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Lst>
  <p:sldIdLst>
    <p:sldId id="4225" r:id="rId5"/>
    <p:sldId id="4411" r:id="rId6"/>
    <p:sldId id="4412" r:id="rId7"/>
    <p:sldId id="3965" r:id="rId8"/>
    <p:sldId id="4413" r:id="rId9"/>
    <p:sldId id="3954" r:id="rId10"/>
    <p:sldId id="257" r:id="rId11"/>
    <p:sldId id="3934" r:id="rId12"/>
    <p:sldId id="3949" r:id="rId13"/>
    <p:sldId id="3950" r:id="rId14"/>
    <p:sldId id="4224" r:id="rId15"/>
    <p:sldId id="3940" r:id="rId16"/>
    <p:sldId id="3939" r:id="rId17"/>
    <p:sldId id="3944" r:id="rId18"/>
    <p:sldId id="3952" r:id="rId19"/>
    <p:sldId id="3938" r:id="rId20"/>
    <p:sldId id="3945" r:id="rId21"/>
    <p:sldId id="3946" r:id="rId22"/>
    <p:sldId id="44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5C53C-4A15-45E0-A4A8-991A9ABA0373}" v="3" dt="2023-07-11T12:25:34.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C4039DA5-3D39-4546-94D6-40810CE20E72}"/>
    <pc:docChg chg="custSel modSld">
      <pc:chgData name="Sudarshan Chakravarthi" userId="9632d19e-631d-46a5-9e9a-d9cc496f17d0" providerId="ADAL" clId="{C4039DA5-3D39-4546-94D6-40810CE20E72}" dt="2021-05-30T13:03:50.913" v="0" actId="478"/>
      <pc:docMkLst>
        <pc:docMk/>
      </pc:docMkLst>
      <pc:sldChg chg="delSp mod">
        <pc:chgData name="Sudarshan Chakravarthi" userId="9632d19e-631d-46a5-9e9a-d9cc496f17d0" providerId="ADAL" clId="{C4039DA5-3D39-4546-94D6-40810CE20E72}" dt="2021-05-30T13:03:50.913" v="0" actId="478"/>
        <pc:sldMkLst>
          <pc:docMk/>
          <pc:sldMk cId="4112886449" sldId="3941"/>
        </pc:sldMkLst>
        <pc:spChg chg="del">
          <ac:chgData name="Sudarshan Chakravarthi" userId="9632d19e-631d-46a5-9e9a-d9cc496f17d0" providerId="ADAL" clId="{C4039DA5-3D39-4546-94D6-40810CE20E72}" dt="2021-05-30T13:03:50.913" v="0" actId="478"/>
          <ac:spMkLst>
            <pc:docMk/>
            <pc:sldMk cId="4112886449" sldId="3941"/>
            <ac:spMk id="24" creationId="{A8D6BE0D-F463-476C-95C0-59E303510AEF}"/>
          </ac:spMkLst>
        </pc:spChg>
      </pc:sldChg>
    </pc:docChg>
  </pc:docChgLst>
  <pc:docChgLst>
    <pc:chgData name="Sudarshan Chakravarthi" userId="9632d19e-631d-46a5-9e9a-d9cc496f17d0" providerId="ADAL" clId="{3AD5C53C-4A15-45E0-A4A8-991A9ABA0373}"/>
    <pc:docChg chg="custSel modSld">
      <pc:chgData name="Sudarshan Chakravarthi" userId="9632d19e-631d-46a5-9e9a-d9cc496f17d0" providerId="ADAL" clId="{3AD5C53C-4A15-45E0-A4A8-991A9ABA0373}" dt="2023-07-11T12:26:52.497" v="4" actId="33524"/>
      <pc:docMkLst>
        <pc:docMk/>
      </pc:docMkLst>
      <pc:sldChg chg="modSp mod">
        <pc:chgData name="Sudarshan Chakravarthi" userId="9632d19e-631d-46a5-9e9a-d9cc496f17d0" providerId="ADAL" clId="{3AD5C53C-4A15-45E0-A4A8-991A9ABA0373}" dt="2023-07-11T12:26:52.497" v="4" actId="33524"/>
        <pc:sldMkLst>
          <pc:docMk/>
          <pc:sldMk cId="3328930571" sldId="3934"/>
        </pc:sldMkLst>
        <pc:spChg chg="mod">
          <ac:chgData name="Sudarshan Chakravarthi" userId="9632d19e-631d-46a5-9e9a-d9cc496f17d0" providerId="ADAL" clId="{3AD5C53C-4A15-45E0-A4A8-991A9ABA0373}" dt="2023-07-11T12:26:52.497" v="4" actId="33524"/>
          <ac:spMkLst>
            <pc:docMk/>
            <pc:sldMk cId="3328930571" sldId="3934"/>
            <ac:spMk id="2" creationId="{68928AAC-377D-45AC-9BC1-F4857ACCD091}"/>
          </ac:spMkLst>
        </pc:spChg>
      </pc:sldChg>
      <pc:sldChg chg="addSp delSp modSp mod">
        <pc:chgData name="Sudarshan Chakravarthi" userId="9632d19e-631d-46a5-9e9a-d9cc496f17d0" providerId="ADAL" clId="{3AD5C53C-4A15-45E0-A4A8-991A9ABA0373}" dt="2023-07-11T12:25:28.814" v="2"/>
        <pc:sldMkLst>
          <pc:docMk/>
          <pc:sldMk cId="1731059062" sldId="4225"/>
        </pc:sldMkLst>
        <pc:spChg chg="add del mod">
          <ac:chgData name="Sudarshan Chakravarthi" userId="9632d19e-631d-46a5-9e9a-d9cc496f17d0" providerId="ADAL" clId="{3AD5C53C-4A15-45E0-A4A8-991A9ABA0373}" dt="2023-07-11T12:24:45.672" v="1" actId="478"/>
          <ac:spMkLst>
            <pc:docMk/>
            <pc:sldMk cId="1731059062" sldId="4225"/>
            <ac:spMk id="2" creationId="{5212EA6C-3D19-6F26-BF11-EA3854971283}"/>
          </ac:spMkLst>
        </pc:spChg>
        <pc:spChg chg="mod">
          <ac:chgData name="Sudarshan Chakravarthi" userId="9632d19e-631d-46a5-9e9a-d9cc496f17d0" providerId="ADAL" clId="{3AD5C53C-4A15-45E0-A4A8-991A9ABA0373}" dt="2023-07-11T12:25:28.814" v="2"/>
          <ac:spMkLst>
            <pc:docMk/>
            <pc:sldMk cId="1731059062" sldId="4225"/>
            <ac:spMk id="5" creationId="{B42EAA66-2F08-2724-20D5-C21C2A6B025C}"/>
          </ac:spMkLst>
        </pc:spChg>
        <pc:spChg chg="mod">
          <ac:chgData name="Sudarshan Chakravarthi" userId="9632d19e-631d-46a5-9e9a-d9cc496f17d0" providerId="ADAL" clId="{3AD5C53C-4A15-45E0-A4A8-991A9ABA0373}" dt="2023-07-11T12:25:28.814" v="2"/>
          <ac:spMkLst>
            <pc:docMk/>
            <pc:sldMk cId="1731059062" sldId="4225"/>
            <ac:spMk id="6" creationId="{7A80E61A-1198-6F6C-7435-ABDD05EF0798}"/>
          </ac:spMkLst>
        </pc:spChg>
        <pc:grpChg chg="add mod">
          <ac:chgData name="Sudarshan Chakravarthi" userId="9632d19e-631d-46a5-9e9a-d9cc496f17d0" providerId="ADAL" clId="{3AD5C53C-4A15-45E0-A4A8-991A9ABA0373}" dt="2023-07-11T12:25:28.814" v="2"/>
          <ac:grpSpMkLst>
            <pc:docMk/>
            <pc:sldMk cId="1731059062" sldId="4225"/>
            <ac:grpSpMk id="4" creationId="{8E28EDE7-4118-D794-FF39-FF5D83735BD2}"/>
          </ac:grpSpMkLst>
        </pc:grpChg>
      </pc:sldChg>
      <pc:sldChg chg="addSp modSp">
        <pc:chgData name="Sudarshan Chakravarthi" userId="9632d19e-631d-46a5-9e9a-d9cc496f17d0" providerId="ADAL" clId="{3AD5C53C-4A15-45E0-A4A8-991A9ABA0373}" dt="2023-07-11T12:25:34.794" v="3"/>
        <pc:sldMkLst>
          <pc:docMk/>
          <pc:sldMk cId="1719584948" sldId="4414"/>
        </pc:sldMkLst>
        <pc:spChg chg="mod">
          <ac:chgData name="Sudarshan Chakravarthi" userId="9632d19e-631d-46a5-9e9a-d9cc496f17d0" providerId="ADAL" clId="{3AD5C53C-4A15-45E0-A4A8-991A9ABA0373}" dt="2023-07-11T12:25:34.794" v="3"/>
          <ac:spMkLst>
            <pc:docMk/>
            <pc:sldMk cId="1719584948" sldId="4414"/>
            <ac:spMk id="4" creationId="{01292698-A646-D589-A4F5-2EA264E1B0A4}"/>
          </ac:spMkLst>
        </pc:spChg>
        <pc:spChg chg="mod">
          <ac:chgData name="Sudarshan Chakravarthi" userId="9632d19e-631d-46a5-9e9a-d9cc496f17d0" providerId="ADAL" clId="{3AD5C53C-4A15-45E0-A4A8-991A9ABA0373}" dt="2023-07-11T12:25:34.794" v="3"/>
          <ac:spMkLst>
            <pc:docMk/>
            <pc:sldMk cId="1719584948" sldId="4414"/>
            <ac:spMk id="5" creationId="{1DAEAFF1-C9E3-DE1E-B11C-633C44ABA520}"/>
          </ac:spMkLst>
        </pc:spChg>
        <pc:grpChg chg="add mod">
          <ac:chgData name="Sudarshan Chakravarthi" userId="9632d19e-631d-46a5-9e9a-d9cc496f17d0" providerId="ADAL" clId="{3AD5C53C-4A15-45E0-A4A8-991A9ABA0373}" dt="2023-07-11T12:25:34.794" v="3"/>
          <ac:grpSpMkLst>
            <pc:docMk/>
            <pc:sldMk cId="1719584948" sldId="4414"/>
            <ac:grpSpMk id="2" creationId="{E25DD6B5-9989-5BE9-38AE-3DD3A184A442}"/>
          </ac:grpSpMkLst>
        </pc:grpChg>
      </pc:sldChg>
    </pc:docChg>
  </pc:docChgLst>
  <pc:docChgLst>
    <pc:chgData name="Sudarshan Chakravarthi" userId="9632d19e-631d-46a5-9e9a-d9cc496f17d0" providerId="ADAL" clId="{EE847F22-2813-45D3-9744-DDA177FD2213}"/>
    <pc:docChg chg="custSel addSld delSld modSld sldOrd">
      <pc:chgData name="Sudarshan Chakravarthi" userId="9632d19e-631d-46a5-9e9a-d9cc496f17d0" providerId="ADAL" clId="{EE847F22-2813-45D3-9744-DDA177FD2213}" dt="2023-02-14T16:25:05.339" v="876" actId="207"/>
      <pc:docMkLst>
        <pc:docMk/>
      </pc:docMkLst>
      <pc:sldChg chg="addSp delSp modSp mod">
        <pc:chgData name="Sudarshan Chakravarthi" userId="9632d19e-631d-46a5-9e9a-d9cc496f17d0" providerId="ADAL" clId="{EE847F22-2813-45D3-9744-DDA177FD2213}" dt="2021-10-07T16:48:08.968" v="593" actId="20577"/>
        <pc:sldMkLst>
          <pc:docMk/>
          <pc:sldMk cId="4147167351" sldId="257"/>
        </pc:sldMkLst>
        <pc:spChg chg="mod">
          <ac:chgData name="Sudarshan Chakravarthi" userId="9632d19e-631d-46a5-9e9a-d9cc496f17d0" providerId="ADAL" clId="{EE847F22-2813-45D3-9744-DDA177FD2213}" dt="2021-10-04T06:52:03.923" v="144" actId="14100"/>
          <ac:spMkLst>
            <pc:docMk/>
            <pc:sldMk cId="4147167351" sldId="257"/>
            <ac:spMk id="2" creationId="{E3EB9B0F-A8B2-4FC3-AA0C-F821E4F00261}"/>
          </ac:spMkLst>
        </pc:spChg>
        <pc:spChg chg="mod">
          <ac:chgData name="Sudarshan Chakravarthi" userId="9632d19e-631d-46a5-9e9a-d9cc496f17d0" providerId="ADAL" clId="{EE847F22-2813-45D3-9744-DDA177FD2213}" dt="2021-10-07T16:48:08.968" v="593" actId="20577"/>
          <ac:spMkLst>
            <pc:docMk/>
            <pc:sldMk cId="4147167351" sldId="257"/>
            <ac:spMk id="3" creationId="{FC6927DA-1AA2-4F0B-93C8-4C7D9989DD62}"/>
          </ac:spMkLst>
        </pc:spChg>
        <pc:spChg chg="del">
          <ac:chgData name="Sudarshan Chakravarthi" userId="9632d19e-631d-46a5-9e9a-d9cc496f17d0" providerId="ADAL" clId="{EE847F22-2813-45D3-9744-DDA177FD2213}" dt="2021-09-29T13:16:39.830" v="39" actId="478"/>
          <ac:spMkLst>
            <pc:docMk/>
            <pc:sldMk cId="4147167351" sldId="257"/>
            <ac:spMk id="52" creationId="{83090CD2-84FB-42D6-BA98-945A27EDEFAB}"/>
          </ac:spMkLst>
        </pc:spChg>
        <pc:spChg chg="mod">
          <ac:chgData name="Sudarshan Chakravarthi" userId="9632d19e-631d-46a5-9e9a-d9cc496f17d0" providerId="ADAL" clId="{EE847F22-2813-45D3-9744-DDA177FD2213}" dt="2021-10-04T06:54:21.472" v="161" actId="6549"/>
          <ac:spMkLst>
            <pc:docMk/>
            <pc:sldMk cId="4147167351" sldId="257"/>
            <ac:spMk id="93" creationId="{6ED8EED8-4A62-482C-B8BA-9EBE4CF2B47D}"/>
          </ac:spMkLst>
        </pc:spChg>
        <pc:spChg chg="mod">
          <ac:chgData name="Sudarshan Chakravarthi" userId="9632d19e-631d-46a5-9e9a-d9cc496f17d0" providerId="ADAL" clId="{EE847F22-2813-45D3-9744-DDA177FD2213}" dt="2021-10-04T06:54:18.230" v="160" actId="1076"/>
          <ac:spMkLst>
            <pc:docMk/>
            <pc:sldMk cId="4147167351" sldId="257"/>
            <ac:spMk id="94" creationId="{410DEA57-3B18-4CA1-A66D-2C5E9441EBE4}"/>
          </ac:spMkLst>
        </pc:spChg>
        <pc:graphicFrameChg chg="add del mod">
          <ac:chgData name="Sudarshan Chakravarthi" userId="9632d19e-631d-46a5-9e9a-d9cc496f17d0" providerId="ADAL" clId="{EE847F22-2813-45D3-9744-DDA177FD2213}" dt="2021-10-04T06:53:36.526" v="150" actId="478"/>
          <ac:graphicFrameMkLst>
            <pc:docMk/>
            <pc:sldMk cId="4147167351" sldId="257"/>
            <ac:graphicFrameMk id="8" creationId="{F62524E3-459C-4B13-A749-0FF701885CA5}"/>
          </ac:graphicFrameMkLst>
        </pc:graphicFrameChg>
        <pc:picChg chg="add mod modCrop">
          <ac:chgData name="Sudarshan Chakravarthi" userId="9632d19e-631d-46a5-9e9a-d9cc496f17d0" providerId="ADAL" clId="{EE847F22-2813-45D3-9744-DDA177FD2213}" dt="2021-10-04T06:53:57.664" v="155" actId="1076"/>
          <ac:picMkLst>
            <pc:docMk/>
            <pc:sldMk cId="4147167351" sldId="257"/>
            <ac:picMk id="4" creationId="{A007E9D1-2B4B-4F96-B536-C0376C8BF110}"/>
          </ac:picMkLst>
        </pc:picChg>
        <pc:picChg chg="add mod">
          <ac:chgData name="Sudarshan Chakravarthi" userId="9632d19e-631d-46a5-9e9a-d9cc496f17d0" providerId="ADAL" clId="{EE847F22-2813-45D3-9744-DDA177FD2213}" dt="2021-09-29T13:16:48.837" v="41"/>
          <ac:picMkLst>
            <pc:docMk/>
            <pc:sldMk cId="4147167351" sldId="257"/>
            <ac:picMk id="7" creationId="{0E3A1711-2745-465F-995C-05C9B1002117}"/>
          </ac:picMkLst>
        </pc:picChg>
      </pc:sldChg>
      <pc:sldChg chg="del">
        <pc:chgData name="Sudarshan Chakravarthi" userId="9632d19e-631d-46a5-9e9a-d9cc496f17d0" providerId="ADAL" clId="{EE847F22-2813-45D3-9744-DDA177FD2213}" dt="2021-09-29T13:15:59.360" v="26" actId="47"/>
        <pc:sldMkLst>
          <pc:docMk/>
          <pc:sldMk cId="4228249004" sldId="3819"/>
        </pc:sldMkLst>
      </pc:sldChg>
      <pc:sldChg chg="del">
        <pc:chgData name="Sudarshan Chakravarthi" userId="9632d19e-631d-46a5-9e9a-d9cc496f17d0" providerId="ADAL" clId="{EE847F22-2813-45D3-9744-DDA177FD2213}" dt="2021-10-04T06:49:12.680" v="101" actId="47"/>
        <pc:sldMkLst>
          <pc:docMk/>
          <pc:sldMk cId="489093041" sldId="3931"/>
        </pc:sldMkLst>
      </pc:sldChg>
      <pc:sldChg chg="addSp modSp mod ord">
        <pc:chgData name="Sudarshan Chakravarthi" userId="9632d19e-631d-46a5-9e9a-d9cc496f17d0" providerId="ADAL" clId="{EE847F22-2813-45D3-9744-DDA177FD2213}" dt="2021-10-04T10:21:17.319" v="393" actId="14100"/>
        <pc:sldMkLst>
          <pc:docMk/>
          <pc:sldMk cId="3328930571" sldId="3934"/>
        </pc:sldMkLst>
        <pc:spChg chg="mod">
          <ac:chgData name="Sudarshan Chakravarthi" userId="9632d19e-631d-46a5-9e9a-d9cc496f17d0" providerId="ADAL" clId="{EE847F22-2813-45D3-9744-DDA177FD2213}" dt="2021-10-04T10:21:17.319" v="393" actId="14100"/>
          <ac:spMkLst>
            <pc:docMk/>
            <pc:sldMk cId="3328930571" sldId="3934"/>
            <ac:spMk id="2" creationId="{68928AAC-377D-45AC-9BC1-F4857ACCD091}"/>
          </ac:spMkLst>
        </pc:spChg>
        <pc:spChg chg="mod">
          <ac:chgData name="Sudarshan Chakravarthi" userId="9632d19e-631d-46a5-9e9a-d9cc496f17d0" providerId="ADAL" clId="{EE847F22-2813-45D3-9744-DDA177FD2213}" dt="2021-10-04T06:49:44.308" v="102" actId="2711"/>
          <ac:spMkLst>
            <pc:docMk/>
            <pc:sldMk cId="3328930571" sldId="3934"/>
            <ac:spMk id="3" creationId="{4CD67D39-9A41-4280-85EA-759BB24DBC02}"/>
          </ac:spMkLst>
        </pc:spChg>
        <pc:spChg chg="mod">
          <ac:chgData name="Sudarshan Chakravarthi" userId="9632d19e-631d-46a5-9e9a-d9cc496f17d0" providerId="ADAL" clId="{EE847F22-2813-45D3-9744-DDA177FD2213}" dt="2021-10-04T06:49:44.308" v="102" actId="2711"/>
          <ac:spMkLst>
            <pc:docMk/>
            <pc:sldMk cId="3328930571" sldId="3934"/>
            <ac:spMk id="5" creationId="{4F6CE131-7D65-44F5-92D4-8EF6928FD56A}"/>
          </ac:spMkLst>
        </pc:spChg>
        <pc:spChg chg="mod">
          <ac:chgData name="Sudarshan Chakravarthi" userId="9632d19e-631d-46a5-9e9a-d9cc496f17d0" providerId="ADAL" clId="{EE847F22-2813-45D3-9744-DDA177FD2213}" dt="2021-10-04T06:49:44.308" v="102" actId="2711"/>
          <ac:spMkLst>
            <pc:docMk/>
            <pc:sldMk cId="3328930571" sldId="3934"/>
            <ac:spMk id="6" creationId="{A03DF718-B5F3-4133-AB82-1D2BBAFB36CE}"/>
          </ac:spMkLst>
        </pc:spChg>
        <pc:spChg chg="mod">
          <ac:chgData name="Sudarshan Chakravarthi" userId="9632d19e-631d-46a5-9e9a-d9cc496f17d0" providerId="ADAL" clId="{EE847F22-2813-45D3-9744-DDA177FD2213}" dt="2021-10-04T06:49:44.308" v="102" actId="2711"/>
          <ac:spMkLst>
            <pc:docMk/>
            <pc:sldMk cId="3328930571" sldId="3934"/>
            <ac:spMk id="7" creationId="{DE772E79-3241-4516-9D61-990BCD0E5119}"/>
          </ac:spMkLst>
        </pc:spChg>
        <pc:spChg chg="mod">
          <ac:chgData name="Sudarshan Chakravarthi" userId="9632d19e-631d-46a5-9e9a-d9cc496f17d0" providerId="ADAL" clId="{EE847F22-2813-45D3-9744-DDA177FD2213}" dt="2021-10-04T06:49:44.308" v="102" actId="2711"/>
          <ac:spMkLst>
            <pc:docMk/>
            <pc:sldMk cId="3328930571" sldId="3934"/>
            <ac:spMk id="8" creationId="{9B4F51B4-C07A-4245-89D3-B6173537F49C}"/>
          </ac:spMkLst>
        </pc:spChg>
        <pc:spChg chg="mod">
          <ac:chgData name="Sudarshan Chakravarthi" userId="9632d19e-631d-46a5-9e9a-d9cc496f17d0" providerId="ADAL" clId="{EE847F22-2813-45D3-9744-DDA177FD2213}" dt="2021-10-04T06:49:44.308" v="102" actId="2711"/>
          <ac:spMkLst>
            <pc:docMk/>
            <pc:sldMk cId="3328930571" sldId="3934"/>
            <ac:spMk id="11" creationId="{83F38B41-03A3-4C2C-828A-0BEE2BB5F0F6}"/>
          </ac:spMkLst>
        </pc:spChg>
        <pc:picChg chg="add mod">
          <ac:chgData name="Sudarshan Chakravarthi" userId="9632d19e-631d-46a5-9e9a-d9cc496f17d0" providerId="ADAL" clId="{EE847F22-2813-45D3-9744-DDA177FD2213}" dt="2021-09-29T13:16:53.088" v="45"/>
          <ac:picMkLst>
            <pc:docMk/>
            <pc:sldMk cId="3328930571" sldId="3934"/>
            <ac:picMk id="10" creationId="{97EA864C-52CD-4D12-99C0-0E8F4DC953C7}"/>
          </ac:picMkLst>
        </pc:picChg>
      </pc:sldChg>
      <pc:sldChg chg="del">
        <pc:chgData name="Sudarshan Chakravarthi" userId="9632d19e-631d-46a5-9e9a-d9cc496f17d0" providerId="ADAL" clId="{EE847F22-2813-45D3-9744-DDA177FD2213}" dt="2021-09-29T13:16:04.571" v="27" actId="47"/>
        <pc:sldMkLst>
          <pc:docMk/>
          <pc:sldMk cId="1713941594" sldId="3935"/>
        </pc:sldMkLst>
      </pc:sldChg>
      <pc:sldChg chg="addSp delSp modSp mod">
        <pc:chgData name="Sudarshan Chakravarthi" userId="9632d19e-631d-46a5-9e9a-d9cc496f17d0" providerId="ADAL" clId="{EE847F22-2813-45D3-9744-DDA177FD2213}" dt="2021-10-04T10:04:44.123" v="175" actId="1036"/>
        <pc:sldMkLst>
          <pc:docMk/>
          <pc:sldMk cId="3056380849" sldId="3938"/>
        </pc:sldMkLst>
        <pc:spChg chg="del">
          <ac:chgData name="Sudarshan Chakravarthi" userId="9632d19e-631d-46a5-9e9a-d9cc496f17d0" providerId="ADAL" clId="{EE847F22-2813-45D3-9744-DDA177FD2213}" dt="2021-09-29T13:16:29.010" v="35" actId="478"/>
          <ac:spMkLst>
            <pc:docMk/>
            <pc:sldMk cId="3056380849" sldId="3938"/>
            <ac:spMk id="4" creationId="{CD8288C8-2FDF-47B2-9C4E-BCE39EA7B3D6}"/>
          </ac:spMkLst>
        </pc:spChg>
        <pc:spChg chg="mod">
          <ac:chgData name="Sudarshan Chakravarthi" userId="9632d19e-631d-46a5-9e9a-d9cc496f17d0" providerId="ADAL" clId="{EE847F22-2813-45D3-9744-DDA177FD2213}" dt="2021-10-01T17:50:42.278" v="85" actId="6549"/>
          <ac:spMkLst>
            <pc:docMk/>
            <pc:sldMk cId="3056380849" sldId="3938"/>
            <ac:spMk id="5" creationId="{6DB5E49A-CACE-4FB0-A31D-4AF50754EA02}"/>
          </ac:spMkLst>
        </pc:spChg>
        <pc:spChg chg="mod">
          <ac:chgData name="Sudarshan Chakravarthi" userId="9632d19e-631d-46a5-9e9a-d9cc496f17d0" providerId="ADAL" clId="{EE847F22-2813-45D3-9744-DDA177FD2213}" dt="2021-10-01T17:50:07.840" v="82" actId="2711"/>
          <ac:spMkLst>
            <pc:docMk/>
            <pc:sldMk cId="3056380849" sldId="3938"/>
            <ac:spMk id="10" creationId="{B231B2CF-0220-476E-9A33-17009A8E8A77}"/>
          </ac:spMkLst>
        </pc:spChg>
        <pc:spChg chg="mod">
          <ac:chgData name="Sudarshan Chakravarthi" userId="9632d19e-631d-46a5-9e9a-d9cc496f17d0" providerId="ADAL" clId="{EE847F22-2813-45D3-9744-DDA177FD2213}" dt="2021-10-01T17:50:07.840" v="82" actId="2711"/>
          <ac:spMkLst>
            <pc:docMk/>
            <pc:sldMk cId="3056380849" sldId="3938"/>
            <ac:spMk id="13" creationId="{9FC2E64B-0C9E-4397-83FD-7EE5D9629D8E}"/>
          </ac:spMkLst>
        </pc:spChg>
        <pc:spChg chg="mod">
          <ac:chgData name="Sudarshan Chakravarthi" userId="9632d19e-631d-46a5-9e9a-d9cc496f17d0" providerId="ADAL" clId="{EE847F22-2813-45D3-9744-DDA177FD2213}" dt="2021-10-01T17:50:07.840" v="82" actId="2711"/>
          <ac:spMkLst>
            <pc:docMk/>
            <pc:sldMk cId="3056380849" sldId="3938"/>
            <ac:spMk id="14" creationId="{3D8DBA81-3447-4FD3-8F0E-FDD576365023}"/>
          </ac:spMkLst>
        </pc:spChg>
        <pc:spChg chg="mod">
          <ac:chgData name="Sudarshan Chakravarthi" userId="9632d19e-631d-46a5-9e9a-d9cc496f17d0" providerId="ADAL" clId="{EE847F22-2813-45D3-9744-DDA177FD2213}" dt="2021-10-01T17:50:07.840" v="82" actId="2711"/>
          <ac:spMkLst>
            <pc:docMk/>
            <pc:sldMk cId="3056380849" sldId="3938"/>
            <ac:spMk id="15" creationId="{FCDF79BE-137D-4DE7-B15A-620E466F1E29}"/>
          </ac:spMkLst>
        </pc:spChg>
        <pc:spChg chg="mod">
          <ac:chgData name="Sudarshan Chakravarthi" userId="9632d19e-631d-46a5-9e9a-d9cc496f17d0" providerId="ADAL" clId="{EE847F22-2813-45D3-9744-DDA177FD2213}" dt="2021-10-01T17:50:07.840" v="82" actId="2711"/>
          <ac:spMkLst>
            <pc:docMk/>
            <pc:sldMk cId="3056380849" sldId="3938"/>
            <ac:spMk id="16" creationId="{6B155598-8C75-4FD0-B2F4-91C356AEA865}"/>
          </ac:spMkLst>
        </pc:spChg>
        <pc:spChg chg="mod">
          <ac:chgData name="Sudarshan Chakravarthi" userId="9632d19e-631d-46a5-9e9a-d9cc496f17d0" providerId="ADAL" clId="{EE847F22-2813-45D3-9744-DDA177FD2213}" dt="2021-10-04T10:04:44.123" v="175" actId="1036"/>
          <ac:spMkLst>
            <pc:docMk/>
            <pc:sldMk cId="3056380849" sldId="3938"/>
            <ac:spMk id="17" creationId="{58D92AEA-2EEF-47CF-90F5-656CB1270EB7}"/>
          </ac:spMkLst>
        </pc:spChg>
        <pc:spChg chg="mod">
          <ac:chgData name="Sudarshan Chakravarthi" userId="9632d19e-631d-46a5-9e9a-d9cc496f17d0" providerId="ADAL" clId="{EE847F22-2813-45D3-9744-DDA177FD2213}" dt="2021-10-01T17:50:07.840" v="82" actId="2711"/>
          <ac:spMkLst>
            <pc:docMk/>
            <pc:sldMk cId="3056380849" sldId="3938"/>
            <ac:spMk id="19" creationId="{36C9C61B-4C82-40F7-9BF8-5F5F36BAD2E3}"/>
          </ac:spMkLst>
        </pc:spChg>
        <pc:spChg chg="mod">
          <ac:chgData name="Sudarshan Chakravarthi" userId="9632d19e-631d-46a5-9e9a-d9cc496f17d0" providerId="ADAL" clId="{EE847F22-2813-45D3-9744-DDA177FD2213}" dt="2021-10-01T17:50:07.840" v="82" actId="2711"/>
          <ac:spMkLst>
            <pc:docMk/>
            <pc:sldMk cId="3056380849" sldId="3938"/>
            <ac:spMk id="20" creationId="{901BF7C6-BB06-4FF8-96FD-19E44DFF4D8A}"/>
          </ac:spMkLst>
        </pc:spChg>
        <pc:spChg chg="mod">
          <ac:chgData name="Sudarshan Chakravarthi" userId="9632d19e-631d-46a5-9e9a-d9cc496f17d0" providerId="ADAL" clId="{EE847F22-2813-45D3-9744-DDA177FD2213}" dt="2021-10-01T17:50:07.840" v="82" actId="2711"/>
          <ac:spMkLst>
            <pc:docMk/>
            <pc:sldMk cId="3056380849" sldId="3938"/>
            <ac:spMk id="21" creationId="{E55D17AD-A339-418C-9EB4-8CA3EDCA4A40}"/>
          </ac:spMkLst>
        </pc:spChg>
        <pc:spChg chg="mod">
          <ac:chgData name="Sudarshan Chakravarthi" userId="9632d19e-631d-46a5-9e9a-d9cc496f17d0" providerId="ADAL" clId="{EE847F22-2813-45D3-9744-DDA177FD2213}" dt="2021-10-01T17:50:07.840" v="82" actId="2711"/>
          <ac:spMkLst>
            <pc:docMk/>
            <pc:sldMk cId="3056380849" sldId="3938"/>
            <ac:spMk id="22" creationId="{F36B5CD7-D1E0-43FA-B082-092A1651116C}"/>
          </ac:spMkLst>
        </pc:spChg>
        <pc:picChg chg="add mod">
          <ac:chgData name="Sudarshan Chakravarthi" userId="9632d19e-631d-46a5-9e9a-d9cc496f17d0" providerId="ADAL" clId="{EE847F22-2813-45D3-9744-DDA177FD2213}" dt="2021-09-29T13:16:57" v="49"/>
          <ac:picMkLst>
            <pc:docMk/>
            <pc:sldMk cId="3056380849" sldId="3938"/>
            <ac:picMk id="18" creationId="{B4DCC555-9C74-45B6-92BD-ACB43C653C31}"/>
          </ac:picMkLst>
        </pc:picChg>
      </pc:sldChg>
      <pc:sldChg chg="addSp modSp mod ord">
        <pc:chgData name="Sudarshan Chakravarthi" userId="9632d19e-631d-46a5-9e9a-d9cc496f17d0" providerId="ADAL" clId="{EE847F22-2813-45D3-9744-DDA177FD2213}" dt="2023-02-13T08:40:42.435" v="867" actId="114"/>
        <pc:sldMkLst>
          <pc:docMk/>
          <pc:sldMk cId="2088566847" sldId="3939"/>
        </pc:sldMkLst>
        <pc:spChg chg="add mod">
          <ac:chgData name="Sudarshan Chakravarthi" userId="9632d19e-631d-46a5-9e9a-d9cc496f17d0" providerId="ADAL" clId="{EE847F22-2813-45D3-9744-DDA177FD2213}" dt="2023-02-13T08:39:00.095" v="849"/>
          <ac:spMkLst>
            <pc:docMk/>
            <pc:sldMk cId="2088566847" sldId="3939"/>
            <ac:spMk id="6" creationId="{30A739C6-DC10-5EA1-754E-380AF0941195}"/>
          </ac:spMkLst>
        </pc:spChg>
        <pc:spChg chg="add mod">
          <ac:chgData name="Sudarshan Chakravarthi" userId="9632d19e-631d-46a5-9e9a-d9cc496f17d0" providerId="ADAL" clId="{EE847F22-2813-45D3-9744-DDA177FD2213}" dt="2023-02-13T08:40:42.435" v="867" actId="114"/>
          <ac:spMkLst>
            <pc:docMk/>
            <pc:sldMk cId="2088566847" sldId="3939"/>
            <ac:spMk id="9" creationId="{F963B57E-A265-1056-8907-9A4189055778}"/>
          </ac:spMkLst>
        </pc:spChg>
        <pc:picChg chg="add mod">
          <ac:chgData name="Sudarshan Chakravarthi" userId="9632d19e-631d-46a5-9e9a-d9cc496f17d0" providerId="ADAL" clId="{EE847F22-2813-45D3-9744-DDA177FD2213}" dt="2021-09-29T13:16:19.529" v="32"/>
          <ac:picMkLst>
            <pc:docMk/>
            <pc:sldMk cId="2088566847" sldId="3939"/>
            <ac:picMk id="7" creationId="{518F0342-2FE8-4998-AAAD-A55D5869B455}"/>
          </ac:picMkLst>
        </pc:picChg>
      </pc:sldChg>
      <pc:sldChg chg="addSp modSp mod ord">
        <pc:chgData name="Sudarshan Chakravarthi" userId="9632d19e-631d-46a5-9e9a-d9cc496f17d0" providerId="ADAL" clId="{EE847F22-2813-45D3-9744-DDA177FD2213}" dt="2023-02-13T08:40:37.996" v="866" actId="114"/>
        <pc:sldMkLst>
          <pc:docMk/>
          <pc:sldMk cId="2831623219" sldId="3940"/>
        </pc:sldMkLst>
        <pc:spChg chg="add mod">
          <ac:chgData name="Sudarshan Chakravarthi" userId="9632d19e-631d-46a5-9e9a-d9cc496f17d0" providerId="ADAL" clId="{EE847F22-2813-45D3-9744-DDA177FD2213}" dt="2023-02-13T08:40:37.996" v="866" actId="114"/>
          <ac:spMkLst>
            <pc:docMk/>
            <pc:sldMk cId="2831623219" sldId="3940"/>
            <ac:spMk id="2" creationId="{2AC928BE-4DB2-E432-1159-33BE58F04EF2}"/>
          </ac:spMkLst>
        </pc:spChg>
        <pc:spChg chg="add mod">
          <ac:chgData name="Sudarshan Chakravarthi" userId="9632d19e-631d-46a5-9e9a-d9cc496f17d0" providerId="ADAL" clId="{EE847F22-2813-45D3-9744-DDA177FD2213}" dt="2023-02-13T08:38:53.536" v="848" actId="2085"/>
          <ac:spMkLst>
            <pc:docMk/>
            <pc:sldMk cId="2831623219" sldId="3940"/>
            <ac:spMk id="5" creationId="{0AAA2EB2-B6C2-ADA7-24AB-8B6228908D9F}"/>
          </ac:spMkLst>
        </pc:spChg>
        <pc:picChg chg="add mod">
          <ac:chgData name="Sudarshan Chakravarthi" userId="9632d19e-631d-46a5-9e9a-d9cc496f17d0" providerId="ADAL" clId="{EE847F22-2813-45D3-9744-DDA177FD2213}" dt="2021-09-29T13:16:52.200" v="44"/>
          <ac:picMkLst>
            <pc:docMk/>
            <pc:sldMk cId="2831623219" sldId="3940"/>
            <ac:picMk id="8" creationId="{C0652C7C-15CD-4ABB-AE0A-22B2ED483303}"/>
          </ac:picMkLst>
        </pc:picChg>
      </pc:sldChg>
      <pc:sldChg chg="addSp modSp del mod ord">
        <pc:chgData name="Sudarshan Chakravarthi" userId="9632d19e-631d-46a5-9e9a-d9cc496f17d0" providerId="ADAL" clId="{EE847F22-2813-45D3-9744-DDA177FD2213}" dt="2022-06-01T12:29:45.978" v="595" actId="47"/>
        <pc:sldMkLst>
          <pc:docMk/>
          <pc:sldMk cId="4112886449" sldId="3941"/>
        </pc:sldMkLst>
        <pc:spChg chg="mod">
          <ac:chgData name="Sudarshan Chakravarthi" userId="9632d19e-631d-46a5-9e9a-d9cc496f17d0" providerId="ADAL" clId="{EE847F22-2813-45D3-9744-DDA177FD2213}" dt="2021-10-01T17:49:47.181" v="79" actId="2711"/>
          <ac:spMkLst>
            <pc:docMk/>
            <pc:sldMk cId="4112886449" sldId="3941"/>
            <ac:spMk id="2" creationId="{3154C0C6-D9E3-4A8C-92B7-16BD77853B46}"/>
          </ac:spMkLst>
        </pc:spChg>
        <pc:spChg chg="mod">
          <ac:chgData name="Sudarshan Chakravarthi" userId="9632d19e-631d-46a5-9e9a-d9cc496f17d0" providerId="ADAL" clId="{EE847F22-2813-45D3-9744-DDA177FD2213}" dt="2021-10-01T17:49:47.181" v="79" actId="2711"/>
          <ac:spMkLst>
            <pc:docMk/>
            <pc:sldMk cId="4112886449" sldId="3941"/>
            <ac:spMk id="3" creationId="{13159A4E-D55E-45F9-8E28-F32876B0D992}"/>
          </ac:spMkLst>
        </pc:spChg>
        <pc:spChg chg="mod">
          <ac:chgData name="Sudarshan Chakravarthi" userId="9632d19e-631d-46a5-9e9a-d9cc496f17d0" providerId="ADAL" clId="{EE847F22-2813-45D3-9744-DDA177FD2213}" dt="2021-10-01T17:49:47.181" v="79" actId="2711"/>
          <ac:spMkLst>
            <pc:docMk/>
            <pc:sldMk cId="4112886449" sldId="3941"/>
            <ac:spMk id="4" creationId="{D91674DB-0CBA-4D88-97DC-827253182A99}"/>
          </ac:spMkLst>
        </pc:spChg>
        <pc:spChg chg="mod">
          <ac:chgData name="Sudarshan Chakravarthi" userId="9632d19e-631d-46a5-9e9a-d9cc496f17d0" providerId="ADAL" clId="{EE847F22-2813-45D3-9744-DDA177FD2213}" dt="2021-10-01T17:49:47.181" v="79" actId="2711"/>
          <ac:spMkLst>
            <pc:docMk/>
            <pc:sldMk cId="4112886449" sldId="3941"/>
            <ac:spMk id="7" creationId="{B3EEEBD1-37A4-46C2-B144-1434A77B24F9}"/>
          </ac:spMkLst>
        </pc:spChg>
        <pc:spChg chg="mod">
          <ac:chgData name="Sudarshan Chakravarthi" userId="9632d19e-631d-46a5-9e9a-d9cc496f17d0" providerId="ADAL" clId="{EE847F22-2813-45D3-9744-DDA177FD2213}" dt="2021-10-01T17:49:47.181" v="79" actId="2711"/>
          <ac:spMkLst>
            <pc:docMk/>
            <pc:sldMk cId="4112886449" sldId="3941"/>
            <ac:spMk id="11" creationId="{099E6219-E0F7-400A-9534-309CB618436D}"/>
          </ac:spMkLst>
        </pc:spChg>
        <pc:spChg chg="mod">
          <ac:chgData name="Sudarshan Chakravarthi" userId="9632d19e-631d-46a5-9e9a-d9cc496f17d0" providerId="ADAL" clId="{EE847F22-2813-45D3-9744-DDA177FD2213}" dt="2021-10-01T17:49:47.181" v="79" actId="2711"/>
          <ac:spMkLst>
            <pc:docMk/>
            <pc:sldMk cId="4112886449" sldId="3941"/>
            <ac:spMk id="12" creationId="{1DE5C5E4-7EB9-4763-99A7-0B89843DDD69}"/>
          </ac:spMkLst>
        </pc:spChg>
        <pc:spChg chg="mod">
          <ac:chgData name="Sudarshan Chakravarthi" userId="9632d19e-631d-46a5-9e9a-d9cc496f17d0" providerId="ADAL" clId="{EE847F22-2813-45D3-9744-DDA177FD2213}" dt="2021-10-01T17:49:47.181" v="79" actId="2711"/>
          <ac:spMkLst>
            <pc:docMk/>
            <pc:sldMk cId="4112886449" sldId="3941"/>
            <ac:spMk id="13" creationId="{0F452A46-5171-4827-9A67-D54EE0551702}"/>
          </ac:spMkLst>
        </pc:spChg>
        <pc:spChg chg="mod">
          <ac:chgData name="Sudarshan Chakravarthi" userId="9632d19e-631d-46a5-9e9a-d9cc496f17d0" providerId="ADAL" clId="{EE847F22-2813-45D3-9744-DDA177FD2213}" dt="2021-10-01T17:49:47.181" v="79" actId="2711"/>
          <ac:spMkLst>
            <pc:docMk/>
            <pc:sldMk cId="4112886449" sldId="3941"/>
            <ac:spMk id="14" creationId="{77876AB5-9598-4B3A-8386-8ADFAAB30CB6}"/>
          </ac:spMkLst>
        </pc:spChg>
        <pc:spChg chg="mod">
          <ac:chgData name="Sudarshan Chakravarthi" userId="9632d19e-631d-46a5-9e9a-d9cc496f17d0" providerId="ADAL" clId="{EE847F22-2813-45D3-9744-DDA177FD2213}" dt="2021-10-01T17:49:47.181" v="79" actId="2711"/>
          <ac:spMkLst>
            <pc:docMk/>
            <pc:sldMk cId="4112886449" sldId="3941"/>
            <ac:spMk id="15" creationId="{D6C5D99B-D7D5-4F23-B7E3-B6AE72DCF1E2}"/>
          </ac:spMkLst>
        </pc:spChg>
        <pc:spChg chg="mod">
          <ac:chgData name="Sudarshan Chakravarthi" userId="9632d19e-631d-46a5-9e9a-d9cc496f17d0" providerId="ADAL" clId="{EE847F22-2813-45D3-9744-DDA177FD2213}" dt="2021-10-01T17:49:47.181" v="79" actId="2711"/>
          <ac:spMkLst>
            <pc:docMk/>
            <pc:sldMk cId="4112886449" sldId="3941"/>
            <ac:spMk id="16" creationId="{0CACFAAD-9108-4D70-9CAD-90CA7D72BA3C}"/>
          </ac:spMkLst>
        </pc:spChg>
        <pc:spChg chg="mod">
          <ac:chgData name="Sudarshan Chakravarthi" userId="9632d19e-631d-46a5-9e9a-d9cc496f17d0" providerId="ADAL" clId="{EE847F22-2813-45D3-9744-DDA177FD2213}" dt="2021-10-01T17:49:47.181" v="79" actId="2711"/>
          <ac:spMkLst>
            <pc:docMk/>
            <pc:sldMk cId="4112886449" sldId="3941"/>
            <ac:spMk id="18" creationId="{F5940466-0BC2-4C93-9CE6-F338593433D1}"/>
          </ac:spMkLst>
        </pc:spChg>
        <pc:spChg chg="mod">
          <ac:chgData name="Sudarshan Chakravarthi" userId="9632d19e-631d-46a5-9e9a-d9cc496f17d0" providerId="ADAL" clId="{EE847F22-2813-45D3-9744-DDA177FD2213}" dt="2021-10-04T10:14:54.919" v="206" actId="6549"/>
          <ac:spMkLst>
            <pc:docMk/>
            <pc:sldMk cId="4112886449" sldId="3941"/>
            <ac:spMk id="20" creationId="{59B8DD71-0151-4E69-A98A-AD0A8A4FE911}"/>
          </ac:spMkLst>
        </pc:spChg>
        <pc:spChg chg="mod">
          <ac:chgData name="Sudarshan Chakravarthi" userId="9632d19e-631d-46a5-9e9a-d9cc496f17d0" providerId="ADAL" clId="{EE847F22-2813-45D3-9744-DDA177FD2213}" dt="2021-10-01T17:49:47.181" v="79" actId="2711"/>
          <ac:spMkLst>
            <pc:docMk/>
            <pc:sldMk cId="4112886449" sldId="3941"/>
            <ac:spMk id="22" creationId="{D56A5338-6F74-4EB5-A9ED-2E371D0FBFCA}"/>
          </ac:spMkLst>
        </pc:spChg>
        <pc:spChg chg="mod">
          <ac:chgData name="Sudarshan Chakravarthi" userId="9632d19e-631d-46a5-9e9a-d9cc496f17d0" providerId="ADAL" clId="{EE847F22-2813-45D3-9744-DDA177FD2213}" dt="2021-10-01T17:49:47.181" v="79" actId="2711"/>
          <ac:spMkLst>
            <pc:docMk/>
            <pc:sldMk cId="4112886449" sldId="3941"/>
            <ac:spMk id="23" creationId="{DF666E23-9998-479C-A7BA-C4A00FDE181D}"/>
          </ac:spMkLst>
        </pc:spChg>
        <pc:spChg chg="mod">
          <ac:chgData name="Sudarshan Chakravarthi" userId="9632d19e-631d-46a5-9e9a-d9cc496f17d0" providerId="ADAL" clId="{EE847F22-2813-45D3-9744-DDA177FD2213}" dt="2021-10-01T17:49:47.181" v="79" actId="2711"/>
          <ac:spMkLst>
            <pc:docMk/>
            <pc:sldMk cId="4112886449" sldId="3941"/>
            <ac:spMk id="25" creationId="{9C8E92A9-F32B-47A1-824C-BEA83278EDD6}"/>
          </ac:spMkLst>
        </pc:spChg>
        <pc:spChg chg="mod">
          <ac:chgData name="Sudarshan Chakravarthi" userId="9632d19e-631d-46a5-9e9a-d9cc496f17d0" providerId="ADAL" clId="{EE847F22-2813-45D3-9744-DDA177FD2213}" dt="2021-10-01T17:48:03.552" v="69" actId="6549"/>
          <ac:spMkLst>
            <pc:docMk/>
            <pc:sldMk cId="4112886449" sldId="3941"/>
            <ac:spMk id="26" creationId="{5DC8643B-3DB1-4CCD-B2BA-9A04617918A2}"/>
          </ac:spMkLst>
        </pc:spChg>
        <pc:spChg chg="mod">
          <ac:chgData name="Sudarshan Chakravarthi" userId="9632d19e-631d-46a5-9e9a-d9cc496f17d0" providerId="ADAL" clId="{EE847F22-2813-45D3-9744-DDA177FD2213}" dt="2021-10-01T17:49:47.181" v="79" actId="2711"/>
          <ac:spMkLst>
            <pc:docMk/>
            <pc:sldMk cId="4112886449" sldId="3941"/>
            <ac:spMk id="27" creationId="{CB1AE74D-DE45-417A-842C-D493159F75DF}"/>
          </ac:spMkLst>
        </pc:spChg>
        <pc:spChg chg="mod">
          <ac:chgData name="Sudarshan Chakravarthi" userId="9632d19e-631d-46a5-9e9a-d9cc496f17d0" providerId="ADAL" clId="{EE847F22-2813-45D3-9744-DDA177FD2213}" dt="2021-10-01T17:49:47.181" v="79" actId="2711"/>
          <ac:spMkLst>
            <pc:docMk/>
            <pc:sldMk cId="4112886449" sldId="3941"/>
            <ac:spMk id="28" creationId="{1154A019-4D61-4C66-88D5-80FA73F30B93}"/>
          </ac:spMkLst>
        </pc:spChg>
        <pc:picChg chg="add mod">
          <ac:chgData name="Sudarshan Chakravarthi" userId="9632d19e-631d-46a5-9e9a-d9cc496f17d0" providerId="ADAL" clId="{EE847F22-2813-45D3-9744-DDA177FD2213}" dt="2021-09-29T13:16:54.046" v="46"/>
          <ac:picMkLst>
            <pc:docMk/>
            <pc:sldMk cId="4112886449" sldId="3941"/>
            <ac:picMk id="24" creationId="{6AD84060-67F2-42AE-A6F9-3A2AE533D9E0}"/>
          </ac:picMkLst>
        </pc:picChg>
      </pc:sldChg>
      <pc:sldChg chg="del">
        <pc:chgData name="Sudarshan Chakravarthi" userId="9632d19e-631d-46a5-9e9a-d9cc496f17d0" providerId="ADAL" clId="{EE847F22-2813-45D3-9744-DDA177FD2213}" dt="2021-09-29T13:16:06.006" v="28" actId="47"/>
        <pc:sldMkLst>
          <pc:docMk/>
          <pc:sldMk cId="3104101230" sldId="3943"/>
        </pc:sldMkLst>
      </pc:sldChg>
      <pc:sldChg chg="addSp delSp modSp mod ord">
        <pc:chgData name="Sudarshan Chakravarthi" userId="9632d19e-631d-46a5-9e9a-d9cc496f17d0" providerId="ADAL" clId="{EE847F22-2813-45D3-9744-DDA177FD2213}" dt="2021-10-04T10:04:27.409" v="165" actId="478"/>
        <pc:sldMkLst>
          <pc:docMk/>
          <pc:sldMk cId="3054863484" sldId="3944"/>
        </pc:sldMkLst>
        <pc:spChg chg="del">
          <ac:chgData name="Sudarshan Chakravarthi" userId="9632d19e-631d-46a5-9e9a-d9cc496f17d0" providerId="ADAL" clId="{EE847F22-2813-45D3-9744-DDA177FD2213}" dt="2021-09-29T13:16:33.293" v="37" actId="478"/>
          <ac:spMkLst>
            <pc:docMk/>
            <pc:sldMk cId="3054863484" sldId="3944"/>
            <ac:spMk id="3" creationId="{01910E87-8B2F-495C-B9E4-16B4CB6BE331}"/>
          </ac:spMkLst>
        </pc:spChg>
        <pc:spChg chg="mod">
          <ac:chgData name="Sudarshan Chakravarthi" userId="9632d19e-631d-46a5-9e9a-d9cc496f17d0" providerId="ADAL" clId="{EE847F22-2813-45D3-9744-DDA177FD2213}" dt="2021-10-01T17:49:55.343" v="80" actId="2711"/>
          <ac:spMkLst>
            <pc:docMk/>
            <pc:sldMk cId="3054863484" sldId="3944"/>
            <ac:spMk id="4" creationId="{69EEAE3F-D374-4419-AF8F-DE977F647855}"/>
          </ac:spMkLst>
        </pc:spChg>
        <pc:spChg chg="mod">
          <ac:chgData name="Sudarshan Chakravarthi" userId="9632d19e-631d-46a5-9e9a-d9cc496f17d0" providerId="ADAL" clId="{EE847F22-2813-45D3-9744-DDA177FD2213}" dt="2021-10-01T17:49:55.343" v="80" actId="2711"/>
          <ac:spMkLst>
            <pc:docMk/>
            <pc:sldMk cId="3054863484" sldId="3944"/>
            <ac:spMk id="6" creationId="{2BEA04CA-743F-49A7-9BA6-31614C0080B8}"/>
          </ac:spMkLst>
        </pc:spChg>
        <pc:spChg chg="mod">
          <ac:chgData name="Sudarshan Chakravarthi" userId="9632d19e-631d-46a5-9e9a-d9cc496f17d0" providerId="ADAL" clId="{EE847F22-2813-45D3-9744-DDA177FD2213}" dt="2021-10-01T17:49:55.343" v="80" actId="2711"/>
          <ac:spMkLst>
            <pc:docMk/>
            <pc:sldMk cId="3054863484" sldId="3944"/>
            <ac:spMk id="8" creationId="{B888D7BB-F921-4E65-8D46-743DB0696B52}"/>
          </ac:spMkLst>
        </pc:spChg>
        <pc:spChg chg="mod">
          <ac:chgData name="Sudarshan Chakravarthi" userId="9632d19e-631d-46a5-9e9a-d9cc496f17d0" providerId="ADAL" clId="{EE847F22-2813-45D3-9744-DDA177FD2213}" dt="2021-10-01T17:49:55.343" v="80" actId="2711"/>
          <ac:spMkLst>
            <pc:docMk/>
            <pc:sldMk cId="3054863484" sldId="3944"/>
            <ac:spMk id="9" creationId="{0661134A-87D6-4FFE-9CF4-CD7AAB54A637}"/>
          </ac:spMkLst>
        </pc:spChg>
        <pc:spChg chg="del mod">
          <ac:chgData name="Sudarshan Chakravarthi" userId="9632d19e-631d-46a5-9e9a-d9cc496f17d0" providerId="ADAL" clId="{EE847F22-2813-45D3-9744-DDA177FD2213}" dt="2021-10-04T10:04:27.409" v="165" actId="478"/>
          <ac:spMkLst>
            <pc:docMk/>
            <pc:sldMk cId="3054863484" sldId="3944"/>
            <ac:spMk id="10" creationId="{9E780979-E428-436E-B0E7-D75C69735D38}"/>
          </ac:spMkLst>
        </pc:spChg>
        <pc:spChg chg="mod">
          <ac:chgData name="Sudarshan Chakravarthi" userId="9632d19e-631d-46a5-9e9a-d9cc496f17d0" providerId="ADAL" clId="{EE847F22-2813-45D3-9744-DDA177FD2213}" dt="2021-10-01T17:49:55.343" v="80" actId="2711"/>
          <ac:spMkLst>
            <pc:docMk/>
            <pc:sldMk cId="3054863484" sldId="3944"/>
            <ac:spMk id="11" creationId="{8FEF0D77-C7F1-4B4F-93B7-7C65C8D8FE54}"/>
          </ac:spMkLst>
        </pc:spChg>
        <pc:spChg chg="mod">
          <ac:chgData name="Sudarshan Chakravarthi" userId="9632d19e-631d-46a5-9e9a-d9cc496f17d0" providerId="ADAL" clId="{EE847F22-2813-45D3-9744-DDA177FD2213}" dt="2021-10-01T17:49:55.343" v="80" actId="2711"/>
          <ac:spMkLst>
            <pc:docMk/>
            <pc:sldMk cId="3054863484" sldId="3944"/>
            <ac:spMk id="12" creationId="{D1BC1260-C8EB-4ED5-8835-8EF6116BC765}"/>
          </ac:spMkLst>
        </pc:spChg>
        <pc:spChg chg="mod">
          <ac:chgData name="Sudarshan Chakravarthi" userId="9632d19e-631d-46a5-9e9a-d9cc496f17d0" providerId="ADAL" clId="{EE847F22-2813-45D3-9744-DDA177FD2213}" dt="2021-10-01T17:49:55.343" v="80" actId="2711"/>
          <ac:spMkLst>
            <pc:docMk/>
            <pc:sldMk cId="3054863484" sldId="3944"/>
            <ac:spMk id="13" creationId="{4880B81E-A22A-4FAD-AC13-8369BC39E9D1}"/>
          </ac:spMkLst>
        </pc:spChg>
        <pc:spChg chg="mod">
          <ac:chgData name="Sudarshan Chakravarthi" userId="9632d19e-631d-46a5-9e9a-d9cc496f17d0" providerId="ADAL" clId="{EE847F22-2813-45D3-9744-DDA177FD2213}" dt="2021-10-01T17:49:55.343" v="80" actId="2711"/>
          <ac:spMkLst>
            <pc:docMk/>
            <pc:sldMk cId="3054863484" sldId="3944"/>
            <ac:spMk id="14" creationId="{EBBA5B7C-A5B5-47A0-8FF5-F4DD22796F61}"/>
          </ac:spMkLst>
        </pc:spChg>
        <pc:spChg chg="mod">
          <ac:chgData name="Sudarshan Chakravarthi" userId="9632d19e-631d-46a5-9e9a-d9cc496f17d0" providerId="ADAL" clId="{EE847F22-2813-45D3-9744-DDA177FD2213}" dt="2021-10-01T17:49:55.343" v="80" actId="2711"/>
          <ac:spMkLst>
            <pc:docMk/>
            <pc:sldMk cId="3054863484" sldId="3944"/>
            <ac:spMk id="18" creationId="{A88D0D01-BE0A-407B-8AAE-86B88DFFD3BD}"/>
          </ac:spMkLst>
        </pc:spChg>
        <pc:spChg chg="mod">
          <ac:chgData name="Sudarshan Chakravarthi" userId="9632d19e-631d-46a5-9e9a-d9cc496f17d0" providerId="ADAL" clId="{EE847F22-2813-45D3-9744-DDA177FD2213}" dt="2021-10-01T17:49:55.343" v="80" actId="2711"/>
          <ac:spMkLst>
            <pc:docMk/>
            <pc:sldMk cId="3054863484" sldId="3944"/>
            <ac:spMk id="19" creationId="{C3B17356-8C46-4829-B26D-5B9108876189}"/>
          </ac:spMkLst>
        </pc:spChg>
        <pc:spChg chg="mod">
          <ac:chgData name="Sudarshan Chakravarthi" userId="9632d19e-631d-46a5-9e9a-d9cc496f17d0" providerId="ADAL" clId="{EE847F22-2813-45D3-9744-DDA177FD2213}" dt="2021-10-01T17:49:55.343" v="80" actId="2711"/>
          <ac:spMkLst>
            <pc:docMk/>
            <pc:sldMk cId="3054863484" sldId="3944"/>
            <ac:spMk id="20" creationId="{342F1200-FDFD-454A-A246-B9FCC13F31B8}"/>
          </ac:spMkLst>
        </pc:spChg>
        <pc:spChg chg="mod">
          <ac:chgData name="Sudarshan Chakravarthi" userId="9632d19e-631d-46a5-9e9a-d9cc496f17d0" providerId="ADAL" clId="{EE847F22-2813-45D3-9744-DDA177FD2213}" dt="2021-10-01T17:49:55.343" v="80" actId="2711"/>
          <ac:spMkLst>
            <pc:docMk/>
            <pc:sldMk cId="3054863484" sldId="3944"/>
            <ac:spMk id="21" creationId="{D43E49BA-CE28-4A2D-8C05-E49C9E6AB8EB}"/>
          </ac:spMkLst>
        </pc:spChg>
        <pc:spChg chg="mod">
          <ac:chgData name="Sudarshan Chakravarthi" userId="9632d19e-631d-46a5-9e9a-d9cc496f17d0" providerId="ADAL" clId="{EE847F22-2813-45D3-9744-DDA177FD2213}" dt="2021-10-01T17:49:55.343" v="80" actId="2711"/>
          <ac:spMkLst>
            <pc:docMk/>
            <pc:sldMk cId="3054863484" sldId="3944"/>
            <ac:spMk id="22" creationId="{C834783E-FECD-4DA1-8D35-EAB3BD053D2C}"/>
          </ac:spMkLst>
        </pc:spChg>
        <pc:spChg chg="mod">
          <ac:chgData name="Sudarshan Chakravarthi" userId="9632d19e-631d-46a5-9e9a-d9cc496f17d0" providerId="ADAL" clId="{EE847F22-2813-45D3-9744-DDA177FD2213}" dt="2021-10-01T17:49:55.343" v="80" actId="2711"/>
          <ac:spMkLst>
            <pc:docMk/>
            <pc:sldMk cId="3054863484" sldId="3944"/>
            <ac:spMk id="23" creationId="{0097D347-D696-4247-AD31-F38CD61CF32A}"/>
          </ac:spMkLst>
        </pc:spChg>
        <pc:spChg chg="mod">
          <ac:chgData name="Sudarshan Chakravarthi" userId="9632d19e-631d-46a5-9e9a-d9cc496f17d0" providerId="ADAL" clId="{EE847F22-2813-45D3-9744-DDA177FD2213}" dt="2021-10-01T17:49:55.343" v="80" actId="2711"/>
          <ac:spMkLst>
            <pc:docMk/>
            <pc:sldMk cId="3054863484" sldId="3944"/>
            <ac:spMk id="24" creationId="{28CFCF5C-01F1-4810-99EE-DCCB8D8B8F20}"/>
          </ac:spMkLst>
        </pc:spChg>
        <pc:picChg chg="add mod">
          <ac:chgData name="Sudarshan Chakravarthi" userId="9632d19e-631d-46a5-9e9a-d9cc496f17d0" providerId="ADAL" clId="{EE847F22-2813-45D3-9744-DDA177FD2213}" dt="2021-09-29T13:16:54.921" v="47"/>
          <ac:picMkLst>
            <pc:docMk/>
            <pc:sldMk cId="3054863484" sldId="3944"/>
            <ac:picMk id="25" creationId="{59F39ECB-59EE-473C-99A5-A025BEB1D568}"/>
          </ac:picMkLst>
        </pc:picChg>
        <pc:picChg chg="mod">
          <ac:chgData name="Sudarshan Chakravarthi" userId="9632d19e-631d-46a5-9e9a-d9cc496f17d0" providerId="ADAL" clId="{EE847F22-2813-45D3-9744-DDA177FD2213}" dt="2021-10-04T10:03:15.958" v="164" actId="1076"/>
          <ac:picMkLst>
            <pc:docMk/>
            <pc:sldMk cId="3054863484" sldId="3944"/>
            <ac:picMk id="27" creationId="{B1E80319-A053-4ADC-80D5-E45818541DFE}"/>
          </ac:picMkLst>
        </pc:picChg>
      </pc:sldChg>
      <pc:sldChg chg="addSp delSp modSp mod">
        <pc:chgData name="Sudarshan Chakravarthi" userId="9632d19e-631d-46a5-9e9a-d9cc496f17d0" providerId="ADAL" clId="{EE847F22-2813-45D3-9744-DDA177FD2213}" dt="2021-10-07T16:41:19.048" v="581" actId="113"/>
        <pc:sldMkLst>
          <pc:docMk/>
          <pc:sldMk cId="3102339470" sldId="3945"/>
        </pc:sldMkLst>
        <pc:spChg chg="mod">
          <ac:chgData name="Sudarshan Chakravarthi" userId="9632d19e-631d-46a5-9e9a-d9cc496f17d0" providerId="ADAL" clId="{EE847F22-2813-45D3-9744-DDA177FD2213}" dt="2021-10-07T16:41:19.048" v="581" actId="113"/>
          <ac:spMkLst>
            <pc:docMk/>
            <pc:sldMk cId="3102339470" sldId="3945"/>
            <ac:spMk id="2" creationId="{E7081D31-7473-424C-91B2-31A9F00FA40A}"/>
          </ac:spMkLst>
        </pc:spChg>
        <pc:spChg chg="del">
          <ac:chgData name="Sudarshan Chakravarthi" userId="9632d19e-631d-46a5-9e9a-d9cc496f17d0" providerId="ADAL" clId="{EE847F22-2813-45D3-9744-DDA177FD2213}" dt="2021-09-29T13:16:26.550" v="34" actId="478"/>
          <ac:spMkLst>
            <pc:docMk/>
            <pc:sldMk cId="3102339470" sldId="3945"/>
            <ac:spMk id="4" creationId="{B5B3F9D3-CB20-461C-82A0-0795A0B601F4}"/>
          </ac:spMkLst>
        </pc:spChg>
        <pc:spChg chg="mod">
          <ac:chgData name="Sudarshan Chakravarthi" userId="9632d19e-631d-46a5-9e9a-d9cc496f17d0" providerId="ADAL" clId="{EE847F22-2813-45D3-9744-DDA177FD2213}" dt="2021-10-04T10:23:37.897" v="398" actId="6549"/>
          <ac:spMkLst>
            <pc:docMk/>
            <pc:sldMk cId="3102339470" sldId="3945"/>
            <ac:spMk id="5" creationId="{31299894-7F88-47F9-B32D-CACABB62780A}"/>
          </ac:spMkLst>
        </pc:spChg>
        <pc:spChg chg="mod">
          <ac:chgData name="Sudarshan Chakravarthi" userId="9632d19e-631d-46a5-9e9a-d9cc496f17d0" providerId="ADAL" clId="{EE847F22-2813-45D3-9744-DDA177FD2213}" dt="2021-10-01T17:50:14.347" v="83" actId="2711"/>
          <ac:spMkLst>
            <pc:docMk/>
            <pc:sldMk cId="3102339470" sldId="3945"/>
            <ac:spMk id="13" creationId="{DECD9CF4-32E4-4F0D-873C-1A08F4AC8FFE}"/>
          </ac:spMkLst>
        </pc:spChg>
        <pc:spChg chg="mod">
          <ac:chgData name="Sudarshan Chakravarthi" userId="9632d19e-631d-46a5-9e9a-d9cc496f17d0" providerId="ADAL" clId="{EE847F22-2813-45D3-9744-DDA177FD2213}" dt="2021-10-01T17:50:14.347" v="83" actId="2711"/>
          <ac:spMkLst>
            <pc:docMk/>
            <pc:sldMk cId="3102339470" sldId="3945"/>
            <ac:spMk id="15" creationId="{D7598349-9455-420C-A052-BF7F8BA204AA}"/>
          </ac:spMkLst>
        </pc:spChg>
        <pc:spChg chg="mod">
          <ac:chgData name="Sudarshan Chakravarthi" userId="9632d19e-631d-46a5-9e9a-d9cc496f17d0" providerId="ADAL" clId="{EE847F22-2813-45D3-9744-DDA177FD2213}" dt="2021-10-01T17:50:14.347" v="83" actId="2711"/>
          <ac:spMkLst>
            <pc:docMk/>
            <pc:sldMk cId="3102339470" sldId="3945"/>
            <ac:spMk id="16" creationId="{61C1DCE9-4D63-4A31-8F14-EE2AD3341B40}"/>
          </ac:spMkLst>
        </pc:spChg>
        <pc:spChg chg="mod">
          <ac:chgData name="Sudarshan Chakravarthi" userId="9632d19e-631d-46a5-9e9a-d9cc496f17d0" providerId="ADAL" clId="{EE847F22-2813-45D3-9744-DDA177FD2213}" dt="2021-10-07T16:41:02.767" v="580" actId="1076"/>
          <ac:spMkLst>
            <pc:docMk/>
            <pc:sldMk cId="3102339470" sldId="3945"/>
            <ac:spMk id="17" creationId="{6AF3967B-BD05-4912-BB64-F09D4EA5FE31}"/>
          </ac:spMkLst>
        </pc:spChg>
        <pc:spChg chg="mod">
          <ac:chgData name="Sudarshan Chakravarthi" userId="9632d19e-631d-46a5-9e9a-d9cc496f17d0" providerId="ADAL" clId="{EE847F22-2813-45D3-9744-DDA177FD2213}" dt="2021-10-07T16:40:59.069" v="579" actId="1035"/>
          <ac:spMkLst>
            <pc:docMk/>
            <pc:sldMk cId="3102339470" sldId="3945"/>
            <ac:spMk id="19" creationId="{9F68806B-C586-4227-9DE2-0F6275F38B59}"/>
          </ac:spMkLst>
        </pc:spChg>
        <pc:spChg chg="mod">
          <ac:chgData name="Sudarshan Chakravarthi" userId="9632d19e-631d-46a5-9e9a-d9cc496f17d0" providerId="ADAL" clId="{EE847F22-2813-45D3-9744-DDA177FD2213}" dt="2021-10-07T16:40:59.069" v="579" actId="1035"/>
          <ac:spMkLst>
            <pc:docMk/>
            <pc:sldMk cId="3102339470" sldId="3945"/>
            <ac:spMk id="20" creationId="{A8C20816-46FC-4D4A-A490-583745423E7A}"/>
          </ac:spMkLst>
        </pc:spChg>
        <pc:spChg chg="mod">
          <ac:chgData name="Sudarshan Chakravarthi" userId="9632d19e-631d-46a5-9e9a-d9cc496f17d0" providerId="ADAL" clId="{EE847F22-2813-45D3-9744-DDA177FD2213}" dt="2021-10-07T16:40:59.069" v="579" actId="1035"/>
          <ac:spMkLst>
            <pc:docMk/>
            <pc:sldMk cId="3102339470" sldId="3945"/>
            <ac:spMk id="21" creationId="{FDD97F78-13F1-47B3-8774-4D924AE06692}"/>
          </ac:spMkLst>
        </pc:spChg>
        <pc:grpChg chg="mod">
          <ac:chgData name="Sudarshan Chakravarthi" userId="9632d19e-631d-46a5-9e9a-d9cc496f17d0" providerId="ADAL" clId="{EE847F22-2813-45D3-9744-DDA177FD2213}" dt="2021-10-07T16:40:59.069" v="579" actId="1035"/>
          <ac:grpSpMkLst>
            <pc:docMk/>
            <pc:sldMk cId="3102339470" sldId="3945"/>
            <ac:grpSpMk id="12" creationId="{5F75CA69-6ADA-4E0F-AC81-30D556554DEC}"/>
          </ac:grpSpMkLst>
        </pc:grpChg>
        <pc:picChg chg="add mod">
          <ac:chgData name="Sudarshan Chakravarthi" userId="9632d19e-631d-46a5-9e9a-d9cc496f17d0" providerId="ADAL" clId="{EE847F22-2813-45D3-9744-DDA177FD2213}" dt="2021-09-29T13:16:58.035" v="50"/>
          <ac:picMkLst>
            <pc:docMk/>
            <pc:sldMk cId="3102339470" sldId="3945"/>
            <ac:picMk id="14" creationId="{BAEE2038-3CAB-45E5-B83C-77C18D344E97}"/>
          </ac:picMkLst>
        </pc:picChg>
      </pc:sldChg>
      <pc:sldChg chg="addSp delSp modSp mod">
        <pc:chgData name="Sudarshan Chakravarthi" userId="9632d19e-631d-46a5-9e9a-d9cc496f17d0" providerId="ADAL" clId="{EE847F22-2813-45D3-9744-DDA177FD2213}" dt="2021-10-07T16:41:42.102" v="584" actId="13926"/>
        <pc:sldMkLst>
          <pc:docMk/>
          <pc:sldMk cId="3730148115" sldId="3946"/>
        </pc:sldMkLst>
        <pc:spChg chg="del">
          <ac:chgData name="Sudarshan Chakravarthi" userId="9632d19e-631d-46a5-9e9a-d9cc496f17d0" providerId="ADAL" clId="{EE847F22-2813-45D3-9744-DDA177FD2213}" dt="2021-09-29T13:16:23.393" v="33" actId="478"/>
          <ac:spMkLst>
            <pc:docMk/>
            <pc:sldMk cId="3730148115" sldId="3946"/>
            <ac:spMk id="4" creationId="{0DAAA2C2-98BC-44B7-A093-B4ABF3F584C6}"/>
          </ac:spMkLst>
        </pc:spChg>
        <pc:spChg chg="mod">
          <ac:chgData name="Sudarshan Chakravarthi" userId="9632d19e-631d-46a5-9e9a-d9cc496f17d0" providerId="ADAL" clId="{EE847F22-2813-45D3-9744-DDA177FD2213}" dt="2021-10-04T10:07:16.238" v="195" actId="6549"/>
          <ac:spMkLst>
            <pc:docMk/>
            <pc:sldMk cId="3730148115" sldId="3946"/>
            <ac:spMk id="5" creationId="{7E7D20AB-21B0-494F-85A0-7569085A783E}"/>
          </ac:spMkLst>
        </pc:spChg>
        <pc:spChg chg="mod">
          <ac:chgData name="Sudarshan Chakravarthi" userId="9632d19e-631d-46a5-9e9a-d9cc496f17d0" providerId="ADAL" clId="{EE847F22-2813-45D3-9744-DDA177FD2213}" dt="2021-10-04T10:28:53.853" v="483" actId="6549"/>
          <ac:spMkLst>
            <pc:docMk/>
            <pc:sldMk cId="3730148115" sldId="3946"/>
            <ac:spMk id="9" creationId="{02F4670F-45D1-468A-9B15-5EA46BD0C6F5}"/>
          </ac:spMkLst>
        </pc:spChg>
        <pc:spChg chg="mod">
          <ac:chgData name="Sudarshan Chakravarthi" userId="9632d19e-631d-46a5-9e9a-d9cc496f17d0" providerId="ADAL" clId="{EE847F22-2813-45D3-9744-DDA177FD2213}" dt="2021-10-01T17:50:21.352" v="84" actId="2711"/>
          <ac:spMkLst>
            <pc:docMk/>
            <pc:sldMk cId="3730148115" sldId="3946"/>
            <ac:spMk id="10" creationId="{07348253-1DC2-4EB2-B5BC-532E8F3FFAE9}"/>
          </ac:spMkLst>
        </pc:spChg>
        <pc:spChg chg="mod">
          <ac:chgData name="Sudarshan Chakravarthi" userId="9632d19e-631d-46a5-9e9a-d9cc496f17d0" providerId="ADAL" clId="{EE847F22-2813-45D3-9744-DDA177FD2213}" dt="2021-10-04T10:30:17.562" v="502" actId="6549"/>
          <ac:spMkLst>
            <pc:docMk/>
            <pc:sldMk cId="3730148115" sldId="3946"/>
            <ac:spMk id="11" creationId="{B955C588-82F7-4FC3-B9CD-7BCCA4EACE3A}"/>
          </ac:spMkLst>
        </pc:spChg>
        <pc:spChg chg="mod">
          <ac:chgData name="Sudarshan Chakravarthi" userId="9632d19e-631d-46a5-9e9a-d9cc496f17d0" providerId="ADAL" clId="{EE847F22-2813-45D3-9744-DDA177FD2213}" dt="2021-10-01T17:50:21.352" v="84" actId="2711"/>
          <ac:spMkLst>
            <pc:docMk/>
            <pc:sldMk cId="3730148115" sldId="3946"/>
            <ac:spMk id="13" creationId="{2F40146D-D8BD-4407-BCBE-2E923BC52A0F}"/>
          </ac:spMkLst>
        </pc:spChg>
        <pc:spChg chg="mod">
          <ac:chgData name="Sudarshan Chakravarthi" userId="9632d19e-631d-46a5-9e9a-d9cc496f17d0" providerId="ADAL" clId="{EE847F22-2813-45D3-9744-DDA177FD2213}" dt="2021-10-01T17:50:21.352" v="84" actId="2711"/>
          <ac:spMkLst>
            <pc:docMk/>
            <pc:sldMk cId="3730148115" sldId="3946"/>
            <ac:spMk id="14" creationId="{2E306FA8-BCB4-4C9F-A7F5-CF08B54F7E39}"/>
          </ac:spMkLst>
        </pc:spChg>
        <pc:spChg chg="mod">
          <ac:chgData name="Sudarshan Chakravarthi" userId="9632d19e-631d-46a5-9e9a-d9cc496f17d0" providerId="ADAL" clId="{EE847F22-2813-45D3-9744-DDA177FD2213}" dt="2021-10-01T17:50:21.352" v="84" actId="2711"/>
          <ac:spMkLst>
            <pc:docMk/>
            <pc:sldMk cId="3730148115" sldId="3946"/>
            <ac:spMk id="15" creationId="{66A771C4-638A-4848-BEA9-353D3CCC666D}"/>
          </ac:spMkLst>
        </pc:spChg>
        <pc:spChg chg="mod">
          <ac:chgData name="Sudarshan Chakravarthi" userId="9632d19e-631d-46a5-9e9a-d9cc496f17d0" providerId="ADAL" clId="{EE847F22-2813-45D3-9744-DDA177FD2213}" dt="2021-10-01T17:50:21.352" v="84" actId="2711"/>
          <ac:spMkLst>
            <pc:docMk/>
            <pc:sldMk cId="3730148115" sldId="3946"/>
            <ac:spMk id="16" creationId="{3EE01F73-F5DA-440E-A7BB-B57ECEB1FD58}"/>
          </ac:spMkLst>
        </pc:spChg>
        <pc:spChg chg="mod">
          <ac:chgData name="Sudarshan Chakravarthi" userId="9632d19e-631d-46a5-9e9a-d9cc496f17d0" providerId="ADAL" clId="{EE847F22-2813-45D3-9744-DDA177FD2213}" dt="2021-10-04T10:28:05.836" v="453" actId="20577"/>
          <ac:spMkLst>
            <pc:docMk/>
            <pc:sldMk cId="3730148115" sldId="3946"/>
            <ac:spMk id="18" creationId="{FA7DE3B9-57E7-4774-BA3D-CDA090A255FE}"/>
          </ac:spMkLst>
        </pc:spChg>
        <pc:spChg chg="mod">
          <ac:chgData name="Sudarshan Chakravarthi" userId="9632d19e-631d-46a5-9e9a-d9cc496f17d0" providerId="ADAL" clId="{EE847F22-2813-45D3-9744-DDA177FD2213}" dt="2021-10-07T16:41:34.204" v="582" actId="13926"/>
          <ac:spMkLst>
            <pc:docMk/>
            <pc:sldMk cId="3730148115" sldId="3946"/>
            <ac:spMk id="19" creationId="{92176BAD-8452-4471-B641-22B85D1E21B2}"/>
          </ac:spMkLst>
        </pc:spChg>
        <pc:spChg chg="add mod">
          <ac:chgData name="Sudarshan Chakravarthi" userId="9632d19e-631d-46a5-9e9a-d9cc496f17d0" providerId="ADAL" clId="{EE847F22-2813-45D3-9744-DDA177FD2213}" dt="2021-10-04T10:26:32.838" v="422" actId="1076"/>
          <ac:spMkLst>
            <pc:docMk/>
            <pc:sldMk cId="3730148115" sldId="3946"/>
            <ac:spMk id="20" creationId="{2C3808A8-7518-4146-9DAC-0848A514B40A}"/>
          </ac:spMkLst>
        </pc:spChg>
        <pc:spChg chg="add mod">
          <ac:chgData name="Sudarshan Chakravarthi" userId="9632d19e-631d-46a5-9e9a-d9cc496f17d0" providerId="ADAL" clId="{EE847F22-2813-45D3-9744-DDA177FD2213}" dt="2021-10-04T10:26:36.664" v="424" actId="1076"/>
          <ac:spMkLst>
            <pc:docMk/>
            <pc:sldMk cId="3730148115" sldId="3946"/>
            <ac:spMk id="21" creationId="{8FB52114-6EC9-4599-8D13-F90E92847676}"/>
          </ac:spMkLst>
        </pc:spChg>
        <pc:spChg chg="add mod">
          <ac:chgData name="Sudarshan Chakravarthi" userId="9632d19e-631d-46a5-9e9a-d9cc496f17d0" providerId="ADAL" clId="{EE847F22-2813-45D3-9744-DDA177FD2213}" dt="2021-10-07T16:41:37.332" v="583" actId="13926"/>
          <ac:spMkLst>
            <pc:docMk/>
            <pc:sldMk cId="3730148115" sldId="3946"/>
            <ac:spMk id="22" creationId="{4FBE41E7-A229-4CE3-B1D8-C4B94FCBDBA4}"/>
          </ac:spMkLst>
        </pc:spChg>
        <pc:spChg chg="add mod">
          <ac:chgData name="Sudarshan Chakravarthi" userId="9632d19e-631d-46a5-9e9a-d9cc496f17d0" providerId="ADAL" clId="{EE847F22-2813-45D3-9744-DDA177FD2213}" dt="2021-10-07T16:41:42.102" v="584" actId="13926"/>
          <ac:spMkLst>
            <pc:docMk/>
            <pc:sldMk cId="3730148115" sldId="3946"/>
            <ac:spMk id="23" creationId="{C2F6C9A0-D0C3-4C5A-B296-D57CA4882991}"/>
          </ac:spMkLst>
        </pc:spChg>
        <pc:spChg chg="add mod">
          <ac:chgData name="Sudarshan Chakravarthi" userId="9632d19e-631d-46a5-9e9a-d9cc496f17d0" providerId="ADAL" clId="{EE847F22-2813-45D3-9744-DDA177FD2213}" dt="2021-10-07T16:41:42.102" v="584" actId="13926"/>
          <ac:spMkLst>
            <pc:docMk/>
            <pc:sldMk cId="3730148115" sldId="3946"/>
            <ac:spMk id="24" creationId="{59FD63D8-24E3-45A7-904D-99DF3992304B}"/>
          </ac:spMkLst>
        </pc:spChg>
        <pc:spChg chg="add mod">
          <ac:chgData name="Sudarshan Chakravarthi" userId="9632d19e-631d-46a5-9e9a-d9cc496f17d0" providerId="ADAL" clId="{EE847F22-2813-45D3-9744-DDA177FD2213}" dt="2021-10-04T10:26:54.315" v="428" actId="1076"/>
          <ac:spMkLst>
            <pc:docMk/>
            <pc:sldMk cId="3730148115" sldId="3946"/>
            <ac:spMk id="25" creationId="{B944858F-3422-4BA6-93E1-57232D77BF7E}"/>
          </ac:spMkLst>
        </pc:spChg>
        <pc:spChg chg="add mod">
          <ac:chgData name="Sudarshan Chakravarthi" userId="9632d19e-631d-46a5-9e9a-d9cc496f17d0" providerId="ADAL" clId="{EE847F22-2813-45D3-9744-DDA177FD2213}" dt="2021-10-07T16:41:42.102" v="584" actId="13926"/>
          <ac:spMkLst>
            <pc:docMk/>
            <pc:sldMk cId="3730148115" sldId="3946"/>
            <ac:spMk id="26" creationId="{C1F760E1-29AA-45CD-A326-4052E47B3622}"/>
          </ac:spMkLst>
        </pc:spChg>
        <pc:picChg chg="add mod">
          <ac:chgData name="Sudarshan Chakravarthi" userId="9632d19e-631d-46a5-9e9a-d9cc496f17d0" providerId="ADAL" clId="{EE847F22-2813-45D3-9744-DDA177FD2213}" dt="2021-09-29T13:16:59.053" v="51"/>
          <ac:picMkLst>
            <pc:docMk/>
            <pc:sldMk cId="3730148115" sldId="3946"/>
            <ac:picMk id="17" creationId="{BC5FF595-8E12-437D-9882-957ACC6DBDF6}"/>
          </ac:picMkLst>
        </pc:picChg>
      </pc:sldChg>
      <pc:sldChg chg="addSp delSp modSp mod">
        <pc:chgData name="Sudarshan Chakravarthi" userId="9632d19e-631d-46a5-9e9a-d9cc496f17d0" providerId="ADAL" clId="{EE847F22-2813-45D3-9744-DDA177FD2213}" dt="2021-10-07T16:39:24.585" v="540" actId="6549"/>
        <pc:sldMkLst>
          <pc:docMk/>
          <pc:sldMk cId="4030633940" sldId="3949"/>
        </pc:sldMkLst>
        <pc:spChg chg="mod">
          <ac:chgData name="Sudarshan Chakravarthi" userId="9632d19e-631d-46a5-9e9a-d9cc496f17d0" providerId="ADAL" clId="{EE847F22-2813-45D3-9744-DDA177FD2213}" dt="2021-10-01T17:47:10.775" v="59" actId="14100"/>
          <ac:spMkLst>
            <pc:docMk/>
            <pc:sldMk cId="4030633940" sldId="3949"/>
            <ac:spMk id="2" creationId="{AC654707-54AB-4712-8DF6-DAD5598053B8}"/>
          </ac:spMkLst>
        </pc:spChg>
        <pc:spChg chg="del">
          <ac:chgData name="Sudarshan Chakravarthi" userId="9632d19e-631d-46a5-9e9a-d9cc496f17d0" providerId="ADAL" clId="{EE847F22-2813-45D3-9744-DDA177FD2213}" dt="2021-09-29T13:16:37.531" v="38" actId="478"/>
          <ac:spMkLst>
            <pc:docMk/>
            <pc:sldMk cId="4030633940" sldId="3949"/>
            <ac:spMk id="4" creationId="{5AFE755B-0482-4EE1-97C8-A15745E37B49}"/>
          </ac:spMkLst>
        </pc:spChg>
        <pc:spChg chg="mod">
          <ac:chgData name="Sudarshan Chakravarthi" userId="9632d19e-631d-46a5-9e9a-d9cc496f17d0" providerId="ADAL" clId="{EE847F22-2813-45D3-9744-DDA177FD2213}" dt="2021-10-01T17:47:27.492" v="60" actId="6549"/>
          <ac:spMkLst>
            <pc:docMk/>
            <pc:sldMk cId="4030633940" sldId="3949"/>
            <ac:spMk id="5" creationId="{6FAEB4B4-C26D-41B1-AC38-E4C1B66E22D4}"/>
          </ac:spMkLst>
        </pc:spChg>
        <pc:spChg chg="mod">
          <ac:chgData name="Sudarshan Chakravarthi" userId="9632d19e-631d-46a5-9e9a-d9cc496f17d0" providerId="ADAL" clId="{EE847F22-2813-45D3-9744-DDA177FD2213}" dt="2021-10-07T16:38:59.945" v="522" actId="20577"/>
          <ac:spMkLst>
            <pc:docMk/>
            <pc:sldMk cId="4030633940" sldId="3949"/>
            <ac:spMk id="39" creationId="{0B90F48C-B15D-4668-A315-E04C0EA9DB5D}"/>
          </ac:spMkLst>
        </pc:spChg>
        <pc:spChg chg="mod">
          <ac:chgData name="Sudarshan Chakravarthi" userId="9632d19e-631d-46a5-9e9a-d9cc496f17d0" providerId="ADAL" clId="{EE847F22-2813-45D3-9744-DDA177FD2213}" dt="2021-10-07T16:39:08.550" v="537" actId="20577"/>
          <ac:spMkLst>
            <pc:docMk/>
            <pc:sldMk cId="4030633940" sldId="3949"/>
            <ac:spMk id="40" creationId="{7ED42BBF-9F21-47C6-89A1-5E62FA04E623}"/>
          </ac:spMkLst>
        </pc:spChg>
        <pc:spChg chg="mod">
          <ac:chgData name="Sudarshan Chakravarthi" userId="9632d19e-631d-46a5-9e9a-d9cc496f17d0" providerId="ADAL" clId="{EE847F22-2813-45D3-9744-DDA177FD2213}" dt="2021-10-07T16:39:24.585" v="540" actId="6549"/>
          <ac:spMkLst>
            <pc:docMk/>
            <pc:sldMk cId="4030633940" sldId="3949"/>
            <ac:spMk id="41" creationId="{CAC0E072-64C3-4FFC-873D-9E42A66E881A}"/>
          </ac:spMkLst>
        </pc:spChg>
        <pc:picChg chg="add mod">
          <ac:chgData name="Sudarshan Chakravarthi" userId="9632d19e-631d-46a5-9e9a-d9cc496f17d0" providerId="ADAL" clId="{EE847F22-2813-45D3-9744-DDA177FD2213}" dt="2021-09-29T13:16:49.661" v="42"/>
          <ac:picMkLst>
            <pc:docMk/>
            <pc:sldMk cId="4030633940" sldId="3949"/>
            <ac:picMk id="18" creationId="{4D14385C-A1B9-4903-9209-7F5336B07649}"/>
          </ac:picMkLst>
        </pc:picChg>
      </pc:sldChg>
      <pc:sldChg chg="addSp modSp mod">
        <pc:chgData name="Sudarshan Chakravarthi" userId="9632d19e-631d-46a5-9e9a-d9cc496f17d0" providerId="ADAL" clId="{EE847F22-2813-45D3-9744-DDA177FD2213}" dt="2021-10-07T16:40:17.565" v="557" actId="313"/>
        <pc:sldMkLst>
          <pc:docMk/>
          <pc:sldMk cId="2345593837" sldId="3950"/>
        </pc:sldMkLst>
        <pc:spChg chg="mod">
          <ac:chgData name="Sudarshan Chakravarthi" userId="9632d19e-631d-46a5-9e9a-d9cc496f17d0" providerId="ADAL" clId="{EE847F22-2813-45D3-9744-DDA177FD2213}" dt="2021-10-01T17:47:31.192" v="61" actId="6549"/>
          <ac:spMkLst>
            <pc:docMk/>
            <pc:sldMk cId="2345593837" sldId="3950"/>
            <ac:spMk id="5" creationId="{5824FF5D-7142-47E4-AE1A-750C243A0D80}"/>
          </ac:spMkLst>
        </pc:spChg>
        <pc:spChg chg="mod">
          <ac:chgData name="Sudarshan Chakravarthi" userId="9632d19e-631d-46a5-9e9a-d9cc496f17d0" providerId="ADAL" clId="{EE847F22-2813-45D3-9744-DDA177FD2213}" dt="2021-10-07T16:39:50.175" v="544" actId="3626"/>
          <ac:spMkLst>
            <pc:docMk/>
            <pc:sldMk cId="2345593837" sldId="3950"/>
            <ac:spMk id="15" creationId="{25E890B6-79A6-4FC0-B4D9-F0A9B963C104}"/>
          </ac:spMkLst>
        </pc:spChg>
        <pc:spChg chg="mod">
          <ac:chgData name="Sudarshan Chakravarthi" userId="9632d19e-631d-46a5-9e9a-d9cc496f17d0" providerId="ADAL" clId="{EE847F22-2813-45D3-9744-DDA177FD2213}" dt="2021-10-07T16:39:43.009" v="543" actId="115"/>
          <ac:spMkLst>
            <pc:docMk/>
            <pc:sldMk cId="2345593837" sldId="3950"/>
            <ac:spMk id="16" creationId="{24392195-4BF2-44CD-9C55-99B7AE77DAF5}"/>
          </ac:spMkLst>
        </pc:spChg>
        <pc:spChg chg="mod">
          <ac:chgData name="Sudarshan Chakravarthi" userId="9632d19e-631d-46a5-9e9a-d9cc496f17d0" providerId="ADAL" clId="{EE847F22-2813-45D3-9744-DDA177FD2213}" dt="2021-10-07T16:39:56.797" v="545" actId="108"/>
          <ac:spMkLst>
            <pc:docMk/>
            <pc:sldMk cId="2345593837" sldId="3950"/>
            <ac:spMk id="17" creationId="{C23443AE-B18C-44D9-9518-D2B5C5CC8F66}"/>
          </ac:spMkLst>
        </pc:spChg>
        <pc:spChg chg="mod">
          <ac:chgData name="Sudarshan Chakravarthi" userId="9632d19e-631d-46a5-9e9a-d9cc496f17d0" providerId="ADAL" clId="{EE847F22-2813-45D3-9744-DDA177FD2213}" dt="2021-10-07T16:40:06.992" v="555" actId="6549"/>
          <ac:spMkLst>
            <pc:docMk/>
            <pc:sldMk cId="2345593837" sldId="3950"/>
            <ac:spMk id="18" creationId="{3EA7C279-48CB-446C-A4D5-7F0C59B60C4B}"/>
          </ac:spMkLst>
        </pc:spChg>
        <pc:spChg chg="mod">
          <ac:chgData name="Sudarshan Chakravarthi" userId="9632d19e-631d-46a5-9e9a-d9cc496f17d0" providerId="ADAL" clId="{EE847F22-2813-45D3-9744-DDA177FD2213}" dt="2021-10-07T16:40:17.565" v="557" actId="313"/>
          <ac:spMkLst>
            <pc:docMk/>
            <pc:sldMk cId="2345593837" sldId="3950"/>
            <ac:spMk id="19" creationId="{D5AA5057-C0EE-4D23-A802-A46ACD59972E}"/>
          </ac:spMkLst>
        </pc:spChg>
        <pc:picChg chg="add mod">
          <ac:chgData name="Sudarshan Chakravarthi" userId="9632d19e-631d-46a5-9e9a-d9cc496f17d0" providerId="ADAL" clId="{EE847F22-2813-45D3-9744-DDA177FD2213}" dt="2021-09-29T13:16:50.507" v="43"/>
          <ac:picMkLst>
            <pc:docMk/>
            <pc:sldMk cId="2345593837" sldId="3950"/>
            <ac:picMk id="20" creationId="{DB9BB8B3-81AE-4B56-8B45-C9EE26B4646F}"/>
          </ac:picMkLst>
        </pc:picChg>
      </pc:sldChg>
      <pc:sldChg chg="addSp delSp modSp mod">
        <pc:chgData name="Sudarshan Chakravarthi" userId="9632d19e-631d-46a5-9e9a-d9cc496f17d0" providerId="ADAL" clId="{EE847F22-2813-45D3-9744-DDA177FD2213}" dt="2021-10-04T10:04:36.204" v="166" actId="478"/>
        <pc:sldMkLst>
          <pc:docMk/>
          <pc:sldMk cId="1295941417" sldId="3952"/>
        </pc:sldMkLst>
        <pc:spChg chg="mod">
          <ac:chgData name="Sudarshan Chakravarthi" userId="9632d19e-631d-46a5-9e9a-d9cc496f17d0" providerId="ADAL" clId="{EE847F22-2813-45D3-9744-DDA177FD2213}" dt="2021-10-01T17:50:02.125" v="81" actId="2711"/>
          <ac:spMkLst>
            <pc:docMk/>
            <pc:sldMk cId="1295941417" sldId="3952"/>
            <ac:spMk id="5" creationId="{AF0298B2-E8AE-4189-A7D1-436858BCCD9B}"/>
          </ac:spMkLst>
        </pc:spChg>
        <pc:spChg chg="mod">
          <ac:chgData name="Sudarshan Chakravarthi" userId="9632d19e-631d-46a5-9e9a-d9cc496f17d0" providerId="ADAL" clId="{EE847F22-2813-45D3-9744-DDA177FD2213}" dt="2021-10-01T17:50:02.125" v="81" actId="2711"/>
          <ac:spMkLst>
            <pc:docMk/>
            <pc:sldMk cId="1295941417" sldId="3952"/>
            <ac:spMk id="6" creationId="{7314CACE-CA91-4BC1-8197-C93376F5BD1A}"/>
          </ac:spMkLst>
        </pc:spChg>
        <pc:spChg chg="mod">
          <ac:chgData name="Sudarshan Chakravarthi" userId="9632d19e-631d-46a5-9e9a-d9cc496f17d0" providerId="ADAL" clId="{EE847F22-2813-45D3-9744-DDA177FD2213}" dt="2021-10-01T17:50:02.125" v="81" actId="2711"/>
          <ac:spMkLst>
            <pc:docMk/>
            <pc:sldMk cId="1295941417" sldId="3952"/>
            <ac:spMk id="7" creationId="{15BF9D54-6360-4D30-8DC1-61B493078C5B}"/>
          </ac:spMkLst>
        </pc:spChg>
        <pc:spChg chg="mod">
          <ac:chgData name="Sudarshan Chakravarthi" userId="9632d19e-631d-46a5-9e9a-d9cc496f17d0" providerId="ADAL" clId="{EE847F22-2813-45D3-9744-DDA177FD2213}" dt="2021-10-01T17:50:02.125" v="81" actId="2711"/>
          <ac:spMkLst>
            <pc:docMk/>
            <pc:sldMk cId="1295941417" sldId="3952"/>
            <ac:spMk id="9" creationId="{35FA5DD6-96BA-483C-9CD3-0C51147ED71C}"/>
          </ac:spMkLst>
        </pc:spChg>
        <pc:spChg chg="mod">
          <ac:chgData name="Sudarshan Chakravarthi" userId="9632d19e-631d-46a5-9e9a-d9cc496f17d0" providerId="ADAL" clId="{EE847F22-2813-45D3-9744-DDA177FD2213}" dt="2021-10-01T17:50:02.125" v="81" actId="2711"/>
          <ac:spMkLst>
            <pc:docMk/>
            <pc:sldMk cId="1295941417" sldId="3952"/>
            <ac:spMk id="10" creationId="{974F78E1-1D20-4B4C-938B-321C9647481B}"/>
          </ac:spMkLst>
        </pc:spChg>
        <pc:spChg chg="mod">
          <ac:chgData name="Sudarshan Chakravarthi" userId="9632d19e-631d-46a5-9e9a-d9cc496f17d0" providerId="ADAL" clId="{EE847F22-2813-45D3-9744-DDA177FD2213}" dt="2021-10-01T17:50:02.125" v="81" actId="2711"/>
          <ac:spMkLst>
            <pc:docMk/>
            <pc:sldMk cId="1295941417" sldId="3952"/>
            <ac:spMk id="11" creationId="{AADDDC9F-FDC0-4661-AC33-BF91BAF68631}"/>
          </ac:spMkLst>
        </pc:spChg>
        <pc:spChg chg="mod">
          <ac:chgData name="Sudarshan Chakravarthi" userId="9632d19e-631d-46a5-9e9a-d9cc496f17d0" providerId="ADAL" clId="{EE847F22-2813-45D3-9744-DDA177FD2213}" dt="2021-10-01T17:50:02.125" v="81" actId="2711"/>
          <ac:spMkLst>
            <pc:docMk/>
            <pc:sldMk cId="1295941417" sldId="3952"/>
            <ac:spMk id="12" creationId="{CE387AA8-5743-4186-87CE-3BE5E5594726}"/>
          </ac:spMkLst>
        </pc:spChg>
        <pc:spChg chg="del">
          <ac:chgData name="Sudarshan Chakravarthi" userId="9632d19e-631d-46a5-9e9a-d9cc496f17d0" providerId="ADAL" clId="{EE847F22-2813-45D3-9744-DDA177FD2213}" dt="2021-09-29T13:16:31.046" v="36" actId="478"/>
          <ac:spMkLst>
            <pc:docMk/>
            <pc:sldMk cId="1295941417" sldId="3952"/>
            <ac:spMk id="13" creationId="{B3CBF6A5-9C25-4286-8B07-7727F1083724}"/>
          </ac:spMkLst>
        </pc:spChg>
        <pc:spChg chg="mod">
          <ac:chgData name="Sudarshan Chakravarthi" userId="9632d19e-631d-46a5-9e9a-d9cc496f17d0" providerId="ADAL" clId="{EE847F22-2813-45D3-9744-DDA177FD2213}" dt="2021-10-01T17:50:44.996" v="86" actId="6549"/>
          <ac:spMkLst>
            <pc:docMk/>
            <pc:sldMk cId="1295941417" sldId="3952"/>
            <ac:spMk id="14" creationId="{30C876EE-B53B-459B-8DEC-9484E6F0E768}"/>
          </ac:spMkLst>
        </pc:spChg>
        <pc:spChg chg="del mod">
          <ac:chgData name="Sudarshan Chakravarthi" userId="9632d19e-631d-46a5-9e9a-d9cc496f17d0" providerId="ADAL" clId="{EE847F22-2813-45D3-9744-DDA177FD2213}" dt="2021-10-04T10:04:36.204" v="166" actId="478"/>
          <ac:spMkLst>
            <pc:docMk/>
            <pc:sldMk cId="1295941417" sldId="3952"/>
            <ac:spMk id="25" creationId="{C65B63D5-F5F7-4FF1-8BE4-42DAE6F56E85}"/>
          </ac:spMkLst>
        </pc:spChg>
        <pc:spChg chg="mod">
          <ac:chgData name="Sudarshan Chakravarthi" userId="9632d19e-631d-46a5-9e9a-d9cc496f17d0" providerId="ADAL" clId="{EE847F22-2813-45D3-9744-DDA177FD2213}" dt="2021-10-01T17:50:02.125" v="81" actId="2711"/>
          <ac:spMkLst>
            <pc:docMk/>
            <pc:sldMk cId="1295941417" sldId="3952"/>
            <ac:spMk id="26" creationId="{3D520968-7221-4F7E-BA75-1332FCF27D2F}"/>
          </ac:spMkLst>
        </pc:spChg>
        <pc:spChg chg="mod">
          <ac:chgData name="Sudarshan Chakravarthi" userId="9632d19e-631d-46a5-9e9a-d9cc496f17d0" providerId="ADAL" clId="{EE847F22-2813-45D3-9744-DDA177FD2213}" dt="2021-10-01T17:50:02.125" v="81" actId="2711"/>
          <ac:spMkLst>
            <pc:docMk/>
            <pc:sldMk cId="1295941417" sldId="3952"/>
            <ac:spMk id="27" creationId="{78202B3E-3E0D-4F53-AA7D-87035150717C}"/>
          </ac:spMkLst>
        </pc:spChg>
        <pc:spChg chg="mod">
          <ac:chgData name="Sudarshan Chakravarthi" userId="9632d19e-631d-46a5-9e9a-d9cc496f17d0" providerId="ADAL" clId="{EE847F22-2813-45D3-9744-DDA177FD2213}" dt="2021-10-01T17:50:02.125" v="81" actId="2711"/>
          <ac:spMkLst>
            <pc:docMk/>
            <pc:sldMk cId="1295941417" sldId="3952"/>
            <ac:spMk id="28" creationId="{0775CF6E-18B4-4B1C-B046-6E0E6EE37D6D}"/>
          </ac:spMkLst>
        </pc:spChg>
        <pc:spChg chg="mod">
          <ac:chgData name="Sudarshan Chakravarthi" userId="9632d19e-631d-46a5-9e9a-d9cc496f17d0" providerId="ADAL" clId="{EE847F22-2813-45D3-9744-DDA177FD2213}" dt="2021-10-01T17:50:02.125" v="81" actId="2711"/>
          <ac:spMkLst>
            <pc:docMk/>
            <pc:sldMk cId="1295941417" sldId="3952"/>
            <ac:spMk id="29" creationId="{D54F65E0-417F-4A20-9186-AEC49A837FDB}"/>
          </ac:spMkLst>
        </pc:spChg>
        <pc:spChg chg="mod">
          <ac:chgData name="Sudarshan Chakravarthi" userId="9632d19e-631d-46a5-9e9a-d9cc496f17d0" providerId="ADAL" clId="{EE847F22-2813-45D3-9744-DDA177FD2213}" dt="2021-10-01T17:50:02.125" v="81" actId="2711"/>
          <ac:spMkLst>
            <pc:docMk/>
            <pc:sldMk cId="1295941417" sldId="3952"/>
            <ac:spMk id="30" creationId="{FF518679-C89D-4AAA-8287-AD59FB18CC2B}"/>
          </ac:spMkLst>
        </pc:spChg>
        <pc:spChg chg="mod">
          <ac:chgData name="Sudarshan Chakravarthi" userId="9632d19e-631d-46a5-9e9a-d9cc496f17d0" providerId="ADAL" clId="{EE847F22-2813-45D3-9744-DDA177FD2213}" dt="2021-10-01T17:50:02.125" v="81" actId="2711"/>
          <ac:spMkLst>
            <pc:docMk/>
            <pc:sldMk cId="1295941417" sldId="3952"/>
            <ac:spMk id="31" creationId="{9E0AFBA4-5A5A-4738-BAD0-F4A10F3ABA10}"/>
          </ac:spMkLst>
        </pc:spChg>
        <pc:spChg chg="mod">
          <ac:chgData name="Sudarshan Chakravarthi" userId="9632d19e-631d-46a5-9e9a-d9cc496f17d0" providerId="ADAL" clId="{EE847F22-2813-45D3-9744-DDA177FD2213}" dt="2021-10-01T17:50:02.125" v="81" actId="2711"/>
          <ac:spMkLst>
            <pc:docMk/>
            <pc:sldMk cId="1295941417" sldId="3952"/>
            <ac:spMk id="32" creationId="{1C3A2AF7-206E-4F9E-A3F3-E7F209FD4BCF}"/>
          </ac:spMkLst>
        </pc:spChg>
        <pc:picChg chg="del mod">
          <ac:chgData name="Sudarshan Chakravarthi" userId="9632d19e-631d-46a5-9e9a-d9cc496f17d0" providerId="ADAL" clId="{EE847F22-2813-45D3-9744-DDA177FD2213}" dt="2021-10-01T18:17:00.290" v="90" actId="478"/>
          <ac:picMkLst>
            <pc:docMk/>
            <pc:sldMk cId="1295941417" sldId="3952"/>
            <ac:picMk id="21" creationId="{8FA36886-0A3B-4220-BE86-65514F841B95}"/>
          </ac:picMkLst>
        </pc:picChg>
        <pc:picChg chg="add mod">
          <ac:chgData name="Sudarshan Chakravarthi" userId="9632d19e-631d-46a5-9e9a-d9cc496f17d0" providerId="ADAL" clId="{EE847F22-2813-45D3-9744-DDA177FD2213}" dt="2021-09-29T13:16:56.021" v="48"/>
          <ac:picMkLst>
            <pc:docMk/>
            <pc:sldMk cId="1295941417" sldId="3952"/>
            <ac:picMk id="23" creationId="{47B428BA-DDB1-4E1C-8403-E514E7346ADC}"/>
          </ac:picMkLst>
        </pc:picChg>
      </pc:sldChg>
      <pc:sldChg chg="addSp modSp mod">
        <pc:chgData name="Sudarshan Chakravarthi" userId="9632d19e-631d-46a5-9e9a-d9cc496f17d0" providerId="ADAL" clId="{EE847F22-2813-45D3-9744-DDA177FD2213}" dt="2023-02-13T08:36:12.701" v="724" actId="1076"/>
        <pc:sldMkLst>
          <pc:docMk/>
          <pc:sldMk cId="2661742543" sldId="3954"/>
        </pc:sldMkLst>
        <pc:spChg chg="mod">
          <ac:chgData name="Sudarshan Chakravarthi" userId="9632d19e-631d-46a5-9e9a-d9cc496f17d0" providerId="ADAL" clId="{EE847F22-2813-45D3-9744-DDA177FD2213}" dt="2023-02-13T08:35:50.854" v="720" actId="1076"/>
          <ac:spMkLst>
            <pc:docMk/>
            <pc:sldMk cId="2661742543" sldId="3954"/>
            <ac:spMk id="15" creationId="{AE044E91-8241-40B6-9C37-3518000D8EEC}"/>
          </ac:spMkLst>
        </pc:spChg>
        <pc:picChg chg="add mod">
          <ac:chgData name="Sudarshan Chakravarthi" userId="9632d19e-631d-46a5-9e9a-d9cc496f17d0" providerId="ADAL" clId="{EE847F22-2813-45D3-9744-DDA177FD2213}" dt="2023-02-13T08:36:12.701" v="724" actId="1076"/>
          <ac:picMkLst>
            <pc:docMk/>
            <pc:sldMk cId="2661742543" sldId="3954"/>
            <ac:picMk id="2" creationId="{A54EA9E6-346E-8CAC-9A90-7037340E2A51}"/>
          </ac:picMkLst>
        </pc:picChg>
        <pc:picChg chg="add mod">
          <ac:chgData name="Sudarshan Chakravarthi" userId="9632d19e-631d-46a5-9e9a-d9cc496f17d0" providerId="ADAL" clId="{EE847F22-2813-45D3-9744-DDA177FD2213}" dt="2021-09-29T13:16:47.965" v="40"/>
          <ac:picMkLst>
            <pc:docMk/>
            <pc:sldMk cId="2661742543" sldId="3954"/>
            <ac:picMk id="4" creationId="{0B7B8512-463D-4348-818D-66F290E2488D}"/>
          </ac:picMkLst>
        </pc:picChg>
      </pc:sldChg>
      <pc:sldChg chg="add del">
        <pc:chgData name="Sudarshan Chakravarthi" userId="9632d19e-631d-46a5-9e9a-d9cc496f17d0" providerId="ADAL" clId="{EE847F22-2813-45D3-9744-DDA177FD2213}" dt="2023-02-13T08:31:56.350" v="598"/>
        <pc:sldMkLst>
          <pc:docMk/>
          <pc:sldMk cId="3097043110" sldId="3965"/>
        </pc:sldMkLst>
      </pc:sldChg>
      <pc:sldChg chg="addSp modSp add del mod">
        <pc:chgData name="Sudarshan Chakravarthi" userId="9632d19e-631d-46a5-9e9a-d9cc496f17d0" providerId="ADAL" clId="{EE847F22-2813-45D3-9744-DDA177FD2213}" dt="2023-02-13T08:35:20.641" v="715" actId="47"/>
        <pc:sldMkLst>
          <pc:docMk/>
          <pc:sldMk cId="3859267428" sldId="4222"/>
        </pc:sldMkLst>
        <pc:spChg chg="mod">
          <ac:chgData name="Sudarshan Chakravarthi" userId="9632d19e-631d-46a5-9e9a-d9cc496f17d0" providerId="ADAL" clId="{EE847F22-2813-45D3-9744-DDA177FD2213}" dt="2021-09-29T13:14:37.682" v="3"/>
          <ac:spMkLst>
            <pc:docMk/>
            <pc:sldMk cId="3859267428" sldId="4222"/>
            <ac:spMk id="8" creationId="{DA32DBBD-D3E4-453E-AFA1-C79D34C915C9}"/>
          </ac:spMkLst>
        </pc:spChg>
        <pc:spChg chg="mod">
          <ac:chgData name="Sudarshan Chakravarthi" userId="9632d19e-631d-46a5-9e9a-d9cc496f17d0" providerId="ADAL" clId="{EE847F22-2813-45D3-9744-DDA177FD2213}" dt="2021-09-29T13:15:50.114" v="25" actId="20577"/>
          <ac:spMkLst>
            <pc:docMk/>
            <pc:sldMk cId="3859267428" sldId="4222"/>
            <ac:spMk id="19" creationId="{FC99AB42-5D80-4C08-9F96-4CAE16A0CB61}"/>
          </ac:spMkLst>
        </pc:spChg>
        <pc:picChg chg="add mod modCrop">
          <ac:chgData name="Sudarshan Chakravarthi" userId="9632d19e-631d-46a5-9e9a-d9cc496f17d0" providerId="ADAL" clId="{EE847F22-2813-45D3-9744-DDA177FD2213}" dt="2023-02-13T08:33:33.551" v="676" actId="1076"/>
          <ac:picMkLst>
            <pc:docMk/>
            <pc:sldMk cId="3859267428" sldId="4222"/>
            <ac:picMk id="3" creationId="{F1046073-D42B-4F5D-A218-4BD15E413984}"/>
          </ac:picMkLst>
        </pc:picChg>
      </pc:sldChg>
      <pc:sldChg chg="add del">
        <pc:chgData name="Sudarshan Chakravarthi" userId="9632d19e-631d-46a5-9e9a-d9cc496f17d0" providerId="ADAL" clId="{EE847F22-2813-45D3-9744-DDA177FD2213}" dt="2021-09-29T13:16:10.918" v="30"/>
        <pc:sldMkLst>
          <pc:docMk/>
          <pc:sldMk cId="1677330542" sldId="4223"/>
        </pc:sldMkLst>
      </pc:sldChg>
      <pc:sldChg chg="addSp modSp add del">
        <pc:chgData name="Sudarshan Chakravarthi" userId="9632d19e-631d-46a5-9e9a-d9cc496f17d0" providerId="ADAL" clId="{EE847F22-2813-45D3-9744-DDA177FD2213}" dt="2023-02-13T08:40:47.301" v="868" actId="47"/>
        <pc:sldMkLst>
          <pc:docMk/>
          <pc:sldMk cId="3890239822" sldId="4223"/>
        </pc:sldMkLst>
        <pc:picChg chg="add mod">
          <ac:chgData name="Sudarshan Chakravarthi" userId="9632d19e-631d-46a5-9e9a-d9cc496f17d0" providerId="ADAL" clId="{EE847F22-2813-45D3-9744-DDA177FD2213}" dt="2021-10-05T08:40:07.825" v="510"/>
          <ac:picMkLst>
            <pc:docMk/>
            <pc:sldMk cId="3890239822" sldId="4223"/>
            <ac:picMk id="11" creationId="{B3033717-EE43-4B35-8EAE-880E2B20C2F2}"/>
          </ac:picMkLst>
        </pc:picChg>
      </pc:sldChg>
      <pc:sldChg chg="addSp modSp add mod">
        <pc:chgData name="Sudarshan Chakravarthi" userId="9632d19e-631d-46a5-9e9a-d9cc496f17d0" providerId="ADAL" clId="{EE847F22-2813-45D3-9744-DDA177FD2213}" dt="2023-02-13T08:40:32.011" v="865" actId="114"/>
        <pc:sldMkLst>
          <pc:docMk/>
          <pc:sldMk cId="659040748" sldId="4224"/>
        </pc:sldMkLst>
        <pc:spChg chg="add mod">
          <ac:chgData name="Sudarshan Chakravarthi" userId="9632d19e-631d-46a5-9e9a-d9cc496f17d0" providerId="ADAL" clId="{EE847F22-2813-45D3-9744-DDA177FD2213}" dt="2023-02-13T08:40:32.011" v="865" actId="114"/>
          <ac:spMkLst>
            <pc:docMk/>
            <pc:sldMk cId="659040748" sldId="4224"/>
            <ac:spMk id="5" creationId="{F6981BA8-F807-1A13-5751-00E4F86AB74E}"/>
          </ac:spMkLst>
        </pc:spChg>
        <pc:spChg chg="mod">
          <ac:chgData name="Sudarshan Chakravarthi" userId="9632d19e-631d-46a5-9e9a-d9cc496f17d0" providerId="ADAL" clId="{EE847F22-2813-45D3-9744-DDA177FD2213}" dt="2023-02-13T08:37:01.573" v="725" actId="1076"/>
          <ac:spMkLst>
            <pc:docMk/>
            <pc:sldMk cId="659040748" sldId="4224"/>
            <ac:spMk id="25" creationId="{9C8E92A9-F32B-47A1-824C-BEA83278EDD6}"/>
          </ac:spMkLst>
        </pc:spChg>
      </pc:sldChg>
      <pc:sldChg chg="addSp delSp modSp new del mod">
        <pc:chgData name="Sudarshan Chakravarthi" userId="9632d19e-631d-46a5-9e9a-d9cc496f17d0" providerId="ADAL" clId="{EE847F22-2813-45D3-9744-DDA177FD2213}" dt="2021-10-04T10:23:00.402" v="394" actId="47"/>
        <pc:sldMkLst>
          <pc:docMk/>
          <pc:sldMk cId="2550914820" sldId="4224"/>
        </pc:sldMkLst>
        <pc:spChg chg="mod topLvl">
          <ac:chgData name="Sudarshan Chakravarthi" userId="9632d19e-631d-46a5-9e9a-d9cc496f17d0" providerId="ADAL" clId="{EE847F22-2813-45D3-9744-DDA177FD2213}" dt="2021-10-04T10:18:37.683" v="212" actId="165"/>
          <ac:spMkLst>
            <pc:docMk/>
            <pc:sldMk cId="2550914820" sldId="4224"/>
            <ac:spMk id="3" creationId="{7A81E152-12A7-4A9D-A6D3-601C8AF917C8}"/>
          </ac:spMkLst>
        </pc:spChg>
        <pc:spChg chg="mod topLvl">
          <ac:chgData name="Sudarshan Chakravarthi" userId="9632d19e-631d-46a5-9e9a-d9cc496f17d0" providerId="ADAL" clId="{EE847F22-2813-45D3-9744-DDA177FD2213}" dt="2021-10-04T10:18:37.683" v="212" actId="165"/>
          <ac:spMkLst>
            <pc:docMk/>
            <pc:sldMk cId="2550914820" sldId="4224"/>
            <ac:spMk id="4" creationId="{D8C76D41-F242-45F7-B7AB-405DD332FE0A}"/>
          </ac:spMkLst>
        </pc:spChg>
        <pc:spChg chg="mod topLvl">
          <ac:chgData name="Sudarshan Chakravarthi" userId="9632d19e-631d-46a5-9e9a-d9cc496f17d0" providerId="ADAL" clId="{EE847F22-2813-45D3-9744-DDA177FD2213}" dt="2021-10-04T10:18:37.683" v="212" actId="165"/>
          <ac:spMkLst>
            <pc:docMk/>
            <pc:sldMk cId="2550914820" sldId="4224"/>
            <ac:spMk id="5" creationId="{A63B19D8-8BA5-4560-8622-2550BE4D22AB}"/>
          </ac:spMkLst>
        </pc:spChg>
        <pc:spChg chg="add mod">
          <ac:chgData name="Sudarshan Chakravarthi" userId="9632d19e-631d-46a5-9e9a-d9cc496f17d0" providerId="ADAL" clId="{EE847F22-2813-45D3-9744-DDA177FD2213}" dt="2021-10-04T10:16:11.888" v="209" actId="1076"/>
          <ac:spMkLst>
            <pc:docMk/>
            <pc:sldMk cId="2550914820" sldId="4224"/>
            <ac:spMk id="6" creationId="{1F02EB84-3F07-4157-903D-3CB5A515BC29}"/>
          </ac:spMkLst>
        </pc:spChg>
        <pc:spChg chg="add mod">
          <ac:chgData name="Sudarshan Chakravarthi" userId="9632d19e-631d-46a5-9e9a-d9cc496f17d0" providerId="ADAL" clId="{EE847F22-2813-45D3-9744-DDA177FD2213}" dt="2021-10-04T10:16:11.888" v="209" actId="1076"/>
          <ac:spMkLst>
            <pc:docMk/>
            <pc:sldMk cId="2550914820" sldId="4224"/>
            <ac:spMk id="7" creationId="{660CB0BF-3511-4A3E-A8B4-18ACC38AC94A}"/>
          </ac:spMkLst>
        </pc:spChg>
        <pc:spChg chg="add mod">
          <ac:chgData name="Sudarshan Chakravarthi" userId="9632d19e-631d-46a5-9e9a-d9cc496f17d0" providerId="ADAL" clId="{EE847F22-2813-45D3-9744-DDA177FD2213}" dt="2021-10-04T10:18:55.463" v="219" actId="1076"/>
          <ac:spMkLst>
            <pc:docMk/>
            <pc:sldMk cId="2550914820" sldId="4224"/>
            <ac:spMk id="8" creationId="{9F61D136-7027-49ED-9286-7D280641FED9}"/>
          </ac:spMkLst>
        </pc:spChg>
        <pc:spChg chg="add mod">
          <ac:chgData name="Sudarshan Chakravarthi" userId="9632d19e-631d-46a5-9e9a-d9cc496f17d0" providerId="ADAL" clId="{EE847F22-2813-45D3-9744-DDA177FD2213}" dt="2021-10-04T10:17:58.331" v="211" actId="1076"/>
          <ac:spMkLst>
            <pc:docMk/>
            <pc:sldMk cId="2550914820" sldId="4224"/>
            <ac:spMk id="9" creationId="{73E85741-9B38-4658-86BC-E33F8F134735}"/>
          </ac:spMkLst>
        </pc:spChg>
        <pc:spChg chg="add mod">
          <ac:chgData name="Sudarshan Chakravarthi" userId="9632d19e-631d-46a5-9e9a-d9cc496f17d0" providerId="ADAL" clId="{EE847F22-2813-45D3-9744-DDA177FD2213}" dt="2021-10-04T10:18:44.114" v="214" actId="1076"/>
          <ac:spMkLst>
            <pc:docMk/>
            <pc:sldMk cId="2550914820" sldId="4224"/>
            <ac:spMk id="10" creationId="{F4EBE43B-3349-4A5F-B8EB-2FA3DB0A56CF}"/>
          </ac:spMkLst>
        </pc:spChg>
        <pc:spChg chg="add mod">
          <ac:chgData name="Sudarshan Chakravarthi" userId="9632d19e-631d-46a5-9e9a-d9cc496f17d0" providerId="ADAL" clId="{EE847F22-2813-45D3-9744-DDA177FD2213}" dt="2021-10-04T10:18:47.972" v="216" actId="1076"/>
          <ac:spMkLst>
            <pc:docMk/>
            <pc:sldMk cId="2550914820" sldId="4224"/>
            <ac:spMk id="11" creationId="{54746777-F078-471E-AC69-9C61B4E149C8}"/>
          </ac:spMkLst>
        </pc:spChg>
        <pc:spChg chg="add mod">
          <ac:chgData name="Sudarshan Chakravarthi" userId="9632d19e-631d-46a5-9e9a-d9cc496f17d0" providerId="ADAL" clId="{EE847F22-2813-45D3-9744-DDA177FD2213}" dt="2021-10-04T10:18:51.358" v="218" actId="1076"/>
          <ac:spMkLst>
            <pc:docMk/>
            <pc:sldMk cId="2550914820" sldId="4224"/>
            <ac:spMk id="12" creationId="{4494E043-ABEC-4036-BD6B-9F7CDF329C52}"/>
          </ac:spMkLst>
        </pc:spChg>
        <pc:spChg chg="add mod">
          <ac:chgData name="Sudarshan Chakravarthi" userId="9632d19e-631d-46a5-9e9a-d9cc496f17d0" providerId="ADAL" clId="{EE847F22-2813-45D3-9744-DDA177FD2213}" dt="2021-10-04T10:20:20.185" v="390" actId="20577"/>
          <ac:spMkLst>
            <pc:docMk/>
            <pc:sldMk cId="2550914820" sldId="4224"/>
            <ac:spMk id="13" creationId="{C58BC2F2-7E0E-4AD5-8C86-8991452C22AD}"/>
          </ac:spMkLst>
        </pc:spChg>
        <pc:grpChg chg="add del mod">
          <ac:chgData name="Sudarshan Chakravarthi" userId="9632d19e-631d-46a5-9e9a-d9cc496f17d0" providerId="ADAL" clId="{EE847F22-2813-45D3-9744-DDA177FD2213}" dt="2021-10-04T10:18:37.683" v="212" actId="165"/>
          <ac:grpSpMkLst>
            <pc:docMk/>
            <pc:sldMk cId="2550914820" sldId="4224"/>
            <ac:grpSpMk id="2" creationId="{D934FB41-BF23-49A0-A7FC-3585BB421F47}"/>
          </ac:grpSpMkLst>
        </pc:grpChg>
      </pc:sldChg>
      <pc:sldChg chg="addSp delSp modSp add del mod">
        <pc:chgData name="Sudarshan Chakravarthi" userId="9632d19e-631d-46a5-9e9a-d9cc496f17d0" providerId="ADAL" clId="{EE847F22-2813-45D3-9744-DDA177FD2213}" dt="2023-02-14T16:24:53.676" v="874" actId="207"/>
        <pc:sldMkLst>
          <pc:docMk/>
          <pc:sldMk cId="1731059062" sldId="4225"/>
        </pc:sldMkLst>
        <pc:spChg chg="del">
          <ac:chgData name="Sudarshan Chakravarthi" userId="9632d19e-631d-46a5-9e9a-d9cc496f17d0" providerId="ADAL" clId="{EE847F22-2813-45D3-9744-DDA177FD2213}" dt="2023-02-13T08:32:42.727" v="635" actId="478"/>
          <ac:spMkLst>
            <pc:docMk/>
            <pc:sldMk cId="1731059062" sldId="4225"/>
            <ac:spMk id="2" creationId="{2E5D4DC1-2063-6443-7CBC-1D5005EA569F}"/>
          </ac:spMkLst>
        </pc:spChg>
        <pc:spChg chg="mod">
          <ac:chgData name="Sudarshan Chakravarthi" userId="9632d19e-631d-46a5-9e9a-d9cc496f17d0" providerId="ADAL" clId="{EE847F22-2813-45D3-9744-DDA177FD2213}" dt="2023-02-14T16:24:50.294" v="873" actId="207"/>
          <ac:spMkLst>
            <pc:docMk/>
            <pc:sldMk cId="1731059062" sldId="4225"/>
            <ac:spMk id="3" creationId="{F34DA4CE-ABCE-2F6D-B94E-A68057C7C955}"/>
          </ac:spMkLst>
        </pc:spChg>
        <pc:spChg chg="add del mod">
          <ac:chgData name="Sudarshan Chakravarthi" userId="9632d19e-631d-46a5-9e9a-d9cc496f17d0" providerId="ADAL" clId="{EE847F22-2813-45D3-9744-DDA177FD2213}" dt="2023-02-13T08:32:48.012" v="637" actId="478"/>
          <ac:spMkLst>
            <pc:docMk/>
            <pc:sldMk cId="1731059062" sldId="4225"/>
            <ac:spMk id="4" creationId="{9559C3D0-B04A-AB0D-6FC4-66B3D2176DF4}"/>
          </ac:spMkLst>
        </pc:spChg>
        <pc:spChg chg="add del mod">
          <ac:chgData name="Sudarshan Chakravarthi" userId="9632d19e-631d-46a5-9e9a-d9cc496f17d0" providerId="ADAL" clId="{EE847F22-2813-45D3-9744-DDA177FD2213}" dt="2023-02-13T08:32:48.012" v="637" actId="478"/>
          <ac:spMkLst>
            <pc:docMk/>
            <pc:sldMk cId="1731059062" sldId="4225"/>
            <ac:spMk id="6" creationId="{3CBDB67E-7912-48B3-DC5A-02F1079581F6}"/>
          </ac:spMkLst>
        </pc:spChg>
        <pc:spChg chg="mod">
          <ac:chgData name="Sudarshan Chakravarthi" userId="9632d19e-631d-46a5-9e9a-d9cc496f17d0" providerId="ADAL" clId="{EE847F22-2813-45D3-9744-DDA177FD2213}" dt="2023-02-14T16:24:53.676" v="874" actId="207"/>
          <ac:spMkLst>
            <pc:docMk/>
            <pc:sldMk cId="1731059062" sldId="4225"/>
            <ac:spMk id="22" creationId="{257944EF-C325-87E6-F497-106A27C993F0}"/>
          </ac:spMkLst>
        </pc:spChg>
        <pc:spChg chg="mod">
          <ac:chgData name="Sudarshan Chakravarthi" userId="9632d19e-631d-46a5-9e9a-d9cc496f17d0" providerId="ADAL" clId="{EE847F22-2813-45D3-9744-DDA177FD2213}" dt="2023-02-14T16:24:53.676" v="874" actId="207"/>
          <ac:spMkLst>
            <pc:docMk/>
            <pc:sldMk cId="1731059062" sldId="4225"/>
            <ac:spMk id="23" creationId="{835E8B50-E3AF-B133-2E1A-DAD76F64E6D3}"/>
          </ac:spMkLst>
        </pc:spChg>
        <pc:picChg chg="del">
          <ac:chgData name="Sudarshan Chakravarthi" userId="9632d19e-631d-46a5-9e9a-d9cc496f17d0" providerId="ADAL" clId="{EE847F22-2813-45D3-9744-DDA177FD2213}" dt="2023-02-13T08:32:44.119" v="636" actId="478"/>
          <ac:picMkLst>
            <pc:docMk/>
            <pc:sldMk cId="1731059062" sldId="4225"/>
            <ac:picMk id="5" creationId="{4D7C4A39-FB65-8E20-06C2-D6B25F7D4B62}"/>
          </ac:picMkLst>
        </pc:picChg>
        <pc:picChg chg="add mod">
          <ac:chgData name="Sudarshan Chakravarthi" userId="9632d19e-631d-46a5-9e9a-d9cc496f17d0" providerId="ADAL" clId="{EE847F22-2813-45D3-9744-DDA177FD2213}" dt="2023-02-13T08:32:56.065" v="638"/>
          <ac:picMkLst>
            <pc:docMk/>
            <pc:sldMk cId="1731059062" sldId="4225"/>
            <ac:picMk id="7" creationId="{C85D97B7-DA15-0CE3-113A-9D23F00E601D}"/>
          </ac:picMkLst>
        </pc:picChg>
      </pc:sldChg>
      <pc:sldChg chg="add del">
        <pc:chgData name="Sudarshan Chakravarthi" userId="9632d19e-631d-46a5-9e9a-d9cc496f17d0" providerId="ADAL" clId="{EE847F22-2813-45D3-9744-DDA177FD2213}" dt="2023-02-13T08:31:56.350" v="598"/>
        <pc:sldMkLst>
          <pc:docMk/>
          <pc:sldMk cId="683501595" sldId="4411"/>
        </pc:sldMkLst>
      </pc:sldChg>
      <pc:sldChg chg="add del">
        <pc:chgData name="Sudarshan Chakravarthi" userId="9632d19e-631d-46a5-9e9a-d9cc496f17d0" providerId="ADAL" clId="{EE847F22-2813-45D3-9744-DDA177FD2213}" dt="2023-02-13T08:31:56.350" v="598"/>
        <pc:sldMkLst>
          <pc:docMk/>
          <pc:sldMk cId="2434400758" sldId="4412"/>
        </pc:sldMkLst>
      </pc:sldChg>
      <pc:sldChg chg="addSp delSp modSp add del mod">
        <pc:chgData name="Sudarshan Chakravarthi" userId="9632d19e-631d-46a5-9e9a-d9cc496f17d0" providerId="ADAL" clId="{EE847F22-2813-45D3-9744-DDA177FD2213}" dt="2023-02-13T08:35:13.861" v="714" actId="1036"/>
        <pc:sldMkLst>
          <pc:docMk/>
          <pc:sldMk cId="3007153012" sldId="4413"/>
        </pc:sldMkLst>
        <pc:spChg chg="mod">
          <ac:chgData name="Sudarshan Chakravarthi" userId="9632d19e-631d-46a5-9e9a-d9cc496f17d0" providerId="ADAL" clId="{EE847F22-2813-45D3-9744-DDA177FD2213}" dt="2023-02-13T08:35:13.861" v="714" actId="1036"/>
          <ac:spMkLst>
            <pc:docMk/>
            <pc:sldMk cId="3007153012" sldId="4413"/>
            <ac:spMk id="2" creationId="{719DC4D0-0477-B8A3-7E83-A87C261EB239}"/>
          </ac:spMkLst>
        </pc:spChg>
        <pc:spChg chg="mod">
          <ac:chgData name="Sudarshan Chakravarthi" userId="9632d19e-631d-46a5-9e9a-d9cc496f17d0" providerId="ADAL" clId="{EE847F22-2813-45D3-9744-DDA177FD2213}" dt="2023-02-13T08:35:13.861" v="714" actId="1036"/>
          <ac:spMkLst>
            <pc:docMk/>
            <pc:sldMk cId="3007153012" sldId="4413"/>
            <ac:spMk id="3" creationId="{EBB76173-F9C5-5232-9064-0A8CA049A323}"/>
          </ac:spMkLst>
        </pc:spChg>
        <pc:picChg chg="add del mod modCrop">
          <ac:chgData name="Sudarshan Chakravarthi" userId="9632d19e-631d-46a5-9e9a-d9cc496f17d0" providerId="ADAL" clId="{EE847F22-2813-45D3-9744-DDA177FD2213}" dt="2023-02-13T08:33:54.025" v="679" actId="478"/>
          <ac:picMkLst>
            <pc:docMk/>
            <pc:sldMk cId="3007153012" sldId="4413"/>
            <ac:picMk id="4" creationId="{712702E3-0DF1-1217-F8DF-152FC7CEE646}"/>
          </ac:picMkLst>
        </pc:picChg>
        <pc:picChg chg="add mod">
          <ac:chgData name="Sudarshan Chakravarthi" userId="9632d19e-631d-46a5-9e9a-d9cc496f17d0" providerId="ADAL" clId="{EE847F22-2813-45D3-9744-DDA177FD2213}" dt="2023-02-13T08:35:13.861" v="714" actId="1036"/>
          <ac:picMkLst>
            <pc:docMk/>
            <pc:sldMk cId="3007153012" sldId="4413"/>
            <ac:picMk id="5" creationId="{937C2446-147A-4A4B-B4A9-8C04542DD61F}"/>
          </ac:picMkLst>
        </pc:picChg>
      </pc:sldChg>
      <pc:sldChg chg="modSp add mod">
        <pc:chgData name="Sudarshan Chakravarthi" userId="9632d19e-631d-46a5-9e9a-d9cc496f17d0" providerId="ADAL" clId="{EE847F22-2813-45D3-9744-DDA177FD2213}" dt="2023-02-14T16:25:05.339" v="876" actId="207"/>
        <pc:sldMkLst>
          <pc:docMk/>
          <pc:sldMk cId="1719584948" sldId="4414"/>
        </pc:sldMkLst>
        <pc:spChg chg="mod">
          <ac:chgData name="Sudarshan Chakravarthi" userId="9632d19e-631d-46a5-9e9a-d9cc496f17d0" providerId="ADAL" clId="{EE847F22-2813-45D3-9744-DDA177FD2213}" dt="2023-02-14T16:25:00.567" v="875" actId="207"/>
          <ac:spMkLst>
            <pc:docMk/>
            <pc:sldMk cId="1719584948" sldId="4414"/>
            <ac:spMk id="3" creationId="{F34DA4CE-ABCE-2F6D-B94E-A68057C7C955}"/>
          </ac:spMkLst>
        </pc:spChg>
        <pc:spChg chg="mod">
          <ac:chgData name="Sudarshan Chakravarthi" userId="9632d19e-631d-46a5-9e9a-d9cc496f17d0" providerId="ADAL" clId="{EE847F22-2813-45D3-9744-DDA177FD2213}" dt="2023-02-14T16:25:05.339" v="876" actId="207"/>
          <ac:spMkLst>
            <pc:docMk/>
            <pc:sldMk cId="1719584948" sldId="4414"/>
            <ac:spMk id="22" creationId="{257944EF-C325-87E6-F497-106A27C993F0}"/>
          </ac:spMkLst>
        </pc:spChg>
        <pc:spChg chg="mod">
          <ac:chgData name="Sudarshan Chakravarthi" userId="9632d19e-631d-46a5-9e9a-d9cc496f17d0" providerId="ADAL" clId="{EE847F22-2813-45D3-9744-DDA177FD2213}" dt="2023-02-14T16:25:05.339" v="876" actId="207"/>
          <ac:spMkLst>
            <pc:docMk/>
            <pc:sldMk cId="1719584948" sldId="4414"/>
            <ac:spMk id="23" creationId="{835E8B50-E3AF-B133-2E1A-DAD76F64E6D3}"/>
          </ac:spMkLst>
        </pc:spChg>
        <pc:picChg chg="mod">
          <ac:chgData name="Sudarshan Chakravarthi" userId="9632d19e-631d-46a5-9e9a-d9cc496f17d0" providerId="ADAL" clId="{EE847F22-2813-45D3-9744-DDA177FD2213}" dt="2023-02-13T08:41:05.823" v="872" actId="1076"/>
          <ac:picMkLst>
            <pc:docMk/>
            <pc:sldMk cId="1719584948" sldId="4414"/>
            <ac:picMk id="7" creationId="{C85D97B7-DA15-0CE3-113A-9D23F00E601D}"/>
          </ac:picMkLst>
        </pc:picChg>
      </pc:sldChg>
      <pc:sldChg chg="add del">
        <pc:chgData name="Sudarshan Chakravarthi" userId="9632d19e-631d-46a5-9e9a-d9cc496f17d0" providerId="ADAL" clId="{EE847F22-2813-45D3-9744-DDA177FD2213}" dt="2023-02-13T08:41:01.193" v="870"/>
        <pc:sldMkLst>
          <pc:docMk/>
          <pc:sldMk cId="4023657075" sldId="44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udar\OneDrive%20-%20The%20Star%20Quadrant\3000%20TOATEM%20MASTER\7000%20TOOLS%20FINISHED\Poerters%205%20For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dar\OneDrive%20-%20The%20Star%20Quadrant\3000%20TOATEM%20MASTER\7000%20TOOLS%20FINISHED\Poerters%205%20For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dar\OneDrive%20-%20The%20Star%20Quadrant\3000%20TOATEM%20MASTER\7000%20TOOLS%20FINISHED\Poerters%205%20Forc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udar\OneDrive%20-%20The%20Star%20Quadrant\3000%20TOATEM%20MASTER\7000%20TOOLS%20FINISHED\Poerters%205%20Forc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r>
              <a:rPr lang="en-US" sz="1100" b="1">
                <a:latin typeface="Lato"/>
              </a:rPr>
              <a:t>Segment C</a:t>
            </a:r>
          </a:p>
        </c:rich>
      </c:tx>
      <c:layout>
        <c:manualLayout>
          <c:xMode val="edge"/>
          <c:yMode val="edge"/>
          <c:x val="6.8273296031884659E-2"/>
          <c:y val="2.624999224901803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endParaRPr lang="en-US"/>
        </a:p>
      </c:txPr>
    </c:title>
    <c:autoTitleDeleted val="0"/>
    <c:plotArea>
      <c:layout>
        <c:manualLayout>
          <c:layoutTarget val="inner"/>
          <c:xMode val="edge"/>
          <c:yMode val="edge"/>
          <c:x val="0.26414634623186067"/>
          <c:y val="0.21626544728783903"/>
          <c:w val="0.39884064771233207"/>
          <c:h val="0.63587871828521436"/>
        </c:manualLayout>
      </c:layout>
      <c:radarChart>
        <c:radarStyle val="filled"/>
        <c:varyColors val="0"/>
        <c:ser>
          <c:idx val="0"/>
          <c:order val="0"/>
          <c:spPr>
            <a:solidFill>
              <a:srgbClr val="FF0000"/>
            </a:solidFill>
            <a:ln>
              <a:noFill/>
            </a:ln>
            <a:effectLst/>
          </c:spPr>
          <c:cat>
            <c:strRef>
              <c:f>Sheet1!$B$5:$B$9</c:f>
              <c:strCache>
                <c:ptCount val="5"/>
                <c:pt idx="0">
                  <c:v>Intensity of Competitive Rivalry</c:v>
                </c:pt>
                <c:pt idx="1">
                  <c:v>Threat of a New Entrant</c:v>
                </c:pt>
                <c:pt idx="2">
                  <c:v>Threat of a Substitute Product</c:v>
                </c:pt>
                <c:pt idx="3">
                  <c:v>Power of Buyers</c:v>
                </c:pt>
                <c:pt idx="4">
                  <c:v>Power of Suppliers</c:v>
                </c:pt>
              </c:strCache>
            </c:strRef>
          </c:cat>
          <c:val>
            <c:numRef>
              <c:f>Sheet1!$E$5:$E$9</c:f>
              <c:numCache>
                <c:formatCode>0</c:formatCode>
                <c:ptCount val="5"/>
                <c:pt idx="0">
                  <c:v>3</c:v>
                </c:pt>
                <c:pt idx="1">
                  <c:v>9</c:v>
                </c:pt>
                <c:pt idx="2">
                  <c:v>1</c:v>
                </c:pt>
                <c:pt idx="3">
                  <c:v>0</c:v>
                </c:pt>
                <c:pt idx="4">
                  <c:v>3</c:v>
                </c:pt>
              </c:numCache>
            </c:numRef>
          </c:val>
          <c:extLst>
            <c:ext xmlns:c16="http://schemas.microsoft.com/office/drawing/2014/chart" uri="{C3380CC4-5D6E-409C-BE32-E72D297353CC}">
              <c16:uniqueId val="{00000000-3183-456D-98CB-AED2A452E140}"/>
            </c:ext>
          </c:extLst>
        </c:ser>
        <c:dLbls>
          <c:showLegendKey val="0"/>
          <c:showVal val="0"/>
          <c:showCatName val="0"/>
          <c:showSerName val="0"/>
          <c:showPercent val="0"/>
          <c:showBubbleSize val="0"/>
        </c:dLbls>
        <c:axId val="417076440"/>
        <c:axId val="417086280"/>
      </c:radarChart>
      <c:catAx>
        <c:axId val="417076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Lato"/>
                <a:ea typeface="+mn-ea"/>
                <a:cs typeface="+mn-cs"/>
              </a:defRPr>
            </a:pPr>
            <a:endParaRPr lang="en-US"/>
          </a:p>
        </c:txPr>
        <c:crossAx val="417086280"/>
        <c:crosses val="autoZero"/>
        <c:auto val="1"/>
        <c:lblAlgn val="ctr"/>
        <c:lblOffset val="100"/>
        <c:noMultiLvlLbl val="0"/>
      </c:catAx>
      <c:valAx>
        <c:axId val="417086280"/>
        <c:scaling>
          <c:orientation val="minMax"/>
          <c:max val="9"/>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076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r>
              <a:rPr lang="en-US" sz="1100" b="1">
                <a:latin typeface="Lato"/>
              </a:rPr>
              <a:t>Segment D</a:t>
            </a:r>
          </a:p>
        </c:rich>
      </c:tx>
      <c:layout>
        <c:manualLayout>
          <c:xMode val="edge"/>
          <c:yMode val="edge"/>
          <c:x val="4.7533899670946796E-2"/>
          <c:y val="6.562500322957692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endParaRPr lang="en-US"/>
        </a:p>
      </c:txPr>
    </c:title>
    <c:autoTitleDeleted val="0"/>
    <c:plotArea>
      <c:layout>
        <c:manualLayout>
          <c:layoutTarget val="inner"/>
          <c:xMode val="edge"/>
          <c:yMode val="edge"/>
          <c:x val="0.26414634623186067"/>
          <c:y val="0.21626544728783903"/>
          <c:w val="0.39884064771233207"/>
          <c:h val="0.63587871828521436"/>
        </c:manualLayout>
      </c:layout>
      <c:radarChart>
        <c:radarStyle val="filled"/>
        <c:varyColors val="0"/>
        <c:ser>
          <c:idx val="0"/>
          <c:order val="0"/>
          <c:spPr>
            <a:solidFill>
              <a:srgbClr val="00B050"/>
            </a:solidFill>
            <a:ln>
              <a:noFill/>
            </a:ln>
            <a:effectLst/>
          </c:spPr>
          <c:cat>
            <c:strRef>
              <c:f>Sheet1!$B$5:$B$9</c:f>
              <c:strCache>
                <c:ptCount val="5"/>
                <c:pt idx="0">
                  <c:v>Intensity of Competitive Rivalry</c:v>
                </c:pt>
                <c:pt idx="1">
                  <c:v>Threat of a New Entrant</c:v>
                </c:pt>
                <c:pt idx="2">
                  <c:v>Threat of a Substitute Product</c:v>
                </c:pt>
                <c:pt idx="3">
                  <c:v>Power of Buyers</c:v>
                </c:pt>
                <c:pt idx="4">
                  <c:v>Power of Suppliers</c:v>
                </c:pt>
              </c:strCache>
            </c:strRef>
          </c:cat>
          <c:val>
            <c:numRef>
              <c:f>Sheet1!$F$5:$F$9</c:f>
              <c:numCache>
                <c:formatCode>0</c:formatCode>
                <c:ptCount val="5"/>
                <c:pt idx="0">
                  <c:v>1</c:v>
                </c:pt>
                <c:pt idx="1">
                  <c:v>3</c:v>
                </c:pt>
                <c:pt idx="2">
                  <c:v>1</c:v>
                </c:pt>
                <c:pt idx="3">
                  <c:v>0</c:v>
                </c:pt>
                <c:pt idx="4">
                  <c:v>1</c:v>
                </c:pt>
              </c:numCache>
            </c:numRef>
          </c:val>
          <c:extLst>
            <c:ext xmlns:c16="http://schemas.microsoft.com/office/drawing/2014/chart" uri="{C3380CC4-5D6E-409C-BE32-E72D297353CC}">
              <c16:uniqueId val="{00000000-B204-41BF-BD31-D76C3D6794D0}"/>
            </c:ext>
          </c:extLst>
        </c:ser>
        <c:dLbls>
          <c:showLegendKey val="0"/>
          <c:showVal val="0"/>
          <c:showCatName val="0"/>
          <c:showSerName val="0"/>
          <c:showPercent val="0"/>
          <c:showBubbleSize val="0"/>
        </c:dLbls>
        <c:axId val="417076440"/>
        <c:axId val="417086280"/>
      </c:radarChart>
      <c:catAx>
        <c:axId val="417076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Lato"/>
                <a:ea typeface="+mn-ea"/>
                <a:cs typeface="+mn-cs"/>
              </a:defRPr>
            </a:pPr>
            <a:endParaRPr lang="en-US"/>
          </a:p>
        </c:txPr>
        <c:crossAx val="417086280"/>
        <c:crosses val="autoZero"/>
        <c:auto val="1"/>
        <c:lblAlgn val="ctr"/>
        <c:lblOffset val="100"/>
        <c:noMultiLvlLbl val="0"/>
      </c:catAx>
      <c:valAx>
        <c:axId val="417086280"/>
        <c:scaling>
          <c:orientation val="minMax"/>
          <c:max val="9"/>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076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r>
              <a:rPr lang="en-US" sz="1100" b="1">
                <a:latin typeface="Lato"/>
              </a:rPr>
              <a:t>Segment A</a:t>
            </a:r>
          </a:p>
        </c:rich>
      </c:tx>
      <c:layout>
        <c:manualLayout>
          <c:xMode val="edge"/>
          <c:yMode val="edge"/>
          <c:x val="1.8108073180938534E-2"/>
          <c:y val="1.312500064591538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endParaRPr lang="en-US"/>
        </a:p>
      </c:txPr>
    </c:title>
    <c:autoTitleDeleted val="0"/>
    <c:plotArea>
      <c:layout>
        <c:manualLayout>
          <c:layoutTarget val="inner"/>
          <c:xMode val="edge"/>
          <c:yMode val="edge"/>
          <c:x val="0.26414634623186067"/>
          <c:y val="0.21626544728783903"/>
          <c:w val="0.39884064771233207"/>
          <c:h val="0.63587871828521436"/>
        </c:manualLayout>
      </c:layout>
      <c:radarChart>
        <c:radarStyle val="filled"/>
        <c:varyColors val="0"/>
        <c:ser>
          <c:idx val="0"/>
          <c:order val="0"/>
          <c:spPr>
            <a:solidFill>
              <a:srgbClr val="00B0F0"/>
            </a:solidFill>
            <a:ln>
              <a:noFill/>
            </a:ln>
            <a:effectLst/>
          </c:spPr>
          <c:cat>
            <c:strRef>
              <c:f>Sheet1!$B$5:$B$9</c:f>
              <c:strCache>
                <c:ptCount val="5"/>
                <c:pt idx="0">
                  <c:v>Intensity of Competitive Rivalry</c:v>
                </c:pt>
                <c:pt idx="1">
                  <c:v>Threat of a New Entrant</c:v>
                </c:pt>
                <c:pt idx="2">
                  <c:v>Threat of a Substitute Product</c:v>
                </c:pt>
                <c:pt idx="3">
                  <c:v>Power of Buyers</c:v>
                </c:pt>
                <c:pt idx="4">
                  <c:v>Power of Suppliers</c:v>
                </c:pt>
              </c:strCache>
            </c:strRef>
          </c:cat>
          <c:val>
            <c:numRef>
              <c:f>Sheet1!$C$5:$C$9</c:f>
              <c:numCache>
                <c:formatCode>0</c:formatCode>
                <c:ptCount val="5"/>
                <c:pt idx="0">
                  <c:v>1</c:v>
                </c:pt>
                <c:pt idx="1">
                  <c:v>3</c:v>
                </c:pt>
                <c:pt idx="2">
                  <c:v>9</c:v>
                </c:pt>
                <c:pt idx="3">
                  <c:v>1</c:v>
                </c:pt>
                <c:pt idx="4">
                  <c:v>3</c:v>
                </c:pt>
              </c:numCache>
            </c:numRef>
          </c:val>
          <c:extLst>
            <c:ext xmlns:c16="http://schemas.microsoft.com/office/drawing/2014/chart" uri="{C3380CC4-5D6E-409C-BE32-E72D297353CC}">
              <c16:uniqueId val="{00000000-FB7F-4E5F-A101-7D90B3EC743D}"/>
            </c:ext>
          </c:extLst>
        </c:ser>
        <c:dLbls>
          <c:showLegendKey val="0"/>
          <c:showVal val="0"/>
          <c:showCatName val="0"/>
          <c:showSerName val="0"/>
          <c:showPercent val="0"/>
          <c:showBubbleSize val="0"/>
        </c:dLbls>
        <c:axId val="417076440"/>
        <c:axId val="417086280"/>
      </c:radarChart>
      <c:catAx>
        <c:axId val="417076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Lato"/>
                <a:ea typeface="+mn-ea"/>
                <a:cs typeface="+mn-cs"/>
              </a:defRPr>
            </a:pPr>
            <a:endParaRPr lang="en-US"/>
          </a:p>
        </c:txPr>
        <c:crossAx val="417086280"/>
        <c:crosses val="autoZero"/>
        <c:auto val="1"/>
        <c:lblAlgn val="ctr"/>
        <c:lblOffset val="100"/>
        <c:noMultiLvlLbl val="0"/>
      </c:catAx>
      <c:valAx>
        <c:axId val="417086280"/>
        <c:scaling>
          <c:orientation val="minMax"/>
          <c:max val="9"/>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076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r>
              <a:rPr lang="en-US" sz="1100" b="1">
                <a:latin typeface="Lato"/>
              </a:rPr>
              <a:t>Segment B</a:t>
            </a:r>
          </a:p>
        </c:rich>
      </c:tx>
      <c:layout>
        <c:manualLayout>
          <c:xMode val="edge"/>
          <c:yMode val="edge"/>
          <c:x val="4.5258394602259139E-2"/>
          <c:y val="4.812500236835641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Lato"/>
              <a:ea typeface="+mn-ea"/>
              <a:cs typeface="+mn-cs"/>
            </a:defRPr>
          </a:pPr>
          <a:endParaRPr lang="en-US"/>
        </a:p>
      </c:txPr>
    </c:title>
    <c:autoTitleDeleted val="0"/>
    <c:plotArea>
      <c:layout>
        <c:manualLayout>
          <c:layoutTarget val="inner"/>
          <c:xMode val="edge"/>
          <c:yMode val="edge"/>
          <c:x val="0.26414634623186067"/>
          <c:y val="0.21626544728783903"/>
          <c:w val="0.44257003756133872"/>
          <c:h val="0.64724063224609407"/>
        </c:manualLayout>
      </c:layout>
      <c:radarChart>
        <c:radarStyle val="filled"/>
        <c:varyColors val="0"/>
        <c:ser>
          <c:idx val="0"/>
          <c:order val="0"/>
          <c:spPr>
            <a:solidFill>
              <a:srgbClr val="FFC000"/>
            </a:solidFill>
            <a:ln>
              <a:noFill/>
            </a:ln>
            <a:effectLst/>
          </c:spPr>
          <c:cat>
            <c:strRef>
              <c:f>Sheet1!$B$5:$B$9</c:f>
              <c:strCache>
                <c:ptCount val="5"/>
                <c:pt idx="0">
                  <c:v>Intensity of Competitive Rivalry</c:v>
                </c:pt>
                <c:pt idx="1">
                  <c:v>Threat of a New Entrant</c:v>
                </c:pt>
                <c:pt idx="2">
                  <c:v>Threat of a Substitute Product</c:v>
                </c:pt>
                <c:pt idx="3">
                  <c:v>Power of Buyers</c:v>
                </c:pt>
                <c:pt idx="4">
                  <c:v>Power of Suppliers</c:v>
                </c:pt>
              </c:strCache>
            </c:strRef>
          </c:cat>
          <c:val>
            <c:numRef>
              <c:f>Sheet1!$D$5:$D$9</c:f>
              <c:numCache>
                <c:formatCode>0</c:formatCode>
                <c:ptCount val="5"/>
                <c:pt idx="0">
                  <c:v>3</c:v>
                </c:pt>
                <c:pt idx="1">
                  <c:v>9</c:v>
                </c:pt>
                <c:pt idx="2">
                  <c:v>1</c:v>
                </c:pt>
                <c:pt idx="3">
                  <c:v>0</c:v>
                </c:pt>
                <c:pt idx="4">
                  <c:v>3</c:v>
                </c:pt>
              </c:numCache>
            </c:numRef>
          </c:val>
          <c:extLst>
            <c:ext xmlns:c16="http://schemas.microsoft.com/office/drawing/2014/chart" uri="{C3380CC4-5D6E-409C-BE32-E72D297353CC}">
              <c16:uniqueId val="{00000000-488F-4067-A6F6-7CC07B92D854}"/>
            </c:ext>
          </c:extLst>
        </c:ser>
        <c:dLbls>
          <c:showLegendKey val="0"/>
          <c:showVal val="0"/>
          <c:showCatName val="0"/>
          <c:showSerName val="0"/>
          <c:showPercent val="0"/>
          <c:showBubbleSize val="0"/>
        </c:dLbls>
        <c:axId val="417076440"/>
        <c:axId val="417086280"/>
      </c:radarChart>
      <c:catAx>
        <c:axId val="417076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Lato"/>
                <a:ea typeface="+mn-ea"/>
                <a:cs typeface="+mn-cs"/>
              </a:defRPr>
            </a:pPr>
            <a:endParaRPr lang="en-US"/>
          </a:p>
        </c:txPr>
        <c:crossAx val="417086280"/>
        <c:crosses val="autoZero"/>
        <c:auto val="1"/>
        <c:lblAlgn val="ctr"/>
        <c:lblOffset val="100"/>
        <c:noMultiLvlLbl val="0"/>
      </c:catAx>
      <c:valAx>
        <c:axId val="417086280"/>
        <c:scaling>
          <c:orientation val="minMax"/>
          <c:max val="9"/>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076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7BB1-5A31-417B-B673-A6C897E15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509B55-B79B-408E-8DA8-2AF6BD0B6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344F07-8475-4834-AE6F-1644F241194E}"/>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5" name="Footer Placeholder 4">
            <a:extLst>
              <a:ext uri="{FF2B5EF4-FFF2-40B4-BE49-F238E27FC236}">
                <a16:creationId xmlns:a16="http://schemas.microsoft.com/office/drawing/2014/main" id="{189E5505-D7D0-4C5B-A49C-5805059A3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39280-B1EF-4B13-AD6B-6447F4D7436F}"/>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392094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5AF1-1500-4A69-B646-268146F042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4A07F6-2F1B-489C-8F2E-7A0ADE24C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F99CE-0AB6-4857-B0EA-E14F9F86E98D}"/>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5" name="Footer Placeholder 4">
            <a:extLst>
              <a:ext uri="{FF2B5EF4-FFF2-40B4-BE49-F238E27FC236}">
                <a16:creationId xmlns:a16="http://schemas.microsoft.com/office/drawing/2014/main" id="{448D119F-3BF9-4505-AC04-7501EC6CB5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383E4-1BB8-4A93-9559-0C672A773F5C}"/>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199919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F9DAD-5630-40A4-AAAB-D58D64BA1B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D77A94-810C-42E6-9149-799D6089C9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48EBF-2DD1-48DF-A7B0-CC0C85433954}"/>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5" name="Footer Placeholder 4">
            <a:extLst>
              <a:ext uri="{FF2B5EF4-FFF2-40B4-BE49-F238E27FC236}">
                <a16:creationId xmlns:a16="http://schemas.microsoft.com/office/drawing/2014/main" id="{7CF24783-A403-4C79-8CE0-0A76BC6A57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D02B8E-C92C-4B1E-982E-8D58DBC01C3A}"/>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307370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33AF1CA9-A5B2-4004-A05D-1386D6D3CA1B}" type="datetime1">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7640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1137FB4B-B265-41F1-B331-A46E229A665B}" type="datetime1">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5849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CC81FC82-2CDD-443C-9F64-8035CE83765C}" type="datetime1">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628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255DB3B3-5BFD-4AF6-96C9-40263BAA5CD1}" type="datetime1">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9863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23A119DC-37FA-4F77-8658-638485413CB4}" type="datetime1">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15406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CF689DB1-8AC5-427C-B904-D1A6DB07D0F4}" type="datetime1">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84460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C663DA1F-4094-4C95-8139-6D7572B3FFB0}"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70628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546D569A-DE61-4AA6-9468-126D7A7D654F}" type="datetime1">
              <a:rPr lang="en-GB" smtClean="0"/>
              <a:t>11/07/2023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0019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FD0A-D0BE-43DE-844E-21DDC9926E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E75B2-42A4-44CC-A207-475241D7A1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5F53C-710D-44B9-A35B-E1E00CC3E14F}"/>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5" name="Footer Placeholder 4">
            <a:extLst>
              <a:ext uri="{FF2B5EF4-FFF2-40B4-BE49-F238E27FC236}">
                <a16:creationId xmlns:a16="http://schemas.microsoft.com/office/drawing/2014/main" id="{F23907CC-6C9A-42E9-82A0-635E8A1CA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749C2-A3B4-47A1-81E3-77AB522F69E2}"/>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1919956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B3976FA0-89A6-48DA-9809-9104A5B08061}" type="datetime1">
              <a:rPr lang="en-GB" smtClean="0"/>
              <a:t>11/07/2023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46331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935C14C0-FCFE-48DF-B643-46A39448301D}" type="datetime1">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83595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16337F8D-38FD-4273-9D7B-1E1C36535A69}" type="datetime1">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82075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348E1BF2-F826-4721-AD4C-F52E75F39D98}" type="datetime1">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9374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1E7F695-C670-42C2-896E-5B77BE2A29C7}" type="datetime1">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22245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10684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6577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41834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16391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9528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09D5-CE03-4FFF-BCE6-78BA2A0DC5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E12AC3-67ED-4357-98F6-ECFD6BED5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39584-DB98-42B8-85B2-CA37F7C0387F}"/>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5" name="Footer Placeholder 4">
            <a:extLst>
              <a:ext uri="{FF2B5EF4-FFF2-40B4-BE49-F238E27FC236}">
                <a16:creationId xmlns:a16="http://schemas.microsoft.com/office/drawing/2014/main" id="{0D47BC21-36F0-4403-8D72-AA9476C909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10A1E-84F7-40AD-8D49-A1BE7802925A}"/>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1939662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93272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7543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4660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66931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8540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82928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10270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74534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1643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4386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A354-3090-499C-B1DF-7FE9E37A46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91DEEF-663A-4C17-AC78-28A8E253BB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13C8CE-C534-4F27-BB1F-BAD700A14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5B9B39-14E7-4073-8744-ECB27A7E03A6}"/>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6" name="Footer Placeholder 5">
            <a:extLst>
              <a:ext uri="{FF2B5EF4-FFF2-40B4-BE49-F238E27FC236}">
                <a16:creationId xmlns:a16="http://schemas.microsoft.com/office/drawing/2014/main" id="{72BE3A2E-A3C8-421F-94C8-FBEF09B9D9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508090-551B-4FB6-BD8F-4EAC6C932C38}"/>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1125930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30149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66219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443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74677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27789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03578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8080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3794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C7D4-DB21-4DAF-8557-248CFF3613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9DB14-D3B0-4170-94B2-EFBA68AA33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D0BD02-8C87-43BE-8F8E-B10E29175C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45F7BA-8E10-4C0C-B99C-D15536B4B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02B88-8780-4BB1-BEA0-586844495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72D86D-2865-4FB1-929A-3A7EEFE37242}"/>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8" name="Footer Placeholder 7">
            <a:extLst>
              <a:ext uri="{FF2B5EF4-FFF2-40B4-BE49-F238E27FC236}">
                <a16:creationId xmlns:a16="http://schemas.microsoft.com/office/drawing/2014/main" id="{3BB992C4-9799-4984-83C8-C3B0CB39D6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AD6E13-715F-47E9-86DE-A7FFF4A665C4}"/>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271266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0746-03E3-4E9C-9AEA-45FAA6B433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FB793F-C378-41C7-A44F-44C7CCE03501}"/>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4" name="Footer Placeholder 3">
            <a:extLst>
              <a:ext uri="{FF2B5EF4-FFF2-40B4-BE49-F238E27FC236}">
                <a16:creationId xmlns:a16="http://schemas.microsoft.com/office/drawing/2014/main" id="{38B6FA46-FB85-46A6-BD13-96FB390789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C5DAA5-17B8-46E8-AFBD-1C8638DDA85D}"/>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1547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D07F7-34D9-4654-BDB1-476F253C564C}"/>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3" name="Footer Placeholder 2">
            <a:extLst>
              <a:ext uri="{FF2B5EF4-FFF2-40B4-BE49-F238E27FC236}">
                <a16:creationId xmlns:a16="http://schemas.microsoft.com/office/drawing/2014/main" id="{843F531A-3409-4215-84E9-26D736477C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5E03BB-4921-45BD-8B4F-AD93772E7150}"/>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20171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47F7-A43B-4688-82D8-890898212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BD5A62-D623-4E41-991C-71BE4F918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E4774F-3A30-44C2-957D-8B5C11503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7B042-6820-455E-BF93-23B7BBB7D4FB}"/>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6" name="Footer Placeholder 5">
            <a:extLst>
              <a:ext uri="{FF2B5EF4-FFF2-40B4-BE49-F238E27FC236}">
                <a16:creationId xmlns:a16="http://schemas.microsoft.com/office/drawing/2014/main" id="{FA02136D-9187-474F-BA5D-79D4DFD47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650862-6DC6-4044-A3C1-4842D0FC9D10}"/>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424416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A135-2F4B-4FA1-ADD5-B6DA58524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E07B0-DED8-49C4-91DF-CC4D6793E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8F20E5-551B-490A-96FC-63638BDB9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5DC17-679B-41D7-929A-0C1FD8F7FC87}"/>
              </a:ext>
            </a:extLst>
          </p:cNvPr>
          <p:cNvSpPr>
            <a:spLocks noGrp="1"/>
          </p:cNvSpPr>
          <p:nvPr>
            <p:ph type="dt" sz="half" idx="10"/>
          </p:nvPr>
        </p:nvSpPr>
        <p:spPr/>
        <p:txBody>
          <a:bodyPr/>
          <a:lstStyle/>
          <a:p>
            <a:fld id="{1B674223-5967-4608-8BC4-205A0FAC55D1}" type="datetimeFigureOut">
              <a:rPr lang="en-GB" smtClean="0"/>
              <a:t>11/07/2023</a:t>
            </a:fld>
            <a:endParaRPr lang="en-GB"/>
          </a:p>
        </p:txBody>
      </p:sp>
      <p:sp>
        <p:nvSpPr>
          <p:cNvPr id="6" name="Footer Placeholder 5">
            <a:extLst>
              <a:ext uri="{FF2B5EF4-FFF2-40B4-BE49-F238E27FC236}">
                <a16:creationId xmlns:a16="http://schemas.microsoft.com/office/drawing/2014/main" id="{110102E3-B2FA-4D4C-903F-3315AA30B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A4E51-18D4-47B4-8955-BD68DA7437FD}"/>
              </a:ext>
            </a:extLst>
          </p:cNvPr>
          <p:cNvSpPr>
            <a:spLocks noGrp="1"/>
          </p:cNvSpPr>
          <p:nvPr>
            <p:ph type="sldNum" sz="quarter" idx="12"/>
          </p:nvPr>
        </p:nvSpPr>
        <p:spPr/>
        <p:txBody>
          <a:bodyPr/>
          <a:lstStyle/>
          <a:p>
            <a:fld id="{7DD12D01-3E16-4A9D-B76B-F37DD61B6FB5}" type="slidenum">
              <a:rPr lang="en-GB" smtClean="0"/>
              <a:t>‹#›</a:t>
            </a:fld>
            <a:endParaRPr lang="en-GB"/>
          </a:p>
        </p:txBody>
      </p:sp>
    </p:spTree>
    <p:extLst>
      <p:ext uri="{BB962C8B-B14F-4D97-AF65-F5344CB8AC3E}">
        <p14:creationId xmlns:p14="http://schemas.microsoft.com/office/powerpoint/2010/main" val="343243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1767D-4094-4B0B-824F-7B1835DCB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E074E9-B0E3-4840-9A17-97DEBF755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260236-A0EB-4A9F-9C86-7418A16CB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74223-5967-4608-8BC4-205A0FAC55D1}" type="datetimeFigureOut">
              <a:rPr lang="en-GB" smtClean="0"/>
              <a:t>11/07/2023</a:t>
            </a:fld>
            <a:endParaRPr lang="en-GB"/>
          </a:p>
        </p:txBody>
      </p:sp>
      <p:sp>
        <p:nvSpPr>
          <p:cNvPr id="5" name="Footer Placeholder 4">
            <a:extLst>
              <a:ext uri="{FF2B5EF4-FFF2-40B4-BE49-F238E27FC236}">
                <a16:creationId xmlns:a16="http://schemas.microsoft.com/office/drawing/2014/main" id="{A216BB44-41B1-45B7-B7AC-20360FEBE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AF8754-A3E2-450C-9987-AA98D4E7C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12D01-3E16-4A9D-B76B-F37DD61B6FB5}" type="slidenum">
              <a:rPr lang="en-GB" smtClean="0"/>
              <a:t>‹#›</a:t>
            </a:fld>
            <a:endParaRPr lang="en-GB"/>
          </a:p>
        </p:txBody>
      </p:sp>
    </p:spTree>
    <p:extLst>
      <p:ext uri="{BB962C8B-B14F-4D97-AF65-F5344CB8AC3E}">
        <p14:creationId xmlns:p14="http://schemas.microsoft.com/office/powerpoint/2010/main" val="258160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9C17-F3C0-46DA-ADB4-8773B374A782}" type="datetime1">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247604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2846794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5249411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Intel_Corporation" TargetMode="External"/><Relationship Id="rId13" Type="http://schemas.openxmlformats.org/officeDocument/2006/relationships/hyperlink" Target="https://en.wikipedia.org/wiki/Resource-based_view" TargetMode="External"/><Relationship Id="rId3" Type="http://schemas.openxmlformats.org/officeDocument/2006/relationships/hyperlink" Target="https://en.wikipedia.org/wiki/Yale_School_of_Management" TargetMode="External"/><Relationship Id="rId7" Type="http://schemas.openxmlformats.org/officeDocument/2006/relationships/hyperlink" Target="https://en.wikipedia.org/wiki/Andrew_Grove" TargetMode="External"/><Relationship Id="rId12" Type="http://schemas.openxmlformats.org/officeDocument/2006/relationships/hyperlink" Target="https://en.wikipedia.org/wiki/Porter's_five_forces_analysis#cite_note-15" TargetMode="External"/><Relationship Id="rId2" Type="http://schemas.openxmlformats.org/officeDocument/2006/relationships/hyperlink" Target="https://en.wikipedia.org/wiki/Barry_Nalebuff" TargetMode="External"/><Relationship Id="rId1" Type="http://schemas.openxmlformats.org/officeDocument/2006/relationships/slideLayout" Target="../slideLayouts/slideLayout7.xml"/><Relationship Id="rId6" Type="http://schemas.openxmlformats.org/officeDocument/2006/relationships/hyperlink" Target="https://en.wikipedia.org/wiki/Porter's_five_forces_analysis#cite_note-14" TargetMode="External"/><Relationship Id="rId11" Type="http://schemas.openxmlformats.org/officeDocument/2006/relationships/hyperlink" Target="https://en.wikipedia.org/wiki/Firm" TargetMode="External"/><Relationship Id="rId5" Type="http://schemas.openxmlformats.org/officeDocument/2006/relationships/hyperlink" Target="https://en.wikipedia.org/wiki/Complementors" TargetMode="External"/><Relationship Id="rId10" Type="http://schemas.openxmlformats.org/officeDocument/2006/relationships/hyperlink" Target="https://en.wikipedia.org/wiki/Porter's_five_forces_analysis#cite_note-:1-8" TargetMode="External"/><Relationship Id="rId4" Type="http://schemas.openxmlformats.org/officeDocument/2006/relationships/hyperlink" Target="https://en.wikipedia.org/wiki/Game_theory" TargetMode="External"/><Relationship Id="rId9" Type="http://schemas.openxmlformats.org/officeDocument/2006/relationships/hyperlink" Target="https://en.wikipedia.org/wiki/Groupe_Bull" TargetMode="External"/><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marsdd.com/mars-library/positioning-creating-an-image-of-your-product-in-your-target-customers-mind/" TargetMode="External"/><Relationship Id="rId2" Type="http://schemas.openxmlformats.org/officeDocument/2006/relationships/hyperlink" Target="https://learn.marsdd.com/mars-library/identifying-target-customer-segments-to-focus-your-marketing-resources/"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430887"/>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dirty="0">
                <a:solidFill>
                  <a:schemeClr val="bg1"/>
                </a:solidFill>
                <a:effectLst/>
                <a:latin typeface="arial" panose="020B0604020202020204" pitchFamily="34" charset="0"/>
              </a:rPr>
              <a:t> Determine the competitive intensity and attractiveness of an industry in terms of its profitability</a:t>
            </a:r>
            <a:endParaRPr kumimoji="0" lang="en-GB" sz="11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Porters 5 Forces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7" name="Picture 6">
            <a:extLst>
              <a:ext uri="{FF2B5EF4-FFF2-40B4-BE49-F238E27FC236}">
                <a16:creationId xmlns:a16="http://schemas.microsoft.com/office/drawing/2014/main" id="{C85D97B7-DA15-0CE3-113A-9D23F00E601D}"/>
              </a:ext>
            </a:extLst>
          </p:cNvPr>
          <p:cNvPicPr>
            <a:picLocks noChangeAspect="1"/>
          </p:cNvPicPr>
          <p:nvPr/>
        </p:nvPicPr>
        <p:blipFill rotWithShape="1">
          <a:blip r:embed="rId3"/>
          <a:srcRect l="23811" t="32362" r="31990" b="15599"/>
          <a:stretch/>
        </p:blipFill>
        <p:spPr>
          <a:xfrm>
            <a:off x="6906906" y="2617299"/>
            <a:ext cx="3755255" cy="2487007"/>
          </a:xfrm>
          <a:prstGeom prst="rect">
            <a:avLst/>
          </a:prstGeom>
        </p:spPr>
      </p:pic>
      <p:grpSp>
        <p:nvGrpSpPr>
          <p:cNvPr id="4" name="Group 3">
            <a:extLst>
              <a:ext uri="{FF2B5EF4-FFF2-40B4-BE49-F238E27FC236}">
                <a16:creationId xmlns:a16="http://schemas.microsoft.com/office/drawing/2014/main" id="{8E28EDE7-4118-D794-FF39-FF5D83735BD2}"/>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B42EAA66-2F08-2724-20D5-C21C2A6B025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7A80E61A-1198-6F6C-7435-ABDD05EF079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C8BC97-1448-4416-AAA9-58B79E6AD7DD}"/>
              </a:ext>
            </a:extLst>
          </p:cNvPr>
          <p:cNvSpPr txBox="1"/>
          <p:nvPr/>
        </p:nvSpPr>
        <p:spPr>
          <a:xfrm>
            <a:off x="10843546" y="52120"/>
            <a:ext cx="12254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Elephant" panose="02020904090505020303" pitchFamily="18" charset="0"/>
                <a:ea typeface="+mn-ea"/>
                <a:cs typeface="+mn-cs"/>
              </a:rPr>
              <a:t>Upskil</a:t>
            </a:r>
          </a:p>
        </p:txBody>
      </p:sp>
      <p:sp>
        <p:nvSpPr>
          <p:cNvPr id="5" name="TextBox 4">
            <a:extLst>
              <a:ext uri="{FF2B5EF4-FFF2-40B4-BE49-F238E27FC236}">
                <a16:creationId xmlns:a16="http://schemas.microsoft.com/office/drawing/2014/main" id="{5824FF5D-7142-47E4-AE1A-750C243A0D80}"/>
              </a:ext>
            </a:extLst>
          </p:cNvPr>
          <p:cNvSpPr txBox="1"/>
          <p:nvPr/>
        </p:nvSpPr>
        <p:spPr>
          <a:xfrm>
            <a:off x="94018" y="61048"/>
            <a:ext cx="4204605" cy="86177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Lato Light"/>
                <a:ea typeface="+mn-ea"/>
                <a:cs typeface="+mn-cs"/>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Lato Light"/>
                <a:ea typeface="+mn-ea"/>
                <a:cs typeface="+mn-cs"/>
              </a:rPr>
              <a:t>Opinions &amp; Criticisms</a:t>
            </a: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A18E11-0E3F-418E-B3EA-1641434A38ED}"/>
              </a:ext>
            </a:extLst>
          </p:cNvPr>
          <p:cNvSpPr/>
          <p:nvPr/>
        </p:nvSpPr>
        <p:spPr>
          <a:xfrm>
            <a:off x="762000" y="1961632"/>
            <a:ext cx="2671444" cy="3502590"/>
          </a:xfrm>
          <a:prstGeom prst="rect">
            <a:avLst/>
          </a:prstGeom>
          <a:solidFill>
            <a:srgbClr val="A0A434">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Lato"/>
              <a:ea typeface="+mn-ea"/>
              <a:cs typeface="+mn-cs"/>
            </a:endParaRPr>
          </a:p>
        </p:txBody>
      </p:sp>
      <p:sp>
        <p:nvSpPr>
          <p:cNvPr id="7" name="Rectangle 6">
            <a:extLst>
              <a:ext uri="{FF2B5EF4-FFF2-40B4-BE49-F238E27FC236}">
                <a16:creationId xmlns:a16="http://schemas.microsoft.com/office/drawing/2014/main" id="{6D4AABAA-182E-4EAA-990C-F781454575F9}"/>
              </a:ext>
            </a:extLst>
          </p:cNvPr>
          <p:cNvSpPr/>
          <p:nvPr/>
        </p:nvSpPr>
        <p:spPr>
          <a:xfrm>
            <a:off x="3433444" y="1135445"/>
            <a:ext cx="2671444" cy="5523922"/>
          </a:xfrm>
          <a:prstGeom prst="rect">
            <a:avLst/>
          </a:prstGeom>
          <a:solidFill>
            <a:srgbClr val="064963">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Lato"/>
              <a:ea typeface="+mn-ea"/>
              <a:cs typeface="+mn-cs"/>
            </a:endParaRPr>
          </a:p>
        </p:txBody>
      </p:sp>
      <p:sp>
        <p:nvSpPr>
          <p:cNvPr id="8" name="Rectangle 7">
            <a:extLst>
              <a:ext uri="{FF2B5EF4-FFF2-40B4-BE49-F238E27FC236}">
                <a16:creationId xmlns:a16="http://schemas.microsoft.com/office/drawing/2014/main" id="{2A971997-F590-47FE-A507-4E143DEF4129}"/>
              </a:ext>
            </a:extLst>
          </p:cNvPr>
          <p:cNvSpPr/>
          <p:nvPr/>
        </p:nvSpPr>
        <p:spPr>
          <a:xfrm>
            <a:off x="6104888" y="1876797"/>
            <a:ext cx="2653669" cy="3014492"/>
          </a:xfrm>
          <a:prstGeom prst="rect">
            <a:avLst/>
          </a:prstGeom>
          <a:solidFill>
            <a:srgbClr val="7BAC99">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Lato"/>
              <a:ea typeface="+mn-ea"/>
              <a:cs typeface="+mn-cs"/>
            </a:endParaRPr>
          </a:p>
        </p:txBody>
      </p:sp>
      <p:sp>
        <p:nvSpPr>
          <p:cNvPr id="9" name="Rectangle 8">
            <a:extLst>
              <a:ext uri="{FF2B5EF4-FFF2-40B4-BE49-F238E27FC236}">
                <a16:creationId xmlns:a16="http://schemas.microsoft.com/office/drawing/2014/main" id="{B2FF8D0D-78A7-45B3-B785-DECB8D73A8EE}"/>
              </a:ext>
            </a:extLst>
          </p:cNvPr>
          <p:cNvSpPr/>
          <p:nvPr/>
        </p:nvSpPr>
        <p:spPr>
          <a:xfrm>
            <a:off x="8758557" y="1511497"/>
            <a:ext cx="2671444" cy="3681447"/>
          </a:xfrm>
          <a:prstGeom prst="rect">
            <a:avLst/>
          </a:prstGeom>
          <a:solidFill>
            <a:srgbClr val="A0A333">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Lato"/>
              <a:ea typeface="+mn-ea"/>
              <a:cs typeface="+mn-cs"/>
            </a:endParaRPr>
          </a:p>
        </p:txBody>
      </p:sp>
      <p:sp>
        <p:nvSpPr>
          <p:cNvPr id="10" name="Freeform 12">
            <a:extLst>
              <a:ext uri="{FF2B5EF4-FFF2-40B4-BE49-F238E27FC236}">
                <a16:creationId xmlns:a16="http://schemas.microsoft.com/office/drawing/2014/main" id="{E88B5DE6-97B6-43D9-8D8C-46CF84E8082E}"/>
              </a:ext>
            </a:extLst>
          </p:cNvPr>
          <p:cNvSpPr/>
          <p:nvPr/>
        </p:nvSpPr>
        <p:spPr>
          <a:xfrm>
            <a:off x="1086697" y="4891288"/>
            <a:ext cx="10668000" cy="694007"/>
          </a:xfrm>
          <a:custGeom>
            <a:avLst/>
            <a:gdLst>
              <a:gd name="connsiteX0" fmla="*/ 0 w 16747958"/>
              <a:gd name="connsiteY0" fmla="*/ 1540043 h 2237874"/>
              <a:gd name="connsiteX1" fmla="*/ 288758 w 16747958"/>
              <a:gd name="connsiteY1" fmla="*/ 1155032 h 2237874"/>
              <a:gd name="connsiteX2" fmla="*/ 433137 w 16747958"/>
              <a:gd name="connsiteY2" fmla="*/ 1010653 h 2237874"/>
              <a:gd name="connsiteX3" fmla="*/ 794084 w 16747958"/>
              <a:gd name="connsiteY3" fmla="*/ 721895 h 2237874"/>
              <a:gd name="connsiteX4" fmla="*/ 1179095 w 16747958"/>
              <a:gd name="connsiteY4" fmla="*/ 529390 h 2237874"/>
              <a:gd name="connsiteX5" fmla="*/ 1732547 w 16747958"/>
              <a:gd name="connsiteY5" fmla="*/ 336885 h 2237874"/>
              <a:gd name="connsiteX6" fmla="*/ 2093495 w 16747958"/>
              <a:gd name="connsiteY6" fmla="*/ 264695 h 2237874"/>
              <a:gd name="connsiteX7" fmla="*/ 2719137 w 16747958"/>
              <a:gd name="connsiteY7" fmla="*/ 144379 h 2237874"/>
              <a:gd name="connsiteX8" fmla="*/ 3537284 w 16747958"/>
              <a:gd name="connsiteY8" fmla="*/ 48127 h 2237874"/>
              <a:gd name="connsiteX9" fmla="*/ 4307305 w 16747958"/>
              <a:gd name="connsiteY9" fmla="*/ 0 h 2237874"/>
              <a:gd name="connsiteX10" fmla="*/ 5895474 w 16747958"/>
              <a:gd name="connsiteY10" fmla="*/ 48127 h 2237874"/>
              <a:gd name="connsiteX11" fmla="*/ 6545179 w 16747958"/>
              <a:gd name="connsiteY11" fmla="*/ 144379 h 2237874"/>
              <a:gd name="connsiteX12" fmla="*/ 7146758 w 16747958"/>
              <a:gd name="connsiteY12" fmla="*/ 240632 h 2237874"/>
              <a:gd name="connsiteX13" fmla="*/ 7531769 w 16747958"/>
              <a:gd name="connsiteY13" fmla="*/ 336885 h 2237874"/>
              <a:gd name="connsiteX14" fmla="*/ 7676147 w 16747958"/>
              <a:gd name="connsiteY14" fmla="*/ 360948 h 2237874"/>
              <a:gd name="connsiteX15" fmla="*/ 8061158 w 16747958"/>
              <a:gd name="connsiteY15" fmla="*/ 457200 h 2237874"/>
              <a:gd name="connsiteX16" fmla="*/ 8253663 w 16747958"/>
              <a:gd name="connsiteY16" fmla="*/ 529390 h 2237874"/>
              <a:gd name="connsiteX17" fmla="*/ 8614611 w 16747958"/>
              <a:gd name="connsiteY17" fmla="*/ 649706 h 2237874"/>
              <a:gd name="connsiteX18" fmla="*/ 8831179 w 16747958"/>
              <a:gd name="connsiteY18" fmla="*/ 721895 h 2237874"/>
              <a:gd name="connsiteX19" fmla="*/ 8999621 w 16747958"/>
              <a:gd name="connsiteY19" fmla="*/ 794085 h 2237874"/>
              <a:gd name="connsiteX20" fmla="*/ 9288379 w 16747958"/>
              <a:gd name="connsiteY20" fmla="*/ 890337 h 2237874"/>
              <a:gd name="connsiteX21" fmla="*/ 9480884 w 16747958"/>
              <a:gd name="connsiteY21" fmla="*/ 986590 h 2237874"/>
              <a:gd name="connsiteX22" fmla="*/ 9769642 w 16747958"/>
              <a:gd name="connsiteY22" fmla="*/ 1130969 h 2237874"/>
              <a:gd name="connsiteX23" fmla="*/ 9938084 w 16747958"/>
              <a:gd name="connsiteY23" fmla="*/ 1179095 h 2237874"/>
              <a:gd name="connsiteX24" fmla="*/ 10539663 w 16747958"/>
              <a:gd name="connsiteY24" fmla="*/ 1419727 h 2237874"/>
              <a:gd name="connsiteX25" fmla="*/ 10852484 w 16747958"/>
              <a:gd name="connsiteY25" fmla="*/ 1515979 h 2237874"/>
              <a:gd name="connsiteX26" fmla="*/ 11165305 w 16747958"/>
              <a:gd name="connsiteY26" fmla="*/ 1636295 h 2237874"/>
              <a:gd name="connsiteX27" fmla="*/ 12729411 w 16747958"/>
              <a:gd name="connsiteY27" fmla="*/ 2021306 h 2237874"/>
              <a:gd name="connsiteX28" fmla="*/ 13090358 w 16747958"/>
              <a:gd name="connsiteY28" fmla="*/ 2093495 h 2237874"/>
              <a:gd name="connsiteX29" fmla="*/ 13306926 w 16747958"/>
              <a:gd name="connsiteY29" fmla="*/ 2117558 h 2237874"/>
              <a:gd name="connsiteX30" fmla="*/ 13980695 w 16747958"/>
              <a:gd name="connsiteY30" fmla="*/ 2213811 h 2237874"/>
              <a:gd name="connsiteX31" fmla="*/ 14461958 w 16747958"/>
              <a:gd name="connsiteY31" fmla="*/ 2237874 h 2237874"/>
              <a:gd name="connsiteX32" fmla="*/ 14702590 w 16747958"/>
              <a:gd name="connsiteY32" fmla="*/ 2213811 h 2237874"/>
              <a:gd name="connsiteX33" fmla="*/ 14991347 w 16747958"/>
              <a:gd name="connsiteY33" fmla="*/ 2165685 h 2237874"/>
              <a:gd name="connsiteX34" fmla="*/ 15207916 w 16747958"/>
              <a:gd name="connsiteY34" fmla="*/ 2069432 h 2237874"/>
              <a:gd name="connsiteX35" fmla="*/ 15400421 w 16747958"/>
              <a:gd name="connsiteY35" fmla="*/ 1949116 h 2237874"/>
              <a:gd name="connsiteX36" fmla="*/ 15641053 w 16747958"/>
              <a:gd name="connsiteY36" fmla="*/ 1804737 h 2237874"/>
              <a:gd name="connsiteX37" fmla="*/ 15761369 w 16747958"/>
              <a:gd name="connsiteY37" fmla="*/ 1756611 h 2237874"/>
              <a:gd name="connsiteX38" fmla="*/ 15881684 w 16747958"/>
              <a:gd name="connsiteY38" fmla="*/ 1636295 h 2237874"/>
              <a:gd name="connsiteX39" fmla="*/ 16170442 w 16747958"/>
              <a:gd name="connsiteY39" fmla="*/ 1371600 h 2237874"/>
              <a:gd name="connsiteX40" fmla="*/ 16290758 w 16747958"/>
              <a:gd name="connsiteY40" fmla="*/ 1203158 h 2237874"/>
              <a:gd name="connsiteX41" fmla="*/ 16483263 w 16747958"/>
              <a:gd name="connsiteY41" fmla="*/ 986590 h 2237874"/>
              <a:gd name="connsiteX42" fmla="*/ 16579516 w 16747958"/>
              <a:gd name="connsiteY42" fmla="*/ 842211 h 2237874"/>
              <a:gd name="connsiteX43" fmla="*/ 16627642 w 16747958"/>
              <a:gd name="connsiteY43" fmla="*/ 770022 h 2237874"/>
              <a:gd name="connsiteX44" fmla="*/ 16675769 w 16747958"/>
              <a:gd name="connsiteY44" fmla="*/ 673769 h 2237874"/>
              <a:gd name="connsiteX45" fmla="*/ 16723895 w 16747958"/>
              <a:gd name="connsiteY45" fmla="*/ 601579 h 2237874"/>
              <a:gd name="connsiteX46" fmla="*/ 16747958 w 16747958"/>
              <a:gd name="connsiteY46" fmla="*/ 529390 h 2237874"/>
              <a:gd name="connsiteX0" fmla="*/ 0 w 16747958"/>
              <a:gd name="connsiteY0" fmla="*/ 1540043 h 2237874"/>
              <a:gd name="connsiteX1" fmla="*/ 433137 w 16747958"/>
              <a:gd name="connsiteY1" fmla="*/ 1010653 h 2237874"/>
              <a:gd name="connsiteX2" fmla="*/ 794084 w 16747958"/>
              <a:gd name="connsiteY2" fmla="*/ 721895 h 2237874"/>
              <a:gd name="connsiteX3" fmla="*/ 1179095 w 16747958"/>
              <a:gd name="connsiteY3" fmla="*/ 529390 h 2237874"/>
              <a:gd name="connsiteX4" fmla="*/ 1732547 w 16747958"/>
              <a:gd name="connsiteY4" fmla="*/ 336885 h 2237874"/>
              <a:gd name="connsiteX5" fmla="*/ 2093495 w 16747958"/>
              <a:gd name="connsiteY5" fmla="*/ 264695 h 2237874"/>
              <a:gd name="connsiteX6" fmla="*/ 2719137 w 16747958"/>
              <a:gd name="connsiteY6" fmla="*/ 144379 h 2237874"/>
              <a:gd name="connsiteX7" fmla="*/ 3537284 w 16747958"/>
              <a:gd name="connsiteY7" fmla="*/ 48127 h 2237874"/>
              <a:gd name="connsiteX8" fmla="*/ 4307305 w 16747958"/>
              <a:gd name="connsiteY8" fmla="*/ 0 h 2237874"/>
              <a:gd name="connsiteX9" fmla="*/ 5895474 w 16747958"/>
              <a:gd name="connsiteY9" fmla="*/ 48127 h 2237874"/>
              <a:gd name="connsiteX10" fmla="*/ 6545179 w 16747958"/>
              <a:gd name="connsiteY10" fmla="*/ 144379 h 2237874"/>
              <a:gd name="connsiteX11" fmla="*/ 7146758 w 16747958"/>
              <a:gd name="connsiteY11" fmla="*/ 240632 h 2237874"/>
              <a:gd name="connsiteX12" fmla="*/ 7531769 w 16747958"/>
              <a:gd name="connsiteY12" fmla="*/ 336885 h 2237874"/>
              <a:gd name="connsiteX13" fmla="*/ 7676147 w 16747958"/>
              <a:gd name="connsiteY13" fmla="*/ 360948 h 2237874"/>
              <a:gd name="connsiteX14" fmla="*/ 8061158 w 16747958"/>
              <a:gd name="connsiteY14" fmla="*/ 457200 h 2237874"/>
              <a:gd name="connsiteX15" fmla="*/ 8253663 w 16747958"/>
              <a:gd name="connsiteY15" fmla="*/ 529390 h 2237874"/>
              <a:gd name="connsiteX16" fmla="*/ 8614611 w 16747958"/>
              <a:gd name="connsiteY16" fmla="*/ 649706 h 2237874"/>
              <a:gd name="connsiteX17" fmla="*/ 8831179 w 16747958"/>
              <a:gd name="connsiteY17" fmla="*/ 721895 h 2237874"/>
              <a:gd name="connsiteX18" fmla="*/ 8999621 w 16747958"/>
              <a:gd name="connsiteY18" fmla="*/ 794085 h 2237874"/>
              <a:gd name="connsiteX19" fmla="*/ 9288379 w 16747958"/>
              <a:gd name="connsiteY19" fmla="*/ 890337 h 2237874"/>
              <a:gd name="connsiteX20" fmla="*/ 9480884 w 16747958"/>
              <a:gd name="connsiteY20" fmla="*/ 986590 h 2237874"/>
              <a:gd name="connsiteX21" fmla="*/ 9769642 w 16747958"/>
              <a:gd name="connsiteY21" fmla="*/ 1130969 h 2237874"/>
              <a:gd name="connsiteX22" fmla="*/ 9938084 w 16747958"/>
              <a:gd name="connsiteY22" fmla="*/ 1179095 h 2237874"/>
              <a:gd name="connsiteX23" fmla="*/ 10539663 w 16747958"/>
              <a:gd name="connsiteY23" fmla="*/ 1419727 h 2237874"/>
              <a:gd name="connsiteX24" fmla="*/ 10852484 w 16747958"/>
              <a:gd name="connsiteY24" fmla="*/ 1515979 h 2237874"/>
              <a:gd name="connsiteX25" fmla="*/ 11165305 w 16747958"/>
              <a:gd name="connsiteY25" fmla="*/ 1636295 h 2237874"/>
              <a:gd name="connsiteX26" fmla="*/ 12729411 w 16747958"/>
              <a:gd name="connsiteY26" fmla="*/ 2021306 h 2237874"/>
              <a:gd name="connsiteX27" fmla="*/ 13090358 w 16747958"/>
              <a:gd name="connsiteY27" fmla="*/ 2093495 h 2237874"/>
              <a:gd name="connsiteX28" fmla="*/ 13306926 w 16747958"/>
              <a:gd name="connsiteY28" fmla="*/ 2117558 h 2237874"/>
              <a:gd name="connsiteX29" fmla="*/ 13980695 w 16747958"/>
              <a:gd name="connsiteY29" fmla="*/ 2213811 h 2237874"/>
              <a:gd name="connsiteX30" fmla="*/ 14461958 w 16747958"/>
              <a:gd name="connsiteY30" fmla="*/ 2237874 h 2237874"/>
              <a:gd name="connsiteX31" fmla="*/ 14702590 w 16747958"/>
              <a:gd name="connsiteY31" fmla="*/ 2213811 h 2237874"/>
              <a:gd name="connsiteX32" fmla="*/ 14991347 w 16747958"/>
              <a:gd name="connsiteY32" fmla="*/ 2165685 h 2237874"/>
              <a:gd name="connsiteX33" fmla="*/ 15207916 w 16747958"/>
              <a:gd name="connsiteY33" fmla="*/ 2069432 h 2237874"/>
              <a:gd name="connsiteX34" fmla="*/ 15400421 w 16747958"/>
              <a:gd name="connsiteY34" fmla="*/ 1949116 h 2237874"/>
              <a:gd name="connsiteX35" fmla="*/ 15641053 w 16747958"/>
              <a:gd name="connsiteY35" fmla="*/ 1804737 h 2237874"/>
              <a:gd name="connsiteX36" fmla="*/ 15761369 w 16747958"/>
              <a:gd name="connsiteY36" fmla="*/ 1756611 h 2237874"/>
              <a:gd name="connsiteX37" fmla="*/ 15881684 w 16747958"/>
              <a:gd name="connsiteY37" fmla="*/ 1636295 h 2237874"/>
              <a:gd name="connsiteX38" fmla="*/ 16170442 w 16747958"/>
              <a:gd name="connsiteY38" fmla="*/ 1371600 h 2237874"/>
              <a:gd name="connsiteX39" fmla="*/ 16290758 w 16747958"/>
              <a:gd name="connsiteY39" fmla="*/ 1203158 h 2237874"/>
              <a:gd name="connsiteX40" fmla="*/ 16483263 w 16747958"/>
              <a:gd name="connsiteY40" fmla="*/ 986590 h 2237874"/>
              <a:gd name="connsiteX41" fmla="*/ 16579516 w 16747958"/>
              <a:gd name="connsiteY41" fmla="*/ 842211 h 2237874"/>
              <a:gd name="connsiteX42" fmla="*/ 16627642 w 16747958"/>
              <a:gd name="connsiteY42" fmla="*/ 770022 h 2237874"/>
              <a:gd name="connsiteX43" fmla="*/ 16675769 w 16747958"/>
              <a:gd name="connsiteY43" fmla="*/ 673769 h 2237874"/>
              <a:gd name="connsiteX44" fmla="*/ 16723895 w 16747958"/>
              <a:gd name="connsiteY44" fmla="*/ 601579 h 2237874"/>
              <a:gd name="connsiteX45" fmla="*/ 16747958 w 16747958"/>
              <a:gd name="connsiteY45"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1732547 w 16747958"/>
              <a:gd name="connsiteY3" fmla="*/ 336885 h 2237874"/>
              <a:gd name="connsiteX4" fmla="*/ 2093495 w 16747958"/>
              <a:gd name="connsiteY4" fmla="*/ 264695 h 2237874"/>
              <a:gd name="connsiteX5" fmla="*/ 2719137 w 16747958"/>
              <a:gd name="connsiteY5" fmla="*/ 144379 h 2237874"/>
              <a:gd name="connsiteX6" fmla="*/ 3537284 w 16747958"/>
              <a:gd name="connsiteY6" fmla="*/ 48127 h 2237874"/>
              <a:gd name="connsiteX7" fmla="*/ 4307305 w 16747958"/>
              <a:gd name="connsiteY7" fmla="*/ 0 h 2237874"/>
              <a:gd name="connsiteX8" fmla="*/ 5895474 w 16747958"/>
              <a:gd name="connsiteY8" fmla="*/ 48127 h 2237874"/>
              <a:gd name="connsiteX9" fmla="*/ 6545179 w 16747958"/>
              <a:gd name="connsiteY9" fmla="*/ 144379 h 2237874"/>
              <a:gd name="connsiteX10" fmla="*/ 7146758 w 16747958"/>
              <a:gd name="connsiteY10" fmla="*/ 240632 h 2237874"/>
              <a:gd name="connsiteX11" fmla="*/ 7531769 w 16747958"/>
              <a:gd name="connsiteY11" fmla="*/ 336885 h 2237874"/>
              <a:gd name="connsiteX12" fmla="*/ 7676147 w 16747958"/>
              <a:gd name="connsiteY12" fmla="*/ 360948 h 2237874"/>
              <a:gd name="connsiteX13" fmla="*/ 8061158 w 16747958"/>
              <a:gd name="connsiteY13" fmla="*/ 457200 h 2237874"/>
              <a:gd name="connsiteX14" fmla="*/ 8253663 w 16747958"/>
              <a:gd name="connsiteY14" fmla="*/ 529390 h 2237874"/>
              <a:gd name="connsiteX15" fmla="*/ 8614611 w 16747958"/>
              <a:gd name="connsiteY15" fmla="*/ 649706 h 2237874"/>
              <a:gd name="connsiteX16" fmla="*/ 8831179 w 16747958"/>
              <a:gd name="connsiteY16" fmla="*/ 721895 h 2237874"/>
              <a:gd name="connsiteX17" fmla="*/ 8999621 w 16747958"/>
              <a:gd name="connsiteY17" fmla="*/ 794085 h 2237874"/>
              <a:gd name="connsiteX18" fmla="*/ 9288379 w 16747958"/>
              <a:gd name="connsiteY18" fmla="*/ 890337 h 2237874"/>
              <a:gd name="connsiteX19" fmla="*/ 9480884 w 16747958"/>
              <a:gd name="connsiteY19" fmla="*/ 986590 h 2237874"/>
              <a:gd name="connsiteX20" fmla="*/ 9769642 w 16747958"/>
              <a:gd name="connsiteY20" fmla="*/ 1130969 h 2237874"/>
              <a:gd name="connsiteX21" fmla="*/ 9938084 w 16747958"/>
              <a:gd name="connsiteY21" fmla="*/ 1179095 h 2237874"/>
              <a:gd name="connsiteX22" fmla="*/ 10539663 w 16747958"/>
              <a:gd name="connsiteY22" fmla="*/ 1419727 h 2237874"/>
              <a:gd name="connsiteX23" fmla="*/ 10852484 w 16747958"/>
              <a:gd name="connsiteY23" fmla="*/ 1515979 h 2237874"/>
              <a:gd name="connsiteX24" fmla="*/ 11165305 w 16747958"/>
              <a:gd name="connsiteY24" fmla="*/ 1636295 h 2237874"/>
              <a:gd name="connsiteX25" fmla="*/ 12729411 w 16747958"/>
              <a:gd name="connsiteY25" fmla="*/ 2021306 h 2237874"/>
              <a:gd name="connsiteX26" fmla="*/ 13090358 w 16747958"/>
              <a:gd name="connsiteY26" fmla="*/ 2093495 h 2237874"/>
              <a:gd name="connsiteX27" fmla="*/ 13306926 w 16747958"/>
              <a:gd name="connsiteY27" fmla="*/ 2117558 h 2237874"/>
              <a:gd name="connsiteX28" fmla="*/ 13980695 w 16747958"/>
              <a:gd name="connsiteY28" fmla="*/ 2213811 h 2237874"/>
              <a:gd name="connsiteX29" fmla="*/ 14461958 w 16747958"/>
              <a:gd name="connsiteY29" fmla="*/ 2237874 h 2237874"/>
              <a:gd name="connsiteX30" fmla="*/ 14702590 w 16747958"/>
              <a:gd name="connsiteY30" fmla="*/ 2213811 h 2237874"/>
              <a:gd name="connsiteX31" fmla="*/ 14991347 w 16747958"/>
              <a:gd name="connsiteY31" fmla="*/ 2165685 h 2237874"/>
              <a:gd name="connsiteX32" fmla="*/ 15207916 w 16747958"/>
              <a:gd name="connsiteY32" fmla="*/ 2069432 h 2237874"/>
              <a:gd name="connsiteX33" fmla="*/ 15400421 w 16747958"/>
              <a:gd name="connsiteY33" fmla="*/ 1949116 h 2237874"/>
              <a:gd name="connsiteX34" fmla="*/ 15641053 w 16747958"/>
              <a:gd name="connsiteY34" fmla="*/ 1804737 h 2237874"/>
              <a:gd name="connsiteX35" fmla="*/ 15761369 w 16747958"/>
              <a:gd name="connsiteY35" fmla="*/ 1756611 h 2237874"/>
              <a:gd name="connsiteX36" fmla="*/ 15881684 w 16747958"/>
              <a:gd name="connsiteY36" fmla="*/ 1636295 h 2237874"/>
              <a:gd name="connsiteX37" fmla="*/ 16170442 w 16747958"/>
              <a:gd name="connsiteY37" fmla="*/ 1371600 h 2237874"/>
              <a:gd name="connsiteX38" fmla="*/ 16290758 w 16747958"/>
              <a:gd name="connsiteY38" fmla="*/ 1203158 h 2237874"/>
              <a:gd name="connsiteX39" fmla="*/ 16483263 w 16747958"/>
              <a:gd name="connsiteY39" fmla="*/ 986590 h 2237874"/>
              <a:gd name="connsiteX40" fmla="*/ 16579516 w 16747958"/>
              <a:gd name="connsiteY40" fmla="*/ 842211 h 2237874"/>
              <a:gd name="connsiteX41" fmla="*/ 16627642 w 16747958"/>
              <a:gd name="connsiteY41" fmla="*/ 770022 h 2237874"/>
              <a:gd name="connsiteX42" fmla="*/ 16675769 w 16747958"/>
              <a:gd name="connsiteY42" fmla="*/ 673769 h 2237874"/>
              <a:gd name="connsiteX43" fmla="*/ 16723895 w 16747958"/>
              <a:gd name="connsiteY43" fmla="*/ 601579 h 2237874"/>
              <a:gd name="connsiteX44" fmla="*/ 16747958 w 16747958"/>
              <a:gd name="connsiteY44"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2719137 w 16747958"/>
              <a:gd name="connsiteY4" fmla="*/ 144379 h 2237874"/>
              <a:gd name="connsiteX5" fmla="*/ 3537284 w 16747958"/>
              <a:gd name="connsiteY5" fmla="*/ 48127 h 2237874"/>
              <a:gd name="connsiteX6" fmla="*/ 4307305 w 16747958"/>
              <a:gd name="connsiteY6" fmla="*/ 0 h 2237874"/>
              <a:gd name="connsiteX7" fmla="*/ 5895474 w 16747958"/>
              <a:gd name="connsiteY7" fmla="*/ 48127 h 2237874"/>
              <a:gd name="connsiteX8" fmla="*/ 6545179 w 16747958"/>
              <a:gd name="connsiteY8" fmla="*/ 144379 h 2237874"/>
              <a:gd name="connsiteX9" fmla="*/ 7146758 w 16747958"/>
              <a:gd name="connsiteY9" fmla="*/ 240632 h 2237874"/>
              <a:gd name="connsiteX10" fmla="*/ 7531769 w 16747958"/>
              <a:gd name="connsiteY10" fmla="*/ 336885 h 2237874"/>
              <a:gd name="connsiteX11" fmla="*/ 7676147 w 16747958"/>
              <a:gd name="connsiteY11" fmla="*/ 360948 h 2237874"/>
              <a:gd name="connsiteX12" fmla="*/ 8061158 w 16747958"/>
              <a:gd name="connsiteY12" fmla="*/ 457200 h 2237874"/>
              <a:gd name="connsiteX13" fmla="*/ 8253663 w 16747958"/>
              <a:gd name="connsiteY13" fmla="*/ 529390 h 2237874"/>
              <a:gd name="connsiteX14" fmla="*/ 8614611 w 16747958"/>
              <a:gd name="connsiteY14" fmla="*/ 649706 h 2237874"/>
              <a:gd name="connsiteX15" fmla="*/ 8831179 w 16747958"/>
              <a:gd name="connsiteY15" fmla="*/ 721895 h 2237874"/>
              <a:gd name="connsiteX16" fmla="*/ 8999621 w 16747958"/>
              <a:gd name="connsiteY16" fmla="*/ 794085 h 2237874"/>
              <a:gd name="connsiteX17" fmla="*/ 9288379 w 16747958"/>
              <a:gd name="connsiteY17" fmla="*/ 890337 h 2237874"/>
              <a:gd name="connsiteX18" fmla="*/ 9480884 w 16747958"/>
              <a:gd name="connsiteY18" fmla="*/ 986590 h 2237874"/>
              <a:gd name="connsiteX19" fmla="*/ 9769642 w 16747958"/>
              <a:gd name="connsiteY19" fmla="*/ 1130969 h 2237874"/>
              <a:gd name="connsiteX20" fmla="*/ 9938084 w 16747958"/>
              <a:gd name="connsiteY20" fmla="*/ 1179095 h 2237874"/>
              <a:gd name="connsiteX21" fmla="*/ 10539663 w 16747958"/>
              <a:gd name="connsiteY21" fmla="*/ 1419727 h 2237874"/>
              <a:gd name="connsiteX22" fmla="*/ 10852484 w 16747958"/>
              <a:gd name="connsiteY22" fmla="*/ 1515979 h 2237874"/>
              <a:gd name="connsiteX23" fmla="*/ 11165305 w 16747958"/>
              <a:gd name="connsiteY23" fmla="*/ 1636295 h 2237874"/>
              <a:gd name="connsiteX24" fmla="*/ 12729411 w 16747958"/>
              <a:gd name="connsiteY24" fmla="*/ 2021306 h 2237874"/>
              <a:gd name="connsiteX25" fmla="*/ 13090358 w 16747958"/>
              <a:gd name="connsiteY25" fmla="*/ 2093495 h 2237874"/>
              <a:gd name="connsiteX26" fmla="*/ 13306926 w 16747958"/>
              <a:gd name="connsiteY26" fmla="*/ 2117558 h 2237874"/>
              <a:gd name="connsiteX27" fmla="*/ 13980695 w 16747958"/>
              <a:gd name="connsiteY27" fmla="*/ 2213811 h 2237874"/>
              <a:gd name="connsiteX28" fmla="*/ 14461958 w 16747958"/>
              <a:gd name="connsiteY28" fmla="*/ 2237874 h 2237874"/>
              <a:gd name="connsiteX29" fmla="*/ 14702590 w 16747958"/>
              <a:gd name="connsiteY29" fmla="*/ 2213811 h 2237874"/>
              <a:gd name="connsiteX30" fmla="*/ 14991347 w 16747958"/>
              <a:gd name="connsiteY30" fmla="*/ 2165685 h 2237874"/>
              <a:gd name="connsiteX31" fmla="*/ 15207916 w 16747958"/>
              <a:gd name="connsiteY31" fmla="*/ 2069432 h 2237874"/>
              <a:gd name="connsiteX32" fmla="*/ 15400421 w 16747958"/>
              <a:gd name="connsiteY32" fmla="*/ 1949116 h 2237874"/>
              <a:gd name="connsiteX33" fmla="*/ 15641053 w 16747958"/>
              <a:gd name="connsiteY33" fmla="*/ 1804737 h 2237874"/>
              <a:gd name="connsiteX34" fmla="*/ 15761369 w 16747958"/>
              <a:gd name="connsiteY34" fmla="*/ 1756611 h 2237874"/>
              <a:gd name="connsiteX35" fmla="*/ 15881684 w 16747958"/>
              <a:gd name="connsiteY35" fmla="*/ 1636295 h 2237874"/>
              <a:gd name="connsiteX36" fmla="*/ 16170442 w 16747958"/>
              <a:gd name="connsiteY36" fmla="*/ 1371600 h 2237874"/>
              <a:gd name="connsiteX37" fmla="*/ 16290758 w 16747958"/>
              <a:gd name="connsiteY37" fmla="*/ 1203158 h 2237874"/>
              <a:gd name="connsiteX38" fmla="*/ 16483263 w 16747958"/>
              <a:gd name="connsiteY38" fmla="*/ 986590 h 2237874"/>
              <a:gd name="connsiteX39" fmla="*/ 16579516 w 16747958"/>
              <a:gd name="connsiteY39" fmla="*/ 842211 h 2237874"/>
              <a:gd name="connsiteX40" fmla="*/ 16627642 w 16747958"/>
              <a:gd name="connsiteY40" fmla="*/ 770022 h 2237874"/>
              <a:gd name="connsiteX41" fmla="*/ 16675769 w 16747958"/>
              <a:gd name="connsiteY41" fmla="*/ 673769 h 2237874"/>
              <a:gd name="connsiteX42" fmla="*/ 16723895 w 16747958"/>
              <a:gd name="connsiteY42" fmla="*/ 601579 h 2237874"/>
              <a:gd name="connsiteX43" fmla="*/ 16747958 w 16747958"/>
              <a:gd name="connsiteY43"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3537284 w 16747958"/>
              <a:gd name="connsiteY4" fmla="*/ 48127 h 2237874"/>
              <a:gd name="connsiteX5" fmla="*/ 4307305 w 16747958"/>
              <a:gd name="connsiteY5" fmla="*/ 0 h 2237874"/>
              <a:gd name="connsiteX6" fmla="*/ 5895474 w 16747958"/>
              <a:gd name="connsiteY6" fmla="*/ 48127 h 2237874"/>
              <a:gd name="connsiteX7" fmla="*/ 6545179 w 16747958"/>
              <a:gd name="connsiteY7" fmla="*/ 144379 h 2237874"/>
              <a:gd name="connsiteX8" fmla="*/ 7146758 w 16747958"/>
              <a:gd name="connsiteY8" fmla="*/ 240632 h 2237874"/>
              <a:gd name="connsiteX9" fmla="*/ 7531769 w 16747958"/>
              <a:gd name="connsiteY9" fmla="*/ 336885 h 2237874"/>
              <a:gd name="connsiteX10" fmla="*/ 7676147 w 16747958"/>
              <a:gd name="connsiteY10" fmla="*/ 360948 h 2237874"/>
              <a:gd name="connsiteX11" fmla="*/ 8061158 w 16747958"/>
              <a:gd name="connsiteY11" fmla="*/ 457200 h 2237874"/>
              <a:gd name="connsiteX12" fmla="*/ 8253663 w 16747958"/>
              <a:gd name="connsiteY12" fmla="*/ 529390 h 2237874"/>
              <a:gd name="connsiteX13" fmla="*/ 8614611 w 16747958"/>
              <a:gd name="connsiteY13" fmla="*/ 649706 h 2237874"/>
              <a:gd name="connsiteX14" fmla="*/ 8831179 w 16747958"/>
              <a:gd name="connsiteY14" fmla="*/ 721895 h 2237874"/>
              <a:gd name="connsiteX15" fmla="*/ 8999621 w 16747958"/>
              <a:gd name="connsiteY15" fmla="*/ 794085 h 2237874"/>
              <a:gd name="connsiteX16" fmla="*/ 9288379 w 16747958"/>
              <a:gd name="connsiteY16" fmla="*/ 890337 h 2237874"/>
              <a:gd name="connsiteX17" fmla="*/ 9480884 w 16747958"/>
              <a:gd name="connsiteY17" fmla="*/ 986590 h 2237874"/>
              <a:gd name="connsiteX18" fmla="*/ 9769642 w 16747958"/>
              <a:gd name="connsiteY18" fmla="*/ 1130969 h 2237874"/>
              <a:gd name="connsiteX19" fmla="*/ 9938084 w 16747958"/>
              <a:gd name="connsiteY19" fmla="*/ 1179095 h 2237874"/>
              <a:gd name="connsiteX20" fmla="*/ 10539663 w 16747958"/>
              <a:gd name="connsiteY20" fmla="*/ 1419727 h 2237874"/>
              <a:gd name="connsiteX21" fmla="*/ 10852484 w 16747958"/>
              <a:gd name="connsiteY21" fmla="*/ 1515979 h 2237874"/>
              <a:gd name="connsiteX22" fmla="*/ 11165305 w 16747958"/>
              <a:gd name="connsiteY22" fmla="*/ 1636295 h 2237874"/>
              <a:gd name="connsiteX23" fmla="*/ 12729411 w 16747958"/>
              <a:gd name="connsiteY23" fmla="*/ 2021306 h 2237874"/>
              <a:gd name="connsiteX24" fmla="*/ 13090358 w 16747958"/>
              <a:gd name="connsiteY24" fmla="*/ 2093495 h 2237874"/>
              <a:gd name="connsiteX25" fmla="*/ 13306926 w 16747958"/>
              <a:gd name="connsiteY25" fmla="*/ 2117558 h 2237874"/>
              <a:gd name="connsiteX26" fmla="*/ 13980695 w 16747958"/>
              <a:gd name="connsiteY26" fmla="*/ 2213811 h 2237874"/>
              <a:gd name="connsiteX27" fmla="*/ 14461958 w 16747958"/>
              <a:gd name="connsiteY27" fmla="*/ 2237874 h 2237874"/>
              <a:gd name="connsiteX28" fmla="*/ 14702590 w 16747958"/>
              <a:gd name="connsiteY28" fmla="*/ 2213811 h 2237874"/>
              <a:gd name="connsiteX29" fmla="*/ 14991347 w 16747958"/>
              <a:gd name="connsiteY29" fmla="*/ 2165685 h 2237874"/>
              <a:gd name="connsiteX30" fmla="*/ 15207916 w 16747958"/>
              <a:gd name="connsiteY30" fmla="*/ 2069432 h 2237874"/>
              <a:gd name="connsiteX31" fmla="*/ 15400421 w 16747958"/>
              <a:gd name="connsiteY31" fmla="*/ 1949116 h 2237874"/>
              <a:gd name="connsiteX32" fmla="*/ 15641053 w 16747958"/>
              <a:gd name="connsiteY32" fmla="*/ 1804737 h 2237874"/>
              <a:gd name="connsiteX33" fmla="*/ 15761369 w 16747958"/>
              <a:gd name="connsiteY33" fmla="*/ 1756611 h 2237874"/>
              <a:gd name="connsiteX34" fmla="*/ 15881684 w 16747958"/>
              <a:gd name="connsiteY34" fmla="*/ 1636295 h 2237874"/>
              <a:gd name="connsiteX35" fmla="*/ 16170442 w 16747958"/>
              <a:gd name="connsiteY35" fmla="*/ 1371600 h 2237874"/>
              <a:gd name="connsiteX36" fmla="*/ 16290758 w 16747958"/>
              <a:gd name="connsiteY36" fmla="*/ 1203158 h 2237874"/>
              <a:gd name="connsiteX37" fmla="*/ 16483263 w 16747958"/>
              <a:gd name="connsiteY37" fmla="*/ 986590 h 2237874"/>
              <a:gd name="connsiteX38" fmla="*/ 16579516 w 16747958"/>
              <a:gd name="connsiteY38" fmla="*/ 842211 h 2237874"/>
              <a:gd name="connsiteX39" fmla="*/ 16627642 w 16747958"/>
              <a:gd name="connsiteY39" fmla="*/ 770022 h 2237874"/>
              <a:gd name="connsiteX40" fmla="*/ 16675769 w 16747958"/>
              <a:gd name="connsiteY40" fmla="*/ 673769 h 2237874"/>
              <a:gd name="connsiteX41" fmla="*/ 16723895 w 16747958"/>
              <a:gd name="connsiteY41" fmla="*/ 601579 h 2237874"/>
              <a:gd name="connsiteX42" fmla="*/ 16747958 w 16747958"/>
              <a:gd name="connsiteY42" fmla="*/ 529390 h 2237874"/>
              <a:gd name="connsiteX0" fmla="*/ 0 w 16747958"/>
              <a:gd name="connsiteY0" fmla="*/ 1512145 h 2209976"/>
              <a:gd name="connsiteX1" fmla="*/ 433137 w 16747958"/>
              <a:gd name="connsiteY1" fmla="*/ 982755 h 2209976"/>
              <a:gd name="connsiteX2" fmla="*/ 1179095 w 16747958"/>
              <a:gd name="connsiteY2" fmla="*/ 501492 h 2209976"/>
              <a:gd name="connsiteX3" fmla="*/ 2093495 w 16747958"/>
              <a:gd name="connsiteY3" fmla="*/ 236797 h 2209976"/>
              <a:gd name="connsiteX4" fmla="*/ 3537284 w 16747958"/>
              <a:gd name="connsiteY4" fmla="*/ 20229 h 2209976"/>
              <a:gd name="connsiteX5" fmla="*/ 5895474 w 16747958"/>
              <a:gd name="connsiteY5" fmla="*/ 20229 h 2209976"/>
              <a:gd name="connsiteX6" fmla="*/ 6545179 w 16747958"/>
              <a:gd name="connsiteY6" fmla="*/ 116481 h 2209976"/>
              <a:gd name="connsiteX7" fmla="*/ 7146758 w 16747958"/>
              <a:gd name="connsiteY7" fmla="*/ 212734 h 2209976"/>
              <a:gd name="connsiteX8" fmla="*/ 7531769 w 16747958"/>
              <a:gd name="connsiteY8" fmla="*/ 308987 h 2209976"/>
              <a:gd name="connsiteX9" fmla="*/ 7676147 w 16747958"/>
              <a:gd name="connsiteY9" fmla="*/ 333050 h 2209976"/>
              <a:gd name="connsiteX10" fmla="*/ 8061158 w 16747958"/>
              <a:gd name="connsiteY10" fmla="*/ 429302 h 2209976"/>
              <a:gd name="connsiteX11" fmla="*/ 8253663 w 16747958"/>
              <a:gd name="connsiteY11" fmla="*/ 501492 h 2209976"/>
              <a:gd name="connsiteX12" fmla="*/ 8614611 w 16747958"/>
              <a:gd name="connsiteY12" fmla="*/ 621808 h 2209976"/>
              <a:gd name="connsiteX13" fmla="*/ 8831179 w 16747958"/>
              <a:gd name="connsiteY13" fmla="*/ 693997 h 2209976"/>
              <a:gd name="connsiteX14" fmla="*/ 8999621 w 16747958"/>
              <a:gd name="connsiteY14" fmla="*/ 766187 h 2209976"/>
              <a:gd name="connsiteX15" fmla="*/ 9288379 w 16747958"/>
              <a:gd name="connsiteY15" fmla="*/ 862439 h 2209976"/>
              <a:gd name="connsiteX16" fmla="*/ 9480884 w 16747958"/>
              <a:gd name="connsiteY16" fmla="*/ 958692 h 2209976"/>
              <a:gd name="connsiteX17" fmla="*/ 9769642 w 16747958"/>
              <a:gd name="connsiteY17" fmla="*/ 1103071 h 2209976"/>
              <a:gd name="connsiteX18" fmla="*/ 9938084 w 16747958"/>
              <a:gd name="connsiteY18" fmla="*/ 1151197 h 2209976"/>
              <a:gd name="connsiteX19" fmla="*/ 10539663 w 16747958"/>
              <a:gd name="connsiteY19" fmla="*/ 1391829 h 2209976"/>
              <a:gd name="connsiteX20" fmla="*/ 10852484 w 16747958"/>
              <a:gd name="connsiteY20" fmla="*/ 1488081 h 2209976"/>
              <a:gd name="connsiteX21" fmla="*/ 11165305 w 16747958"/>
              <a:gd name="connsiteY21" fmla="*/ 1608397 h 2209976"/>
              <a:gd name="connsiteX22" fmla="*/ 12729411 w 16747958"/>
              <a:gd name="connsiteY22" fmla="*/ 1993408 h 2209976"/>
              <a:gd name="connsiteX23" fmla="*/ 13090358 w 16747958"/>
              <a:gd name="connsiteY23" fmla="*/ 2065597 h 2209976"/>
              <a:gd name="connsiteX24" fmla="*/ 13306926 w 16747958"/>
              <a:gd name="connsiteY24" fmla="*/ 2089660 h 2209976"/>
              <a:gd name="connsiteX25" fmla="*/ 13980695 w 16747958"/>
              <a:gd name="connsiteY25" fmla="*/ 2185913 h 2209976"/>
              <a:gd name="connsiteX26" fmla="*/ 14461958 w 16747958"/>
              <a:gd name="connsiteY26" fmla="*/ 2209976 h 2209976"/>
              <a:gd name="connsiteX27" fmla="*/ 14702590 w 16747958"/>
              <a:gd name="connsiteY27" fmla="*/ 2185913 h 2209976"/>
              <a:gd name="connsiteX28" fmla="*/ 14991347 w 16747958"/>
              <a:gd name="connsiteY28" fmla="*/ 2137787 h 2209976"/>
              <a:gd name="connsiteX29" fmla="*/ 15207916 w 16747958"/>
              <a:gd name="connsiteY29" fmla="*/ 2041534 h 2209976"/>
              <a:gd name="connsiteX30" fmla="*/ 15400421 w 16747958"/>
              <a:gd name="connsiteY30" fmla="*/ 1921218 h 2209976"/>
              <a:gd name="connsiteX31" fmla="*/ 15641053 w 16747958"/>
              <a:gd name="connsiteY31" fmla="*/ 1776839 h 2209976"/>
              <a:gd name="connsiteX32" fmla="*/ 15761369 w 16747958"/>
              <a:gd name="connsiteY32" fmla="*/ 1728713 h 2209976"/>
              <a:gd name="connsiteX33" fmla="*/ 15881684 w 16747958"/>
              <a:gd name="connsiteY33" fmla="*/ 1608397 h 2209976"/>
              <a:gd name="connsiteX34" fmla="*/ 16170442 w 16747958"/>
              <a:gd name="connsiteY34" fmla="*/ 1343702 h 2209976"/>
              <a:gd name="connsiteX35" fmla="*/ 16290758 w 16747958"/>
              <a:gd name="connsiteY35" fmla="*/ 1175260 h 2209976"/>
              <a:gd name="connsiteX36" fmla="*/ 16483263 w 16747958"/>
              <a:gd name="connsiteY36" fmla="*/ 958692 h 2209976"/>
              <a:gd name="connsiteX37" fmla="*/ 16579516 w 16747958"/>
              <a:gd name="connsiteY37" fmla="*/ 814313 h 2209976"/>
              <a:gd name="connsiteX38" fmla="*/ 16627642 w 16747958"/>
              <a:gd name="connsiteY38" fmla="*/ 742124 h 2209976"/>
              <a:gd name="connsiteX39" fmla="*/ 16675769 w 16747958"/>
              <a:gd name="connsiteY39" fmla="*/ 645871 h 2209976"/>
              <a:gd name="connsiteX40" fmla="*/ 16723895 w 16747958"/>
              <a:gd name="connsiteY40" fmla="*/ 573681 h 2209976"/>
              <a:gd name="connsiteX41" fmla="*/ 16747958 w 16747958"/>
              <a:gd name="connsiteY41" fmla="*/ 501492 h 220997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531769 w 16747958"/>
              <a:gd name="connsiteY7" fmla="*/ 314347 h 2215336"/>
              <a:gd name="connsiteX8" fmla="*/ 7676147 w 16747958"/>
              <a:gd name="connsiteY8" fmla="*/ 338410 h 2215336"/>
              <a:gd name="connsiteX9" fmla="*/ 8061158 w 16747958"/>
              <a:gd name="connsiteY9" fmla="*/ 434662 h 2215336"/>
              <a:gd name="connsiteX10" fmla="*/ 8253663 w 16747958"/>
              <a:gd name="connsiteY10" fmla="*/ 506852 h 2215336"/>
              <a:gd name="connsiteX11" fmla="*/ 8614611 w 16747958"/>
              <a:gd name="connsiteY11" fmla="*/ 627168 h 2215336"/>
              <a:gd name="connsiteX12" fmla="*/ 8831179 w 16747958"/>
              <a:gd name="connsiteY12" fmla="*/ 699357 h 2215336"/>
              <a:gd name="connsiteX13" fmla="*/ 8999621 w 16747958"/>
              <a:gd name="connsiteY13" fmla="*/ 771547 h 2215336"/>
              <a:gd name="connsiteX14" fmla="*/ 9288379 w 16747958"/>
              <a:gd name="connsiteY14" fmla="*/ 867799 h 2215336"/>
              <a:gd name="connsiteX15" fmla="*/ 9480884 w 16747958"/>
              <a:gd name="connsiteY15" fmla="*/ 964052 h 2215336"/>
              <a:gd name="connsiteX16" fmla="*/ 9769642 w 16747958"/>
              <a:gd name="connsiteY16" fmla="*/ 1108431 h 2215336"/>
              <a:gd name="connsiteX17" fmla="*/ 9938084 w 16747958"/>
              <a:gd name="connsiteY17" fmla="*/ 1156557 h 2215336"/>
              <a:gd name="connsiteX18" fmla="*/ 10539663 w 16747958"/>
              <a:gd name="connsiteY18" fmla="*/ 1397189 h 2215336"/>
              <a:gd name="connsiteX19" fmla="*/ 10852484 w 16747958"/>
              <a:gd name="connsiteY19" fmla="*/ 1493441 h 2215336"/>
              <a:gd name="connsiteX20" fmla="*/ 11165305 w 16747958"/>
              <a:gd name="connsiteY20" fmla="*/ 1613757 h 2215336"/>
              <a:gd name="connsiteX21" fmla="*/ 12729411 w 16747958"/>
              <a:gd name="connsiteY21" fmla="*/ 1998768 h 2215336"/>
              <a:gd name="connsiteX22" fmla="*/ 13090358 w 16747958"/>
              <a:gd name="connsiteY22" fmla="*/ 2070957 h 2215336"/>
              <a:gd name="connsiteX23" fmla="*/ 13306926 w 16747958"/>
              <a:gd name="connsiteY23" fmla="*/ 2095020 h 2215336"/>
              <a:gd name="connsiteX24" fmla="*/ 13980695 w 16747958"/>
              <a:gd name="connsiteY24" fmla="*/ 2191273 h 2215336"/>
              <a:gd name="connsiteX25" fmla="*/ 14461958 w 16747958"/>
              <a:gd name="connsiteY25" fmla="*/ 2215336 h 2215336"/>
              <a:gd name="connsiteX26" fmla="*/ 14702590 w 16747958"/>
              <a:gd name="connsiteY26" fmla="*/ 2191273 h 2215336"/>
              <a:gd name="connsiteX27" fmla="*/ 14991347 w 16747958"/>
              <a:gd name="connsiteY27" fmla="*/ 2143147 h 2215336"/>
              <a:gd name="connsiteX28" fmla="*/ 15207916 w 16747958"/>
              <a:gd name="connsiteY28" fmla="*/ 2046894 h 2215336"/>
              <a:gd name="connsiteX29" fmla="*/ 15400421 w 16747958"/>
              <a:gd name="connsiteY29" fmla="*/ 1926578 h 2215336"/>
              <a:gd name="connsiteX30" fmla="*/ 15641053 w 16747958"/>
              <a:gd name="connsiteY30" fmla="*/ 1782199 h 2215336"/>
              <a:gd name="connsiteX31" fmla="*/ 15761369 w 16747958"/>
              <a:gd name="connsiteY31" fmla="*/ 1734073 h 2215336"/>
              <a:gd name="connsiteX32" fmla="*/ 15881684 w 16747958"/>
              <a:gd name="connsiteY32" fmla="*/ 1613757 h 2215336"/>
              <a:gd name="connsiteX33" fmla="*/ 16170442 w 16747958"/>
              <a:gd name="connsiteY33" fmla="*/ 1349062 h 2215336"/>
              <a:gd name="connsiteX34" fmla="*/ 16290758 w 16747958"/>
              <a:gd name="connsiteY34" fmla="*/ 1180620 h 2215336"/>
              <a:gd name="connsiteX35" fmla="*/ 16483263 w 16747958"/>
              <a:gd name="connsiteY35" fmla="*/ 964052 h 2215336"/>
              <a:gd name="connsiteX36" fmla="*/ 16579516 w 16747958"/>
              <a:gd name="connsiteY36" fmla="*/ 819673 h 2215336"/>
              <a:gd name="connsiteX37" fmla="*/ 16627642 w 16747958"/>
              <a:gd name="connsiteY37" fmla="*/ 747484 h 2215336"/>
              <a:gd name="connsiteX38" fmla="*/ 16675769 w 16747958"/>
              <a:gd name="connsiteY38" fmla="*/ 651231 h 2215336"/>
              <a:gd name="connsiteX39" fmla="*/ 16723895 w 16747958"/>
              <a:gd name="connsiteY39" fmla="*/ 579041 h 2215336"/>
              <a:gd name="connsiteX40" fmla="*/ 16747958 w 16747958"/>
              <a:gd name="connsiteY4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676147 w 16747958"/>
              <a:gd name="connsiteY7" fmla="*/ 338410 h 2215336"/>
              <a:gd name="connsiteX8" fmla="*/ 8061158 w 16747958"/>
              <a:gd name="connsiteY8" fmla="*/ 434662 h 2215336"/>
              <a:gd name="connsiteX9" fmla="*/ 8253663 w 16747958"/>
              <a:gd name="connsiteY9" fmla="*/ 506852 h 2215336"/>
              <a:gd name="connsiteX10" fmla="*/ 8614611 w 16747958"/>
              <a:gd name="connsiteY10" fmla="*/ 627168 h 2215336"/>
              <a:gd name="connsiteX11" fmla="*/ 8831179 w 16747958"/>
              <a:gd name="connsiteY11" fmla="*/ 699357 h 2215336"/>
              <a:gd name="connsiteX12" fmla="*/ 8999621 w 16747958"/>
              <a:gd name="connsiteY12" fmla="*/ 771547 h 2215336"/>
              <a:gd name="connsiteX13" fmla="*/ 9288379 w 16747958"/>
              <a:gd name="connsiteY13" fmla="*/ 867799 h 2215336"/>
              <a:gd name="connsiteX14" fmla="*/ 9480884 w 16747958"/>
              <a:gd name="connsiteY14" fmla="*/ 964052 h 2215336"/>
              <a:gd name="connsiteX15" fmla="*/ 9769642 w 16747958"/>
              <a:gd name="connsiteY15" fmla="*/ 1108431 h 2215336"/>
              <a:gd name="connsiteX16" fmla="*/ 9938084 w 16747958"/>
              <a:gd name="connsiteY16" fmla="*/ 1156557 h 2215336"/>
              <a:gd name="connsiteX17" fmla="*/ 10539663 w 16747958"/>
              <a:gd name="connsiteY17" fmla="*/ 1397189 h 2215336"/>
              <a:gd name="connsiteX18" fmla="*/ 10852484 w 16747958"/>
              <a:gd name="connsiteY18" fmla="*/ 1493441 h 2215336"/>
              <a:gd name="connsiteX19" fmla="*/ 11165305 w 16747958"/>
              <a:gd name="connsiteY19" fmla="*/ 1613757 h 2215336"/>
              <a:gd name="connsiteX20" fmla="*/ 12729411 w 16747958"/>
              <a:gd name="connsiteY20" fmla="*/ 1998768 h 2215336"/>
              <a:gd name="connsiteX21" fmla="*/ 13090358 w 16747958"/>
              <a:gd name="connsiteY21" fmla="*/ 2070957 h 2215336"/>
              <a:gd name="connsiteX22" fmla="*/ 13306926 w 16747958"/>
              <a:gd name="connsiteY22" fmla="*/ 2095020 h 2215336"/>
              <a:gd name="connsiteX23" fmla="*/ 13980695 w 16747958"/>
              <a:gd name="connsiteY23" fmla="*/ 2191273 h 2215336"/>
              <a:gd name="connsiteX24" fmla="*/ 14461958 w 16747958"/>
              <a:gd name="connsiteY24" fmla="*/ 2215336 h 2215336"/>
              <a:gd name="connsiteX25" fmla="*/ 14702590 w 16747958"/>
              <a:gd name="connsiteY25" fmla="*/ 2191273 h 2215336"/>
              <a:gd name="connsiteX26" fmla="*/ 14991347 w 16747958"/>
              <a:gd name="connsiteY26" fmla="*/ 2143147 h 2215336"/>
              <a:gd name="connsiteX27" fmla="*/ 15207916 w 16747958"/>
              <a:gd name="connsiteY27" fmla="*/ 2046894 h 2215336"/>
              <a:gd name="connsiteX28" fmla="*/ 15400421 w 16747958"/>
              <a:gd name="connsiteY28" fmla="*/ 1926578 h 2215336"/>
              <a:gd name="connsiteX29" fmla="*/ 15641053 w 16747958"/>
              <a:gd name="connsiteY29" fmla="*/ 1782199 h 2215336"/>
              <a:gd name="connsiteX30" fmla="*/ 15761369 w 16747958"/>
              <a:gd name="connsiteY30" fmla="*/ 1734073 h 2215336"/>
              <a:gd name="connsiteX31" fmla="*/ 15881684 w 16747958"/>
              <a:gd name="connsiteY31" fmla="*/ 1613757 h 2215336"/>
              <a:gd name="connsiteX32" fmla="*/ 16170442 w 16747958"/>
              <a:gd name="connsiteY32" fmla="*/ 1349062 h 2215336"/>
              <a:gd name="connsiteX33" fmla="*/ 16290758 w 16747958"/>
              <a:gd name="connsiteY33" fmla="*/ 1180620 h 2215336"/>
              <a:gd name="connsiteX34" fmla="*/ 16483263 w 16747958"/>
              <a:gd name="connsiteY34" fmla="*/ 964052 h 2215336"/>
              <a:gd name="connsiteX35" fmla="*/ 16579516 w 16747958"/>
              <a:gd name="connsiteY35" fmla="*/ 819673 h 2215336"/>
              <a:gd name="connsiteX36" fmla="*/ 16627642 w 16747958"/>
              <a:gd name="connsiteY36" fmla="*/ 747484 h 2215336"/>
              <a:gd name="connsiteX37" fmla="*/ 16675769 w 16747958"/>
              <a:gd name="connsiteY37" fmla="*/ 651231 h 2215336"/>
              <a:gd name="connsiteX38" fmla="*/ 16723895 w 16747958"/>
              <a:gd name="connsiteY38" fmla="*/ 579041 h 2215336"/>
              <a:gd name="connsiteX39" fmla="*/ 16747958 w 16747958"/>
              <a:gd name="connsiteY3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831179 w 16747958"/>
              <a:gd name="connsiteY10" fmla="*/ 699357 h 2215336"/>
              <a:gd name="connsiteX11" fmla="*/ 8999621 w 16747958"/>
              <a:gd name="connsiteY11" fmla="*/ 771547 h 2215336"/>
              <a:gd name="connsiteX12" fmla="*/ 9288379 w 16747958"/>
              <a:gd name="connsiteY12" fmla="*/ 867799 h 2215336"/>
              <a:gd name="connsiteX13" fmla="*/ 9480884 w 16747958"/>
              <a:gd name="connsiteY13" fmla="*/ 964052 h 2215336"/>
              <a:gd name="connsiteX14" fmla="*/ 9769642 w 16747958"/>
              <a:gd name="connsiteY14" fmla="*/ 1108431 h 2215336"/>
              <a:gd name="connsiteX15" fmla="*/ 9938084 w 16747958"/>
              <a:gd name="connsiteY15" fmla="*/ 1156557 h 2215336"/>
              <a:gd name="connsiteX16" fmla="*/ 10539663 w 16747958"/>
              <a:gd name="connsiteY16" fmla="*/ 1397189 h 2215336"/>
              <a:gd name="connsiteX17" fmla="*/ 10852484 w 16747958"/>
              <a:gd name="connsiteY17" fmla="*/ 1493441 h 2215336"/>
              <a:gd name="connsiteX18" fmla="*/ 11165305 w 16747958"/>
              <a:gd name="connsiteY18" fmla="*/ 1613757 h 2215336"/>
              <a:gd name="connsiteX19" fmla="*/ 12729411 w 16747958"/>
              <a:gd name="connsiteY19" fmla="*/ 1998768 h 2215336"/>
              <a:gd name="connsiteX20" fmla="*/ 13090358 w 16747958"/>
              <a:gd name="connsiteY20" fmla="*/ 2070957 h 2215336"/>
              <a:gd name="connsiteX21" fmla="*/ 13306926 w 16747958"/>
              <a:gd name="connsiteY21" fmla="*/ 2095020 h 2215336"/>
              <a:gd name="connsiteX22" fmla="*/ 13980695 w 16747958"/>
              <a:gd name="connsiteY22" fmla="*/ 2191273 h 2215336"/>
              <a:gd name="connsiteX23" fmla="*/ 14461958 w 16747958"/>
              <a:gd name="connsiteY23" fmla="*/ 2215336 h 2215336"/>
              <a:gd name="connsiteX24" fmla="*/ 14702590 w 16747958"/>
              <a:gd name="connsiteY24" fmla="*/ 2191273 h 2215336"/>
              <a:gd name="connsiteX25" fmla="*/ 14991347 w 16747958"/>
              <a:gd name="connsiteY25" fmla="*/ 2143147 h 2215336"/>
              <a:gd name="connsiteX26" fmla="*/ 15207916 w 16747958"/>
              <a:gd name="connsiteY26" fmla="*/ 2046894 h 2215336"/>
              <a:gd name="connsiteX27" fmla="*/ 15400421 w 16747958"/>
              <a:gd name="connsiteY27" fmla="*/ 1926578 h 2215336"/>
              <a:gd name="connsiteX28" fmla="*/ 15641053 w 16747958"/>
              <a:gd name="connsiteY28" fmla="*/ 1782199 h 2215336"/>
              <a:gd name="connsiteX29" fmla="*/ 15761369 w 16747958"/>
              <a:gd name="connsiteY29" fmla="*/ 1734073 h 2215336"/>
              <a:gd name="connsiteX30" fmla="*/ 15881684 w 16747958"/>
              <a:gd name="connsiteY30" fmla="*/ 1613757 h 2215336"/>
              <a:gd name="connsiteX31" fmla="*/ 16170442 w 16747958"/>
              <a:gd name="connsiteY31" fmla="*/ 1349062 h 2215336"/>
              <a:gd name="connsiteX32" fmla="*/ 16290758 w 16747958"/>
              <a:gd name="connsiteY32" fmla="*/ 1180620 h 2215336"/>
              <a:gd name="connsiteX33" fmla="*/ 16483263 w 16747958"/>
              <a:gd name="connsiteY33" fmla="*/ 964052 h 2215336"/>
              <a:gd name="connsiteX34" fmla="*/ 16579516 w 16747958"/>
              <a:gd name="connsiteY34" fmla="*/ 819673 h 2215336"/>
              <a:gd name="connsiteX35" fmla="*/ 16627642 w 16747958"/>
              <a:gd name="connsiteY35" fmla="*/ 747484 h 2215336"/>
              <a:gd name="connsiteX36" fmla="*/ 16675769 w 16747958"/>
              <a:gd name="connsiteY36" fmla="*/ 651231 h 2215336"/>
              <a:gd name="connsiteX37" fmla="*/ 16723895 w 16747958"/>
              <a:gd name="connsiteY37" fmla="*/ 579041 h 2215336"/>
              <a:gd name="connsiteX38" fmla="*/ 16747958 w 16747958"/>
              <a:gd name="connsiteY3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999621 w 16747958"/>
              <a:gd name="connsiteY10" fmla="*/ 771547 h 2215336"/>
              <a:gd name="connsiteX11" fmla="*/ 9288379 w 16747958"/>
              <a:gd name="connsiteY11" fmla="*/ 867799 h 2215336"/>
              <a:gd name="connsiteX12" fmla="*/ 9480884 w 16747958"/>
              <a:gd name="connsiteY12" fmla="*/ 964052 h 2215336"/>
              <a:gd name="connsiteX13" fmla="*/ 9769642 w 16747958"/>
              <a:gd name="connsiteY13" fmla="*/ 1108431 h 2215336"/>
              <a:gd name="connsiteX14" fmla="*/ 9938084 w 16747958"/>
              <a:gd name="connsiteY14" fmla="*/ 1156557 h 2215336"/>
              <a:gd name="connsiteX15" fmla="*/ 10539663 w 16747958"/>
              <a:gd name="connsiteY15" fmla="*/ 1397189 h 2215336"/>
              <a:gd name="connsiteX16" fmla="*/ 10852484 w 16747958"/>
              <a:gd name="connsiteY16" fmla="*/ 1493441 h 2215336"/>
              <a:gd name="connsiteX17" fmla="*/ 11165305 w 16747958"/>
              <a:gd name="connsiteY17" fmla="*/ 1613757 h 2215336"/>
              <a:gd name="connsiteX18" fmla="*/ 12729411 w 16747958"/>
              <a:gd name="connsiteY18" fmla="*/ 1998768 h 2215336"/>
              <a:gd name="connsiteX19" fmla="*/ 13090358 w 16747958"/>
              <a:gd name="connsiteY19" fmla="*/ 2070957 h 2215336"/>
              <a:gd name="connsiteX20" fmla="*/ 13306926 w 16747958"/>
              <a:gd name="connsiteY20" fmla="*/ 2095020 h 2215336"/>
              <a:gd name="connsiteX21" fmla="*/ 13980695 w 16747958"/>
              <a:gd name="connsiteY21" fmla="*/ 2191273 h 2215336"/>
              <a:gd name="connsiteX22" fmla="*/ 14461958 w 16747958"/>
              <a:gd name="connsiteY22" fmla="*/ 2215336 h 2215336"/>
              <a:gd name="connsiteX23" fmla="*/ 14702590 w 16747958"/>
              <a:gd name="connsiteY23" fmla="*/ 2191273 h 2215336"/>
              <a:gd name="connsiteX24" fmla="*/ 14991347 w 16747958"/>
              <a:gd name="connsiteY24" fmla="*/ 2143147 h 2215336"/>
              <a:gd name="connsiteX25" fmla="*/ 15207916 w 16747958"/>
              <a:gd name="connsiteY25" fmla="*/ 2046894 h 2215336"/>
              <a:gd name="connsiteX26" fmla="*/ 15400421 w 16747958"/>
              <a:gd name="connsiteY26" fmla="*/ 1926578 h 2215336"/>
              <a:gd name="connsiteX27" fmla="*/ 15641053 w 16747958"/>
              <a:gd name="connsiteY27" fmla="*/ 1782199 h 2215336"/>
              <a:gd name="connsiteX28" fmla="*/ 15761369 w 16747958"/>
              <a:gd name="connsiteY28" fmla="*/ 1734073 h 2215336"/>
              <a:gd name="connsiteX29" fmla="*/ 15881684 w 16747958"/>
              <a:gd name="connsiteY29" fmla="*/ 1613757 h 2215336"/>
              <a:gd name="connsiteX30" fmla="*/ 16170442 w 16747958"/>
              <a:gd name="connsiteY30" fmla="*/ 1349062 h 2215336"/>
              <a:gd name="connsiteX31" fmla="*/ 16290758 w 16747958"/>
              <a:gd name="connsiteY31" fmla="*/ 1180620 h 2215336"/>
              <a:gd name="connsiteX32" fmla="*/ 16483263 w 16747958"/>
              <a:gd name="connsiteY32" fmla="*/ 964052 h 2215336"/>
              <a:gd name="connsiteX33" fmla="*/ 16579516 w 16747958"/>
              <a:gd name="connsiteY33" fmla="*/ 819673 h 2215336"/>
              <a:gd name="connsiteX34" fmla="*/ 16627642 w 16747958"/>
              <a:gd name="connsiteY34" fmla="*/ 747484 h 2215336"/>
              <a:gd name="connsiteX35" fmla="*/ 16675769 w 16747958"/>
              <a:gd name="connsiteY35" fmla="*/ 651231 h 2215336"/>
              <a:gd name="connsiteX36" fmla="*/ 16723895 w 16747958"/>
              <a:gd name="connsiteY36" fmla="*/ 579041 h 2215336"/>
              <a:gd name="connsiteX37" fmla="*/ 16747958 w 16747958"/>
              <a:gd name="connsiteY3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480884 w 16747958"/>
              <a:gd name="connsiteY11" fmla="*/ 964052 h 2215336"/>
              <a:gd name="connsiteX12" fmla="*/ 9769642 w 16747958"/>
              <a:gd name="connsiteY12" fmla="*/ 1108431 h 2215336"/>
              <a:gd name="connsiteX13" fmla="*/ 9938084 w 16747958"/>
              <a:gd name="connsiteY13" fmla="*/ 1156557 h 2215336"/>
              <a:gd name="connsiteX14" fmla="*/ 10539663 w 16747958"/>
              <a:gd name="connsiteY14" fmla="*/ 1397189 h 2215336"/>
              <a:gd name="connsiteX15" fmla="*/ 10852484 w 16747958"/>
              <a:gd name="connsiteY15" fmla="*/ 1493441 h 2215336"/>
              <a:gd name="connsiteX16" fmla="*/ 11165305 w 16747958"/>
              <a:gd name="connsiteY16" fmla="*/ 1613757 h 2215336"/>
              <a:gd name="connsiteX17" fmla="*/ 12729411 w 16747958"/>
              <a:gd name="connsiteY17" fmla="*/ 1998768 h 2215336"/>
              <a:gd name="connsiteX18" fmla="*/ 13090358 w 16747958"/>
              <a:gd name="connsiteY18" fmla="*/ 2070957 h 2215336"/>
              <a:gd name="connsiteX19" fmla="*/ 13306926 w 16747958"/>
              <a:gd name="connsiteY19" fmla="*/ 2095020 h 2215336"/>
              <a:gd name="connsiteX20" fmla="*/ 13980695 w 16747958"/>
              <a:gd name="connsiteY20" fmla="*/ 2191273 h 2215336"/>
              <a:gd name="connsiteX21" fmla="*/ 14461958 w 16747958"/>
              <a:gd name="connsiteY21" fmla="*/ 2215336 h 2215336"/>
              <a:gd name="connsiteX22" fmla="*/ 14702590 w 16747958"/>
              <a:gd name="connsiteY22" fmla="*/ 2191273 h 2215336"/>
              <a:gd name="connsiteX23" fmla="*/ 14991347 w 16747958"/>
              <a:gd name="connsiteY23" fmla="*/ 2143147 h 2215336"/>
              <a:gd name="connsiteX24" fmla="*/ 15207916 w 16747958"/>
              <a:gd name="connsiteY24" fmla="*/ 2046894 h 2215336"/>
              <a:gd name="connsiteX25" fmla="*/ 15400421 w 16747958"/>
              <a:gd name="connsiteY25" fmla="*/ 1926578 h 2215336"/>
              <a:gd name="connsiteX26" fmla="*/ 15641053 w 16747958"/>
              <a:gd name="connsiteY26" fmla="*/ 1782199 h 2215336"/>
              <a:gd name="connsiteX27" fmla="*/ 15761369 w 16747958"/>
              <a:gd name="connsiteY27" fmla="*/ 1734073 h 2215336"/>
              <a:gd name="connsiteX28" fmla="*/ 15881684 w 16747958"/>
              <a:gd name="connsiteY28" fmla="*/ 1613757 h 2215336"/>
              <a:gd name="connsiteX29" fmla="*/ 16170442 w 16747958"/>
              <a:gd name="connsiteY29" fmla="*/ 1349062 h 2215336"/>
              <a:gd name="connsiteX30" fmla="*/ 16290758 w 16747958"/>
              <a:gd name="connsiteY30" fmla="*/ 1180620 h 2215336"/>
              <a:gd name="connsiteX31" fmla="*/ 16483263 w 16747958"/>
              <a:gd name="connsiteY31" fmla="*/ 964052 h 2215336"/>
              <a:gd name="connsiteX32" fmla="*/ 16579516 w 16747958"/>
              <a:gd name="connsiteY32" fmla="*/ 819673 h 2215336"/>
              <a:gd name="connsiteX33" fmla="*/ 16627642 w 16747958"/>
              <a:gd name="connsiteY33" fmla="*/ 747484 h 2215336"/>
              <a:gd name="connsiteX34" fmla="*/ 16675769 w 16747958"/>
              <a:gd name="connsiteY34" fmla="*/ 651231 h 2215336"/>
              <a:gd name="connsiteX35" fmla="*/ 16723895 w 16747958"/>
              <a:gd name="connsiteY35" fmla="*/ 579041 h 2215336"/>
              <a:gd name="connsiteX36" fmla="*/ 16747958 w 16747958"/>
              <a:gd name="connsiteY3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769642 w 16747958"/>
              <a:gd name="connsiteY11" fmla="*/ 1108431 h 2215336"/>
              <a:gd name="connsiteX12" fmla="*/ 9938084 w 16747958"/>
              <a:gd name="connsiteY12" fmla="*/ 1156557 h 2215336"/>
              <a:gd name="connsiteX13" fmla="*/ 10539663 w 16747958"/>
              <a:gd name="connsiteY13" fmla="*/ 1397189 h 2215336"/>
              <a:gd name="connsiteX14" fmla="*/ 10852484 w 16747958"/>
              <a:gd name="connsiteY14" fmla="*/ 1493441 h 2215336"/>
              <a:gd name="connsiteX15" fmla="*/ 11165305 w 16747958"/>
              <a:gd name="connsiteY15" fmla="*/ 1613757 h 2215336"/>
              <a:gd name="connsiteX16" fmla="*/ 12729411 w 16747958"/>
              <a:gd name="connsiteY16" fmla="*/ 1998768 h 2215336"/>
              <a:gd name="connsiteX17" fmla="*/ 13090358 w 16747958"/>
              <a:gd name="connsiteY17" fmla="*/ 2070957 h 2215336"/>
              <a:gd name="connsiteX18" fmla="*/ 13306926 w 16747958"/>
              <a:gd name="connsiteY18" fmla="*/ 2095020 h 2215336"/>
              <a:gd name="connsiteX19" fmla="*/ 13980695 w 16747958"/>
              <a:gd name="connsiteY19" fmla="*/ 2191273 h 2215336"/>
              <a:gd name="connsiteX20" fmla="*/ 14461958 w 16747958"/>
              <a:gd name="connsiteY20" fmla="*/ 2215336 h 2215336"/>
              <a:gd name="connsiteX21" fmla="*/ 14702590 w 16747958"/>
              <a:gd name="connsiteY21" fmla="*/ 2191273 h 2215336"/>
              <a:gd name="connsiteX22" fmla="*/ 14991347 w 16747958"/>
              <a:gd name="connsiteY22" fmla="*/ 2143147 h 2215336"/>
              <a:gd name="connsiteX23" fmla="*/ 15207916 w 16747958"/>
              <a:gd name="connsiteY23" fmla="*/ 2046894 h 2215336"/>
              <a:gd name="connsiteX24" fmla="*/ 15400421 w 16747958"/>
              <a:gd name="connsiteY24" fmla="*/ 1926578 h 2215336"/>
              <a:gd name="connsiteX25" fmla="*/ 15641053 w 16747958"/>
              <a:gd name="connsiteY25" fmla="*/ 1782199 h 2215336"/>
              <a:gd name="connsiteX26" fmla="*/ 15761369 w 16747958"/>
              <a:gd name="connsiteY26" fmla="*/ 1734073 h 2215336"/>
              <a:gd name="connsiteX27" fmla="*/ 15881684 w 16747958"/>
              <a:gd name="connsiteY27" fmla="*/ 1613757 h 2215336"/>
              <a:gd name="connsiteX28" fmla="*/ 16170442 w 16747958"/>
              <a:gd name="connsiteY28" fmla="*/ 1349062 h 2215336"/>
              <a:gd name="connsiteX29" fmla="*/ 16290758 w 16747958"/>
              <a:gd name="connsiteY29" fmla="*/ 1180620 h 2215336"/>
              <a:gd name="connsiteX30" fmla="*/ 16483263 w 16747958"/>
              <a:gd name="connsiteY30" fmla="*/ 964052 h 2215336"/>
              <a:gd name="connsiteX31" fmla="*/ 16579516 w 16747958"/>
              <a:gd name="connsiteY31" fmla="*/ 819673 h 2215336"/>
              <a:gd name="connsiteX32" fmla="*/ 16627642 w 16747958"/>
              <a:gd name="connsiteY32" fmla="*/ 747484 h 2215336"/>
              <a:gd name="connsiteX33" fmla="*/ 16675769 w 16747958"/>
              <a:gd name="connsiteY33" fmla="*/ 651231 h 2215336"/>
              <a:gd name="connsiteX34" fmla="*/ 16723895 w 16747958"/>
              <a:gd name="connsiteY34" fmla="*/ 579041 h 2215336"/>
              <a:gd name="connsiteX35" fmla="*/ 16747958 w 16747958"/>
              <a:gd name="connsiteY3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0852484 w 16747958"/>
              <a:gd name="connsiteY13" fmla="*/ 1493441 h 2215336"/>
              <a:gd name="connsiteX14" fmla="*/ 11165305 w 16747958"/>
              <a:gd name="connsiteY14" fmla="*/ 1613757 h 2215336"/>
              <a:gd name="connsiteX15" fmla="*/ 12729411 w 16747958"/>
              <a:gd name="connsiteY15" fmla="*/ 1998768 h 2215336"/>
              <a:gd name="connsiteX16" fmla="*/ 13090358 w 16747958"/>
              <a:gd name="connsiteY16" fmla="*/ 2070957 h 2215336"/>
              <a:gd name="connsiteX17" fmla="*/ 13306926 w 16747958"/>
              <a:gd name="connsiteY17" fmla="*/ 2095020 h 2215336"/>
              <a:gd name="connsiteX18" fmla="*/ 13980695 w 16747958"/>
              <a:gd name="connsiteY18" fmla="*/ 2191273 h 2215336"/>
              <a:gd name="connsiteX19" fmla="*/ 14461958 w 16747958"/>
              <a:gd name="connsiteY19" fmla="*/ 2215336 h 2215336"/>
              <a:gd name="connsiteX20" fmla="*/ 14702590 w 16747958"/>
              <a:gd name="connsiteY20" fmla="*/ 2191273 h 2215336"/>
              <a:gd name="connsiteX21" fmla="*/ 14991347 w 16747958"/>
              <a:gd name="connsiteY21" fmla="*/ 2143147 h 2215336"/>
              <a:gd name="connsiteX22" fmla="*/ 15207916 w 16747958"/>
              <a:gd name="connsiteY22" fmla="*/ 2046894 h 2215336"/>
              <a:gd name="connsiteX23" fmla="*/ 15400421 w 16747958"/>
              <a:gd name="connsiteY23" fmla="*/ 1926578 h 2215336"/>
              <a:gd name="connsiteX24" fmla="*/ 15641053 w 16747958"/>
              <a:gd name="connsiteY24" fmla="*/ 1782199 h 2215336"/>
              <a:gd name="connsiteX25" fmla="*/ 15761369 w 16747958"/>
              <a:gd name="connsiteY25" fmla="*/ 1734073 h 2215336"/>
              <a:gd name="connsiteX26" fmla="*/ 15881684 w 16747958"/>
              <a:gd name="connsiteY26" fmla="*/ 1613757 h 2215336"/>
              <a:gd name="connsiteX27" fmla="*/ 16170442 w 16747958"/>
              <a:gd name="connsiteY27" fmla="*/ 1349062 h 2215336"/>
              <a:gd name="connsiteX28" fmla="*/ 16290758 w 16747958"/>
              <a:gd name="connsiteY28" fmla="*/ 1180620 h 2215336"/>
              <a:gd name="connsiteX29" fmla="*/ 16483263 w 16747958"/>
              <a:gd name="connsiteY29" fmla="*/ 964052 h 2215336"/>
              <a:gd name="connsiteX30" fmla="*/ 16579516 w 16747958"/>
              <a:gd name="connsiteY30" fmla="*/ 819673 h 2215336"/>
              <a:gd name="connsiteX31" fmla="*/ 16627642 w 16747958"/>
              <a:gd name="connsiteY31" fmla="*/ 747484 h 2215336"/>
              <a:gd name="connsiteX32" fmla="*/ 16675769 w 16747958"/>
              <a:gd name="connsiteY32" fmla="*/ 651231 h 2215336"/>
              <a:gd name="connsiteX33" fmla="*/ 16723895 w 16747958"/>
              <a:gd name="connsiteY33" fmla="*/ 579041 h 2215336"/>
              <a:gd name="connsiteX34" fmla="*/ 16747958 w 16747958"/>
              <a:gd name="connsiteY3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090358 w 16747958"/>
              <a:gd name="connsiteY15" fmla="*/ 2070957 h 2215336"/>
              <a:gd name="connsiteX16" fmla="*/ 13306926 w 16747958"/>
              <a:gd name="connsiteY16" fmla="*/ 2095020 h 2215336"/>
              <a:gd name="connsiteX17" fmla="*/ 13980695 w 16747958"/>
              <a:gd name="connsiteY17" fmla="*/ 2191273 h 2215336"/>
              <a:gd name="connsiteX18" fmla="*/ 14461958 w 16747958"/>
              <a:gd name="connsiteY18" fmla="*/ 2215336 h 2215336"/>
              <a:gd name="connsiteX19" fmla="*/ 14702590 w 16747958"/>
              <a:gd name="connsiteY19" fmla="*/ 2191273 h 2215336"/>
              <a:gd name="connsiteX20" fmla="*/ 14991347 w 16747958"/>
              <a:gd name="connsiteY20" fmla="*/ 2143147 h 2215336"/>
              <a:gd name="connsiteX21" fmla="*/ 15207916 w 16747958"/>
              <a:gd name="connsiteY21" fmla="*/ 2046894 h 2215336"/>
              <a:gd name="connsiteX22" fmla="*/ 15400421 w 16747958"/>
              <a:gd name="connsiteY22" fmla="*/ 1926578 h 2215336"/>
              <a:gd name="connsiteX23" fmla="*/ 15641053 w 16747958"/>
              <a:gd name="connsiteY23" fmla="*/ 1782199 h 2215336"/>
              <a:gd name="connsiteX24" fmla="*/ 15761369 w 16747958"/>
              <a:gd name="connsiteY24" fmla="*/ 1734073 h 2215336"/>
              <a:gd name="connsiteX25" fmla="*/ 15881684 w 16747958"/>
              <a:gd name="connsiteY25" fmla="*/ 1613757 h 2215336"/>
              <a:gd name="connsiteX26" fmla="*/ 16170442 w 16747958"/>
              <a:gd name="connsiteY26" fmla="*/ 1349062 h 2215336"/>
              <a:gd name="connsiteX27" fmla="*/ 16290758 w 16747958"/>
              <a:gd name="connsiteY27" fmla="*/ 1180620 h 2215336"/>
              <a:gd name="connsiteX28" fmla="*/ 16483263 w 16747958"/>
              <a:gd name="connsiteY28" fmla="*/ 964052 h 2215336"/>
              <a:gd name="connsiteX29" fmla="*/ 16579516 w 16747958"/>
              <a:gd name="connsiteY29" fmla="*/ 819673 h 2215336"/>
              <a:gd name="connsiteX30" fmla="*/ 16627642 w 16747958"/>
              <a:gd name="connsiteY30" fmla="*/ 747484 h 2215336"/>
              <a:gd name="connsiteX31" fmla="*/ 16675769 w 16747958"/>
              <a:gd name="connsiteY31" fmla="*/ 651231 h 2215336"/>
              <a:gd name="connsiteX32" fmla="*/ 16723895 w 16747958"/>
              <a:gd name="connsiteY32" fmla="*/ 579041 h 2215336"/>
              <a:gd name="connsiteX33" fmla="*/ 16747958 w 16747958"/>
              <a:gd name="connsiteY3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675769 w 16747958"/>
              <a:gd name="connsiteY30" fmla="*/ 651231 h 2215336"/>
              <a:gd name="connsiteX31" fmla="*/ 16723895 w 16747958"/>
              <a:gd name="connsiteY31" fmla="*/ 579041 h 2215336"/>
              <a:gd name="connsiteX32" fmla="*/ 16747958 w 16747958"/>
              <a:gd name="connsiteY3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23895 w 16747958"/>
              <a:gd name="connsiteY30" fmla="*/ 579041 h 2215336"/>
              <a:gd name="connsiteX31" fmla="*/ 16747958 w 16747958"/>
              <a:gd name="connsiteY3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47958 w 16747958"/>
              <a:gd name="connsiteY3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627642 w 16747958"/>
              <a:gd name="connsiteY28" fmla="*/ 747484 h 2215336"/>
              <a:gd name="connsiteX29" fmla="*/ 16747958 w 16747958"/>
              <a:gd name="connsiteY2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483263 w 16747958"/>
              <a:gd name="connsiteY26" fmla="*/ 964052 h 2215336"/>
              <a:gd name="connsiteX27" fmla="*/ 16627642 w 16747958"/>
              <a:gd name="connsiteY27" fmla="*/ 747484 h 2215336"/>
              <a:gd name="connsiteX28" fmla="*/ 16747958 w 16747958"/>
              <a:gd name="connsiteY2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881684 w 16747958"/>
              <a:gd name="connsiteY23" fmla="*/ 1613757 h 2215336"/>
              <a:gd name="connsiteX24" fmla="*/ 16170442 w 16747958"/>
              <a:gd name="connsiteY24" fmla="*/ 1349062 h 2215336"/>
              <a:gd name="connsiteX25" fmla="*/ 16483263 w 16747958"/>
              <a:gd name="connsiteY25" fmla="*/ 964052 h 2215336"/>
              <a:gd name="connsiteX26" fmla="*/ 16627642 w 16747958"/>
              <a:gd name="connsiteY26" fmla="*/ 747484 h 2215336"/>
              <a:gd name="connsiteX27" fmla="*/ 16747958 w 16747958"/>
              <a:gd name="connsiteY2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5881684 w 16747958"/>
              <a:gd name="connsiteY22" fmla="*/ 1613757 h 2215336"/>
              <a:gd name="connsiteX23" fmla="*/ 16170442 w 16747958"/>
              <a:gd name="connsiteY23" fmla="*/ 1349062 h 2215336"/>
              <a:gd name="connsiteX24" fmla="*/ 16483263 w 16747958"/>
              <a:gd name="connsiteY24" fmla="*/ 964052 h 2215336"/>
              <a:gd name="connsiteX25" fmla="*/ 16627642 w 16747958"/>
              <a:gd name="connsiteY25" fmla="*/ 747484 h 2215336"/>
              <a:gd name="connsiteX26" fmla="*/ 16747958 w 16747958"/>
              <a:gd name="connsiteY2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6170442 w 16747958"/>
              <a:gd name="connsiteY22" fmla="*/ 1349062 h 2215336"/>
              <a:gd name="connsiteX23" fmla="*/ 16483263 w 16747958"/>
              <a:gd name="connsiteY23" fmla="*/ 964052 h 2215336"/>
              <a:gd name="connsiteX24" fmla="*/ 16627642 w 16747958"/>
              <a:gd name="connsiteY24" fmla="*/ 747484 h 2215336"/>
              <a:gd name="connsiteX25" fmla="*/ 16747958 w 16747958"/>
              <a:gd name="connsiteY2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207916 w 16747958"/>
              <a:gd name="connsiteY19" fmla="*/ 2046894 h 2215336"/>
              <a:gd name="connsiteX20" fmla="*/ 15641053 w 16747958"/>
              <a:gd name="connsiteY20" fmla="*/ 1782199 h 2215336"/>
              <a:gd name="connsiteX21" fmla="*/ 16170442 w 16747958"/>
              <a:gd name="connsiteY21" fmla="*/ 1349062 h 2215336"/>
              <a:gd name="connsiteX22" fmla="*/ 16483263 w 16747958"/>
              <a:gd name="connsiteY22" fmla="*/ 964052 h 2215336"/>
              <a:gd name="connsiteX23" fmla="*/ 16627642 w 16747958"/>
              <a:gd name="connsiteY23" fmla="*/ 747484 h 2215336"/>
              <a:gd name="connsiteX24" fmla="*/ 16747958 w 16747958"/>
              <a:gd name="connsiteY2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641053 w 16747958"/>
              <a:gd name="connsiteY19" fmla="*/ 1782199 h 2215336"/>
              <a:gd name="connsiteX20" fmla="*/ 16170442 w 16747958"/>
              <a:gd name="connsiteY20" fmla="*/ 1349062 h 2215336"/>
              <a:gd name="connsiteX21" fmla="*/ 16483263 w 16747958"/>
              <a:gd name="connsiteY21" fmla="*/ 964052 h 2215336"/>
              <a:gd name="connsiteX22" fmla="*/ 16627642 w 16747958"/>
              <a:gd name="connsiteY22" fmla="*/ 747484 h 2215336"/>
              <a:gd name="connsiteX23" fmla="*/ 16747958 w 16747958"/>
              <a:gd name="connsiteY2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4461958 w 16747958"/>
              <a:gd name="connsiteY16" fmla="*/ 2215336 h 2215336"/>
              <a:gd name="connsiteX17" fmla="*/ 14991347 w 16747958"/>
              <a:gd name="connsiteY17" fmla="*/ 2143147 h 2215336"/>
              <a:gd name="connsiteX18" fmla="*/ 15641053 w 16747958"/>
              <a:gd name="connsiteY18" fmla="*/ 1782199 h 2215336"/>
              <a:gd name="connsiteX19" fmla="*/ 16170442 w 16747958"/>
              <a:gd name="connsiteY19" fmla="*/ 1349062 h 2215336"/>
              <a:gd name="connsiteX20" fmla="*/ 16483263 w 16747958"/>
              <a:gd name="connsiteY20" fmla="*/ 964052 h 2215336"/>
              <a:gd name="connsiteX21" fmla="*/ 16627642 w 16747958"/>
              <a:gd name="connsiteY21" fmla="*/ 747484 h 2215336"/>
              <a:gd name="connsiteX22" fmla="*/ 16747958 w 16747958"/>
              <a:gd name="connsiteY2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627642 w 16747958"/>
              <a:gd name="connsiteY20" fmla="*/ 747484 h 2215336"/>
              <a:gd name="connsiteX21" fmla="*/ 16747958 w 16747958"/>
              <a:gd name="connsiteY2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747958 w 16747958"/>
              <a:gd name="connsiteY2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288379 w 16747958"/>
              <a:gd name="connsiteY9" fmla="*/ 867799 h 2215336"/>
              <a:gd name="connsiteX10" fmla="*/ 9938084 w 16747958"/>
              <a:gd name="connsiteY10" fmla="*/ 1156557 h 2215336"/>
              <a:gd name="connsiteX11" fmla="*/ 10539663 w 16747958"/>
              <a:gd name="connsiteY11" fmla="*/ 1397189 h 2215336"/>
              <a:gd name="connsiteX12" fmla="*/ 11165305 w 16747958"/>
              <a:gd name="connsiteY12" fmla="*/ 1613757 h 2215336"/>
              <a:gd name="connsiteX13" fmla="*/ 12729411 w 16747958"/>
              <a:gd name="connsiteY13" fmla="*/ 1998768 h 2215336"/>
              <a:gd name="connsiteX14" fmla="*/ 14461958 w 16747958"/>
              <a:gd name="connsiteY14" fmla="*/ 2215336 h 2215336"/>
              <a:gd name="connsiteX15" fmla="*/ 14991347 w 16747958"/>
              <a:gd name="connsiteY15" fmla="*/ 2143147 h 2215336"/>
              <a:gd name="connsiteX16" fmla="*/ 15641053 w 16747958"/>
              <a:gd name="connsiteY16" fmla="*/ 1782199 h 2215336"/>
              <a:gd name="connsiteX17" fmla="*/ 16170442 w 16747958"/>
              <a:gd name="connsiteY17" fmla="*/ 1349062 h 2215336"/>
              <a:gd name="connsiteX18" fmla="*/ 16483263 w 16747958"/>
              <a:gd name="connsiteY18" fmla="*/ 964052 h 2215336"/>
              <a:gd name="connsiteX19" fmla="*/ 16747958 w 16747958"/>
              <a:gd name="connsiteY1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938084 w 16747958"/>
              <a:gd name="connsiteY9" fmla="*/ 1156557 h 2215336"/>
              <a:gd name="connsiteX10" fmla="*/ 10539663 w 16747958"/>
              <a:gd name="connsiteY10" fmla="*/ 1397189 h 2215336"/>
              <a:gd name="connsiteX11" fmla="*/ 11165305 w 16747958"/>
              <a:gd name="connsiteY11" fmla="*/ 1613757 h 2215336"/>
              <a:gd name="connsiteX12" fmla="*/ 12729411 w 16747958"/>
              <a:gd name="connsiteY12" fmla="*/ 1998768 h 2215336"/>
              <a:gd name="connsiteX13" fmla="*/ 14461958 w 16747958"/>
              <a:gd name="connsiteY13" fmla="*/ 2215336 h 2215336"/>
              <a:gd name="connsiteX14" fmla="*/ 14991347 w 16747958"/>
              <a:gd name="connsiteY14" fmla="*/ 2143147 h 2215336"/>
              <a:gd name="connsiteX15" fmla="*/ 15641053 w 16747958"/>
              <a:gd name="connsiteY15" fmla="*/ 1782199 h 2215336"/>
              <a:gd name="connsiteX16" fmla="*/ 16170442 w 16747958"/>
              <a:gd name="connsiteY16" fmla="*/ 1349062 h 2215336"/>
              <a:gd name="connsiteX17" fmla="*/ 16483263 w 16747958"/>
              <a:gd name="connsiteY17" fmla="*/ 964052 h 2215336"/>
              <a:gd name="connsiteX18" fmla="*/ 16747958 w 16747958"/>
              <a:gd name="connsiteY1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614611 w 16747958"/>
              <a:gd name="connsiteY7" fmla="*/ 627168 h 2215336"/>
              <a:gd name="connsiteX8" fmla="*/ 9938084 w 16747958"/>
              <a:gd name="connsiteY8" fmla="*/ 1156557 h 2215336"/>
              <a:gd name="connsiteX9" fmla="*/ 10539663 w 16747958"/>
              <a:gd name="connsiteY9" fmla="*/ 1397189 h 2215336"/>
              <a:gd name="connsiteX10" fmla="*/ 11165305 w 16747958"/>
              <a:gd name="connsiteY10" fmla="*/ 1613757 h 2215336"/>
              <a:gd name="connsiteX11" fmla="*/ 12729411 w 16747958"/>
              <a:gd name="connsiteY11" fmla="*/ 1998768 h 2215336"/>
              <a:gd name="connsiteX12" fmla="*/ 14461958 w 16747958"/>
              <a:gd name="connsiteY12" fmla="*/ 2215336 h 2215336"/>
              <a:gd name="connsiteX13" fmla="*/ 14991347 w 16747958"/>
              <a:gd name="connsiteY13" fmla="*/ 2143147 h 2215336"/>
              <a:gd name="connsiteX14" fmla="*/ 15641053 w 16747958"/>
              <a:gd name="connsiteY14" fmla="*/ 1782199 h 2215336"/>
              <a:gd name="connsiteX15" fmla="*/ 16170442 w 16747958"/>
              <a:gd name="connsiteY15" fmla="*/ 1349062 h 2215336"/>
              <a:gd name="connsiteX16" fmla="*/ 16483263 w 16747958"/>
              <a:gd name="connsiteY16" fmla="*/ 964052 h 2215336"/>
              <a:gd name="connsiteX17" fmla="*/ 16747958 w 16747958"/>
              <a:gd name="connsiteY17" fmla="*/ 506852 h 2215336"/>
              <a:gd name="connsiteX0" fmla="*/ 0 w 16747958"/>
              <a:gd name="connsiteY0" fmla="*/ 1517505 h 2215336"/>
              <a:gd name="connsiteX1" fmla="*/ 1179095 w 16747958"/>
              <a:gd name="connsiteY1" fmla="*/ 506852 h 2215336"/>
              <a:gd name="connsiteX2" fmla="*/ 2093495 w 16747958"/>
              <a:gd name="connsiteY2" fmla="*/ 242157 h 2215336"/>
              <a:gd name="connsiteX3" fmla="*/ 3537284 w 16747958"/>
              <a:gd name="connsiteY3" fmla="*/ 25589 h 2215336"/>
              <a:gd name="connsiteX4" fmla="*/ 5895474 w 16747958"/>
              <a:gd name="connsiteY4" fmla="*/ 25589 h 2215336"/>
              <a:gd name="connsiteX5" fmla="*/ 7146758 w 16747958"/>
              <a:gd name="connsiteY5" fmla="*/ 218094 h 2215336"/>
              <a:gd name="connsiteX6" fmla="*/ 8614611 w 16747958"/>
              <a:gd name="connsiteY6" fmla="*/ 627168 h 2215336"/>
              <a:gd name="connsiteX7" fmla="*/ 9938084 w 16747958"/>
              <a:gd name="connsiteY7" fmla="*/ 1156557 h 2215336"/>
              <a:gd name="connsiteX8" fmla="*/ 10539663 w 16747958"/>
              <a:gd name="connsiteY8" fmla="*/ 1397189 h 2215336"/>
              <a:gd name="connsiteX9" fmla="*/ 11165305 w 16747958"/>
              <a:gd name="connsiteY9" fmla="*/ 1613757 h 2215336"/>
              <a:gd name="connsiteX10" fmla="*/ 12729411 w 16747958"/>
              <a:gd name="connsiteY10" fmla="*/ 1998768 h 2215336"/>
              <a:gd name="connsiteX11" fmla="*/ 14461958 w 16747958"/>
              <a:gd name="connsiteY11" fmla="*/ 2215336 h 2215336"/>
              <a:gd name="connsiteX12" fmla="*/ 14991347 w 16747958"/>
              <a:gd name="connsiteY12" fmla="*/ 2143147 h 2215336"/>
              <a:gd name="connsiteX13" fmla="*/ 15641053 w 16747958"/>
              <a:gd name="connsiteY13" fmla="*/ 1782199 h 2215336"/>
              <a:gd name="connsiteX14" fmla="*/ 16170442 w 16747958"/>
              <a:gd name="connsiteY14" fmla="*/ 1349062 h 2215336"/>
              <a:gd name="connsiteX15" fmla="*/ 16483263 w 16747958"/>
              <a:gd name="connsiteY15" fmla="*/ 964052 h 2215336"/>
              <a:gd name="connsiteX16" fmla="*/ 16747958 w 16747958"/>
              <a:gd name="connsiteY16" fmla="*/ 506852 h 2215336"/>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0539663 w 16747958"/>
              <a:gd name="connsiteY7" fmla="*/ 1371722 h 2189869"/>
              <a:gd name="connsiteX8" fmla="*/ 11165305 w 16747958"/>
              <a:gd name="connsiteY8" fmla="*/ 1588290 h 2189869"/>
              <a:gd name="connsiteX9" fmla="*/ 12729411 w 16747958"/>
              <a:gd name="connsiteY9" fmla="*/ 1973301 h 2189869"/>
              <a:gd name="connsiteX10" fmla="*/ 14461958 w 16747958"/>
              <a:gd name="connsiteY10" fmla="*/ 2189869 h 2189869"/>
              <a:gd name="connsiteX11" fmla="*/ 14991347 w 16747958"/>
              <a:gd name="connsiteY11" fmla="*/ 2117680 h 2189869"/>
              <a:gd name="connsiteX12" fmla="*/ 15641053 w 16747958"/>
              <a:gd name="connsiteY12" fmla="*/ 1756732 h 2189869"/>
              <a:gd name="connsiteX13" fmla="*/ 16170442 w 16747958"/>
              <a:gd name="connsiteY13" fmla="*/ 1323595 h 2189869"/>
              <a:gd name="connsiteX14" fmla="*/ 16483263 w 16747958"/>
              <a:gd name="connsiteY14" fmla="*/ 938585 h 2189869"/>
              <a:gd name="connsiteX15" fmla="*/ 16747958 w 16747958"/>
              <a:gd name="connsiteY15"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170442 w 16747958"/>
              <a:gd name="connsiteY12" fmla="*/ 1323595 h 2189869"/>
              <a:gd name="connsiteX13" fmla="*/ 16483263 w 16747958"/>
              <a:gd name="connsiteY13" fmla="*/ 938585 h 2189869"/>
              <a:gd name="connsiteX14" fmla="*/ 16747958 w 16747958"/>
              <a:gd name="connsiteY14"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483263 w 16747958"/>
              <a:gd name="connsiteY12" fmla="*/ 938585 h 2189869"/>
              <a:gd name="connsiteX13" fmla="*/ 16747958 w 16747958"/>
              <a:gd name="connsiteY13"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5641053 w 16747958"/>
              <a:gd name="connsiteY10" fmla="*/ 1756732 h 2189869"/>
              <a:gd name="connsiteX11" fmla="*/ 16483263 w 16747958"/>
              <a:gd name="connsiteY11" fmla="*/ 938585 h 2189869"/>
              <a:gd name="connsiteX12" fmla="*/ 16747958 w 16747958"/>
              <a:gd name="connsiteY12" fmla="*/ 481385 h 2189869"/>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504379 h 2239331"/>
              <a:gd name="connsiteX1" fmla="*/ 1179095 w 16747958"/>
              <a:gd name="connsiteY1" fmla="*/ 493726 h 2239331"/>
              <a:gd name="connsiteX2" fmla="*/ 2093495 w 16747958"/>
              <a:gd name="connsiteY2" fmla="*/ 229031 h 2239331"/>
              <a:gd name="connsiteX3" fmla="*/ 5895474 w 16747958"/>
              <a:gd name="connsiteY3" fmla="*/ 12463 h 2239331"/>
              <a:gd name="connsiteX4" fmla="*/ 8614611 w 16747958"/>
              <a:gd name="connsiteY4" fmla="*/ 614042 h 2239331"/>
              <a:gd name="connsiteX5" fmla="*/ 9938084 w 16747958"/>
              <a:gd name="connsiteY5" fmla="*/ 1143431 h 2239331"/>
              <a:gd name="connsiteX6" fmla="*/ 11165305 w 16747958"/>
              <a:gd name="connsiteY6" fmla="*/ 1600631 h 2239331"/>
              <a:gd name="connsiteX7" fmla="*/ 12729411 w 16747958"/>
              <a:gd name="connsiteY7" fmla="*/ 1985642 h 2239331"/>
              <a:gd name="connsiteX8" fmla="*/ 14461958 w 16747958"/>
              <a:gd name="connsiteY8" fmla="*/ 2202210 h 2239331"/>
              <a:gd name="connsiteX9" fmla="*/ 15641053 w 16747958"/>
              <a:gd name="connsiteY9" fmla="*/ 1769073 h 2239331"/>
              <a:gd name="connsiteX10" fmla="*/ 16483263 w 16747958"/>
              <a:gd name="connsiteY10" fmla="*/ 950926 h 2239331"/>
              <a:gd name="connsiteX11" fmla="*/ 16747958 w 16747958"/>
              <a:gd name="connsiteY11" fmla="*/ 493726 h 2239331"/>
              <a:gd name="connsiteX0" fmla="*/ 0 w 16747958"/>
              <a:gd name="connsiteY0" fmla="*/ 1504379 h 1991537"/>
              <a:gd name="connsiteX1" fmla="*/ 1179095 w 16747958"/>
              <a:gd name="connsiteY1" fmla="*/ 493726 h 1991537"/>
              <a:gd name="connsiteX2" fmla="*/ 2093495 w 16747958"/>
              <a:gd name="connsiteY2" fmla="*/ 229031 h 1991537"/>
              <a:gd name="connsiteX3" fmla="*/ 5895474 w 16747958"/>
              <a:gd name="connsiteY3" fmla="*/ 12463 h 1991537"/>
              <a:gd name="connsiteX4" fmla="*/ 8614611 w 16747958"/>
              <a:gd name="connsiteY4" fmla="*/ 614042 h 1991537"/>
              <a:gd name="connsiteX5" fmla="*/ 9938084 w 16747958"/>
              <a:gd name="connsiteY5" fmla="*/ 1143431 h 1991537"/>
              <a:gd name="connsiteX6" fmla="*/ 11165305 w 16747958"/>
              <a:gd name="connsiteY6" fmla="*/ 1600631 h 1991537"/>
              <a:gd name="connsiteX7" fmla="*/ 12729411 w 16747958"/>
              <a:gd name="connsiteY7" fmla="*/ 1985642 h 1991537"/>
              <a:gd name="connsiteX8" fmla="*/ 15641053 w 16747958"/>
              <a:gd name="connsiteY8" fmla="*/ 1769073 h 1991537"/>
              <a:gd name="connsiteX9" fmla="*/ 16483263 w 16747958"/>
              <a:gd name="connsiteY9" fmla="*/ 950926 h 1991537"/>
              <a:gd name="connsiteX10" fmla="*/ 16747958 w 16747958"/>
              <a:gd name="connsiteY10" fmla="*/ 493726 h 1991537"/>
              <a:gd name="connsiteX0" fmla="*/ 0 w 16747958"/>
              <a:gd name="connsiteY0" fmla="*/ 1504379 h 2020274"/>
              <a:gd name="connsiteX1" fmla="*/ 1179095 w 16747958"/>
              <a:gd name="connsiteY1" fmla="*/ 493726 h 2020274"/>
              <a:gd name="connsiteX2" fmla="*/ 2093495 w 16747958"/>
              <a:gd name="connsiteY2" fmla="*/ 229031 h 2020274"/>
              <a:gd name="connsiteX3" fmla="*/ 5895474 w 16747958"/>
              <a:gd name="connsiteY3" fmla="*/ 12463 h 2020274"/>
              <a:gd name="connsiteX4" fmla="*/ 8614611 w 16747958"/>
              <a:gd name="connsiteY4" fmla="*/ 614042 h 2020274"/>
              <a:gd name="connsiteX5" fmla="*/ 9938084 w 16747958"/>
              <a:gd name="connsiteY5" fmla="*/ 1143431 h 2020274"/>
              <a:gd name="connsiteX6" fmla="*/ 12729411 w 16747958"/>
              <a:gd name="connsiteY6" fmla="*/ 1985642 h 2020274"/>
              <a:gd name="connsiteX7" fmla="*/ 15641053 w 16747958"/>
              <a:gd name="connsiteY7" fmla="*/ 1769073 h 2020274"/>
              <a:gd name="connsiteX8" fmla="*/ 16483263 w 16747958"/>
              <a:gd name="connsiteY8" fmla="*/ 950926 h 2020274"/>
              <a:gd name="connsiteX9" fmla="*/ 16747958 w 16747958"/>
              <a:gd name="connsiteY9" fmla="*/ 493726 h 2020274"/>
              <a:gd name="connsiteX0" fmla="*/ 0 w 16747958"/>
              <a:gd name="connsiteY0" fmla="*/ 1504379 h 2031854"/>
              <a:gd name="connsiteX1" fmla="*/ 1179095 w 16747958"/>
              <a:gd name="connsiteY1" fmla="*/ 493726 h 2031854"/>
              <a:gd name="connsiteX2" fmla="*/ 2093495 w 16747958"/>
              <a:gd name="connsiteY2" fmla="*/ 229031 h 2031854"/>
              <a:gd name="connsiteX3" fmla="*/ 5895474 w 16747958"/>
              <a:gd name="connsiteY3" fmla="*/ 12463 h 2031854"/>
              <a:gd name="connsiteX4" fmla="*/ 8614611 w 16747958"/>
              <a:gd name="connsiteY4" fmla="*/ 614042 h 2031854"/>
              <a:gd name="connsiteX5" fmla="*/ 9938084 w 16747958"/>
              <a:gd name="connsiteY5" fmla="*/ 1143431 h 2031854"/>
              <a:gd name="connsiteX6" fmla="*/ 12729411 w 16747958"/>
              <a:gd name="connsiteY6" fmla="*/ 1985642 h 2031854"/>
              <a:gd name="connsiteX7" fmla="*/ 15641053 w 16747958"/>
              <a:gd name="connsiteY7" fmla="*/ 1769073 h 2031854"/>
              <a:gd name="connsiteX8" fmla="*/ 16747958 w 16747958"/>
              <a:gd name="connsiteY8" fmla="*/ 493726 h 2031854"/>
              <a:gd name="connsiteX0" fmla="*/ 0 w 16747958"/>
              <a:gd name="connsiteY0" fmla="*/ 1520541 h 2048016"/>
              <a:gd name="connsiteX1" fmla="*/ 2093495 w 16747958"/>
              <a:gd name="connsiteY1" fmla="*/ 245193 h 2048016"/>
              <a:gd name="connsiteX2" fmla="*/ 5895474 w 16747958"/>
              <a:gd name="connsiteY2" fmla="*/ 28625 h 2048016"/>
              <a:gd name="connsiteX3" fmla="*/ 8614611 w 16747958"/>
              <a:gd name="connsiteY3" fmla="*/ 630204 h 2048016"/>
              <a:gd name="connsiteX4" fmla="*/ 9938084 w 16747958"/>
              <a:gd name="connsiteY4" fmla="*/ 1159593 h 2048016"/>
              <a:gd name="connsiteX5" fmla="*/ 12729411 w 16747958"/>
              <a:gd name="connsiteY5" fmla="*/ 2001804 h 2048016"/>
              <a:gd name="connsiteX6" fmla="*/ 15641053 w 16747958"/>
              <a:gd name="connsiteY6" fmla="*/ 1785235 h 2048016"/>
              <a:gd name="connsiteX7" fmla="*/ 16747958 w 16747958"/>
              <a:gd name="connsiteY7" fmla="*/ 509888 h 2048016"/>
              <a:gd name="connsiteX0" fmla="*/ 0 w 17268220"/>
              <a:gd name="connsiteY0" fmla="*/ 3898403 h 3898403"/>
              <a:gd name="connsiteX1" fmla="*/ 2613757 w 17268220"/>
              <a:gd name="connsiteY1" fmla="*/ 368586 h 3898403"/>
              <a:gd name="connsiteX2" fmla="*/ 6415736 w 17268220"/>
              <a:gd name="connsiteY2" fmla="*/ 152018 h 3898403"/>
              <a:gd name="connsiteX3" fmla="*/ 9134873 w 17268220"/>
              <a:gd name="connsiteY3" fmla="*/ 753597 h 3898403"/>
              <a:gd name="connsiteX4" fmla="*/ 10458346 w 17268220"/>
              <a:gd name="connsiteY4" fmla="*/ 1282986 h 3898403"/>
              <a:gd name="connsiteX5" fmla="*/ 13249673 w 17268220"/>
              <a:gd name="connsiteY5" fmla="*/ 2125197 h 3898403"/>
              <a:gd name="connsiteX6" fmla="*/ 16161315 w 17268220"/>
              <a:gd name="connsiteY6" fmla="*/ 1908628 h 3898403"/>
              <a:gd name="connsiteX7" fmla="*/ 17268220 w 17268220"/>
              <a:gd name="connsiteY7" fmla="*/ 633281 h 3898403"/>
              <a:gd name="connsiteX0" fmla="*/ 0 w 17268220"/>
              <a:gd name="connsiteY0" fmla="*/ 3535937 h 3535937"/>
              <a:gd name="connsiteX1" fmla="*/ 2613757 w 17268220"/>
              <a:gd name="connsiteY1" fmla="*/ 6120 h 3535937"/>
              <a:gd name="connsiteX2" fmla="*/ 5454040 w 17268220"/>
              <a:gd name="connsiteY2" fmla="*/ 2627345 h 3535937"/>
              <a:gd name="connsiteX3" fmla="*/ 9134873 w 17268220"/>
              <a:gd name="connsiteY3" fmla="*/ 391131 h 3535937"/>
              <a:gd name="connsiteX4" fmla="*/ 10458346 w 17268220"/>
              <a:gd name="connsiteY4" fmla="*/ 920520 h 3535937"/>
              <a:gd name="connsiteX5" fmla="*/ 13249673 w 17268220"/>
              <a:gd name="connsiteY5" fmla="*/ 1762731 h 3535937"/>
              <a:gd name="connsiteX6" fmla="*/ 16161315 w 17268220"/>
              <a:gd name="connsiteY6" fmla="*/ 1546162 h 3535937"/>
              <a:gd name="connsiteX7" fmla="*/ 17268220 w 17268220"/>
              <a:gd name="connsiteY7" fmla="*/ 270815 h 3535937"/>
              <a:gd name="connsiteX0" fmla="*/ 0 w 17268220"/>
              <a:gd name="connsiteY0" fmla="*/ 4129212 h 4129212"/>
              <a:gd name="connsiteX1" fmla="*/ 2613757 w 17268220"/>
              <a:gd name="connsiteY1" fmla="*/ 599395 h 4129212"/>
              <a:gd name="connsiteX2" fmla="*/ 5454040 w 17268220"/>
              <a:gd name="connsiteY2" fmla="*/ 3220620 h 4129212"/>
              <a:gd name="connsiteX3" fmla="*/ 9402887 w 17268220"/>
              <a:gd name="connsiteY3" fmla="*/ 38475 h 4129212"/>
              <a:gd name="connsiteX4" fmla="*/ 10458346 w 17268220"/>
              <a:gd name="connsiteY4" fmla="*/ 1513795 h 4129212"/>
              <a:gd name="connsiteX5" fmla="*/ 13249673 w 17268220"/>
              <a:gd name="connsiteY5" fmla="*/ 2356006 h 4129212"/>
              <a:gd name="connsiteX6" fmla="*/ 16161315 w 17268220"/>
              <a:gd name="connsiteY6" fmla="*/ 2139437 h 4129212"/>
              <a:gd name="connsiteX7" fmla="*/ 17268220 w 17268220"/>
              <a:gd name="connsiteY7" fmla="*/ 864090 h 4129212"/>
              <a:gd name="connsiteX0" fmla="*/ 0 w 17268220"/>
              <a:gd name="connsiteY0" fmla="*/ 4097433 h 4097433"/>
              <a:gd name="connsiteX1" fmla="*/ 2613757 w 17268220"/>
              <a:gd name="connsiteY1" fmla="*/ 567616 h 4097433"/>
              <a:gd name="connsiteX2" fmla="*/ 5454040 w 17268220"/>
              <a:gd name="connsiteY2" fmla="*/ 3188841 h 4097433"/>
              <a:gd name="connsiteX3" fmla="*/ 9402887 w 17268220"/>
              <a:gd name="connsiteY3" fmla="*/ 6696 h 4097433"/>
              <a:gd name="connsiteX4" fmla="*/ 11057436 w 17268220"/>
              <a:gd name="connsiteY4" fmla="*/ 2349120 h 4097433"/>
              <a:gd name="connsiteX5" fmla="*/ 13249673 w 17268220"/>
              <a:gd name="connsiteY5" fmla="*/ 2324227 h 4097433"/>
              <a:gd name="connsiteX6" fmla="*/ 16161315 w 17268220"/>
              <a:gd name="connsiteY6" fmla="*/ 2107658 h 4097433"/>
              <a:gd name="connsiteX7" fmla="*/ 17268220 w 17268220"/>
              <a:gd name="connsiteY7" fmla="*/ 832311 h 4097433"/>
              <a:gd name="connsiteX0" fmla="*/ 0 w 17268220"/>
              <a:gd name="connsiteY0" fmla="*/ 4098379 h 4098379"/>
              <a:gd name="connsiteX1" fmla="*/ 2613757 w 17268220"/>
              <a:gd name="connsiteY1" fmla="*/ 568562 h 4098379"/>
              <a:gd name="connsiteX2" fmla="*/ 5454040 w 17268220"/>
              <a:gd name="connsiteY2" fmla="*/ 3189787 h 4098379"/>
              <a:gd name="connsiteX3" fmla="*/ 9402887 w 17268220"/>
              <a:gd name="connsiteY3" fmla="*/ 7642 h 4098379"/>
              <a:gd name="connsiteX4" fmla="*/ 11057436 w 17268220"/>
              <a:gd name="connsiteY4" fmla="*/ 2350066 h 4098379"/>
              <a:gd name="connsiteX5" fmla="*/ 14195604 w 17268220"/>
              <a:gd name="connsiteY5" fmla="*/ 3980552 h 4098379"/>
              <a:gd name="connsiteX6" fmla="*/ 16161315 w 17268220"/>
              <a:gd name="connsiteY6" fmla="*/ 2108604 h 4098379"/>
              <a:gd name="connsiteX7" fmla="*/ 17268220 w 17268220"/>
              <a:gd name="connsiteY7" fmla="*/ 833257 h 4098379"/>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6161315 w 18009199"/>
              <a:gd name="connsiteY6" fmla="*/ 2221278 h 4211053"/>
              <a:gd name="connsiteX7" fmla="*/ 18009199 w 18009199"/>
              <a:gd name="connsiteY7" fmla="*/ 0 h 4211053"/>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5782943 w 18009199"/>
              <a:gd name="connsiteY6" fmla="*/ 1858671 h 4211053"/>
              <a:gd name="connsiteX7" fmla="*/ 18009199 w 18009199"/>
              <a:gd name="connsiteY7" fmla="*/ 0 h 4211053"/>
              <a:gd name="connsiteX0" fmla="*/ 0 w 18009199"/>
              <a:gd name="connsiteY0" fmla="*/ 4211053 h 4211124"/>
              <a:gd name="connsiteX1" fmla="*/ 2613757 w 18009199"/>
              <a:gd name="connsiteY1" fmla="*/ 681236 h 4211124"/>
              <a:gd name="connsiteX2" fmla="*/ 5454040 w 18009199"/>
              <a:gd name="connsiteY2" fmla="*/ 3302461 h 4211124"/>
              <a:gd name="connsiteX3" fmla="*/ 9402887 w 18009199"/>
              <a:gd name="connsiteY3" fmla="*/ 120316 h 4211124"/>
              <a:gd name="connsiteX4" fmla="*/ 11057436 w 18009199"/>
              <a:gd name="connsiteY4" fmla="*/ 2462740 h 4211124"/>
              <a:gd name="connsiteX5" fmla="*/ 14195604 w 18009199"/>
              <a:gd name="connsiteY5" fmla="*/ 4093226 h 4211124"/>
              <a:gd name="connsiteX6" fmla="*/ 15782943 w 18009199"/>
              <a:gd name="connsiteY6" fmla="*/ 1858671 h 4211124"/>
              <a:gd name="connsiteX7" fmla="*/ 18009199 w 18009199"/>
              <a:gd name="connsiteY7" fmla="*/ 0 h 4211124"/>
              <a:gd name="connsiteX0" fmla="*/ 0 w 18009414"/>
              <a:gd name="connsiteY0" fmla="*/ 4211056 h 4211127"/>
              <a:gd name="connsiteX1" fmla="*/ 2613757 w 18009414"/>
              <a:gd name="connsiteY1" fmla="*/ 681239 h 4211127"/>
              <a:gd name="connsiteX2" fmla="*/ 5454040 w 18009414"/>
              <a:gd name="connsiteY2" fmla="*/ 3302464 h 4211127"/>
              <a:gd name="connsiteX3" fmla="*/ 9402887 w 18009414"/>
              <a:gd name="connsiteY3" fmla="*/ 120319 h 4211127"/>
              <a:gd name="connsiteX4" fmla="*/ 11057436 w 18009414"/>
              <a:gd name="connsiteY4" fmla="*/ 2462743 h 4211127"/>
              <a:gd name="connsiteX5" fmla="*/ 14195604 w 18009414"/>
              <a:gd name="connsiteY5" fmla="*/ 4093229 h 4211127"/>
              <a:gd name="connsiteX6" fmla="*/ 15782943 w 18009414"/>
              <a:gd name="connsiteY6" fmla="*/ 1858674 h 4211127"/>
              <a:gd name="connsiteX7" fmla="*/ 18009199 w 18009414"/>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057436 w 18009451"/>
              <a:gd name="connsiteY4" fmla="*/ 24627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293919 w 18009451"/>
              <a:gd name="connsiteY4" fmla="*/ 29199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6"/>
              <a:gd name="connsiteY0" fmla="*/ 4211056 h 4424833"/>
              <a:gd name="connsiteX1" fmla="*/ 2613757 w 18009456"/>
              <a:gd name="connsiteY1" fmla="*/ 681239 h 4424833"/>
              <a:gd name="connsiteX2" fmla="*/ 5454040 w 18009456"/>
              <a:gd name="connsiteY2" fmla="*/ 3302464 h 4424833"/>
              <a:gd name="connsiteX3" fmla="*/ 9402887 w 18009456"/>
              <a:gd name="connsiteY3" fmla="*/ 120319 h 4424833"/>
              <a:gd name="connsiteX4" fmla="*/ 11293919 w 18009456"/>
              <a:gd name="connsiteY4" fmla="*/ 2919943 h 4424833"/>
              <a:gd name="connsiteX5" fmla="*/ 14037948 w 18009456"/>
              <a:gd name="connsiteY5" fmla="*/ 4408539 h 4424833"/>
              <a:gd name="connsiteX6" fmla="*/ 16019426 w 18009456"/>
              <a:gd name="connsiteY6" fmla="*/ 2016329 h 4424833"/>
              <a:gd name="connsiteX7" fmla="*/ 18009199 w 18009456"/>
              <a:gd name="connsiteY7" fmla="*/ 3 h 4424833"/>
              <a:gd name="connsiteX0" fmla="*/ 0 w 18356297"/>
              <a:gd name="connsiteY0" fmla="*/ 4242587 h 4424833"/>
              <a:gd name="connsiteX1" fmla="*/ 2960598 w 18356297"/>
              <a:gd name="connsiteY1" fmla="*/ 681239 h 4424833"/>
              <a:gd name="connsiteX2" fmla="*/ 5800881 w 18356297"/>
              <a:gd name="connsiteY2" fmla="*/ 3302464 h 4424833"/>
              <a:gd name="connsiteX3" fmla="*/ 9749728 w 18356297"/>
              <a:gd name="connsiteY3" fmla="*/ 120319 h 4424833"/>
              <a:gd name="connsiteX4" fmla="*/ 11640760 w 18356297"/>
              <a:gd name="connsiteY4" fmla="*/ 2919943 h 4424833"/>
              <a:gd name="connsiteX5" fmla="*/ 14384789 w 18356297"/>
              <a:gd name="connsiteY5" fmla="*/ 4408539 h 4424833"/>
              <a:gd name="connsiteX6" fmla="*/ 16366267 w 18356297"/>
              <a:gd name="connsiteY6" fmla="*/ 2016329 h 4424833"/>
              <a:gd name="connsiteX7" fmla="*/ 18356040 w 18356297"/>
              <a:gd name="connsiteY7" fmla="*/ 3 h 4424833"/>
              <a:gd name="connsiteX0" fmla="*/ 0 w 18356297"/>
              <a:gd name="connsiteY0" fmla="*/ 4242587 h 4435715"/>
              <a:gd name="connsiteX1" fmla="*/ 2960598 w 18356297"/>
              <a:gd name="connsiteY1" fmla="*/ 681239 h 4435715"/>
              <a:gd name="connsiteX2" fmla="*/ 5800881 w 18356297"/>
              <a:gd name="connsiteY2" fmla="*/ 3302464 h 4435715"/>
              <a:gd name="connsiteX3" fmla="*/ 9749728 w 18356297"/>
              <a:gd name="connsiteY3" fmla="*/ 120319 h 4435715"/>
              <a:gd name="connsiteX4" fmla="*/ 11230857 w 18356297"/>
              <a:gd name="connsiteY4" fmla="*/ 3109130 h 4435715"/>
              <a:gd name="connsiteX5" fmla="*/ 14384789 w 18356297"/>
              <a:gd name="connsiteY5" fmla="*/ 4408539 h 4435715"/>
              <a:gd name="connsiteX6" fmla="*/ 16366267 w 18356297"/>
              <a:gd name="connsiteY6" fmla="*/ 2016329 h 4435715"/>
              <a:gd name="connsiteX7" fmla="*/ 18356040 w 18356297"/>
              <a:gd name="connsiteY7" fmla="*/ 3 h 4435715"/>
              <a:gd name="connsiteX0" fmla="*/ 0 w 18356292"/>
              <a:gd name="connsiteY0" fmla="*/ 4242587 h 4242658"/>
              <a:gd name="connsiteX1" fmla="*/ 2960598 w 18356292"/>
              <a:gd name="connsiteY1" fmla="*/ 681239 h 4242658"/>
              <a:gd name="connsiteX2" fmla="*/ 5800881 w 18356292"/>
              <a:gd name="connsiteY2" fmla="*/ 3302464 h 4242658"/>
              <a:gd name="connsiteX3" fmla="*/ 9749728 w 18356292"/>
              <a:gd name="connsiteY3" fmla="*/ 120319 h 4242658"/>
              <a:gd name="connsiteX4" fmla="*/ 11230857 w 18356292"/>
              <a:gd name="connsiteY4" fmla="*/ 3109130 h 4242658"/>
              <a:gd name="connsiteX5" fmla="*/ 14526679 w 18356292"/>
              <a:gd name="connsiteY5" fmla="*/ 4030167 h 4242658"/>
              <a:gd name="connsiteX6" fmla="*/ 16366267 w 18356292"/>
              <a:gd name="connsiteY6" fmla="*/ 2016329 h 4242658"/>
              <a:gd name="connsiteX7" fmla="*/ 18356040 w 18356292"/>
              <a:gd name="connsiteY7" fmla="*/ 3 h 4242658"/>
              <a:gd name="connsiteX0" fmla="*/ 0 w 18356231"/>
              <a:gd name="connsiteY0" fmla="*/ 4242590 h 4242661"/>
              <a:gd name="connsiteX1" fmla="*/ 2960598 w 18356231"/>
              <a:gd name="connsiteY1" fmla="*/ 681242 h 4242661"/>
              <a:gd name="connsiteX2" fmla="*/ 5800881 w 18356231"/>
              <a:gd name="connsiteY2" fmla="*/ 3302467 h 4242661"/>
              <a:gd name="connsiteX3" fmla="*/ 9749728 w 18356231"/>
              <a:gd name="connsiteY3" fmla="*/ 120322 h 4242661"/>
              <a:gd name="connsiteX4" fmla="*/ 11230857 w 18356231"/>
              <a:gd name="connsiteY4" fmla="*/ 3109133 h 4242661"/>
              <a:gd name="connsiteX5" fmla="*/ 14526679 w 18356231"/>
              <a:gd name="connsiteY5" fmla="*/ 4030170 h 4242661"/>
              <a:gd name="connsiteX6" fmla="*/ 15924833 w 18356231"/>
              <a:gd name="connsiteY6" fmla="*/ 1259588 h 4242661"/>
              <a:gd name="connsiteX7" fmla="*/ 18356040 w 18356231"/>
              <a:gd name="connsiteY7" fmla="*/ 6 h 4242661"/>
              <a:gd name="connsiteX0" fmla="*/ 0 w 18356231"/>
              <a:gd name="connsiteY0" fmla="*/ 4242590 h 4242660"/>
              <a:gd name="connsiteX1" fmla="*/ 2960598 w 18356231"/>
              <a:gd name="connsiteY1" fmla="*/ 681242 h 4242660"/>
              <a:gd name="connsiteX2" fmla="*/ 7153431 w 18356231"/>
              <a:gd name="connsiteY2" fmla="*/ 3535124 h 4242660"/>
              <a:gd name="connsiteX3" fmla="*/ 9749728 w 18356231"/>
              <a:gd name="connsiteY3" fmla="*/ 120322 h 4242660"/>
              <a:gd name="connsiteX4" fmla="*/ 11230857 w 18356231"/>
              <a:gd name="connsiteY4" fmla="*/ 3109133 h 4242660"/>
              <a:gd name="connsiteX5" fmla="*/ 14526679 w 18356231"/>
              <a:gd name="connsiteY5" fmla="*/ 4030170 h 4242660"/>
              <a:gd name="connsiteX6" fmla="*/ 15924833 w 18356231"/>
              <a:gd name="connsiteY6" fmla="*/ 1259588 h 4242660"/>
              <a:gd name="connsiteX7" fmla="*/ 18356040 w 18356231"/>
              <a:gd name="connsiteY7" fmla="*/ 6 h 4242660"/>
              <a:gd name="connsiteX0" fmla="*/ 0 w 18356040"/>
              <a:gd name="connsiteY0" fmla="*/ 4242585 h 4242655"/>
              <a:gd name="connsiteX1" fmla="*/ 2960598 w 18356040"/>
              <a:gd name="connsiteY1" fmla="*/ 681237 h 4242655"/>
              <a:gd name="connsiteX2" fmla="*/ 7153431 w 18356040"/>
              <a:gd name="connsiteY2" fmla="*/ 3535119 h 4242655"/>
              <a:gd name="connsiteX3" fmla="*/ 9749728 w 18356040"/>
              <a:gd name="connsiteY3" fmla="*/ 120317 h 4242655"/>
              <a:gd name="connsiteX4" fmla="*/ 11230857 w 18356040"/>
              <a:gd name="connsiteY4" fmla="*/ 3109128 h 4242655"/>
              <a:gd name="connsiteX5" fmla="*/ 14526679 w 18356040"/>
              <a:gd name="connsiteY5" fmla="*/ 4030165 h 4242655"/>
              <a:gd name="connsiteX6" fmla="*/ 18356040 w 18356040"/>
              <a:gd name="connsiteY6" fmla="*/ 1 h 4242655"/>
              <a:gd name="connsiteX0" fmla="*/ 0 w 18356040"/>
              <a:gd name="connsiteY0" fmla="*/ 4563070 h 4563140"/>
              <a:gd name="connsiteX1" fmla="*/ 2960598 w 18356040"/>
              <a:gd name="connsiteY1" fmla="*/ 1001722 h 4563140"/>
              <a:gd name="connsiteX2" fmla="*/ 7153431 w 18356040"/>
              <a:gd name="connsiteY2" fmla="*/ 3855604 h 4563140"/>
              <a:gd name="connsiteX3" fmla="*/ 12531028 w 18356040"/>
              <a:gd name="connsiteY3" fmla="*/ 1338 h 4563140"/>
              <a:gd name="connsiteX4" fmla="*/ 11230857 w 18356040"/>
              <a:gd name="connsiteY4" fmla="*/ 3429613 h 4563140"/>
              <a:gd name="connsiteX5" fmla="*/ 14526679 w 18356040"/>
              <a:gd name="connsiteY5" fmla="*/ 4350650 h 4563140"/>
              <a:gd name="connsiteX6" fmla="*/ 18356040 w 18356040"/>
              <a:gd name="connsiteY6" fmla="*/ 320486 h 4563140"/>
              <a:gd name="connsiteX0" fmla="*/ 0 w 18356040"/>
              <a:gd name="connsiteY0" fmla="*/ 4563070 h 4563160"/>
              <a:gd name="connsiteX1" fmla="*/ 2941548 w 18356040"/>
              <a:gd name="connsiteY1" fmla="*/ 1777245 h 4563160"/>
              <a:gd name="connsiteX2" fmla="*/ 7153431 w 18356040"/>
              <a:gd name="connsiteY2" fmla="*/ 3855604 h 4563160"/>
              <a:gd name="connsiteX3" fmla="*/ 12531028 w 18356040"/>
              <a:gd name="connsiteY3" fmla="*/ 1338 h 4563160"/>
              <a:gd name="connsiteX4" fmla="*/ 11230857 w 18356040"/>
              <a:gd name="connsiteY4" fmla="*/ 3429613 h 4563160"/>
              <a:gd name="connsiteX5" fmla="*/ 14526679 w 18356040"/>
              <a:gd name="connsiteY5" fmla="*/ 4350650 h 4563160"/>
              <a:gd name="connsiteX6" fmla="*/ 18356040 w 18356040"/>
              <a:gd name="connsiteY6" fmla="*/ 320486 h 4563160"/>
              <a:gd name="connsiteX0" fmla="*/ 0 w 18356040"/>
              <a:gd name="connsiteY0" fmla="*/ 4563113 h 4563203"/>
              <a:gd name="connsiteX1" fmla="*/ 2941548 w 18356040"/>
              <a:gd name="connsiteY1" fmla="*/ 1777288 h 4563203"/>
              <a:gd name="connsiteX2" fmla="*/ 7153431 w 18356040"/>
              <a:gd name="connsiteY2" fmla="*/ 3855647 h 4563203"/>
              <a:gd name="connsiteX3" fmla="*/ 12531028 w 18356040"/>
              <a:gd name="connsiteY3" fmla="*/ 1381 h 4563203"/>
              <a:gd name="connsiteX4" fmla="*/ 14526679 w 18356040"/>
              <a:gd name="connsiteY4" fmla="*/ 4350693 h 4563203"/>
              <a:gd name="connsiteX5" fmla="*/ 18356040 w 18356040"/>
              <a:gd name="connsiteY5" fmla="*/ 320529 h 4563203"/>
              <a:gd name="connsiteX0" fmla="*/ 0 w 19022790"/>
              <a:gd name="connsiteY0" fmla="*/ 4563113 h 4612790"/>
              <a:gd name="connsiteX1" fmla="*/ 2941548 w 19022790"/>
              <a:gd name="connsiteY1" fmla="*/ 1777288 h 4612790"/>
              <a:gd name="connsiteX2" fmla="*/ 7153431 w 19022790"/>
              <a:gd name="connsiteY2" fmla="*/ 3855647 h 4612790"/>
              <a:gd name="connsiteX3" fmla="*/ 12531028 w 19022790"/>
              <a:gd name="connsiteY3" fmla="*/ 1381 h 4612790"/>
              <a:gd name="connsiteX4" fmla="*/ 14526679 w 19022790"/>
              <a:gd name="connsiteY4" fmla="*/ 4350693 h 4612790"/>
              <a:gd name="connsiteX5" fmla="*/ 19022790 w 19022790"/>
              <a:gd name="connsiteY5" fmla="*/ 3603580 h 4612790"/>
              <a:gd name="connsiteX0" fmla="*/ 0 w 19022790"/>
              <a:gd name="connsiteY0" fmla="*/ 4590170 h 4590260"/>
              <a:gd name="connsiteX1" fmla="*/ 2941548 w 19022790"/>
              <a:gd name="connsiteY1" fmla="*/ 1804345 h 4590260"/>
              <a:gd name="connsiteX2" fmla="*/ 7153431 w 19022790"/>
              <a:gd name="connsiteY2" fmla="*/ 3882704 h 4590260"/>
              <a:gd name="connsiteX3" fmla="*/ 12531028 w 19022790"/>
              <a:gd name="connsiteY3" fmla="*/ 28438 h 4590260"/>
              <a:gd name="connsiteX4" fmla="*/ 15822079 w 19022790"/>
              <a:gd name="connsiteY4" fmla="*/ 2206284 h 4590260"/>
              <a:gd name="connsiteX5" fmla="*/ 19022790 w 19022790"/>
              <a:gd name="connsiteY5" fmla="*/ 3630637 h 4590260"/>
              <a:gd name="connsiteX0" fmla="*/ 0 w 19022790"/>
              <a:gd name="connsiteY0" fmla="*/ 4562185 h 4562275"/>
              <a:gd name="connsiteX1" fmla="*/ 2941548 w 19022790"/>
              <a:gd name="connsiteY1" fmla="*/ 1776360 h 4562275"/>
              <a:gd name="connsiteX2" fmla="*/ 7153431 w 19022790"/>
              <a:gd name="connsiteY2" fmla="*/ 3854719 h 4562275"/>
              <a:gd name="connsiteX3" fmla="*/ 12531028 w 19022790"/>
              <a:gd name="connsiteY3" fmla="*/ 453 h 4562275"/>
              <a:gd name="connsiteX4" fmla="*/ 19022790 w 19022790"/>
              <a:gd name="connsiteY4" fmla="*/ 3602652 h 4562275"/>
              <a:gd name="connsiteX0" fmla="*/ 0 w 19022790"/>
              <a:gd name="connsiteY0" fmla="*/ 4563859 h 4563948"/>
              <a:gd name="connsiteX1" fmla="*/ 2941548 w 19022790"/>
              <a:gd name="connsiteY1" fmla="*/ 1778034 h 4563948"/>
              <a:gd name="connsiteX2" fmla="*/ 7173751 w 19022790"/>
              <a:gd name="connsiteY2" fmla="*/ 4158678 h 4563948"/>
              <a:gd name="connsiteX3" fmla="*/ 12531028 w 19022790"/>
              <a:gd name="connsiteY3" fmla="*/ 2127 h 4563948"/>
              <a:gd name="connsiteX4" fmla="*/ 19022790 w 19022790"/>
              <a:gd name="connsiteY4" fmla="*/ 3604326 h 4563948"/>
              <a:gd name="connsiteX0" fmla="*/ 0 w 19022790"/>
              <a:gd name="connsiteY0" fmla="*/ 4563859 h 4563931"/>
              <a:gd name="connsiteX1" fmla="*/ 2941548 w 19022790"/>
              <a:gd name="connsiteY1" fmla="*/ 1778034 h 4563931"/>
              <a:gd name="connsiteX2" fmla="*/ 7173751 w 19022790"/>
              <a:gd name="connsiteY2" fmla="*/ 4158678 h 4563931"/>
              <a:gd name="connsiteX3" fmla="*/ 12531028 w 19022790"/>
              <a:gd name="connsiteY3" fmla="*/ 2127 h 4563931"/>
              <a:gd name="connsiteX4" fmla="*/ 19022790 w 19022790"/>
              <a:gd name="connsiteY4" fmla="*/ 3604326 h 4563931"/>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753767 h 4753831"/>
              <a:gd name="connsiteX1" fmla="*/ 4201388 w 19022790"/>
              <a:gd name="connsiteY1" fmla="*/ 1497721 h 4753831"/>
              <a:gd name="connsiteX2" fmla="*/ 7173751 w 19022790"/>
              <a:gd name="connsiteY2" fmla="*/ 4348586 h 4753831"/>
              <a:gd name="connsiteX3" fmla="*/ 12531028 w 19022790"/>
              <a:gd name="connsiteY3" fmla="*/ 192035 h 4753831"/>
              <a:gd name="connsiteX4" fmla="*/ 19022790 w 19022790"/>
              <a:gd name="connsiteY4" fmla="*/ 3794234 h 4753831"/>
              <a:gd name="connsiteX0" fmla="*/ 0 w 19022790"/>
              <a:gd name="connsiteY0" fmla="*/ 4716810 h 4716874"/>
              <a:gd name="connsiteX1" fmla="*/ 4201388 w 19022790"/>
              <a:gd name="connsiteY1" fmla="*/ 1460764 h 4716874"/>
              <a:gd name="connsiteX2" fmla="*/ 7173751 w 19022790"/>
              <a:gd name="connsiteY2" fmla="*/ 4311629 h 4716874"/>
              <a:gd name="connsiteX3" fmla="*/ 12531028 w 19022790"/>
              <a:gd name="connsiteY3" fmla="*/ 155078 h 4716874"/>
              <a:gd name="connsiteX4" fmla="*/ 19022790 w 19022790"/>
              <a:gd name="connsiteY4" fmla="*/ 3757277 h 4716874"/>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20081569"/>
              <a:gd name="connsiteY0" fmla="*/ 1755251 h 4394733"/>
              <a:gd name="connsiteX1" fmla="*/ 5260167 w 20081569"/>
              <a:gd name="connsiteY1" fmla="*/ 1460762 h 4394733"/>
              <a:gd name="connsiteX2" fmla="*/ 8232530 w 20081569"/>
              <a:gd name="connsiteY2" fmla="*/ 4311627 h 4394733"/>
              <a:gd name="connsiteX3" fmla="*/ 13589807 w 20081569"/>
              <a:gd name="connsiteY3" fmla="*/ 155076 h 4394733"/>
              <a:gd name="connsiteX4" fmla="*/ 20081569 w 20081569"/>
              <a:gd name="connsiteY4" fmla="*/ 3757275 h 4394733"/>
              <a:gd name="connsiteX0" fmla="*/ 0 w 20081569"/>
              <a:gd name="connsiteY0" fmla="*/ 1755251 h 4395761"/>
              <a:gd name="connsiteX1" fmla="*/ 1588038 w 20081569"/>
              <a:gd name="connsiteY1" fmla="*/ 1490555 h 4395761"/>
              <a:gd name="connsiteX2" fmla="*/ 5260167 w 20081569"/>
              <a:gd name="connsiteY2" fmla="*/ 1460762 h 4395761"/>
              <a:gd name="connsiteX3" fmla="*/ 8232530 w 20081569"/>
              <a:gd name="connsiteY3" fmla="*/ 4311627 h 4395761"/>
              <a:gd name="connsiteX4" fmla="*/ 13589807 w 20081569"/>
              <a:gd name="connsiteY4" fmla="*/ 155076 h 4395761"/>
              <a:gd name="connsiteX5" fmla="*/ 20081569 w 20081569"/>
              <a:gd name="connsiteY5" fmla="*/ 3757275 h 4395761"/>
              <a:gd name="connsiteX0" fmla="*/ 0 w 20081569"/>
              <a:gd name="connsiteY0" fmla="*/ 1773589 h 4420436"/>
              <a:gd name="connsiteX1" fmla="*/ 2502438 w 20081569"/>
              <a:gd name="connsiteY1" fmla="*/ 2138 h 4420436"/>
              <a:gd name="connsiteX2" fmla="*/ 5260167 w 20081569"/>
              <a:gd name="connsiteY2" fmla="*/ 1479100 h 4420436"/>
              <a:gd name="connsiteX3" fmla="*/ 8232530 w 20081569"/>
              <a:gd name="connsiteY3" fmla="*/ 4329965 h 4420436"/>
              <a:gd name="connsiteX4" fmla="*/ 13589807 w 20081569"/>
              <a:gd name="connsiteY4" fmla="*/ 173414 h 4420436"/>
              <a:gd name="connsiteX5" fmla="*/ 20081569 w 20081569"/>
              <a:gd name="connsiteY5" fmla="*/ 3775613 h 4420436"/>
              <a:gd name="connsiteX0" fmla="*/ 0 w 20081569"/>
              <a:gd name="connsiteY0" fmla="*/ 1773589 h 4420436"/>
              <a:gd name="connsiteX1" fmla="*/ 2502438 w 20081569"/>
              <a:gd name="connsiteY1" fmla="*/ 2138 h 4420436"/>
              <a:gd name="connsiteX2" fmla="*/ 5260167 w 20081569"/>
              <a:gd name="connsiteY2" fmla="*/ 1479100 h 4420436"/>
              <a:gd name="connsiteX3" fmla="*/ 8232530 w 20081569"/>
              <a:gd name="connsiteY3" fmla="*/ 4329965 h 4420436"/>
              <a:gd name="connsiteX4" fmla="*/ 13589807 w 20081569"/>
              <a:gd name="connsiteY4" fmla="*/ 173414 h 4420436"/>
              <a:gd name="connsiteX5" fmla="*/ 20081569 w 20081569"/>
              <a:gd name="connsiteY5" fmla="*/ 3775613 h 4420436"/>
              <a:gd name="connsiteX0" fmla="*/ 0 w 20081569"/>
              <a:gd name="connsiteY0" fmla="*/ 1772276 h 4345687"/>
              <a:gd name="connsiteX1" fmla="*/ 2502438 w 20081569"/>
              <a:gd name="connsiteY1" fmla="*/ 825 h 4345687"/>
              <a:gd name="connsiteX2" fmla="*/ 4057009 w 20081569"/>
              <a:gd name="connsiteY2" fmla="*/ 1581701 h 4345687"/>
              <a:gd name="connsiteX3" fmla="*/ 8232530 w 20081569"/>
              <a:gd name="connsiteY3" fmla="*/ 4328652 h 4345687"/>
              <a:gd name="connsiteX4" fmla="*/ 13589807 w 20081569"/>
              <a:gd name="connsiteY4" fmla="*/ 172101 h 4345687"/>
              <a:gd name="connsiteX5" fmla="*/ 20081569 w 20081569"/>
              <a:gd name="connsiteY5" fmla="*/ 3774300 h 4345687"/>
              <a:gd name="connsiteX0" fmla="*/ 0 w 20081569"/>
              <a:gd name="connsiteY0" fmla="*/ 1772090 h 3806857"/>
              <a:gd name="connsiteX1" fmla="*/ 2502438 w 20081569"/>
              <a:gd name="connsiteY1" fmla="*/ 639 h 3806857"/>
              <a:gd name="connsiteX2" fmla="*/ 4057009 w 20081569"/>
              <a:gd name="connsiteY2" fmla="*/ 1581515 h 3806857"/>
              <a:gd name="connsiteX3" fmla="*/ 6355604 w 20081569"/>
              <a:gd name="connsiteY3" fmla="*/ 2717796 h 3806857"/>
              <a:gd name="connsiteX4" fmla="*/ 13589807 w 20081569"/>
              <a:gd name="connsiteY4" fmla="*/ 171915 h 3806857"/>
              <a:gd name="connsiteX5" fmla="*/ 20081569 w 20081569"/>
              <a:gd name="connsiteY5" fmla="*/ 3774114 h 3806857"/>
              <a:gd name="connsiteX0" fmla="*/ 0 w 20081569"/>
              <a:gd name="connsiteY0" fmla="*/ 1772090 h 3806857"/>
              <a:gd name="connsiteX1" fmla="*/ 2502438 w 20081569"/>
              <a:gd name="connsiteY1" fmla="*/ 639 h 3806857"/>
              <a:gd name="connsiteX2" fmla="*/ 4057009 w 20081569"/>
              <a:gd name="connsiteY2" fmla="*/ 1581515 h 3806857"/>
              <a:gd name="connsiteX3" fmla="*/ 6355604 w 20081569"/>
              <a:gd name="connsiteY3" fmla="*/ 2717796 h 3806857"/>
              <a:gd name="connsiteX4" fmla="*/ 9426881 w 20081569"/>
              <a:gd name="connsiteY4" fmla="*/ 171915 h 3806857"/>
              <a:gd name="connsiteX5" fmla="*/ 20081569 w 20081569"/>
              <a:gd name="connsiteY5" fmla="*/ 3774114 h 3806857"/>
              <a:gd name="connsiteX0" fmla="*/ 0 w 20081569"/>
              <a:gd name="connsiteY0" fmla="*/ 2187604 h 4222371"/>
              <a:gd name="connsiteX1" fmla="*/ 1539912 w 20081569"/>
              <a:gd name="connsiteY1" fmla="*/ 494 h 4222371"/>
              <a:gd name="connsiteX2" fmla="*/ 4057009 w 20081569"/>
              <a:gd name="connsiteY2" fmla="*/ 1997029 h 4222371"/>
              <a:gd name="connsiteX3" fmla="*/ 6355604 w 20081569"/>
              <a:gd name="connsiteY3" fmla="*/ 3133310 h 4222371"/>
              <a:gd name="connsiteX4" fmla="*/ 9426881 w 20081569"/>
              <a:gd name="connsiteY4" fmla="*/ 587429 h 4222371"/>
              <a:gd name="connsiteX5" fmla="*/ 20081569 w 20081569"/>
              <a:gd name="connsiteY5" fmla="*/ 4189628 h 4222371"/>
              <a:gd name="connsiteX0" fmla="*/ 0 w 20081569"/>
              <a:gd name="connsiteY0" fmla="*/ 2189729 h 4224496"/>
              <a:gd name="connsiteX1" fmla="*/ 1539912 w 20081569"/>
              <a:gd name="connsiteY1" fmla="*/ 2619 h 4224496"/>
              <a:gd name="connsiteX2" fmla="*/ 3214798 w 20081569"/>
              <a:gd name="connsiteY2" fmla="*/ 2726554 h 4224496"/>
              <a:gd name="connsiteX3" fmla="*/ 6355604 w 20081569"/>
              <a:gd name="connsiteY3" fmla="*/ 3135435 h 4224496"/>
              <a:gd name="connsiteX4" fmla="*/ 9426881 w 20081569"/>
              <a:gd name="connsiteY4" fmla="*/ 589554 h 4224496"/>
              <a:gd name="connsiteX5" fmla="*/ 20081569 w 20081569"/>
              <a:gd name="connsiteY5" fmla="*/ 4191753 h 4224496"/>
              <a:gd name="connsiteX0" fmla="*/ 0 w 20081569"/>
              <a:gd name="connsiteY0" fmla="*/ 2293528 h 4328295"/>
              <a:gd name="connsiteX1" fmla="*/ 1828670 w 20081569"/>
              <a:gd name="connsiteY1" fmla="*/ 2505 h 4328295"/>
              <a:gd name="connsiteX2" fmla="*/ 3214798 w 20081569"/>
              <a:gd name="connsiteY2" fmla="*/ 2830353 h 4328295"/>
              <a:gd name="connsiteX3" fmla="*/ 6355604 w 20081569"/>
              <a:gd name="connsiteY3" fmla="*/ 3239234 h 4328295"/>
              <a:gd name="connsiteX4" fmla="*/ 9426881 w 20081569"/>
              <a:gd name="connsiteY4" fmla="*/ 693353 h 4328295"/>
              <a:gd name="connsiteX5" fmla="*/ 20081569 w 20081569"/>
              <a:gd name="connsiteY5" fmla="*/ 4295552 h 4328295"/>
              <a:gd name="connsiteX0" fmla="*/ 0 w 20081569"/>
              <a:gd name="connsiteY0" fmla="*/ 2296018 h 4335280"/>
              <a:gd name="connsiteX1" fmla="*/ 1828670 w 20081569"/>
              <a:gd name="connsiteY1" fmla="*/ 4995 h 4335280"/>
              <a:gd name="connsiteX2" fmla="*/ 3214798 w 20081569"/>
              <a:gd name="connsiteY2" fmla="*/ 2832843 h 4335280"/>
              <a:gd name="connsiteX3" fmla="*/ 6163098 w 20081569"/>
              <a:gd name="connsiteY3" fmla="*/ 176252 h 4335280"/>
              <a:gd name="connsiteX4" fmla="*/ 9426881 w 20081569"/>
              <a:gd name="connsiteY4" fmla="*/ 695843 h 4335280"/>
              <a:gd name="connsiteX5" fmla="*/ 20081569 w 20081569"/>
              <a:gd name="connsiteY5" fmla="*/ 4298042 h 4335280"/>
              <a:gd name="connsiteX0" fmla="*/ 0 w 20081569"/>
              <a:gd name="connsiteY0" fmla="*/ 2293528 h 4543243"/>
              <a:gd name="connsiteX1" fmla="*/ 1828670 w 20081569"/>
              <a:gd name="connsiteY1" fmla="*/ 2505 h 4543243"/>
              <a:gd name="connsiteX2" fmla="*/ 3214798 w 20081569"/>
              <a:gd name="connsiteY2" fmla="*/ 2830353 h 4543243"/>
              <a:gd name="connsiteX3" fmla="*/ 6163098 w 20081569"/>
              <a:gd name="connsiteY3" fmla="*/ 173762 h 4543243"/>
              <a:gd name="connsiteX4" fmla="*/ 13301050 w 20081569"/>
              <a:gd name="connsiteY4" fmla="*/ 3914696 h 4543243"/>
              <a:gd name="connsiteX5" fmla="*/ 20081569 w 20081569"/>
              <a:gd name="connsiteY5" fmla="*/ 4295552 h 4543243"/>
              <a:gd name="connsiteX0" fmla="*/ 0 w 20851589"/>
              <a:gd name="connsiteY0" fmla="*/ 2293528 h 3916346"/>
              <a:gd name="connsiteX1" fmla="*/ 1828670 w 20851589"/>
              <a:gd name="connsiteY1" fmla="*/ 2505 h 3916346"/>
              <a:gd name="connsiteX2" fmla="*/ 3214798 w 20851589"/>
              <a:gd name="connsiteY2" fmla="*/ 2830353 h 3916346"/>
              <a:gd name="connsiteX3" fmla="*/ 6163098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282136"/>
              <a:gd name="connsiteX1" fmla="*/ 1828670 w 20851588"/>
              <a:gd name="connsiteY1" fmla="*/ 246523 h 4282136"/>
              <a:gd name="connsiteX2" fmla="*/ 3685061 w 20851588"/>
              <a:gd name="connsiteY2" fmla="*/ 3412834 h 4282136"/>
              <a:gd name="connsiteX3" fmla="*/ 6716551 w 20851588"/>
              <a:gd name="connsiteY3" fmla="*/ 417780 h 4282136"/>
              <a:gd name="connsiteX4" fmla="*/ 13301050 w 20851588"/>
              <a:gd name="connsiteY4" fmla="*/ 4158714 h 4282136"/>
              <a:gd name="connsiteX5" fmla="*/ 16808329 w 20851588"/>
              <a:gd name="connsiteY5" fmla="*/ 3071512 h 4282136"/>
              <a:gd name="connsiteX6" fmla="*/ 20851588 w 20851588"/>
              <a:gd name="connsiteY6" fmla="*/ 0 h 4282136"/>
              <a:gd name="connsiteX0" fmla="*/ 0 w 20851588"/>
              <a:gd name="connsiteY0" fmla="*/ 2537546 h 4264217"/>
              <a:gd name="connsiteX1" fmla="*/ 1828670 w 20851588"/>
              <a:gd name="connsiteY1" fmla="*/ 246523 h 4264217"/>
              <a:gd name="connsiteX2" fmla="*/ 3685061 w 20851588"/>
              <a:gd name="connsiteY2" fmla="*/ 3412834 h 4264217"/>
              <a:gd name="connsiteX3" fmla="*/ 6716551 w 20851588"/>
              <a:gd name="connsiteY3" fmla="*/ 417780 h 4264217"/>
              <a:gd name="connsiteX4" fmla="*/ 13301050 w 20851588"/>
              <a:gd name="connsiteY4" fmla="*/ 4158714 h 4264217"/>
              <a:gd name="connsiteX5" fmla="*/ 16808329 w 20851588"/>
              <a:gd name="connsiteY5" fmla="*/ 3071512 h 4264217"/>
              <a:gd name="connsiteX6" fmla="*/ 20851588 w 20851588"/>
              <a:gd name="connsiteY6" fmla="*/ 0 h 4264217"/>
              <a:gd name="connsiteX0" fmla="*/ 0 w 20851588"/>
              <a:gd name="connsiteY0" fmla="*/ 2537546 h 4319274"/>
              <a:gd name="connsiteX1" fmla="*/ 1828670 w 20851588"/>
              <a:gd name="connsiteY1" fmla="*/ 246523 h 4319274"/>
              <a:gd name="connsiteX2" fmla="*/ 3685061 w 20851588"/>
              <a:gd name="connsiteY2" fmla="*/ 3412834 h 4319274"/>
              <a:gd name="connsiteX3" fmla="*/ 6716551 w 20851588"/>
              <a:gd name="connsiteY3" fmla="*/ 417780 h 4319274"/>
              <a:gd name="connsiteX4" fmla="*/ 13301050 w 20851588"/>
              <a:gd name="connsiteY4" fmla="*/ 4158714 h 4319274"/>
              <a:gd name="connsiteX5" fmla="*/ 17330843 w 20851588"/>
              <a:gd name="connsiteY5" fmla="*/ 3409975 h 4319274"/>
              <a:gd name="connsiteX6" fmla="*/ 20851588 w 20851588"/>
              <a:gd name="connsiteY6" fmla="*/ 0 h 4319274"/>
              <a:gd name="connsiteX0" fmla="*/ 0 w 20851588"/>
              <a:gd name="connsiteY0" fmla="*/ 2537546 h 4282820"/>
              <a:gd name="connsiteX1" fmla="*/ 1828670 w 20851588"/>
              <a:gd name="connsiteY1" fmla="*/ 246523 h 4282820"/>
              <a:gd name="connsiteX2" fmla="*/ 3685061 w 20851588"/>
              <a:gd name="connsiteY2" fmla="*/ 3412834 h 4282820"/>
              <a:gd name="connsiteX3" fmla="*/ 6716551 w 20851588"/>
              <a:gd name="connsiteY3" fmla="*/ 417780 h 4282820"/>
              <a:gd name="connsiteX4" fmla="*/ 13301050 w 20851588"/>
              <a:gd name="connsiteY4" fmla="*/ 4158714 h 4282820"/>
              <a:gd name="connsiteX5" fmla="*/ 17542496 w 20851588"/>
              <a:gd name="connsiteY5" fmla="*/ 3202146 h 4282820"/>
              <a:gd name="connsiteX6" fmla="*/ 20851588 w 20851588"/>
              <a:gd name="connsiteY6" fmla="*/ 0 h 4282820"/>
              <a:gd name="connsiteX0" fmla="*/ 0 w 20851588"/>
              <a:gd name="connsiteY0" fmla="*/ 2537546 h 4297494"/>
              <a:gd name="connsiteX1" fmla="*/ 1828670 w 20851588"/>
              <a:gd name="connsiteY1" fmla="*/ 246523 h 4297494"/>
              <a:gd name="connsiteX2" fmla="*/ 3685061 w 20851588"/>
              <a:gd name="connsiteY2" fmla="*/ 3412834 h 4297494"/>
              <a:gd name="connsiteX3" fmla="*/ 6716551 w 20851588"/>
              <a:gd name="connsiteY3" fmla="*/ 417780 h 4297494"/>
              <a:gd name="connsiteX4" fmla="*/ 13301050 w 20851588"/>
              <a:gd name="connsiteY4" fmla="*/ 4158714 h 4297494"/>
              <a:gd name="connsiteX5" fmla="*/ 17542496 w 20851588"/>
              <a:gd name="connsiteY5" fmla="*/ 3202146 h 4297494"/>
              <a:gd name="connsiteX6" fmla="*/ 20851588 w 20851588"/>
              <a:gd name="connsiteY6" fmla="*/ 0 h 42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1588" h="4297494">
                <a:moveTo>
                  <a:pt x="0" y="2537546"/>
                </a:moveTo>
                <a:cubicBezTo>
                  <a:pt x="264673" y="2493430"/>
                  <a:pt x="1214493" y="100642"/>
                  <a:pt x="1828670" y="246523"/>
                </a:cubicBezTo>
                <a:cubicBezTo>
                  <a:pt x="2442847" y="392404"/>
                  <a:pt x="2347899" y="3327880"/>
                  <a:pt x="3685061" y="3412834"/>
                </a:cubicBezTo>
                <a:cubicBezTo>
                  <a:pt x="5022223" y="3497788"/>
                  <a:pt x="5113886" y="293467"/>
                  <a:pt x="6716551" y="417780"/>
                </a:cubicBezTo>
                <a:cubicBezTo>
                  <a:pt x="8319216" y="542093"/>
                  <a:pt x="11496726" y="3694653"/>
                  <a:pt x="13301050" y="4158714"/>
                </a:cubicBezTo>
                <a:cubicBezTo>
                  <a:pt x="15105374" y="4622775"/>
                  <a:pt x="16636751" y="3825494"/>
                  <a:pt x="17542496" y="3202146"/>
                </a:cubicBezTo>
                <a:cubicBezTo>
                  <a:pt x="18448241" y="2578798"/>
                  <a:pt x="20177712" y="511919"/>
                  <a:pt x="20851588" y="0"/>
                </a:cubicBezTo>
              </a:path>
            </a:pathLst>
          </a:custGeom>
          <a:noFill/>
          <a:ln w="38100" cap="flat" cmpd="sng" algn="ctr">
            <a:solidFill>
              <a:srgbClr val="08204C"/>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Lato"/>
              <a:ea typeface="+mn-ea"/>
              <a:cs typeface="+mn-cs"/>
            </a:endParaRPr>
          </a:p>
        </p:txBody>
      </p:sp>
      <p:sp>
        <p:nvSpPr>
          <p:cNvPr id="11" name="TextBox 10">
            <a:extLst>
              <a:ext uri="{FF2B5EF4-FFF2-40B4-BE49-F238E27FC236}">
                <a16:creationId xmlns:a16="http://schemas.microsoft.com/office/drawing/2014/main" id="{2EA409DD-9F4E-4EC6-80E3-B0E1290474F0}"/>
              </a:ext>
            </a:extLst>
          </p:cNvPr>
          <p:cNvSpPr txBox="1"/>
          <p:nvPr/>
        </p:nvSpPr>
        <p:spPr>
          <a:xfrm>
            <a:off x="1405871" y="2058060"/>
            <a:ext cx="1383713"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Lato"/>
                <a:ea typeface="League Spartan" charset="0"/>
                <a:cs typeface="Poppins" pitchFamily="2" charset="77"/>
              </a:rPr>
              <a:t>Challenged !</a:t>
            </a:r>
          </a:p>
        </p:txBody>
      </p:sp>
      <p:sp>
        <p:nvSpPr>
          <p:cNvPr id="12" name="TextBox 11">
            <a:extLst>
              <a:ext uri="{FF2B5EF4-FFF2-40B4-BE49-F238E27FC236}">
                <a16:creationId xmlns:a16="http://schemas.microsoft.com/office/drawing/2014/main" id="{20D96176-9AAD-438B-B97F-001B113BC19D}"/>
              </a:ext>
            </a:extLst>
          </p:cNvPr>
          <p:cNvSpPr txBox="1"/>
          <p:nvPr/>
        </p:nvSpPr>
        <p:spPr>
          <a:xfrm>
            <a:off x="4154675" y="1115381"/>
            <a:ext cx="1228991"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Lato"/>
                <a:ea typeface="League Spartan" charset="0"/>
                <a:cs typeface="Poppins" pitchFamily="2" charset="77"/>
              </a:rPr>
              <a:t>Extension  </a:t>
            </a:r>
          </a:p>
        </p:txBody>
      </p:sp>
      <p:sp>
        <p:nvSpPr>
          <p:cNvPr id="13" name="TextBox 12">
            <a:extLst>
              <a:ext uri="{FF2B5EF4-FFF2-40B4-BE49-F238E27FC236}">
                <a16:creationId xmlns:a16="http://schemas.microsoft.com/office/drawing/2014/main" id="{6548B87A-5DA5-4018-80D4-69266508D4FF}"/>
              </a:ext>
            </a:extLst>
          </p:cNvPr>
          <p:cNvSpPr txBox="1"/>
          <p:nvPr/>
        </p:nvSpPr>
        <p:spPr>
          <a:xfrm>
            <a:off x="6573793" y="1973225"/>
            <a:ext cx="1698094"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Lato"/>
                <a:ea typeface="League Spartan" charset="0"/>
                <a:cs typeface="Poppins" pitchFamily="2" charset="77"/>
              </a:rPr>
              <a:t>Single Industry </a:t>
            </a:r>
          </a:p>
        </p:txBody>
      </p:sp>
      <p:sp>
        <p:nvSpPr>
          <p:cNvPr id="14" name="TextBox 13">
            <a:extLst>
              <a:ext uri="{FF2B5EF4-FFF2-40B4-BE49-F238E27FC236}">
                <a16:creationId xmlns:a16="http://schemas.microsoft.com/office/drawing/2014/main" id="{933107E5-E3FC-4696-BE9C-47444AEB13D2}"/>
              </a:ext>
            </a:extLst>
          </p:cNvPr>
          <p:cNvSpPr txBox="1"/>
          <p:nvPr/>
        </p:nvSpPr>
        <p:spPr>
          <a:xfrm>
            <a:off x="9200561" y="1605576"/>
            <a:ext cx="1750076" cy="338554"/>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Lato"/>
                <a:ea typeface="League Spartan" charset="0"/>
                <a:cs typeface="Poppins" pitchFamily="2" charset="77"/>
              </a:rPr>
              <a:t>Consultants </a:t>
            </a:r>
          </a:p>
        </p:txBody>
      </p:sp>
      <p:sp>
        <p:nvSpPr>
          <p:cNvPr id="15" name="Subtitle 2">
            <a:extLst>
              <a:ext uri="{FF2B5EF4-FFF2-40B4-BE49-F238E27FC236}">
                <a16:creationId xmlns:a16="http://schemas.microsoft.com/office/drawing/2014/main" id="{25E890B6-79A6-4FC0-B4D9-F0A9B963C104}"/>
              </a:ext>
            </a:extLst>
          </p:cNvPr>
          <p:cNvSpPr txBox="1">
            <a:spLocks/>
          </p:cNvSpPr>
          <p:nvPr/>
        </p:nvSpPr>
        <p:spPr>
          <a:xfrm>
            <a:off x="966931" y="2491024"/>
            <a:ext cx="2261582" cy="23544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Porter's framework has been challenged by other academics and strategists. For instance, Kevin P. Coyne and Somu Subramaniam claim that three dubious assumptions underlie the five forces: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That buyers, competitors, and suppliers are unrelated and do not interact and </a:t>
            </a:r>
            <a:r>
              <a:rPr kumimoji="0" lang="en-GB" sz="1000" b="0" i="0" u="none" strike="noStrike" kern="1200" cap="none" spc="0" normalizeH="0" baseline="0" noProof="0" dirty="0">
                <a:ln>
                  <a:noFill/>
                </a:ln>
                <a:solidFill>
                  <a:srgbClr val="0645AD"/>
                </a:solidFill>
                <a:effectLst/>
                <a:uLnTx/>
                <a:uFillTx/>
                <a:latin typeface="Lato"/>
                <a:ea typeface="+mn-ea"/>
                <a:cs typeface="+mn-cs"/>
              </a:rPr>
              <a:t>collude</a:t>
            </a:r>
            <a:r>
              <a:rPr kumimoji="0" lang="en-GB" sz="1000" b="0" i="0" u="none" strike="noStrike" kern="1200" cap="none" spc="0" normalizeH="0" baseline="0" noProof="0" dirty="0">
                <a:ln>
                  <a:noFill/>
                </a:ln>
                <a:solidFill>
                  <a:srgbClr val="202122"/>
                </a:solidFill>
                <a:effectLst/>
                <a:uLnTx/>
                <a:uFillTx/>
                <a:latin typeface="Lato"/>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That the source of value is structural advantage (creating barriers to entry).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That uncertainty is low, allowing participants in a market to plan for and respond to changes in competitive behaviour</a:t>
            </a:r>
          </a:p>
        </p:txBody>
      </p:sp>
      <p:sp>
        <p:nvSpPr>
          <p:cNvPr id="16" name="Subtitle 2">
            <a:extLst>
              <a:ext uri="{FF2B5EF4-FFF2-40B4-BE49-F238E27FC236}">
                <a16:creationId xmlns:a16="http://schemas.microsoft.com/office/drawing/2014/main" id="{24392195-4BF2-44CD-9C55-99B7AE77DAF5}"/>
              </a:ext>
            </a:extLst>
          </p:cNvPr>
          <p:cNvSpPr txBox="1">
            <a:spLocks/>
          </p:cNvSpPr>
          <p:nvPr/>
        </p:nvSpPr>
        <p:spPr>
          <a:xfrm>
            <a:off x="3553210" y="1548345"/>
            <a:ext cx="2431913" cy="41724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ts val="175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a:cs typeface="+mn-cs"/>
              </a:rPr>
              <a:t>An important extension to Porter's work came from Adam Brandenburger and </a:t>
            </a:r>
            <a:r>
              <a:rPr lang="en-GB" sz="1000" dirty="0">
                <a:solidFill>
                  <a:srgbClr val="202122"/>
                </a:solidFill>
                <a:latin typeface="Lato"/>
                <a:cs typeface="+mn-cs"/>
                <a:hlinkClick r:id="rId2" tooltip="Barry Nalebuff">
                  <a:extLst>
                    <a:ext uri="{A12FA001-AC4F-418D-AE19-62706E023703}">
                      <ahyp:hlinkClr xmlns:ahyp="http://schemas.microsoft.com/office/drawing/2018/hyperlinkcolor" val="tx"/>
                    </a:ext>
                  </a:extLst>
                </a:hlinkClick>
              </a:rPr>
              <a:t>Barry Nalebuff</a:t>
            </a:r>
            <a:r>
              <a:rPr lang="en-GB" sz="1000" dirty="0">
                <a:solidFill>
                  <a:srgbClr val="202122"/>
                </a:solidFill>
                <a:latin typeface="Lato"/>
                <a:cs typeface="+mn-cs"/>
              </a:rPr>
              <a:t> of </a:t>
            </a:r>
            <a:r>
              <a:rPr lang="en-GB" sz="1000" dirty="0">
                <a:solidFill>
                  <a:srgbClr val="202122"/>
                </a:solidFill>
                <a:latin typeface="Lato"/>
                <a:cs typeface="+mn-cs"/>
                <a:hlinkClick r:id="rId3" tooltip="Yale School of Management">
                  <a:extLst>
                    <a:ext uri="{A12FA001-AC4F-418D-AE19-62706E023703}">
                      <ahyp:hlinkClr xmlns:ahyp="http://schemas.microsoft.com/office/drawing/2018/hyperlinkcolor" val="tx"/>
                    </a:ext>
                  </a:extLst>
                </a:hlinkClick>
              </a:rPr>
              <a:t>Yale School of Management</a:t>
            </a:r>
            <a:r>
              <a:rPr lang="en-GB" sz="1000" dirty="0">
                <a:solidFill>
                  <a:srgbClr val="202122"/>
                </a:solidFill>
                <a:latin typeface="Lato"/>
                <a:cs typeface="+mn-cs"/>
              </a:rPr>
              <a:t> in the mid-1990s. Using </a:t>
            </a:r>
            <a:r>
              <a:rPr lang="en-GB" sz="1000" dirty="0">
                <a:solidFill>
                  <a:srgbClr val="202122"/>
                </a:solidFill>
                <a:latin typeface="Lato"/>
                <a:cs typeface="+mn-cs"/>
                <a:hlinkClick r:id="rId4" tooltip="Game theory">
                  <a:extLst>
                    <a:ext uri="{A12FA001-AC4F-418D-AE19-62706E023703}">
                      <ahyp:hlinkClr xmlns:ahyp="http://schemas.microsoft.com/office/drawing/2018/hyperlinkcolor" val="tx"/>
                    </a:ext>
                  </a:extLst>
                </a:hlinkClick>
              </a:rPr>
              <a:t>game theory</a:t>
            </a:r>
            <a:r>
              <a:rPr lang="en-GB" sz="1000" dirty="0">
                <a:solidFill>
                  <a:srgbClr val="202122"/>
                </a:solidFill>
                <a:latin typeface="Lato"/>
                <a:cs typeface="+mn-cs"/>
              </a:rPr>
              <a:t>, they added the concept of </a:t>
            </a:r>
            <a:r>
              <a:rPr lang="en-GB" sz="1000" dirty="0">
                <a:solidFill>
                  <a:srgbClr val="202122"/>
                </a:solidFill>
                <a:latin typeface="Lato"/>
                <a:cs typeface="+mn-cs"/>
                <a:hlinkClick r:id="rId5" tooltip="Complementors">
                  <a:extLst>
                    <a:ext uri="{A12FA001-AC4F-418D-AE19-62706E023703}">
                      <ahyp:hlinkClr xmlns:ahyp="http://schemas.microsoft.com/office/drawing/2018/hyperlinkcolor" val="tx"/>
                    </a:ext>
                  </a:extLst>
                </a:hlinkClick>
              </a:rPr>
              <a:t>complementors</a:t>
            </a:r>
            <a:r>
              <a:rPr lang="en-GB" sz="1000" dirty="0">
                <a:solidFill>
                  <a:srgbClr val="202122"/>
                </a:solidFill>
                <a:latin typeface="Lato"/>
                <a:cs typeface="+mn-cs"/>
              </a:rPr>
              <a:t> (also called "the 6th force") to try to explain the reasoning behind strategic alliances. Complementors are known as the impact of related products and services already in the market.</a:t>
            </a:r>
            <a:r>
              <a:rPr lang="en-GB" sz="1000" dirty="0">
                <a:solidFill>
                  <a:srgbClr val="202122"/>
                </a:solidFill>
                <a:latin typeface="Lato"/>
                <a:cs typeface="+mn-cs"/>
                <a:hlinkClick r:id="rId6">
                  <a:extLst>
                    <a:ext uri="{A12FA001-AC4F-418D-AE19-62706E023703}">
                      <ahyp:hlinkClr xmlns:ahyp="http://schemas.microsoft.com/office/drawing/2018/hyperlinkcolor" val="tx"/>
                    </a:ext>
                  </a:extLst>
                </a:hlinkClick>
              </a:rPr>
              <a:t>[14]</a:t>
            </a:r>
            <a:r>
              <a:rPr lang="en-GB" sz="1000" dirty="0">
                <a:solidFill>
                  <a:srgbClr val="202122"/>
                </a:solidFill>
                <a:latin typeface="Lato"/>
                <a:cs typeface="+mn-cs"/>
              </a:rPr>
              <a:t> The idea that </a:t>
            </a:r>
            <a:r>
              <a:rPr lang="en-GB" sz="1000" dirty="0">
                <a:solidFill>
                  <a:srgbClr val="202122"/>
                </a:solidFill>
                <a:latin typeface="Lato"/>
                <a:cs typeface="+mn-cs"/>
                <a:hlinkClick r:id="rId5" tooltip="Complementors">
                  <a:extLst>
                    <a:ext uri="{A12FA001-AC4F-418D-AE19-62706E023703}">
                      <ahyp:hlinkClr xmlns:ahyp="http://schemas.microsoft.com/office/drawing/2018/hyperlinkcolor" val="tx"/>
                    </a:ext>
                  </a:extLst>
                </a:hlinkClick>
              </a:rPr>
              <a:t>complementors</a:t>
            </a:r>
            <a:r>
              <a:rPr lang="en-GB" sz="1000" dirty="0">
                <a:solidFill>
                  <a:srgbClr val="202122"/>
                </a:solidFill>
                <a:latin typeface="Lato"/>
                <a:cs typeface="+mn-cs"/>
              </a:rPr>
              <a:t> are the sixth force has often been credited to </a:t>
            </a:r>
            <a:r>
              <a:rPr lang="en-GB" sz="1000" dirty="0">
                <a:solidFill>
                  <a:srgbClr val="202122"/>
                </a:solidFill>
                <a:latin typeface="Lato"/>
                <a:cs typeface="+mn-cs"/>
                <a:hlinkClick r:id="rId7" tooltip="Andrew Grove">
                  <a:extLst>
                    <a:ext uri="{A12FA001-AC4F-418D-AE19-62706E023703}">
                      <ahyp:hlinkClr xmlns:ahyp="http://schemas.microsoft.com/office/drawing/2018/hyperlinkcolor" val="tx"/>
                    </a:ext>
                  </a:extLst>
                </a:hlinkClick>
              </a:rPr>
              <a:t>Andrew Grove</a:t>
            </a:r>
            <a:r>
              <a:rPr lang="en-GB" sz="1000" dirty="0">
                <a:solidFill>
                  <a:srgbClr val="202122"/>
                </a:solidFill>
                <a:latin typeface="Lato"/>
                <a:cs typeface="+mn-cs"/>
              </a:rPr>
              <a:t>, former CEO of </a:t>
            </a:r>
            <a:r>
              <a:rPr lang="en-GB" sz="1000" dirty="0">
                <a:solidFill>
                  <a:srgbClr val="202122"/>
                </a:solidFill>
                <a:latin typeface="Lato"/>
                <a:cs typeface="+mn-cs"/>
                <a:hlinkClick r:id="rId8" tooltip="Intel Corporation">
                  <a:extLst>
                    <a:ext uri="{A12FA001-AC4F-418D-AE19-62706E023703}">
                      <ahyp:hlinkClr xmlns:ahyp="http://schemas.microsoft.com/office/drawing/2018/hyperlinkcolor" val="tx"/>
                    </a:ext>
                  </a:extLst>
                </a:hlinkClick>
              </a:rPr>
              <a:t>Intel Corporation</a:t>
            </a:r>
            <a:r>
              <a:rPr lang="en-GB" sz="1000" dirty="0">
                <a:solidFill>
                  <a:srgbClr val="202122"/>
                </a:solidFill>
                <a:latin typeface="Lato"/>
                <a:cs typeface="+mn-cs"/>
              </a:rPr>
              <a:t>. Martyn Richard Jones, while consulting at </a:t>
            </a:r>
            <a:r>
              <a:rPr lang="en-GB" sz="1000" dirty="0">
                <a:solidFill>
                  <a:srgbClr val="202122"/>
                </a:solidFill>
                <a:latin typeface="Lato"/>
                <a:cs typeface="+mn-cs"/>
                <a:hlinkClick r:id="rId9" tooltip="Groupe Bull">
                  <a:extLst>
                    <a:ext uri="{A12FA001-AC4F-418D-AE19-62706E023703}">
                      <ahyp:hlinkClr xmlns:ahyp="http://schemas.microsoft.com/office/drawing/2018/hyperlinkcolor" val="tx"/>
                    </a:ext>
                  </a:extLst>
                </a:hlinkClick>
              </a:rPr>
              <a:t>Groupe Bull</a:t>
            </a:r>
            <a:r>
              <a:rPr lang="en-GB" sz="1000" dirty="0">
                <a:solidFill>
                  <a:srgbClr val="202122"/>
                </a:solidFill>
                <a:latin typeface="Lato"/>
                <a:cs typeface="+mn-cs"/>
              </a:rPr>
              <a:t>, developed an augmented five forces model in Scotland in 1993</a:t>
            </a:r>
            <a:endParaRPr lang="en-US" sz="1000" dirty="0">
              <a:solidFill>
                <a:srgbClr val="202122"/>
              </a:solidFill>
              <a:latin typeface="Lato"/>
              <a:cs typeface="+mn-cs"/>
            </a:endParaRPr>
          </a:p>
        </p:txBody>
      </p:sp>
      <p:sp>
        <p:nvSpPr>
          <p:cNvPr id="17" name="Subtitle 2">
            <a:extLst>
              <a:ext uri="{FF2B5EF4-FFF2-40B4-BE49-F238E27FC236}">
                <a16:creationId xmlns:a16="http://schemas.microsoft.com/office/drawing/2014/main" id="{C23443AE-B18C-44D9-9518-D2B5C5CC8F66}"/>
              </a:ext>
            </a:extLst>
          </p:cNvPr>
          <p:cNvSpPr txBox="1">
            <a:spLocks/>
          </p:cNvSpPr>
          <p:nvPr/>
        </p:nvSpPr>
        <p:spPr>
          <a:xfrm>
            <a:off x="6292044" y="2406189"/>
            <a:ext cx="2261582" cy="23544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Porter indirectly rebutted the assertions of other forces, by referring </a:t>
            </a:r>
            <a:r>
              <a:rPr lang="en-GB" sz="1000" dirty="0">
                <a:solidFill>
                  <a:srgbClr val="202122"/>
                </a:solidFill>
                <a:latin typeface="Lato"/>
                <a:cs typeface="+mn-cs"/>
              </a:rPr>
              <a:t>to innovation, government, and complementary products and services as "factors" that affect the five forces.</a:t>
            </a:r>
            <a:r>
              <a:rPr lang="en-GB" sz="1000" dirty="0">
                <a:solidFill>
                  <a:srgbClr val="202122"/>
                </a:solidFill>
                <a:latin typeface="Lato"/>
                <a:cs typeface="+mn-cs"/>
                <a:hlinkClick r:id="rId10">
                  <a:extLst>
                    <a:ext uri="{A12FA001-AC4F-418D-AE19-62706E023703}">
                      <ahyp:hlinkClr xmlns:ahyp="http://schemas.microsoft.com/office/drawing/2018/hyperlinkcolor" val="tx"/>
                    </a:ext>
                  </a:extLst>
                </a:hlinkClick>
              </a:rPr>
              <a:t>[8]</a:t>
            </a:r>
            <a:endParaRPr lang="en-GB" sz="1000" dirty="0">
              <a:solidFill>
                <a:srgbClr val="202122"/>
              </a:solidFill>
              <a:latin typeface="Lat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202122"/>
                </a:solidFill>
                <a:latin typeface="Lato"/>
                <a:cs typeface="+mn-cs"/>
              </a:rPr>
              <a:t>It is also perhaps not feasible to evaluate the attractiveness of an industry independently of the resources that a </a:t>
            </a:r>
            <a:r>
              <a:rPr lang="en-GB" sz="1000" dirty="0">
                <a:solidFill>
                  <a:srgbClr val="202122"/>
                </a:solidFill>
                <a:latin typeface="Lato"/>
                <a:cs typeface="+mn-cs"/>
                <a:hlinkClick r:id="rId11" tooltip="Firm">
                  <a:extLst>
                    <a:ext uri="{A12FA001-AC4F-418D-AE19-62706E023703}">
                      <ahyp:hlinkClr xmlns:ahyp="http://schemas.microsoft.com/office/drawing/2018/hyperlinkcolor" val="tx"/>
                    </a:ext>
                  </a:extLst>
                </a:hlinkClick>
              </a:rPr>
              <a:t>firm</a:t>
            </a:r>
            <a:r>
              <a:rPr lang="en-GB" sz="1000" dirty="0">
                <a:solidFill>
                  <a:srgbClr val="202122"/>
                </a:solidFill>
                <a:latin typeface="Lato"/>
                <a:cs typeface="+mn-cs"/>
              </a:rPr>
              <a:t> brings to that industry. It is thus argued (Wernerfelt 1984)</a:t>
            </a:r>
            <a:r>
              <a:rPr lang="en-GB" sz="1000" dirty="0">
                <a:solidFill>
                  <a:srgbClr val="202122"/>
                </a:solidFill>
                <a:latin typeface="Lato"/>
                <a:cs typeface="+mn-cs"/>
                <a:hlinkClick r:id="rId12">
                  <a:extLst>
                    <a:ext uri="{A12FA001-AC4F-418D-AE19-62706E023703}">
                      <ahyp:hlinkClr xmlns:ahyp="http://schemas.microsoft.com/office/drawing/2018/hyperlinkcolor" val="tx"/>
                    </a:ext>
                  </a:extLst>
                </a:hlinkClick>
              </a:rPr>
              <a:t>[15]</a:t>
            </a:r>
            <a:r>
              <a:rPr lang="en-GB" sz="1000" dirty="0">
                <a:solidFill>
                  <a:srgbClr val="202122"/>
                </a:solidFill>
                <a:latin typeface="Lato"/>
                <a:cs typeface="+mn-cs"/>
              </a:rPr>
              <a:t> that this theory be combined with the </a:t>
            </a:r>
            <a:r>
              <a:rPr lang="en-GB" sz="1000" dirty="0">
                <a:solidFill>
                  <a:srgbClr val="202122"/>
                </a:solidFill>
                <a:latin typeface="Lato"/>
                <a:cs typeface="+mn-cs"/>
                <a:hlinkClick r:id="rId13" tooltip="Resource-based view">
                  <a:extLst>
                    <a:ext uri="{A12FA001-AC4F-418D-AE19-62706E023703}">
                      <ahyp:hlinkClr xmlns:ahyp="http://schemas.microsoft.com/office/drawing/2018/hyperlinkcolor" val="tx"/>
                    </a:ext>
                  </a:extLst>
                </a:hlinkClick>
              </a:rPr>
              <a:t>resource-based view (RBV)</a:t>
            </a:r>
            <a:r>
              <a:rPr lang="en-GB" sz="1000" dirty="0">
                <a:solidFill>
                  <a:srgbClr val="202122"/>
                </a:solidFill>
                <a:latin typeface="Lato"/>
                <a:cs typeface="+mn-cs"/>
              </a:rPr>
              <a:t> in order for the firm to develop a sounder framework.</a:t>
            </a:r>
          </a:p>
        </p:txBody>
      </p:sp>
      <p:sp>
        <p:nvSpPr>
          <p:cNvPr id="18" name="Subtitle 2">
            <a:extLst>
              <a:ext uri="{FF2B5EF4-FFF2-40B4-BE49-F238E27FC236}">
                <a16:creationId xmlns:a16="http://schemas.microsoft.com/office/drawing/2014/main" id="{3EA7C279-48CB-446C-A4D5-7F0C59B60C4B}"/>
              </a:ext>
            </a:extLst>
          </p:cNvPr>
          <p:cNvSpPr txBox="1">
            <a:spLocks/>
          </p:cNvSpPr>
          <p:nvPr/>
        </p:nvSpPr>
        <p:spPr>
          <a:xfrm>
            <a:off x="8945713" y="1963125"/>
            <a:ext cx="2357025" cy="15850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Other criticisms include: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It places too much weight on the macro-environment and doesn't assess more specific areas of the business that also impact competitiveness and profitability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It does not provide any actions to help deal with high or low force threats (e.g., what should management do if there is a high threat of substitution?)</a:t>
            </a:r>
          </a:p>
        </p:txBody>
      </p:sp>
      <p:sp>
        <p:nvSpPr>
          <p:cNvPr id="19" name="TextBox 18">
            <a:extLst>
              <a:ext uri="{FF2B5EF4-FFF2-40B4-BE49-F238E27FC236}">
                <a16:creationId xmlns:a16="http://schemas.microsoft.com/office/drawing/2014/main" id="{D5AA5057-C0EE-4D23-A802-A46ACD59972E}"/>
              </a:ext>
            </a:extLst>
          </p:cNvPr>
          <p:cNvSpPr txBox="1"/>
          <p:nvPr/>
        </p:nvSpPr>
        <p:spPr>
          <a:xfrm>
            <a:off x="6094946" y="5709008"/>
            <a:ext cx="53350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Also, the last chapter of the book: "Age of agile" attributes the bankruptcy of Porter's firm to the outdated nature of his model around competitiveness instead of creating customer value and not making the customers at the centre of the universe, i.e. customer centricity.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Logo&#10;&#10;Description automatically generated">
            <a:extLst>
              <a:ext uri="{FF2B5EF4-FFF2-40B4-BE49-F238E27FC236}">
                <a16:creationId xmlns:a16="http://schemas.microsoft.com/office/drawing/2014/main" id="{DB9BB8B3-81AE-4B56-8B45-C9EE26B4646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34559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016997C0-70FB-910E-EEEC-B38F3B9A4DC8}"/>
              </a:ext>
            </a:extLst>
          </p:cNvPr>
          <p:cNvCxnSpPr/>
          <p:nvPr/>
        </p:nvCxnSpPr>
        <p:spPr>
          <a:xfrm>
            <a:off x="2432510" y="2481943"/>
            <a:ext cx="1456957" cy="947057"/>
          </a:xfrm>
          <a:prstGeom prst="straightConnector1">
            <a:avLst/>
          </a:prstGeom>
          <a:ln w="38100">
            <a:solidFill>
              <a:srgbClr val="3984A3"/>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24C666A-66E6-4853-9A81-871CC40F498C}"/>
              </a:ext>
            </a:extLst>
          </p:cNvPr>
          <p:cNvGrpSpPr/>
          <p:nvPr/>
        </p:nvGrpSpPr>
        <p:grpSpPr>
          <a:xfrm rot="20700000">
            <a:off x="2642423" y="2161581"/>
            <a:ext cx="3121973" cy="3028741"/>
            <a:chOff x="6939340" y="2999665"/>
            <a:chExt cx="9498428" cy="9615047"/>
          </a:xfrm>
        </p:grpSpPr>
        <p:sp>
          <p:nvSpPr>
            <p:cNvPr id="11" name="Фигура">
              <a:extLst>
                <a:ext uri="{FF2B5EF4-FFF2-40B4-BE49-F238E27FC236}">
                  <a16:creationId xmlns:a16="http://schemas.microsoft.com/office/drawing/2014/main" id="{099E6219-E0F7-400A-9534-309CB618436D}"/>
                </a:ext>
              </a:extLst>
            </p:cNvPr>
            <p:cNvSpPr/>
            <p:nvPr/>
          </p:nvSpPr>
          <p:spPr>
            <a:xfrm>
              <a:off x="7345178" y="2999665"/>
              <a:ext cx="5707702" cy="4097612"/>
            </a:xfrm>
            <a:custGeom>
              <a:avLst/>
              <a:gdLst/>
              <a:ahLst/>
              <a:cxnLst>
                <a:cxn ang="0">
                  <a:pos x="wd2" y="hd2"/>
                </a:cxn>
                <a:cxn ang="5400000">
                  <a:pos x="wd2" y="hd2"/>
                </a:cxn>
                <a:cxn ang="10800000">
                  <a:pos x="wd2" y="hd2"/>
                </a:cxn>
                <a:cxn ang="16200000">
                  <a:pos x="wd2" y="hd2"/>
                </a:cxn>
              </a:cxnLst>
              <a:rect l="0" t="0" r="r" b="b"/>
              <a:pathLst>
                <a:path w="21600" h="21600" extrusionOk="0">
                  <a:moveTo>
                    <a:pt x="0" y="17519"/>
                  </a:moveTo>
                  <a:cubicBezTo>
                    <a:pt x="1218" y="12836"/>
                    <a:pt x="3426" y="8778"/>
                    <a:pt x="6333" y="5878"/>
                  </a:cubicBezTo>
                  <a:cubicBezTo>
                    <a:pt x="9229" y="2989"/>
                    <a:pt x="12684" y="1384"/>
                    <a:pt x="16245" y="1275"/>
                  </a:cubicBezTo>
                  <a:lnTo>
                    <a:pt x="16245" y="0"/>
                  </a:lnTo>
                  <a:lnTo>
                    <a:pt x="21600" y="7622"/>
                  </a:lnTo>
                  <a:lnTo>
                    <a:pt x="16519" y="14839"/>
                  </a:lnTo>
                  <a:lnTo>
                    <a:pt x="16539" y="13333"/>
                  </a:lnTo>
                  <a:cubicBezTo>
                    <a:pt x="14774" y="13446"/>
                    <a:pt x="13066" y="14245"/>
                    <a:pt x="11611" y="15641"/>
                  </a:cubicBezTo>
                  <a:cubicBezTo>
                    <a:pt x="10074" y="17114"/>
                    <a:pt x="8884" y="19188"/>
                    <a:pt x="8191" y="21600"/>
                  </a:cubicBezTo>
                  <a:lnTo>
                    <a:pt x="5201" y="14059"/>
                  </a:lnTo>
                  <a:lnTo>
                    <a:pt x="0" y="17519"/>
                  </a:lnTo>
                  <a:close/>
                </a:path>
              </a:pathLst>
            </a:custGeom>
            <a:solidFill>
              <a:srgbClr val="DB5000"/>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1DE5C5E4-7EB9-4763-99A7-0B89843DDD69}"/>
                </a:ext>
              </a:extLst>
            </p:cNvPr>
            <p:cNvSpPr/>
            <p:nvPr/>
          </p:nvSpPr>
          <p:spPr>
            <a:xfrm>
              <a:off x="6939340" y="5657713"/>
              <a:ext cx="3345796" cy="5931578"/>
            </a:xfrm>
            <a:custGeom>
              <a:avLst/>
              <a:gdLst/>
              <a:ahLst/>
              <a:cxnLst>
                <a:cxn ang="0">
                  <a:pos x="wd2" y="hd2"/>
                </a:cxn>
                <a:cxn ang="5400000">
                  <a:pos x="wd2" y="hd2"/>
                </a:cxn>
                <a:cxn ang="10800000">
                  <a:pos x="wd2" y="hd2"/>
                </a:cxn>
                <a:cxn ang="16200000">
                  <a:pos x="wd2" y="hd2"/>
                </a:cxn>
              </a:cxnLst>
              <a:rect l="0" t="0" r="r" b="b"/>
              <a:pathLst>
                <a:path w="21600" h="21600" extrusionOk="0">
                  <a:moveTo>
                    <a:pt x="12143" y="21600"/>
                  </a:moveTo>
                  <a:cubicBezTo>
                    <a:pt x="7233" y="19348"/>
                    <a:pt x="3676" y="16296"/>
                    <a:pt x="1957" y="12860"/>
                  </a:cubicBezTo>
                  <a:cubicBezTo>
                    <a:pt x="404" y="9758"/>
                    <a:pt x="421" y="6473"/>
                    <a:pt x="2004" y="3376"/>
                  </a:cubicBezTo>
                  <a:lnTo>
                    <a:pt x="0" y="3111"/>
                  </a:lnTo>
                  <a:lnTo>
                    <a:pt x="11486" y="0"/>
                  </a:lnTo>
                  <a:lnTo>
                    <a:pt x="17668" y="6299"/>
                  </a:lnTo>
                  <a:lnTo>
                    <a:pt x="16103" y="5957"/>
                  </a:lnTo>
                  <a:cubicBezTo>
                    <a:pt x="15425" y="7498"/>
                    <a:pt x="15486" y="9113"/>
                    <a:pt x="16281" y="10636"/>
                  </a:cubicBezTo>
                  <a:cubicBezTo>
                    <a:pt x="17201" y="12399"/>
                    <a:pt x="19057" y="13961"/>
                    <a:pt x="21600" y="15110"/>
                  </a:cubicBezTo>
                  <a:lnTo>
                    <a:pt x="10922" y="16221"/>
                  </a:lnTo>
                  <a:lnTo>
                    <a:pt x="12143" y="21600"/>
                  </a:lnTo>
                  <a:close/>
                </a:path>
              </a:pathLst>
            </a:custGeom>
            <a:solidFill>
              <a:srgbClr val="3984A3"/>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3" name="Фигура">
              <a:extLst>
                <a:ext uri="{FF2B5EF4-FFF2-40B4-BE49-F238E27FC236}">
                  <a16:creationId xmlns:a16="http://schemas.microsoft.com/office/drawing/2014/main" id="{0F452A46-5171-4827-9A67-D54EE0551702}"/>
                </a:ext>
              </a:extLst>
            </p:cNvPr>
            <p:cNvSpPr/>
            <p:nvPr/>
          </p:nvSpPr>
          <p:spPr>
            <a:xfrm>
              <a:off x="8612540" y="9753789"/>
              <a:ext cx="5650670" cy="2860923"/>
            </a:xfrm>
            <a:custGeom>
              <a:avLst/>
              <a:gdLst/>
              <a:ahLst/>
              <a:cxnLst>
                <a:cxn ang="0">
                  <a:pos x="wd2" y="hd2"/>
                </a:cxn>
                <a:cxn ang="5400000">
                  <a:pos x="wd2" y="hd2"/>
                </a:cxn>
                <a:cxn ang="10800000">
                  <a:pos x="wd2" y="hd2"/>
                </a:cxn>
                <a:cxn ang="16200000">
                  <a:pos x="wd2" y="hd2"/>
                </a:cxn>
              </a:cxnLst>
              <a:rect l="0" t="0" r="r" b="b"/>
              <a:pathLst>
                <a:path w="21600" h="21182" extrusionOk="0">
                  <a:moveTo>
                    <a:pt x="16772" y="1416"/>
                  </a:moveTo>
                  <a:cubicBezTo>
                    <a:pt x="15262" y="3254"/>
                    <a:pt x="13504" y="4184"/>
                    <a:pt x="11721" y="4086"/>
                  </a:cubicBezTo>
                  <a:cubicBezTo>
                    <a:pt x="10043" y="3994"/>
                    <a:pt x="8412" y="2994"/>
                    <a:pt x="7012" y="1200"/>
                  </a:cubicBezTo>
                  <a:lnTo>
                    <a:pt x="7428" y="0"/>
                  </a:lnTo>
                  <a:lnTo>
                    <a:pt x="0" y="2575"/>
                  </a:lnTo>
                  <a:lnTo>
                    <a:pt x="1031" y="17120"/>
                  </a:lnTo>
                  <a:lnTo>
                    <a:pt x="1691" y="14781"/>
                  </a:lnTo>
                  <a:cubicBezTo>
                    <a:pt x="4368" y="18485"/>
                    <a:pt x="7525" y="20674"/>
                    <a:pt x="10808" y="21103"/>
                  </a:cubicBezTo>
                  <a:cubicBezTo>
                    <a:pt x="14608" y="21600"/>
                    <a:pt x="18390" y="19726"/>
                    <a:pt x="21600" y="15755"/>
                  </a:cubicBezTo>
                  <a:lnTo>
                    <a:pt x="15931" y="13898"/>
                  </a:lnTo>
                  <a:lnTo>
                    <a:pt x="16772" y="1416"/>
                  </a:lnTo>
                  <a:close/>
                </a:path>
              </a:pathLst>
            </a:custGeom>
            <a:solidFill>
              <a:srgbClr val="F8D90F"/>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4" name="Фигура">
              <a:extLst>
                <a:ext uri="{FF2B5EF4-FFF2-40B4-BE49-F238E27FC236}">
                  <a16:creationId xmlns:a16="http://schemas.microsoft.com/office/drawing/2014/main" id="{77876AB5-9598-4B3A-8386-8ADFAAB30CB6}"/>
                </a:ext>
              </a:extLst>
            </p:cNvPr>
            <p:cNvSpPr/>
            <p:nvPr/>
          </p:nvSpPr>
          <p:spPr>
            <a:xfrm>
              <a:off x="12770598" y="6684788"/>
              <a:ext cx="3657519" cy="5284283"/>
            </a:xfrm>
            <a:custGeom>
              <a:avLst/>
              <a:gdLst/>
              <a:ahLst/>
              <a:cxnLst>
                <a:cxn ang="0">
                  <a:pos x="wd2" y="hd2"/>
                </a:cxn>
                <a:cxn ang="5400000">
                  <a:pos x="wd2" y="hd2"/>
                </a:cxn>
                <a:cxn ang="10800000">
                  <a:pos x="wd2" y="hd2"/>
                </a:cxn>
                <a:cxn ang="16200000">
                  <a:pos x="wd2" y="hd2"/>
                </a:cxn>
              </a:cxnLst>
              <a:rect l="0" t="0" r="r" b="b"/>
              <a:pathLst>
                <a:path w="21031" h="21600" extrusionOk="0">
                  <a:moveTo>
                    <a:pt x="1538" y="12074"/>
                  </a:moveTo>
                  <a:lnTo>
                    <a:pt x="0" y="20251"/>
                  </a:lnTo>
                  <a:lnTo>
                    <a:pt x="11188" y="21600"/>
                  </a:lnTo>
                  <a:lnTo>
                    <a:pt x="9914" y="20545"/>
                  </a:lnTo>
                  <a:cubicBezTo>
                    <a:pt x="14105" y="18392"/>
                    <a:pt x="17331" y="15423"/>
                    <a:pt x="19204" y="11997"/>
                  </a:cubicBezTo>
                  <a:cubicBezTo>
                    <a:pt x="21297" y="8168"/>
                    <a:pt x="21600" y="3961"/>
                    <a:pt x="20069" y="0"/>
                  </a:cubicBezTo>
                  <a:lnTo>
                    <a:pt x="15686" y="5763"/>
                  </a:lnTo>
                  <a:lnTo>
                    <a:pt x="7511" y="3047"/>
                  </a:lnTo>
                  <a:cubicBezTo>
                    <a:pt x="8067" y="4869"/>
                    <a:pt x="7882" y="6765"/>
                    <a:pt x="6978" y="8514"/>
                  </a:cubicBezTo>
                  <a:cubicBezTo>
                    <a:pt x="6061" y="10288"/>
                    <a:pt x="4443" y="11837"/>
                    <a:pt x="2319" y="12973"/>
                  </a:cubicBezTo>
                  <a:lnTo>
                    <a:pt x="1538" y="12074"/>
                  </a:lnTo>
                  <a:close/>
                </a:path>
              </a:pathLst>
            </a:custGeom>
            <a:solidFill>
              <a:srgbClr val="DB5000"/>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5" name="Фигура">
              <a:extLst>
                <a:ext uri="{FF2B5EF4-FFF2-40B4-BE49-F238E27FC236}">
                  <a16:creationId xmlns:a16="http://schemas.microsoft.com/office/drawing/2014/main" id="{D6C5D99B-D7D5-4F23-B7E3-B6AE72DCF1E2}"/>
                </a:ext>
              </a:extLst>
            </p:cNvPr>
            <p:cNvSpPr/>
            <p:nvPr/>
          </p:nvSpPr>
          <p:spPr>
            <a:xfrm>
              <a:off x="11870163" y="3249255"/>
              <a:ext cx="4567605" cy="4872012"/>
            </a:xfrm>
            <a:custGeom>
              <a:avLst/>
              <a:gdLst/>
              <a:ahLst/>
              <a:cxnLst>
                <a:cxn ang="0">
                  <a:pos x="wd2" y="hd2"/>
                </a:cxn>
                <a:cxn ang="5400000">
                  <a:pos x="wd2" y="hd2"/>
                </a:cxn>
                <a:cxn ang="10800000">
                  <a:pos x="wd2" y="hd2"/>
                </a:cxn>
                <a:cxn ang="16200000">
                  <a:pos x="wd2" y="hd2"/>
                </a:cxn>
              </a:cxnLst>
              <a:rect l="0" t="0" r="r" b="b"/>
              <a:pathLst>
                <a:path w="21600" h="21600" extrusionOk="0">
                  <a:moveTo>
                    <a:pt x="8771" y="17826"/>
                  </a:moveTo>
                  <a:lnTo>
                    <a:pt x="17212" y="21600"/>
                  </a:lnTo>
                  <a:lnTo>
                    <a:pt x="21600" y="13865"/>
                  </a:lnTo>
                  <a:lnTo>
                    <a:pt x="20449" y="14213"/>
                  </a:lnTo>
                  <a:cubicBezTo>
                    <a:pt x="19171" y="10542"/>
                    <a:pt x="16817" y="7282"/>
                    <a:pt x="13655" y="4806"/>
                  </a:cubicBezTo>
                  <a:cubicBezTo>
                    <a:pt x="9816" y="1800"/>
                    <a:pt x="5001" y="105"/>
                    <a:pt x="0" y="0"/>
                  </a:cubicBezTo>
                  <a:lnTo>
                    <a:pt x="5443" y="5231"/>
                  </a:lnTo>
                  <a:lnTo>
                    <a:pt x="457" y="10204"/>
                  </a:lnTo>
                  <a:cubicBezTo>
                    <a:pt x="2779" y="10392"/>
                    <a:pt x="4981" y="11249"/>
                    <a:pt x="6763" y="12657"/>
                  </a:cubicBezTo>
                  <a:cubicBezTo>
                    <a:pt x="8370" y="13927"/>
                    <a:pt x="9566" y="15592"/>
                    <a:pt x="10217" y="17465"/>
                  </a:cubicBezTo>
                  <a:lnTo>
                    <a:pt x="8771" y="17826"/>
                  </a:lnTo>
                  <a:close/>
                </a:path>
              </a:pathLst>
            </a:custGeom>
            <a:solidFill>
              <a:srgbClr val="2A4A8B"/>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sp>
        <p:nvSpPr>
          <p:cNvPr id="2" name="Rectangle 1">
            <a:extLst>
              <a:ext uri="{FF2B5EF4-FFF2-40B4-BE49-F238E27FC236}">
                <a16:creationId xmlns:a16="http://schemas.microsoft.com/office/drawing/2014/main" id="{3154C0C6-D9E3-4A8C-92B7-16BD77853B46}"/>
              </a:ext>
            </a:extLst>
          </p:cNvPr>
          <p:cNvSpPr/>
          <p:nvPr/>
        </p:nvSpPr>
        <p:spPr>
          <a:xfrm>
            <a:off x="782148" y="3364862"/>
            <a:ext cx="1289693" cy="540763"/>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Bargaining power of suppliers</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 name="Rectangle 2">
            <a:extLst>
              <a:ext uri="{FF2B5EF4-FFF2-40B4-BE49-F238E27FC236}">
                <a16:creationId xmlns:a16="http://schemas.microsoft.com/office/drawing/2014/main" id="{13159A4E-D55E-45F9-8E28-F32876B0D992}"/>
              </a:ext>
            </a:extLst>
          </p:cNvPr>
          <p:cNvSpPr/>
          <p:nvPr/>
        </p:nvSpPr>
        <p:spPr>
          <a:xfrm>
            <a:off x="3540978" y="1230696"/>
            <a:ext cx="1272162" cy="565336"/>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Threat of new entrants </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a:extLst>
              <a:ext uri="{FF2B5EF4-FFF2-40B4-BE49-F238E27FC236}">
                <a16:creationId xmlns:a16="http://schemas.microsoft.com/office/drawing/2014/main" id="{F5940466-0BC2-4C93-9CE6-F338593433D1}"/>
              </a:ext>
            </a:extLst>
          </p:cNvPr>
          <p:cNvSpPr/>
          <p:nvPr/>
        </p:nvSpPr>
        <p:spPr>
          <a:xfrm>
            <a:off x="6174123" y="3364862"/>
            <a:ext cx="1223008" cy="601268"/>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Bargaining power of buyers </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59B8DD71-0151-4E69-A98A-AD0A8A4FE911}"/>
              </a:ext>
            </a:extLst>
          </p:cNvPr>
          <p:cNvSpPr txBox="1"/>
          <p:nvPr/>
        </p:nvSpPr>
        <p:spPr>
          <a:xfrm>
            <a:off x="747860" y="1607806"/>
            <a:ext cx="249515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Rivalry among existing competitors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of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Diversity of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Concentration of rivals / industry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Industry growth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Quality differences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Brand loyalty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Barriers to exit</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 </a:t>
            </a:r>
          </a:p>
        </p:txBody>
      </p:sp>
      <p:sp>
        <p:nvSpPr>
          <p:cNvPr id="22" name="TextBox 21">
            <a:extLst>
              <a:ext uri="{FF2B5EF4-FFF2-40B4-BE49-F238E27FC236}">
                <a16:creationId xmlns:a16="http://schemas.microsoft.com/office/drawing/2014/main" id="{D56A5338-6F74-4EB5-A9ED-2E371D0FBFCA}"/>
              </a:ext>
            </a:extLst>
          </p:cNvPr>
          <p:cNvSpPr txBox="1"/>
          <p:nvPr/>
        </p:nvSpPr>
        <p:spPr>
          <a:xfrm>
            <a:off x="5702081" y="1512567"/>
            <a:ext cx="29811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Threat of new entrants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Barriers to entry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Economies of scale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Brand loyalty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Capital requirements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Cumulative experience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Government policies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Access to distribution channels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DF666E23-9998-479C-A7BA-C4A00FDE181D}"/>
              </a:ext>
            </a:extLst>
          </p:cNvPr>
          <p:cNvSpPr txBox="1"/>
          <p:nvPr/>
        </p:nvSpPr>
        <p:spPr>
          <a:xfrm>
            <a:off x="5702080" y="4420448"/>
            <a:ext cx="2981127" cy="1477328"/>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Bargaining power of buyers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of customers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Size of each customer order</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Differences between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Price sensitivity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Buyers ability to differentiate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Buyers information availability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9C8E92A9-F32B-47A1-824C-BEA83278EDD6}"/>
              </a:ext>
            </a:extLst>
          </p:cNvPr>
          <p:cNvSpPr txBox="1"/>
          <p:nvPr/>
        </p:nvSpPr>
        <p:spPr>
          <a:xfrm>
            <a:off x="3347026" y="3213951"/>
            <a:ext cx="177348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Rivalry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among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existing competitors </a:t>
            </a:r>
          </a:p>
        </p:txBody>
      </p:sp>
      <p:sp>
        <p:nvSpPr>
          <p:cNvPr id="27" name="TextBox 26">
            <a:extLst>
              <a:ext uri="{FF2B5EF4-FFF2-40B4-BE49-F238E27FC236}">
                <a16:creationId xmlns:a16="http://schemas.microsoft.com/office/drawing/2014/main" id="{CB1AE74D-DE45-417A-842C-D493159F75DF}"/>
              </a:ext>
            </a:extLst>
          </p:cNvPr>
          <p:cNvSpPr txBox="1"/>
          <p:nvPr/>
        </p:nvSpPr>
        <p:spPr>
          <a:xfrm>
            <a:off x="482706" y="4046538"/>
            <a:ext cx="2981127" cy="892552"/>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Bargaining power of suppliers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&amp; size od suppliers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Uniqueness of suppliers product</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Focal companies ability to substitute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1154A019-4D61-4C66-88D5-80FA73F30B93}"/>
              </a:ext>
            </a:extLst>
          </p:cNvPr>
          <p:cNvSpPr txBox="1"/>
          <p:nvPr/>
        </p:nvSpPr>
        <p:spPr>
          <a:xfrm>
            <a:off x="747860" y="4981303"/>
            <a:ext cx="3383974" cy="1015663"/>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Threat of substitute products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of substitute products available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Buyers propensity to substitute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Relative price performance of substitute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Perceived level of product differentiation</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a:t>
            </a:r>
            <a:endPar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D91674DB-0CBA-4D88-97DC-827253182A99}"/>
              </a:ext>
            </a:extLst>
          </p:cNvPr>
          <p:cNvSpPr txBox="1"/>
          <p:nvPr/>
        </p:nvSpPr>
        <p:spPr>
          <a:xfrm>
            <a:off x="8161737" y="2035484"/>
            <a:ext cx="3838315" cy="286232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Rivalry – Industry growth, fixed costs/value added, product differences, brand identity, switching costs, diversity of competitors, exit barriers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New entrants – Economics of scale, proprietary product differences, brand identity, switching costs, capital requirements, access to distribution, absolute cost advantages, learning curve, access to necessary inputs, government policy, expected retaliation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 Buyers – Bargaining leverage, buyer purchase volume, buyer switching costs, buyer information, substitute products, price sensitivity, product differences, brand identity, impact on quality/performance, decision makers’ incentives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Suppliers – Differentiation of inputs, switching costs of suppliers and firms in the industry, presence of substitute inputs, supplier concentration, importance of volume supplier, cost relative to total purchases in the industry, impact of inputs on costs or differentiation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Substitutes – Relative price performance of substitutes, switching costs, buyer propensity to substitute </a:t>
            </a:r>
          </a:p>
        </p:txBody>
      </p:sp>
      <p:cxnSp>
        <p:nvCxnSpPr>
          <p:cNvPr id="6" name="Straight Connector 5">
            <a:extLst>
              <a:ext uri="{FF2B5EF4-FFF2-40B4-BE49-F238E27FC236}">
                <a16:creationId xmlns:a16="http://schemas.microsoft.com/office/drawing/2014/main" id="{D828F726-2A1B-43C9-A4A6-EEA3028C984B}"/>
              </a:ext>
            </a:extLst>
          </p:cNvPr>
          <p:cNvCxnSpPr>
            <a:cxnSpLocks/>
          </p:cNvCxnSpPr>
          <p:nvPr/>
        </p:nvCxnSpPr>
        <p:spPr>
          <a:xfrm>
            <a:off x="8067611" y="1777380"/>
            <a:ext cx="26843" cy="43405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EEEBD1-37A4-46C2-B144-1434A77B24F9}"/>
              </a:ext>
            </a:extLst>
          </p:cNvPr>
          <p:cNvSpPr txBox="1"/>
          <p:nvPr/>
        </p:nvSpPr>
        <p:spPr>
          <a:xfrm>
            <a:off x="782148" y="810931"/>
            <a:ext cx="115592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Porter’s Five Forces. The framework is used to assess the attractiveness and profit potential of an industry or firm by analysing the 5 key forces active upon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9" name="Picture 28" descr="Logo&#10;&#10;Description automatically generated">
            <a:extLst>
              <a:ext uri="{FF2B5EF4-FFF2-40B4-BE49-F238E27FC236}">
                <a16:creationId xmlns:a16="http://schemas.microsoft.com/office/drawing/2014/main" id="{C9167381-A8E9-C163-225D-1D31216F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999DA2B6-042B-79D4-C50D-B5C0E38174C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TextBox 30">
            <a:extLst>
              <a:ext uri="{FF2B5EF4-FFF2-40B4-BE49-F238E27FC236}">
                <a16:creationId xmlns:a16="http://schemas.microsoft.com/office/drawing/2014/main" id="{4305B097-8262-2E28-9D9F-9C8C9B38625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Porters 5 Forces ( Impacting forces ) </a:t>
            </a:r>
          </a:p>
        </p:txBody>
      </p:sp>
      <p:sp>
        <p:nvSpPr>
          <p:cNvPr id="35" name="Rectangle 34">
            <a:extLst>
              <a:ext uri="{FF2B5EF4-FFF2-40B4-BE49-F238E27FC236}">
                <a16:creationId xmlns:a16="http://schemas.microsoft.com/office/drawing/2014/main" id="{405E537A-8A46-3651-E1A3-C8D4D5A55843}"/>
              </a:ext>
            </a:extLst>
          </p:cNvPr>
          <p:cNvSpPr/>
          <p:nvPr/>
        </p:nvSpPr>
        <p:spPr>
          <a:xfrm>
            <a:off x="3497561" y="5695278"/>
            <a:ext cx="1272162" cy="554012"/>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Threat of substitute products</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F6981BA8-F807-1A13-5751-00E4F86AB74E}"/>
              </a:ext>
            </a:extLst>
          </p:cNvPr>
          <p:cNvSpPr txBox="1"/>
          <p:nvPr/>
        </p:nvSpPr>
        <p:spPr>
          <a:xfrm>
            <a:off x="3282215" y="6400800"/>
            <a:ext cx="8633861"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Use this excel tool , its available in the product page under the serial no 6003</a:t>
            </a:r>
          </a:p>
        </p:txBody>
      </p:sp>
    </p:spTree>
    <p:extLst>
      <p:ext uri="{BB962C8B-B14F-4D97-AF65-F5344CB8AC3E}">
        <p14:creationId xmlns:p14="http://schemas.microsoft.com/office/powerpoint/2010/main" val="65904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222639A-026C-4E76-91C0-EBA984BDE273}"/>
              </a:ext>
            </a:extLst>
          </p:cNvPr>
          <p:cNvGraphicFramePr>
            <a:graphicFrameLocks noChangeAspect="1"/>
          </p:cNvGraphicFramePr>
          <p:nvPr/>
        </p:nvGraphicFramePr>
        <p:xfrm>
          <a:off x="616630" y="1879772"/>
          <a:ext cx="5067300" cy="1570037"/>
        </p:xfrm>
        <a:graphic>
          <a:graphicData uri="http://schemas.openxmlformats.org/presentationml/2006/ole">
            <mc:AlternateContent xmlns:mc="http://schemas.openxmlformats.org/markup-compatibility/2006">
              <mc:Choice xmlns:v="urn:schemas-microsoft-com:vml" Requires="v">
                <p:oleObj name="Worksheet" r:id="rId2" imgW="5067393" imgH="1569609" progId="Excel.Sheet.12">
                  <p:embed/>
                </p:oleObj>
              </mc:Choice>
              <mc:Fallback>
                <p:oleObj name="Worksheet" r:id="rId2" imgW="5067393" imgH="1569609" progId="Excel.Sheet.12">
                  <p:embed/>
                  <p:pic>
                    <p:nvPicPr>
                      <p:cNvPr id="3" name="Object 2">
                        <a:extLst>
                          <a:ext uri="{FF2B5EF4-FFF2-40B4-BE49-F238E27FC236}">
                            <a16:creationId xmlns:a16="http://schemas.microsoft.com/office/drawing/2014/main" id="{D222639A-026C-4E76-91C0-EBA984BDE273}"/>
                          </a:ext>
                        </a:extLst>
                      </p:cNvPr>
                      <p:cNvPicPr/>
                      <p:nvPr/>
                    </p:nvPicPr>
                    <p:blipFill>
                      <a:blip r:embed="rId3"/>
                      <a:stretch>
                        <a:fillRect/>
                      </a:stretch>
                    </p:blipFill>
                    <p:spPr>
                      <a:xfrm>
                        <a:off x="616630" y="1879772"/>
                        <a:ext cx="5067300" cy="15700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7E9A866-0BA7-424D-B20D-B18A73B1FEE4}"/>
              </a:ext>
            </a:extLst>
          </p:cNvPr>
          <p:cNvGraphicFramePr>
            <a:graphicFrameLocks noChangeAspect="1"/>
          </p:cNvGraphicFramePr>
          <p:nvPr/>
        </p:nvGraphicFramePr>
        <p:xfrm>
          <a:off x="6508071" y="1858963"/>
          <a:ext cx="4746625" cy="1570037"/>
        </p:xfrm>
        <a:graphic>
          <a:graphicData uri="http://schemas.openxmlformats.org/presentationml/2006/ole">
            <mc:AlternateContent xmlns:mc="http://schemas.openxmlformats.org/markup-compatibility/2006">
              <mc:Choice xmlns:v="urn:schemas-microsoft-com:vml" Requires="v">
                <p:oleObj name="Worksheet" r:id="rId4" imgW="4747416" imgH="1569609" progId="Excel.Sheet.12">
                  <p:embed/>
                </p:oleObj>
              </mc:Choice>
              <mc:Fallback>
                <p:oleObj name="Worksheet" r:id="rId4" imgW="4747416" imgH="1569609" progId="Excel.Sheet.12">
                  <p:embed/>
                  <p:pic>
                    <p:nvPicPr>
                      <p:cNvPr id="4" name="Object 3">
                        <a:extLst>
                          <a:ext uri="{FF2B5EF4-FFF2-40B4-BE49-F238E27FC236}">
                            <a16:creationId xmlns:a16="http://schemas.microsoft.com/office/drawing/2014/main" id="{47E9A866-0BA7-424D-B20D-B18A73B1FEE4}"/>
                          </a:ext>
                        </a:extLst>
                      </p:cNvPr>
                      <p:cNvPicPr/>
                      <p:nvPr/>
                    </p:nvPicPr>
                    <p:blipFill>
                      <a:blip r:embed="rId5"/>
                      <a:stretch>
                        <a:fillRect/>
                      </a:stretch>
                    </p:blipFill>
                    <p:spPr>
                      <a:xfrm>
                        <a:off x="6508071" y="1858963"/>
                        <a:ext cx="4746625" cy="15700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95522F-E373-40B0-8CA1-F7F0F00DA8F8}"/>
              </a:ext>
            </a:extLst>
          </p:cNvPr>
          <p:cNvSpPr txBox="1"/>
          <p:nvPr/>
        </p:nvSpPr>
        <p:spPr>
          <a:xfrm>
            <a:off x="0" y="0"/>
            <a:ext cx="7876352" cy="707886"/>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Porters 5 Forces </a:t>
            </a:r>
          </a:p>
          <a:p>
            <a:pPr marL="0" marR="0" lvl="0" indent="0" defTabSz="435356"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Lato Light"/>
              </a:rPr>
              <a:t>Attributes &amp; Scoring</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5558150-CB54-49BA-847C-4A85D67158CA}"/>
              </a:ext>
            </a:extLst>
          </p:cNvPr>
          <p:cNvSpPr txBox="1"/>
          <p:nvPr/>
        </p:nvSpPr>
        <p:spPr>
          <a:xfrm>
            <a:off x="1088330" y="4263887"/>
            <a:ext cx="4389304" cy="1200329"/>
          </a:xfrm>
          <a:prstGeom prst="rect">
            <a:avLst/>
          </a:prstGeom>
          <a:noFill/>
        </p:spPr>
        <p:txBody>
          <a:bodyPr wrap="square" rtlCol="0">
            <a:spAutoFit/>
          </a:bodyPr>
          <a:lstStyle/>
          <a:p>
            <a:r>
              <a:rPr lang="en-GB" sz="1200" dirty="0">
                <a:latin typeface="Lato"/>
              </a:rPr>
              <a:t>Drivers / Attributes</a:t>
            </a:r>
          </a:p>
          <a:p>
            <a:r>
              <a:rPr lang="en-GB" sz="1200" dirty="0">
                <a:latin typeface="Lato"/>
              </a:rPr>
              <a:t>We use the same drivers as outlined in the 5 forces strategic tool to ensure simplicity in communication and clarity .</a:t>
            </a:r>
          </a:p>
          <a:p>
            <a:r>
              <a:rPr lang="en-GB" sz="1200" dirty="0">
                <a:latin typeface="Lato"/>
              </a:rPr>
              <a:t>The 5 Attributes are used within the format to a high level and each driver is scored on panel using a lean six sigma methodology for consistence and clarity .</a:t>
            </a:r>
          </a:p>
        </p:txBody>
      </p:sp>
      <p:sp>
        <p:nvSpPr>
          <p:cNvPr id="9" name="TextBox 8">
            <a:extLst>
              <a:ext uri="{FF2B5EF4-FFF2-40B4-BE49-F238E27FC236}">
                <a16:creationId xmlns:a16="http://schemas.microsoft.com/office/drawing/2014/main" id="{8FC5C480-BF21-4E10-A970-8073468F5752}"/>
              </a:ext>
            </a:extLst>
          </p:cNvPr>
          <p:cNvSpPr txBox="1"/>
          <p:nvPr/>
        </p:nvSpPr>
        <p:spPr>
          <a:xfrm>
            <a:off x="6599378" y="4075044"/>
            <a:ext cx="4746625" cy="1938992"/>
          </a:xfrm>
          <a:prstGeom prst="rect">
            <a:avLst/>
          </a:prstGeom>
          <a:noFill/>
        </p:spPr>
        <p:txBody>
          <a:bodyPr wrap="square" rtlCol="0">
            <a:spAutoFit/>
          </a:bodyPr>
          <a:lstStyle/>
          <a:p>
            <a:r>
              <a:rPr lang="en-GB" sz="1200" dirty="0">
                <a:latin typeface="Lato"/>
              </a:rPr>
              <a:t>Drivers / Scoring </a:t>
            </a:r>
          </a:p>
          <a:p>
            <a:r>
              <a:rPr lang="en-GB" sz="1200" dirty="0">
                <a:latin typeface="Lato"/>
              </a:rPr>
              <a:t>In Alignment with the drivers we use a simple but effective 6 Sigma scoring methodology which makes choices more thought out and clearer once defined .</a:t>
            </a:r>
          </a:p>
          <a:p>
            <a:r>
              <a:rPr lang="en-GB" sz="1200" dirty="0">
                <a:latin typeface="Lato"/>
              </a:rPr>
              <a:t>0 – Indicates no complexity of any sort and a fair playing ground</a:t>
            </a:r>
          </a:p>
          <a:p>
            <a:r>
              <a:rPr lang="en-GB" sz="1200" dirty="0">
                <a:latin typeface="Lato"/>
              </a:rPr>
              <a:t>1 – Indicates some emerging or existing threat</a:t>
            </a:r>
          </a:p>
          <a:p>
            <a:r>
              <a:rPr lang="en-GB" sz="1200" dirty="0">
                <a:latin typeface="Lato"/>
              </a:rPr>
              <a:t>3 – Indicates a clear and present threat factor</a:t>
            </a:r>
          </a:p>
          <a:p>
            <a:r>
              <a:rPr lang="en-GB" sz="1200" dirty="0">
                <a:latin typeface="Lato"/>
              </a:rPr>
              <a:t>9 – Indicates difficulty and complexity in the landscape.</a:t>
            </a:r>
          </a:p>
          <a:p>
            <a:r>
              <a:rPr lang="en-GB" sz="1200" dirty="0">
                <a:latin typeface="Lato"/>
              </a:rPr>
              <a:t>The difference between 3 &amp; 9 id deliberate making the choice to score difficult but ensures clarity when reviewed   </a:t>
            </a:r>
          </a:p>
        </p:txBody>
      </p:sp>
      <p:pic>
        <p:nvPicPr>
          <p:cNvPr id="8" name="Picture 7" descr="Logo&#10;&#10;Description automatically generated">
            <a:extLst>
              <a:ext uri="{FF2B5EF4-FFF2-40B4-BE49-F238E27FC236}">
                <a16:creationId xmlns:a16="http://schemas.microsoft.com/office/drawing/2014/main" id="{C0652C7C-15CD-4ABB-AE0A-22B2ED4833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 name="TextBox 1">
            <a:extLst>
              <a:ext uri="{FF2B5EF4-FFF2-40B4-BE49-F238E27FC236}">
                <a16:creationId xmlns:a16="http://schemas.microsoft.com/office/drawing/2014/main" id="{2AC928BE-4DB2-E432-1159-33BE58F04EF2}"/>
              </a:ext>
            </a:extLst>
          </p:cNvPr>
          <p:cNvSpPr txBox="1"/>
          <p:nvPr/>
        </p:nvSpPr>
        <p:spPr>
          <a:xfrm>
            <a:off x="3031958" y="6140917"/>
            <a:ext cx="8633861"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Use this excel tool , its available in the product page under the serial no 6003</a:t>
            </a:r>
          </a:p>
        </p:txBody>
      </p:sp>
      <p:sp>
        <p:nvSpPr>
          <p:cNvPr id="5" name="Rectangle 4">
            <a:extLst>
              <a:ext uri="{FF2B5EF4-FFF2-40B4-BE49-F238E27FC236}">
                <a16:creationId xmlns:a16="http://schemas.microsoft.com/office/drawing/2014/main" id="{0AAA2EB2-B6C2-ADA7-24AB-8B6228908D9F}"/>
              </a:ext>
            </a:extLst>
          </p:cNvPr>
          <p:cNvSpPr/>
          <p:nvPr/>
        </p:nvSpPr>
        <p:spPr>
          <a:xfrm>
            <a:off x="10356783" y="1626669"/>
            <a:ext cx="866274" cy="1925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6003</a:t>
            </a:r>
          </a:p>
        </p:txBody>
      </p:sp>
    </p:spTree>
    <p:extLst>
      <p:ext uri="{BB962C8B-B14F-4D97-AF65-F5344CB8AC3E}">
        <p14:creationId xmlns:p14="http://schemas.microsoft.com/office/powerpoint/2010/main" val="283162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7DC465C-BA31-4EB9-99BD-5C841EC18A50}"/>
              </a:ext>
            </a:extLst>
          </p:cNvPr>
          <p:cNvGraphicFramePr>
            <a:graphicFrameLocks/>
          </p:cNvGraphicFramePr>
          <p:nvPr/>
        </p:nvGraphicFramePr>
        <p:xfrm>
          <a:off x="2096607" y="3946149"/>
          <a:ext cx="4791771" cy="29028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5432097-1246-4994-AD0C-1D6F67F2A8FC}"/>
              </a:ext>
            </a:extLst>
          </p:cNvPr>
          <p:cNvGraphicFramePr>
            <a:graphicFrameLocks/>
          </p:cNvGraphicFramePr>
          <p:nvPr/>
        </p:nvGraphicFramePr>
        <p:xfrm>
          <a:off x="6951652" y="3946150"/>
          <a:ext cx="4336989" cy="29028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25805C-8540-442F-AA19-B890E4C3C5FA}"/>
              </a:ext>
            </a:extLst>
          </p:cNvPr>
          <p:cNvSpPr txBox="1"/>
          <p:nvPr/>
        </p:nvSpPr>
        <p:spPr>
          <a:xfrm>
            <a:off x="0" y="0"/>
            <a:ext cx="7876352" cy="707886"/>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Porters 5 Forces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Lato Light"/>
                <a:ea typeface="+mn-ea"/>
                <a:cs typeface="+mn-cs"/>
              </a:rPr>
              <a:t>Overview</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16991BC9-C16B-4AB4-8769-98C13466D3CF}"/>
              </a:ext>
            </a:extLst>
          </p:cNvPr>
          <p:cNvGraphicFramePr>
            <a:graphicFrameLocks/>
          </p:cNvGraphicFramePr>
          <p:nvPr/>
        </p:nvGraphicFramePr>
        <p:xfrm>
          <a:off x="1888191" y="1142683"/>
          <a:ext cx="4936914" cy="2902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DD079AEF-0E83-46D2-9A4D-9438D64DF90F}"/>
              </a:ext>
            </a:extLst>
          </p:cNvPr>
          <p:cNvGraphicFramePr>
            <a:graphicFrameLocks/>
          </p:cNvGraphicFramePr>
          <p:nvPr/>
        </p:nvGraphicFramePr>
        <p:xfrm>
          <a:off x="6951652" y="900778"/>
          <a:ext cx="4318000" cy="3144762"/>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descr="Logo&#10;&#10;Description automatically generated">
            <a:extLst>
              <a:ext uri="{FF2B5EF4-FFF2-40B4-BE49-F238E27FC236}">
                <a16:creationId xmlns:a16="http://schemas.microsoft.com/office/drawing/2014/main" id="{518F0342-2FE8-4998-AAAD-A55D5869B4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6" name="Rectangle 5">
            <a:extLst>
              <a:ext uri="{FF2B5EF4-FFF2-40B4-BE49-F238E27FC236}">
                <a16:creationId xmlns:a16="http://schemas.microsoft.com/office/drawing/2014/main" id="{30A739C6-DC10-5EA1-754E-380AF0941195}"/>
              </a:ext>
            </a:extLst>
          </p:cNvPr>
          <p:cNvSpPr/>
          <p:nvPr/>
        </p:nvSpPr>
        <p:spPr>
          <a:xfrm>
            <a:off x="10356783" y="1626669"/>
            <a:ext cx="866274" cy="1925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6003</a:t>
            </a:r>
          </a:p>
        </p:txBody>
      </p:sp>
      <p:sp>
        <p:nvSpPr>
          <p:cNvPr id="9" name="TextBox 8">
            <a:extLst>
              <a:ext uri="{FF2B5EF4-FFF2-40B4-BE49-F238E27FC236}">
                <a16:creationId xmlns:a16="http://schemas.microsoft.com/office/drawing/2014/main" id="{F963B57E-A265-1056-8907-9A4189055778}"/>
              </a:ext>
            </a:extLst>
          </p:cNvPr>
          <p:cNvSpPr txBox="1"/>
          <p:nvPr/>
        </p:nvSpPr>
        <p:spPr>
          <a:xfrm>
            <a:off x="3388093" y="6468176"/>
            <a:ext cx="8633861"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Use this excel tool , its available in the product page under the serial no 6003</a:t>
            </a:r>
          </a:p>
        </p:txBody>
      </p:sp>
    </p:spTree>
    <p:extLst>
      <p:ext uri="{BB962C8B-B14F-4D97-AF65-F5344CB8AC3E}">
        <p14:creationId xmlns:p14="http://schemas.microsoft.com/office/powerpoint/2010/main" val="208856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EAE3F-D374-4419-AF8F-DE977F647855}"/>
              </a:ext>
            </a:extLst>
          </p:cNvPr>
          <p:cNvSpPr txBox="1"/>
          <p:nvPr/>
        </p:nvSpPr>
        <p:spPr>
          <a:xfrm>
            <a:off x="94018" y="61048"/>
            <a:ext cx="4204605"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Threat of new entrants</a:t>
            </a:r>
          </a:p>
        </p:txBody>
      </p:sp>
      <p:grpSp>
        <p:nvGrpSpPr>
          <p:cNvPr id="15" name="Group 14">
            <a:extLst>
              <a:ext uri="{FF2B5EF4-FFF2-40B4-BE49-F238E27FC236}">
                <a16:creationId xmlns:a16="http://schemas.microsoft.com/office/drawing/2014/main" id="{03C7FA59-6243-4F4C-BEB1-54E87447D135}"/>
              </a:ext>
            </a:extLst>
          </p:cNvPr>
          <p:cNvGrpSpPr/>
          <p:nvPr/>
        </p:nvGrpSpPr>
        <p:grpSpPr>
          <a:xfrm>
            <a:off x="1099175" y="2235647"/>
            <a:ext cx="2890766" cy="4251113"/>
            <a:chOff x="8557081" y="1580390"/>
            <a:chExt cx="2890766" cy="4251113"/>
          </a:xfrm>
        </p:grpSpPr>
        <p:grpSp>
          <p:nvGrpSpPr>
            <p:cNvPr id="5" name="Group 4">
              <a:extLst>
                <a:ext uri="{FF2B5EF4-FFF2-40B4-BE49-F238E27FC236}">
                  <a16:creationId xmlns:a16="http://schemas.microsoft.com/office/drawing/2014/main" id="{61F47CFB-F482-485A-88EF-F74009B7967B}"/>
                </a:ext>
              </a:extLst>
            </p:cNvPr>
            <p:cNvGrpSpPr/>
            <p:nvPr/>
          </p:nvGrpSpPr>
          <p:grpSpPr>
            <a:xfrm>
              <a:off x="8565523" y="1580390"/>
              <a:ext cx="2882324" cy="2399594"/>
              <a:chOff x="8053188" y="3864543"/>
              <a:chExt cx="2882324" cy="2399594"/>
            </a:xfrm>
          </p:grpSpPr>
          <p:sp>
            <p:nvSpPr>
              <p:cNvPr id="6" name="Rectangle 5">
                <a:extLst>
                  <a:ext uri="{FF2B5EF4-FFF2-40B4-BE49-F238E27FC236}">
                    <a16:creationId xmlns:a16="http://schemas.microsoft.com/office/drawing/2014/main" id="{2BEA04CA-743F-49A7-9BA6-31614C0080B8}"/>
                  </a:ext>
                </a:extLst>
              </p:cNvPr>
              <p:cNvSpPr>
                <a:spLocks noChangeArrowheads="1"/>
              </p:cNvSpPr>
              <p:nvPr/>
            </p:nvSpPr>
            <p:spPr bwMode="auto">
              <a:xfrm>
                <a:off x="8054527" y="5724137"/>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Switching </a:t>
                </a:r>
                <a:r>
                  <a:rPr lang="en-US" alt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costs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7" name="Group 6">
                <a:extLst>
                  <a:ext uri="{FF2B5EF4-FFF2-40B4-BE49-F238E27FC236}">
                    <a16:creationId xmlns:a16="http://schemas.microsoft.com/office/drawing/2014/main" id="{7386FBAC-16D7-40B6-81C3-78C324640D3F}"/>
                  </a:ext>
                </a:extLst>
              </p:cNvPr>
              <p:cNvGrpSpPr/>
              <p:nvPr/>
            </p:nvGrpSpPr>
            <p:grpSpPr>
              <a:xfrm>
                <a:off x="8053188" y="3864543"/>
                <a:ext cx="2882324" cy="1780611"/>
                <a:chOff x="8053188" y="3864543"/>
                <a:chExt cx="2882324" cy="1780611"/>
              </a:xfrm>
            </p:grpSpPr>
            <p:sp>
              <p:nvSpPr>
                <p:cNvPr id="8" name="Rectangle 7">
                  <a:extLst>
                    <a:ext uri="{FF2B5EF4-FFF2-40B4-BE49-F238E27FC236}">
                      <a16:creationId xmlns:a16="http://schemas.microsoft.com/office/drawing/2014/main" id="{B888D7BB-F921-4E65-8D46-743DB0696B52}"/>
                    </a:ext>
                  </a:extLst>
                </p:cNvPr>
                <p:cNvSpPr>
                  <a:spLocks noChangeArrowheads="1"/>
                </p:cNvSpPr>
                <p:nvPr/>
              </p:nvSpPr>
              <p:spPr bwMode="auto">
                <a:xfrm>
                  <a:off x="8055512" y="447671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Product </a:t>
                  </a:r>
                  <a:r>
                    <a:rPr lang="en-US" alt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differentiation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0661134A-87D6-4FFE-9CF4-CD7AAB54A637}"/>
                    </a:ext>
                  </a:extLst>
                </p:cNvPr>
                <p:cNvSpPr>
                  <a:spLocks noChangeArrowheads="1"/>
                </p:cNvSpPr>
                <p:nvPr/>
              </p:nvSpPr>
              <p:spPr bwMode="auto">
                <a:xfrm>
                  <a:off x="8055512" y="5105154"/>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Capital requirements </a:t>
                  </a:r>
                </a:p>
              </p:txBody>
            </p:sp>
            <p:sp>
              <p:nvSpPr>
                <p:cNvPr id="11" name="Rectangle 10">
                  <a:extLst>
                    <a:ext uri="{FF2B5EF4-FFF2-40B4-BE49-F238E27FC236}">
                      <a16:creationId xmlns:a16="http://schemas.microsoft.com/office/drawing/2014/main" id="{8FEF0D77-C7F1-4B4F-93B7-7C65C8D8FE54}"/>
                    </a:ext>
                  </a:extLst>
                </p:cNvPr>
                <p:cNvSpPr>
                  <a:spLocks noChangeArrowheads="1"/>
                </p:cNvSpPr>
                <p:nvPr/>
              </p:nvSpPr>
              <p:spPr bwMode="auto">
                <a:xfrm>
                  <a:off x="8053188" y="386454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Economies of scale </a:t>
                  </a:r>
                </a:p>
              </p:txBody>
            </p:sp>
          </p:grpSp>
        </p:grpSp>
        <p:sp>
          <p:nvSpPr>
            <p:cNvPr id="12" name="Rectangle 11">
              <a:extLst>
                <a:ext uri="{FF2B5EF4-FFF2-40B4-BE49-F238E27FC236}">
                  <a16:creationId xmlns:a16="http://schemas.microsoft.com/office/drawing/2014/main" id="{D1BC1260-C8EB-4ED5-8835-8EF6116BC765}"/>
                </a:ext>
              </a:extLst>
            </p:cNvPr>
            <p:cNvSpPr>
              <a:spLocks noChangeArrowheads="1"/>
            </p:cNvSpPr>
            <p:nvPr/>
          </p:nvSpPr>
          <p:spPr bwMode="auto">
            <a:xfrm>
              <a:off x="8565523" y="529150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Government </a:t>
              </a:r>
              <a:r>
                <a:rPr 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Policy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tangle 12">
              <a:extLst>
                <a:ext uri="{FF2B5EF4-FFF2-40B4-BE49-F238E27FC236}">
                  <a16:creationId xmlns:a16="http://schemas.microsoft.com/office/drawing/2014/main" id="{4880B81E-A22A-4FAD-AC13-8369BC39E9D1}"/>
                </a:ext>
              </a:extLst>
            </p:cNvPr>
            <p:cNvSpPr>
              <a:spLocks noChangeArrowheads="1"/>
            </p:cNvSpPr>
            <p:nvPr/>
          </p:nvSpPr>
          <p:spPr bwMode="auto">
            <a:xfrm>
              <a:off x="8557081" y="4044079"/>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Access to </a:t>
              </a:r>
              <a:r>
                <a:rPr lang="en-US" alt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distribution channerls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a:extLst>
                <a:ext uri="{FF2B5EF4-FFF2-40B4-BE49-F238E27FC236}">
                  <a16:creationId xmlns:a16="http://schemas.microsoft.com/office/drawing/2014/main" id="{EBBA5B7C-A5B5-47A0-8FF5-F4DD22796F61}"/>
                </a:ext>
              </a:extLst>
            </p:cNvPr>
            <p:cNvSpPr>
              <a:spLocks noChangeArrowheads="1"/>
            </p:cNvSpPr>
            <p:nvPr/>
          </p:nvSpPr>
          <p:spPr bwMode="auto">
            <a:xfrm>
              <a:off x="8557081" y="467252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Cost disadvantages</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8" name="TextBox 17">
            <a:extLst>
              <a:ext uri="{FF2B5EF4-FFF2-40B4-BE49-F238E27FC236}">
                <a16:creationId xmlns:a16="http://schemas.microsoft.com/office/drawing/2014/main" id="{A88D0D01-BE0A-407B-8AAE-86B88DFFD3BD}"/>
              </a:ext>
            </a:extLst>
          </p:cNvPr>
          <p:cNvSpPr txBox="1"/>
          <p:nvPr/>
        </p:nvSpPr>
        <p:spPr>
          <a:xfrm>
            <a:off x="4317880" y="2305592"/>
            <a:ext cx="7208195" cy="400110"/>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These are declines in the unit costs of a product as the absolute volume per period increases. These force the entrant to either come in at a large scale (risking strong reaction from incumbents) or a small scale (forcing a cost disadvantage).</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C3B17356-8C46-4829-B26D-5B9108876189}"/>
              </a:ext>
            </a:extLst>
          </p:cNvPr>
          <p:cNvSpPr txBox="1"/>
          <p:nvPr/>
        </p:nvSpPr>
        <p:spPr>
          <a:xfrm>
            <a:off x="4298623" y="2890472"/>
            <a:ext cx="7208195" cy="553998"/>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Incumbents have brand identification and customer loyalties. This forces entrants to spend heavily to overcome these loyalties. Start-ups may bring a different product to market, but its benefits must be clearly communicated to the </a:t>
            </a:r>
            <a:r>
              <a:rPr lang="en-GB" sz="1000" b="0" i="0" u="none" strike="noStrike"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hlinkClick r:id="rId2">
                  <a:extLst>
                    <a:ext uri="{A12FA001-AC4F-418D-AE19-62706E023703}">
                      <ahyp:hlinkClr xmlns:ahyp="http://schemas.microsoft.com/office/drawing/2018/hyperlinkcolor" val="tx"/>
                    </a:ext>
                  </a:extLst>
                </a:hlinkClick>
              </a:rPr>
              <a:t>target customer</a:t>
            </a:r>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 Start-ups must find an effective </a:t>
            </a:r>
            <a:r>
              <a:rPr lang="en-GB" sz="1000" b="0" i="0" u="none" strike="noStrike"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positioning</a:t>
            </a:r>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 which often requires marketing resources beyond their means.</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342F1200-FDFD-454A-A246-B9FCC13F31B8}"/>
              </a:ext>
            </a:extLst>
          </p:cNvPr>
          <p:cNvSpPr txBox="1"/>
          <p:nvPr/>
        </p:nvSpPr>
        <p:spPr>
          <a:xfrm>
            <a:off x="4334291" y="3529932"/>
            <a:ext cx="7208195" cy="707886"/>
          </a:xfrm>
          <a:prstGeom prst="rect">
            <a:avLst/>
          </a:prstGeom>
          <a:noFill/>
        </p:spPr>
        <p:txBody>
          <a:bodyPr wrap="square" rtlCol="0">
            <a:spAutoFit/>
          </a:bodyPr>
          <a:lstStyle/>
          <a:p>
            <a:pPr algn="l"/>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These are the financial resources required for infrastructure, machinery, R&amp;D and advertising. Start-ups may get around capital requirements by outsourcing parts of the operation to companies that can leverage existing investments.</a:t>
            </a:r>
          </a:p>
          <a:p>
            <a:pPr algn="l"/>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Switching costs</a:t>
            </a:r>
          </a:p>
          <a:p>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D43E49BA-CE28-4A2D-8C05-E49C9E6AB8EB}"/>
              </a:ext>
            </a:extLst>
          </p:cNvPr>
          <p:cNvSpPr txBox="1"/>
          <p:nvPr/>
        </p:nvSpPr>
        <p:spPr>
          <a:xfrm>
            <a:off x="4334290" y="4176452"/>
            <a:ext cx="7208195" cy="400110"/>
          </a:xfrm>
          <a:prstGeom prst="rect">
            <a:avLst/>
          </a:prstGeom>
          <a:noFill/>
        </p:spPr>
        <p:txBody>
          <a:bodyPr wrap="square" rtlCol="0">
            <a:spAutoFit/>
          </a:bodyPr>
          <a:lstStyle/>
          <a:p>
            <a:pPr algn="l"/>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These are one-time costs the buyer faces when switching an existing supplier’s product to a new entrant (for example, employee retraining, new equipment, technical support).</a:t>
            </a:r>
          </a:p>
        </p:txBody>
      </p:sp>
      <p:sp>
        <p:nvSpPr>
          <p:cNvPr id="22" name="TextBox 21">
            <a:extLst>
              <a:ext uri="{FF2B5EF4-FFF2-40B4-BE49-F238E27FC236}">
                <a16:creationId xmlns:a16="http://schemas.microsoft.com/office/drawing/2014/main" id="{C834783E-FECD-4DA1-8D35-EAB3BD053D2C}"/>
              </a:ext>
            </a:extLst>
          </p:cNvPr>
          <p:cNvSpPr txBox="1"/>
          <p:nvPr/>
        </p:nvSpPr>
        <p:spPr>
          <a:xfrm>
            <a:off x="4334290" y="4763881"/>
            <a:ext cx="7208195" cy="246221"/>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This can be a barrier if logical distribution channels have been locked up by incumbents.</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0097D347-D696-4247-AD31-F38CD61CF32A}"/>
              </a:ext>
            </a:extLst>
          </p:cNvPr>
          <p:cNvSpPr txBox="1"/>
          <p:nvPr/>
        </p:nvSpPr>
        <p:spPr>
          <a:xfrm>
            <a:off x="4334291" y="5364680"/>
            <a:ext cx="7208195" cy="400110"/>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Incumbents may have cost advantages that cannot be replicated by a potential entrant. Factors include the learning or experience curve, proprietary product technology, access to raw materials, favourable locations and government subsidies.</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28CFCF5C-01F1-4810-99EE-DCCB8D8B8F20}"/>
              </a:ext>
            </a:extLst>
          </p:cNvPr>
          <p:cNvSpPr txBox="1"/>
          <p:nvPr/>
        </p:nvSpPr>
        <p:spPr>
          <a:xfrm>
            <a:off x="4334291" y="5952109"/>
            <a:ext cx="7208195" cy="553998"/>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Governments can limit or prevent entry to industries with various controls (for example, licensing requirements, limits to access to raw materials). Start-ups in highly regulated industries will find that incumbents have fine-tuned their business according to regulation</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7" name="Picture 26">
            <a:extLst>
              <a:ext uri="{FF2B5EF4-FFF2-40B4-BE49-F238E27FC236}">
                <a16:creationId xmlns:a16="http://schemas.microsoft.com/office/drawing/2014/main" id="{B1E80319-A053-4ADC-80D5-E45818541DFE}"/>
              </a:ext>
            </a:extLst>
          </p:cNvPr>
          <p:cNvPicPr>
            <a:picLocks noChangeAspect="1"/>
          </p:cNvPicPr>
          <p:nvPr/>
        </p:nvPicPr>
        <p:blipFill>
          <a:blip r:embed="rId4"/>
          <a:stretch>
            <a:fillRect/>
          </a:stretch>
        </p:blipFill>
        <p:spPr>
          <a:xfrm>
            <a:off x="4912800" y="108104"/>
            <a:ext cx="2765196" cy="2065712"/>
          </a:xfrm>
          <a:prstGeom prst="rect">
            <a:avLst/>
          </a:prstGeom>
        </p:spPr>
      </p:pic>
      <p:pic>
        <p:nvPicPr>
          <p:cNvPr id="25" name="Picture 24" descr="Logo&#10;&#10;Description automatically generated">
            <a:extLst>
              <a:ext uri="{FF2B5EF4-FFF2-40B4-BE49-F238E27FC236}">
                <a16:creationId xmlns:a16="http://schemas.microsoft.com/office/drawing/2014/main" id="{59F39ECB-59EE-473C-99A5-A025BEB1D5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05486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3817AB-C7FE-4B38-BB68-57F9A25D9D77}"/>
              </a:ext>
            </a:extLst>
          </p:cNvPr>
          <p:cNvGrpSpPr/>
          <p:nvPr/>
        </p:nvGrpSpPr>
        <p:grpSpPr>
          <a:xfrm>
            <a:off x="1122333" y="1511808"/>
            <a:ext cx="2890766" cy="4243038"/>
            <a:chOff x="8565523" y="969482"/>
            <a:chExt cx="2890766" cy="4243038"/>
          </a:xfrm>
        </p:grpSpPr>
        <p:grpSp>
          <p:nvGrpSpPr>
            <p:cNvPr id="3" name="Group 2">
              <a:extLst>
                <a:ext uri="{FF2B5EF4-FFF2-40B4-BE49-F238E27FC236}">
                  <a16:creationId xmlns:a16="http://schemas.microsoft.com/office/drawing/2014/main" id="{FB211FF4-7996-45C7-A549-5088D435436F}"/>
                </a:ext>
              </a:extLst>
            </p:cNvPr>
            <p:cNvGrpSpPr/>
            <p:nvPr/>
          </p:nvGrpSpPr>
          <p:grpSpPr>
            <a:xfrm>
              <a:off x="8565523" y="969482"/>
              <a:ext cx="2890766" cy="3010502"/>
              <a:chOff x="8053188" y="3253635"/>
              <a:chExt cx="2890766" cy="3010502"/>
            </a:xfrm>
          </p:grpSpPr>
          <p:sp>
            <p:nvSpPr>
              <p:cNvPr id="7" name="Rectangle 6">
                <a:extLst>
                  <a:ext uri="{FF2B5EF4-FFF2-40B4-BE49-F238E27FC236}">
                    <a16:creationId xmlns:a16="http://schemas.microsoft.com/office/drawing/2014/main" id="{15BF9D54-6360-4D30-8DC1-61B493078C5B}"/>
                  </a:ext>
                </a:extLst>
              </p:cNvPr>
              <p:cNvSpPr>
                <a:spLocks noChangeArrowheads="1"/>
              </p:cNvSpPr>
              <p:nvPr/>
            </p:nvSpPr>
            <p:spPr bwMode="auto">
              <a:xfrm>
                <a:off x="8063954" y="5724137"/>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Buyer’s ability to differentiate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8" name="Group 7">
                <a:extLst>
                  <a:ext uri="{FF2B5EF4-FFF2-40B4-BE49-F238E27FC236}">
                    <a16:creationId xmlns:a16="http://schemas.microsoft.com/office/drawing/2014/main" id="{1EAF01BE-F3DA-4E8C-9BA8-A7DEF8AD6B2B}"/>
                  </a:ext>
                </a:extLst>
              </p:cNvPr>
              <p:cNvGrpSpPr/>
              <p:nvPr/>
            </p:nvGrpSpPr>
            <p:grpSpPr>
              <a:xfrm>
                <a:off x="8053188" y="3253635"/>
                <a:ext cx="2882324" cy="2391519"/>
                <a:chOff x="8053188" y="3253635"/>
                <a:chExt cx="2882324" cy="2391519"/>
              </a:xfrm>
            </p:grpSpPr>
            <p:sp>
              <p:nvSpPr>
                <p:cNvPr id="9" name="Rectangle 8">
                  <a:extLst>
                    <a:ext uri="{FF2B5EF4-FFF2-40B4-BE49-F238E27FC236}">
                      <a16:creationId xmlns:a16="http://schemas.microsoft.com/office/drawing/2014/main" id="{35FA5DD6-96BA-483C-9CD3-0C51147ED71C}"/>
                    </a:ext>
                  </a:extLst>
                </p:cNvPr>
                <p:cNvSpPr>
                  <a:spLocks noChangeArrowheads="1"/>
                </p:cNvSpPr>
                <p:nvPr/>
              </p:nvSpPr>
              <p:spPr bwMode="auto">
                <a:xfrm>
                  <a:off x="8055512" y="447671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Differences between competitors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974F78E1-1D20-4B4C-938B-321C9647481B}"/>
                    </a:ext>
                  </a:extLst>
                </p:cNvPr>
                <p:cNvSpPr>
                  <a:spLocks noChangeArrowheads="1"/>
                </p:cNvSpPr>
                <p:nvPr/>
              </p:nvSpPr>
              <p:spPr bwMode="auto">
                <a:xfrm>
                  <a:off x="8055512" y="5105154"/>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Price sensitivity </a:t>
                  </a:r>
                </a:p>
              </p:txBody>
            </p:sp>
            <p:sp>
              <p:nvSpPr>
                <p:cNvPr id="11" name="Rectangle 10">
                  <a:extLst>
                    <a:ext uri="{FF2B5EF4-FFF2-40B4-BE49-F238E27FC236}">
                      <a16:creationId xmlns:a16="http://schemas.microsoft.com/office/drawing/2014/main" id="{AADDDC9F-FDC0-4661-AC33-BF91BAF68631}"/>
                    </a:ext>
                  </a:extLst>
                </p:cNvPr>
                <p:cNvSpPr>
                  <a:spLocks noChangeArrowheads="1"/>
                </p:cNvSpPr>
                <p:nvPr/>
              </p:nvSpPr>
              <p:spPr bwMode="auto">
                <a:xfrm>
                  <a:off x="8053188" y="3253635"/>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No of </a:t>
                  </a:r>
                  <a:r>
                    <a:rPr 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customers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Rectangle 11">
                  <a:extLst>
                    <a:ext uri="{FF2B5EF4-FFF2-40B4-BE49-F238E27FC236}">
                      <a16:creationId xmlns:a16="http://schemas.microsoft.com/office/drawing/2014/main" id="{CE387AA8-5743-4186-87CE-3BE5E5594726}"/>
                    </a:ext>
                  </a:extLst>
                </p:cNvPr>
                <p:cNvSpPr>
                  <a:spLocks noChangeArrowheads="1"/>
                </p:cNvSpPr>
                <p:nvPr/>
              </p:nvSpPr>
              <p:spPr bwMode="auto">
                <a:xfrm>
                  <a:off x="8053188" y="386454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Size of customer orders </a:t>
                  </a:r>
                </a:p>
              </p:txBody>
            </p:sp>
          </p:grpSp>
        </p:grpSp>
        <p:sp>
          <p:nvSpPr>
            <p:cNvPr id="5" name="Rectangle 4">
              <a:extLst>
                <a:ext uri="{FF2B5EF4-FFF2-40B4-BE49-F238E27FC236}">
                  <a16:creationId xmlns:a16="http://schemas.microsoft.com/office/drawing/2014/main" id="{AF0298B2-E8AE-4189-A7D1-436858BCCD9B}"/>
                </a:ext>
              </a:extLst>
            </p:cNvPr>
            <p:cNvSpPr>
              <a:spLocks noChangeArrowheads="1"/>
            </p:cNvSpPr>
            <p:nvPr/>
          </p:nvSpPr>
          <p:spPr bwMode="auto">
            <a:xfrm>
              <a:off x="8566508" y="4044079"/>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Buyer’s information availability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a:extLst>
                <a:ext uri="{FF2B5EF4-FFF2-40B4-BE49-F238E27FC236}">
                  <a16:creationId xmlns:a16="http://schemas.microsoft.com/office/drawing/2014/main" id="{7314CACE-CA91-4BC1-8197-C93376F5BD1A}"/>
                </a:ext>
              </a:extLst>
            </p:cNvPr>
            <p:cNvSpPr>
              <a:spLocks noChangeArrowheads="1"/>
            </p:cNvSpPr>
            <p:nvPr/>
          </p:nvSpPr>
          <p:spPr bwMode="auto">
            <a:xfrm>
              <a:off x="8566508" y="467252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Switching costs </a:t>
              </a:r>
            </a:p>
          </p:txBody>
        </p:sp>
      </p:grpSp>
      <p:sp>
        <p:nvSpPr>
          <p:cNvPr id="14" name="TextBox 13">
            <a:extLst>
              <a:ext uri="{FF2B5EF4-FFF2-40B4-BE49-F238E27FC236}">
                <a16:creationId xmlns:a16="http://schemas.microsoft.com/office/drawing/2014/main" id="{30C876EE-B53B-459B-8DEC-9484E6F0E768}"/>
              </a:ext>
            </a:extLst>
          </p:cNvPr>
          <p:cNvSpPr txBox="1"/>
          <p:nvPr/>
        </p:nvSpPr>
        <p:spPr>
          <a:xfrm>
            <a:off x="94018" y="61048"/>
            <a:ext cx="4204605"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Bargaining power of buyers </a:t>
            </a:r>
          </a:p>
        </p:txBody>
      </p:sp>
      <p:sp>
        <p:nvSpPr>
          <p:cNvPr id="26" name="TextBox 25">
            <a:extLst>
              <a:ext uri="{FF2B5EF4-FFF2-40B4-BE49-F238E27FC236}">
                <a16:creationId xmlns:a16="http://schemas.microsoft.com/office/drawing/2014/main" id="{3D520968-7221-4F7E-BA75-1332FCF27D2F}"/>
              </a:ext>
            </a:extLst>
          </p:cNvPr>
          <p:cNvSpPr txBox="1"/>
          <p:nvPr/>
        </p:nvSpPr>
        <p:spPr>
          <a:xfrm>
            <a:off x="4248094" y="1581328"/>
            <a:ext cx="7208195" cy="400110"/>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These are declines in the unit costs of a product as the absolute volume per period increases. These force the entrant to either come in at a large scale (risking strong reaction from incumbents) or a small scale (forcing a cost disadvantage).</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78202B3E-3E0D-4F53-AA7D-87035150717C}"/>
              </a:ext>
            </a:extLst>
          </p:cNvPr>
          <p:cNvSpPr txBox="1"/>
          <p:nvPr/>
        </p:nvSpPr>
        <p:spPr>
          <a:xfrm>
            <a:off x="4298623" y="2269605"/>
            <a:ext cx="7208195" cy="246221"/>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The buyer group is concentrated, or purchases large volumes relative to the seller’s sales</a:t>
            </a:r>
          </a:p>
        </p:txBody>
      </p:sp>
      <p:sp>
        <p:nvSpPr>
          <p:cNvPr id="28" name="TextBox 27">
            <a:extLst>
              <a:ext uri="{FF2B5EF4-FFF2-40B4-BE49-F238E27FC236}">
                <a16:creationId xmlns:a16="http://schemas.microsoft.com/office/drawing/2014/main" id="{0775CF6E-18B4-4B1C-B046-6E0E6EE37D6D}"/>
              </a:ext>
            </a:extLst>
          </p:cNvPr>
          <p:cNvSpPr txBox="1"/>
          <p:nvPr/>
        </p:nvSpPr>
        <p:spPr>
          <a:xfrm>
            <a:off x="4239651" y="2815917"/>
            <a:ext cx="7208195" cy="400110"/>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Products purchased from the industry are standard or undifferentiated—alternative suppliers are easy to find and competitors are played against each other</a:t>
            </a:r>
          </a:p>
        </p:txBody>
      </p:sp>
      <p:sp>
        <p:nvSpPr>
          <p:cNvPr id="29" name="TextBox 28">
            <a:extLst>
              <a:ext uri="{FF2B5EF4-FFF2-40B4-BE49-F238E27FC236}">
                <a16:creationId xmlns:a16="http://schemas.microsoft.com/office/drawing/2014/main" id="{D54F65E0-417F-4A20-9186-AEC49A837FDB}"/>
              </a:ext>
            </a:extLst>
          </p:cNvPr>
          <p:cNvSpPr txBox="1"/>
          <p:nvPr/>
        </p:nvSpPr>
        <p:spPr>
          <a:xfrm>
            <a:off x="4239650" y="3407870"/>
            <a:ext cx="7208195" cy="400110"/>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These are declines in the unit costs of a product as the absolute volume per period increases. These force the entrant to either come in at a large scale (risking strong reaction from incumbents) or a small scale (forcing a cost disadvantage).</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FF518679-C89D-4AAA-8287-AD59FB18CC2B}"/>
              </a:ext>
            </a:extLst>
          </p:cNvPr>
          <p:cNvSpPr txBox="1"/>
          <p:nvPr/>
        </p:nvSpPr>
        <p:spPr>
          <a:xfrm>
            <a:off x="4238312" y="4057443"/>
            <a:ext cx="7208195" cy="400110"/>
          </a:xfrm>
          <a:prstGeom prst="rect">
            <a:avLst/>
          </a:prstGeom>
          <a:noFill/>
        </p:spPr>
        <p:txBody>
          <a:bodyPr wrap="square" rtlCol="0">
            <a:spAutoFit/>
          </a:bodyPr>
          <a:lstStyle/>
          <a:p>
            <a:r>
              <a:rPr lang="en-GB" sz="1000" b="0" i="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These are declines in the unit costs of a product as the absolute volume per period increases. These force the entrant to either come in at a large scale (risking strong reaction from incumbents) or a small scale (forcing a cost disadvantage).</a:t>
            </a:r>
            <a:endParaRPr lang="en-GB"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1" name="TextBox 30">
            <a:extLst>
              <a:ext uri="{FF2B5EF4-FFF2-40B4-BE49-F238E27FC236}">
                <a16:creationId xmlns:a16="http://schemas.microsoft.com/office/drawing/2014/main" id="{9E0AFBA4-5A5A-4738-BAD0-F4A10F3ABA10}"/>
              </a:ext>
            </a:extLst>
          </p:cNvPr>
          <p:cNvSpPr txBox="1"/>
          <p:nvPr/>
        </p:nvSpPr>
        <p:spPr>
          <a:xfrm>
            <a:off x="4238311" y="4649396"/>
            <a:ext cx="7208195" cy="246221"/>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The buyer has full information (their knowledge of demand, market prices and supplier costs provides them with leverage</a:t>
            </a:r>
          </a:p>
        </p:txBody>
      </p:sp>
      <p:sp>
        <p:nvSpPr>
          <p:cNvPr id="32" name="TextBox 31">
            <a:extLst>
              <a:ext uri="{FF2B5EF4-FFF2-40B4-BE49-F238E27FC236}">
                <a16:creationId xmlns:a16="http://schemas.microsoft.com/office/drawing/2014/main" id="{1C3A2AF7-206E-4F9E-A3F3-E7F209FD4BCF}"/>
              </a:ext>
            </a:extLst>
          </p:cNvPr>
          <p:cNvSpPr txBox="1"/>
          <p:nvPr/>
        </p:nvSpPr>
        <p:spPr>
          <a:xfrm>
            <a:off x="4238310" y="5279135"/>
            <a:ext cx="7208195" cy="246221"/>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Few switching costs exist (little penalty for moving to another supplier)</a:t>
            </a:r>
          </a:p>
        </p:txBody>
      </p:sp>
      <p:pic>
        <p:nvPicPr>
          <p:cNvPr id="23" name="Picture 22" descr="Logo&#10;&#10;Description automatically generated">
            <a:extLst>
              <a:ext uri="{FF2B5EF4-FFF2-40B4-BE49-F238E27FC236}">
                <a16:creationId xmlns:a16="http://schemas.microsoft.com/office/drawing/2014/main" id="{47B428BA-DDB1-4E1C-8403-E514E7346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29594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B5E49A-CACE-4FB0-A31D-4AF50754EA02}"/>
              </a:ext>
            </a:extLst>
          </p:cNvPr>
          <p:cNvSpPr txBox="1"/>
          <p:nvPr/>
        </p:nvSpPr>
        <p:spPr>
          <a:xfrm>
            <a:off x="94018" y="61048"/>
            <a:ext cx="4204605"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Threat of substitute products </a:t>
            </a:r>
          </a:p>
        </p:txBody>
      </p:sp>
      <p:grpSp>
        <p:nvGrpSpPr>
          <p:cNvPr id="7" name="Group 6">
            <a:extLst>
              <a:ext uri="{FF2B5EF4-FFF2-40B4-BE49-F238E27FC236}">
                <a16:creationId xmlns:a16="http://schemas.microsoft.com/office/drawing/2014/main" id="{DEAB30CC-6511-48F7-9322-02BAD3EB347C}"/>
              </a:ext>
            </a:extLst>
          </p:cNvPr>
          <p:cNvGrpSpPr/>
          <p:nvPr/>
        </p:nvGrpSpPr>
        <p:grpSpPr>
          <a:xfrm>
            <a:off x="1102878" y="1948927"/>
            <a:ext cx="2882324" cy="2997896"/>
            <a:chOff x="8565523" y="969482"/>
            <a:chExt cx="2882324" cy="2997896"/>
          </a:xfrm>
        </p:grpSpPr>
        <p:grpSp>
          <p:nvGrpSpPr>
            <p:cNvPr id="12" name="Group 11">
              <a:extLst>
                <a:ext uri="{FF2B5EF4-FFF2-40B4-BE49-F238E27FC236}">
                  <a16:creationId xmlns:a16="http://schemas.microsoft.com/office/drawing/2014/main" id="{BFA2B3CC-0009-4D0D-8596-4131C1021FE7}"/>
                </a:ext>
              </a:extLst>
            </p:cNvPr>
            <p:cNvGrpSpPr/>
            <p:nvPr/>
          </p:nvGrpSpPr>
          <p:grpSpPr>
            <a:xfrm>
              <a:off x="8565523" y="969482"/>
              <a:ext cx="2882324" cy="2391519"/>
              <a:chOff x="8053188" y="3253635"/>
              <a:chExt cx="2882324" cy="2391519"/>
            </a:xfrm>
          </p:grpSpPr>
          <p:sp>
            <p:nvSpPr>
              <p:cNvPr id="13" name="Rectangle 12">
                <a:extLst>
                  <a:ext uri="{FF2B5EF4-FFF2-40B4-BE49-F238E27FC236}">
                    <a16:creationId xmlns:a16="http://schemas.microsoft.com/office/drawing/2014/main" id="{9FC2E64B-0C9E-4397-83FD-7EE5D9629D8E}"/>
                  </a:ext>
                </a:extLst>
              </p:cNvPr>
              <p:cNvSpPr>
                <a:spLocks noChangeArrowheads="1"/>
              </p:cNvSpPr>
              <p:nvPr/>
            </p:nvSpPr>
            <p:spPr bwMode="auto">
              <a:xfrm>
                <a:off x="8055512" y="447671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Relative price performance of substitute</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a:extLst>
                  <a:ext uri="{FF2B5EF4-FFF2-40B4-BE49-F238E27FC236}">
                    <a16:creationId xmlns:a16="http://schemas.microsoft.com/office/drawing/2014/main" id="{3D8DBA81-3447-4FD3-8F0E-FDD576365023}"/>
                  </a:ext>
                </a:extLst>
              </p:cNvPr>
              <p:cNvSpPr>
                <a:spLocks noChangeArrowheads="1"/>
              </p:cNvSpPr>
              <p:nvPr/>
            </p:nvSpPr>
            <p:spPr bwMode="auto">
              <a:xfrm>
                <a:off x="8055512" y="5105154"/>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Product differentiation </a:t>
                </a:r>
              </a:p>
            </p:txBody>
          </p:sp>
          <p:sp>
            <p:nvSpPr>
              <p:cNvPr id="15" name="Rectangle 14">
                <a:extLst>
                  <a:ext uri="{FF2B5EF4-FFF2-40B4-BE49-F238E27FC236}">
                    <a16:creationId xmlns:a16="http://schemas.microsoft.com/office/drawing/2014/main" id="{FCDF79BE-137D-4DE7-B15A-620E466F1E29}"/>
                  </a:ext>
                </a:extLst>
              </p:cNvPr>
              <p:cNvSpPr>
                <a:spLocks noChangeArrowheads="1"/>
              </p:cNvSpPr>
              <p:nvPr/>
            </p:nvSpPr>
            <p:spPr bwMode="auto">
              <a:xfrm>
                <a:off x="8053188" y="3253635"/>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No of substitute products available </a:t>
                </a:r>
              </a:p>
            </p:txBody>
          </p:sp>
          <p:sp>
            <p:nvSpPr>
              <p:cNvPr id="16" name="Rectangle 15">
                <a:extLst>
                  <a:ext uri="{FF2B5EF4-FFF2-40B4-BE49-F238E27FC236}">
                    <a16:creationId xmlns:a16="http://schemas.microsoft.com/office/drawing/2014/main" id="{6B155598-8C75-4FD0-B2F4-91C356AEA865}"/>
                  </a:ext>
                </a:extLst>
              </p:cNvPr>
              <p:cNvSpPr>
                <a:spLocks noChangeArrowheads="1"/>
              </p:cNvSpPr>
              <p:nvPr/>
            </p:nvSpPr>
            <p:spPr bwMode="auto">
              <a:xfrm>
                <a:off x="8053188" y="386454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Buyer’s predilection to substitute </a:t>
                </a:r>
              </a:p>
            </p:txBody>
          </p:sp>
        </p:grpSp>
        <p:sp>
          <p:nvSpPr>
            <p:cNvPr id="10" name="Rectangle 9">
              <a:extLst>
                <a:ext uri="{FF2B5EF4-FFF2-40B4-BE49-F238E27FC236}">
                  <a16:creationId xmlns:a16="http://schemas.microsoft.com/office/drawing/2014/main" id="{B231B2CF-0220-476E-9A33-17009A8E8A77}"/>
                </a:ext>
              </a:extLst>
            </p:cNvPr>
            <p:cNvSpPr>
              <a:spLocks noChangeArrowheads="1"/>
            </p:cNvSpPr>
            <p:nvPr/>
          </p:nvSpPr>
          <p:spPr bwMode="auto">
            <a:xfrm>
              <a:off x="8566508" y="3427378"/>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Switching costs </a:t>
              </a:r>
            </a:p>
          </p:txBody>
        </p:sp>
      </p:grpSp>
      <p:sp>
        <p:nvSpPr>
          <p:cNvPr id="17" name="TextBox 16">
            <a:extLst>
              <a:ext uri="{FF2B5EF4-FFF2-40B4-BE49-F238E27FC236}">
                <a16:creationId xmlns:a16="http://schemas.microsoft.com/office/drawing/2014/main" id="{58D92AEA-2EEF-47CF-90F5-656CB1270EB7}"/>
              </a:ext>
            </a:extLst>
          </p:cNvPr>
          <p:cNvSpPr txBox="1"/>
          <p:nvPr/>
        </p:nvSpPr>
        <p:spPr>
          <a:xfrm>
            <a:off x="4326822" y="1786877"/>
            <a:ext cx="7208195" cy="861774"/>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A substitute product uses a different technology to try to solve the same economic need. Examples of substitutes are meat, poultry, and fish; landlines and cellular telephones; airlines, automobiles, trains, and ships; beer and wine; and so on. For example, tap water is a substitute for Coke, but Pepsi is a product that uses the same technology (albeit different ingredients) to compete head-to-head with Coke, so it is not a substitute. Increased marketing for drinking tap water might "shrink the pie" for both Coke and Pepsi, whereas increased Pepsi advertising would likely "grow the pie</a:t>
            </a:r>
          </a:p>
        </p:txBody>
      </p:sp>
      <p:sp>
        <p:nvSpPr>
          <p:cNvPr id="19" name="TextBox 18">
            <a:extLst>
              <a:ext uri="{FF2B5EF4-FFF2-40B4-BE49-F238E27FC236}">
                <a16:creationId xmlns:a16="http://schemas.microsoft.com/office/drawing/2014/main" id="{36C9C61B-4C82-40F7-9BF8-5F5F36BAD2E3}"/>
              </a:ext>
            </a:extLst>
          </p:cNvPr>
          <p:cNvSpPr txBox="1"/>
          <p:nvPr/>
        </p:nvSpPr>
        <p:spPr>
          <a:xfrm>
            <a:off x="4295945" y="4350454"/>
            <a:ext cx="6789514" cy="707886"/>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Buyer's switching costs. This factor is well illustrated by the mobility industry. Uber and its many competitors took advantage of the incumbent taxi industry's dependence on legal barriers to entry and when those fell away, it was trivial for customers to switch. There were no costs as every transaction was atomic, with no incentive for customers not to try another product.</a:t>
            </a:r>
          </a:p>
        </p:txBody>
      </p:sp>
      <p:sp>
        <p:nvSpPr>
          <p:cNvPr id="20" name="TextBox 19">
            <a:extLst>
              <a:ext uri="{FF2B5EF4-FFF2-40B4-BE49-F238E27FC236}">
                <a16:creationId xmlns:a16="http://schemas.microsoft.com/office/drawing/2014/main" id="{901BF7C6-BB06-4FF8-96FD-19E44DFF4D8A}"/>
              </a:ext>
            </a:extLst>
          </p:cNvPr>
          <p:cNvSpPr txBox="1"/>
          <p:nvPr/>
        </p:nvSpPr>
        <p:spPr>
          <a:xfrm>
            <a:off x="4297284" y="3800446"/>
            <a:ext cx="6789514" cy="553998"/>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Perceived level of product differentiation which is classic Michael Porter in the sense that there are only two basic mechanisms for competition – lowest price or differentiation. Developing multiple products for niche markets is one way to mitigate this factor.</a:t>
            </a:r>
          </a:p>
        </p:txBody>
      </p:sp>
      <p:sp>
        <p:nvSpPr>
          <p:cNvPr id="21" name="TextBox 20">
            <a:extLst>
              <a:ext uri="{FF2B5EF4-FFF2-40B4-BE49-F238E27FC236}">
                <a16:creationId xmlns:a16="http://schemas.microsoft.com/office/drawing/2014/main" id="{E55D17AD-A339-418C-9EB4-8CA3EDCA4A40}"/>
              </a:ext>
            </a:extLst>
          </p:cNvPr>
          <p:cNvSpPr txBox="1"/>
          <p:nvPr/>
        </p:nvSpPr>
        <p:spPr>
          <a:xfrm>
            <a:off x="4295945" y="2683454"/>
            <a:ext cx="6789514" cy="400110"/>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Buyer propensity to substitute. This aspect incorporated both tangible and intangible factors. Brand loyalty can be very important as in the Coke and Pepsi example above; however contractual and legal barriers are also effective.</a:t>
            </a:r>
          </a:p>
        </p:txBody>
      </p:sp>
      <p:sp>
        <p:nvSpPr>
          <p:cNvPr id="22" name="TextBox 21">
            <a:extLst>
              <a:ext uri="{FF2B5EF4-FFF2-40B4-BE49-F238E27FC236}">
                <a16:creationId xmlns:a16="http://schemas.microsoft.com/office/drawing/2014/main" id="{F36B5CD7-D1E0-43FA-B082-092A1651116C}"/>
              </a:ext>
            </a:extLst>
          </p:cNvPr>
          <p:cNvSpPr txBox="1"/>
          <p:nvPr/>
        </p:nvSpPr>
        <p:spPr>
          <a:xfrm>
            <a:off x="4295945" y="3241950"/>
            <a:ext cx="6789514" cy="400110"/>
          </a:xfrm>
          <a:prstGeom prst="rect">
            <a:avLst/>
          </a:prstGeom>
          <a:noFill/>
        </p:spPr>
        <p:txBody>
          <a:bodyPr wrap="square" rtlCol="0">
            <a:spAutoFit/>
          </a:bodyPr>
          <a:lstStyle>
            <a:defPPr>
              <a:defRPr lang="en-US"/>
            </a:defPPr>
            <a:lvl1pPr>
              <a:defRPr sz="1000" b="0" i="0">
                <a:solidFill>
                  <a:schemeClr val="bg1">
                    <a:lumMod val="50000"/>
                  </a:schemeClr>
                </a:solidFill>
                <a:effectLst/>
                <a:latin typeface="Lato"/>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Relative price performance of substitutes is the price of substitutes for your output compared to the price you are charging. If the price of substitutes is lower, the competitive threat increases as the price differential increases</a:t>
            </a:r>
          </a:p>
        </p:txBody>
      </p:sp>
      <p:pic>
        <p:nvPicPr>
          <p:cNvPr id="18" name="Picture 17" descr="Logo&#10;&#10;Description automatically generated">
            <a:extLst>
              <a:ext uri="{FF2B5EF4-FFF2-40B4-BE49-F238E27FC236}">
                <a16:creationId xmlns:a16="http://schemas.microsoft.com/office/drawing/2014/main" id="{B4DCC555-9C74-45B6-92BD-ACB43C653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05638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299894-7F88-47F9-B32D-CACABB62780A}"/>
              </a:ext>
            </a:extLst>
          </p:cNvPr>
          <p:cNvSpPr txBox="1"/>
          <p:nvPr/>
        </p:nvSpPr>
        <p:spPr>
          <a:xfrm>
            <a:off x="94018" y="61048"/>
            <a:ext cx="4204605"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Bargaining power of suppliers </a:t>
            </a:r>
          </a:p>
        </p:txBody>
      </p:sp>
      <p:grpSp>
        <p:nvGrpSpPr>
          <p:cNvPr id="12" name="Group 11">
            <a:extLst>
              <a:ext uri="{FF2B5EF4-FFF2-40B4-BE49-F238E27FC236}">
                <a16:creationId xmlns:a16="http://schemas.microsoft.com/office/drawing/2014/main" id="{5F75CA69-6ADA-4E0F-AC81-30D556554DEC}"/>
              </a:ext>
            </a:extLst>
          </p:cNvPr>
          <p:cNvGrpSpPr/>
          <p:nvPr/>
        </p:nvGrpSpPr>
        <p:grpSpPr>
          <a:xfrm>
            <a:off x="1151516" y="2290149"/>
            <a:ext cx="2882324" cy="1763078"/>
            <a:chOff x="8053188" y="3253635"/>
            <a:chExt cx="2882324" cy="1763078"/>
          </a:xfrm>
        </p:grpSpPr>
        <p:sp>
          <p:nvSpPr>
            <p:cNvPr id="13" name="Rectangle 12">
              <a:extLst>
                <a:ext uri="{FF2B5EF4-FFF2-40B4-BE49-F238E27FC236}">
                  <a16:creationId xmlns:a16="http://schemas.microsoft.com/office/drawing/2014/main" id="{DECD9CF4-32E4-4F0D-873C-1A08F4AC8FFE}"/>
                </a:ext>
              </a:extLst>
            </p:cNvPr>
            <p:cNvSpPr>
              <a:spLocks noChangeArrowheads="1"/>
            </p:cNvSpPr>
            <p:nvPr/>
          </p:nvSpPr>
          <p:spPr bwMode="auto">
            <a:xfrm>
              <a:off x="8055512" y="447671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Company’s ability to substitute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Rectangle 14">
              <a:extLst>
                <a:ext uri="{FF2B5EF4-FFF2-40B4-BE49-F238E27FC236}">
                  <a16:creationId xmlns:a16="http://schemas.microsoft.com/office/drawing/2014/main" id="{D7598349-9455-420C-A052-BF7F8BA204AA}"/>
                </a:ext>
              </a:extLst>
            </p:cNvPr>
            <p:cNvSpPr>
              <a:spLocks noChangeArrowheads="1"/>
            </p:cNvSpPr>
            <p:nvPr/>
          </p:nvSpPr>
          <p:spPr bwMode="auto">
            <a:xfrm>
              <a:off x="8053188" y="3253635"/>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No &amp; Size of customers </a:t>
              </a:r>
            </a:p>
          </p:txBody>
        </p:sp>
        <p:sp>
          <p:nvSpPr>
            <p:cNvPr id="16" name="Rectangle 15">
              <a:extLst>
                <a:ext uri="{FF2B5EF4-FFF2-40B4-BE49-F238E27FC236}">
                  <a16:creationId xmlns:a16="http://schemas.microsoft.com/office/drawing/2014/main" id="{61C1DCE9-4D63-4A31-8F14-EE2AD3341B40}"/>
                </a:ext>
              </a:extLst>
            </p:cNvPr>
            <p:cNvSpPr>
              <a:spLocks noChangeArrowheads="1"/>
            </p:cNvSpPr>
            <p:nvPr/>
          </p:nvSpPr>
          <p:spPr bwMode="auto">
            <a:xfrm>
              <a:off x="8053188" y="386454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Uniqueness of supplier’s products </a:t>
              </a:r>
            </a:p>
          </p:txBody>
        </p:sp>
      </p:grpSp>
      <p:sp>
        <p:nvSpPr>
          <p:cNvPr id="17" name="TextBox 16">
            <a:extLst>
              <a:ext uri="{FF2B5EF4-FFF2-40B4-BE49-F238E27FC236}">
                <a16:creationId xmlns:a16="http://schemas.microsoft.com/office/drawing/2014/main" id="{6AF3967B-BD05-4912-BB64-F09D4EA5FE31}"/>
              </a:ext>
            </a:extLst>
          </p:cNvPr>
          <p:cNvSpPr txBox="1"/>
          <p:nvPr/>
        </p:nvSpPr>
        <p:spPr>
          <a:xfrm>
            <a:off x="1100079" y="4220566"/>
            <a:ext cx="977689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Lato Light"/>
                <a:ea typeface="+mn-ea"/>
                <a:cs typeface="+mn-cs"/>
              </a:rPr>
              <a:t>Bargaining power of suppliers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The bargaining power of suppliers is also described as the market of inputs. Suppliers of raw materials, components, labour, and services (such as expertise) to the </a:t>
            </a:r>
            <a:r>
              <a:rPr kumimoji="0" lang="en-GB" sz="1000" b="0" i="0" u="none" strike="noStrike" kern="1200" cap="none" spc="0" normalizeH="0" baseline="0" noProof="0" dirty="0">
                <a:ln>
                  <a:noFill/>
                </a:ln>
                <a:solidFill>
                  <a:srgbClr val="0645AD"/>
                </a:solidFill>
                <a:effectLst/>
                <a:uLnTx/>
                <a:uFillTx/>
                <a:latin typeface="Lato Light"/>
                <a:ea typeface="+mn-ea"/>
                <a:cs typeface="+mn-cs"/>
              </a:rPr>
              <a:t>firm</a:t>
            </a:r>
            <a:r>
              <a:rPr kumimoji="0" lang="en-GB" sz="1000" b="0" i="0" u="none" strike="noStrike" kern="1200" cap="none" spc="0" normalizeH="0" baseline="0" noProof="0" dirty="0">
                <a:ln>
                  <a:noFill/>
                </a:ln>
                <a:solidFill>
                  <a:srgbClr val="202122"/>
                </a:solidFill>
                <a:effectLst/>
                <a:uLnTx/>
                <a:uFillTx/>
                <a:latin typeface="Lato Light"/>
                <a:ea typeface="+mn-ea"/>
                <a:cs typeface="+mn-cs"/>
              </a:rPr>
              <a:t> can be a source of power over the firm when there are few substitutes</a:t>
            </a:r>
            <a:r>
              <a:rPr lang="en-GB" sz="1000" dirty="0">
                <a:solidFill>
                  <a:srgbClr val="202122"/>
                </a:solidFill>
                <a:latin typeface="Lato Ligh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202122"/>
                </a:solidFill>
                <a:latin typeface="Lato Light"/>
              </a:rPr>
              <a:t>Potential factors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Supplier switching costs relative to firm switching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Degree of differentiation of inputs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Impact of inputs on cost and differentiation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Presence of substitute inputs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Strength of distribution channel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Supplier concentration to firm concentration ratio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Employee solidarity (e.g. labour unions)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rPr>
              <a:t>Supplier competition: the ability to forward vertically integrate and cut out the buyer.</a:t>
            </a:r>
          </a:p>
        </p:txBody>
      </p:sp>
      <p:sp>
        <p:nvSpPr>
          <p:cNvPr id="2" name="TextBox 1">
            <a:extLst>
              <a:ext uri="{FF2B5EF4-FFF2-40B4-BE49-F238E27FC236}">
                <a16:creationId xmlns:a16="http://schemas.microsoft.com/office/drawing/2014/main" id="{E7081D31-7473-424C-91B2-31A9F00FA40A}"/>
              </a:ext>
            </a:extLst>
          </p:cNvPr>
          <p:cNvSpPr txBox="1"/>
          <p:nvPr/>
        </p:nvSpPr>
        <p:spPr>
          <a:xfrm>
            <a:off x="1016256" y="1521835"/>
            <a:ext cx="6030519" cy="553998"/>
          </a:xfrm>
          <a:prstGeom prst="rect">
            <a:avLst/>
          </a:prstGeom>
          <a:noFill/>
        </p:spPr>
        <p:txBody>
          <a:bodyPr wrap="square" rtlCol="0">
            <a:spAutoFit/>
          </a:bodyPr>
          <a:lstStyle/>
          <a:p>
            <a:pPr algn="l"/>
            <a:r>
              <a:rPr lang="en-GB" sz="1000" b="0" i="0" dirty="0">
                <a:solidFill>
                  <a:srgbClr val="57595D"/>
                </a:solidFill>
                <a:effectLst/>
                <a:latin typeface="Lato Light" panose="020F0502020204030203" pitchFamily="34" charset="0"/>
                <a:ea typeface="Lato Light" panose="020F0502020204030203" pitchFamily="34" charset="0"/>
                <a:cs typeface="Lato Light" panose="020F0502020204030203" pitchFamily="34" charset="0"/>
              </a:rPr>
              <a:t>The </a:t>
            </a:r>
            <a:r>
              <a:rPr lang="en-GB" sz="1000" b="1" dirty="0">
                <a:solidFill>
                  <a:srgbClr val="57595D"/>
                </a:solidFill>
                <a:latin typeface="Lato Light" panose="020F0502020204030203" pitchFamily="34" charset="0"/>
                <a:ea typeface="Lato Light" panose="020F0502020204030203" pitchFamily="34" charset="0"/>
                <a:cs typeface="Lato Light" panose="020F0502020204030203" pitchFamily="34" charset="0"/>
              </a:rPr>
              <a:t>Bargaining Power of Suppliers</a:t>
            </a:r>
            <a:r>
              <a:rPr lang="en-GB" sz="10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 one of the forces in Porter’s Five Forces Industry Analysis Framework, is the mirror image of the bargaining power of buyers and refers to the pressure that suppliers can put on companies by raising their prices, lowering their quality, or reducing the availability of their products. </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9F68806B-C586-4227-9DE2-0F6275F38B59}"/>
              </a:ext>
            </a:extLst>
          </p:cNvPr>
          <p:cNvSpPr txBox="1"/>
          <p:nvPr/>
        </p:nvSpPr>
        <p:spPr>
          <a:xfrm>
            <a:off x="4298621" y="2391214"/>
            <a:ext cx="6440713" cy="246221"/>
          </a:xfrm>
          <a:prstGeom prst="rect">
            <a:avLst/>
          </a:prstGeom>
          <a:noFill/>
        </p:spPr>
        <p:txBody>
          <a:bodyPr wrap="square" rtlCol="0">
            <a:spAutoFit/>
          </a:bodyPr>
          <a:lstStyle/>
          <a:p>
            <a:r>
              <a:rPr lang="en-GB" sz="1000" b="0" i="0" dirty="0">
                <a:solidFill>
                  <a:srgbClr val="57595D"/>
                </a:solidFill>
                <a:effectLst/>
                <a:latin typeface="Lato Light" panose="020F0502020204030203" pitchFamily="34" charset="0"/>
                <a:ea typeface="Lato Light" panose="020F0502020204030203" pitchFamily="34" charset="0"/>
                <a:cs typeface="Lato Light" panose="020F0502020204030203" pitchFamily="34" charset="0"/>
              </a:rPr>
              <a:t>There are a significant amount of suppliers relative to buyers (companies). Therefore, supplier power is low.</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A8C20816-46FC-4D4A-A490-583745423E7A}"/>
              </a:ext>
            </a:extLst>
          </p:cNvPr>
          <p:cNvSpPr txBox="1"/>
          <p:nvPr/>
        </p:nvSpPr>
        <p:spPr>
          <a:xfrm>
            <a:off x="4298622" y="2932241"/>
            <a:ext cx="6440713" cy="400110"/>
          </a:xfrm>
          <a:prstGeom prst="rect">
            <a:avLst/>
          </a:prstGeom>
          <a:noFill/>
        </p:spPr>
        <p:txBody>
          <a:bodyPr wrap="square" rtlCol="0">
            <a:spAutoFit/>
          </a:bodyPr>
          <a:lstStyle/>
          <a:p>
            <a:r>
              <a:rPr lang="en-GB" sz="1000" b="0" i="0" dirty="0">
                <a:solidFill>
                  <a:srgbClr val="57595D"/>
                </a:solidFill>
                <a:effectLst/>
                <a:latin typeface="Lato Light" panose="020F0502020204030203" pitchFamily="34" charset="0"/>
                <a:ea typeface="Lato Light" panose="020F0502020204030203" pitchFamily="34" charset="0"/>
                <a:cs typeface="Lato Light" panose="020F0502020204030203" pitchFamily="34" charset="0"/>
              </a:rPr>
              <a:t>Uniqueness of suppliers products gives them a competitive edge and the buyer dependant in a space mostly dominated by a couple of suppliers , thereby driving up the suppliers position of strength .</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FDD97F78-13F1-47B3-8774-4D924AE06692}"/>
              </a:ext>
            </a:extLst>
          </p:cNvPr>
          <p:cNvSpPr txBox="1"/>
          <p:nvPr/>
        </p:nvSpPr>
        <p:spPr>
          <a:xfrm>
            <a:off x="4298622" y="3582137"/>
            <a:ext cx="6440713" cy="553998"/>
          </a:xfrm>
          <a:prstGeom prst="rect">
            <a:avLst/>
          </a:prstGeom>
          <a:noFill/>
        </p:spPr>
        <p:txBody>
          <a:bodyPr wrap="square" rtlCol="0">
            <a:spAutoFit/>
          </a:bodyPr>
          <a:lstStyle>
            <a:defPPr>
              <a:defRPr lang="en-US"/>
            </a:defPPr>
            <a:lvl1pPr>
              <a:defRPr sz="1000" b="0" i="0">
                <a:solidFill>
                  <a:srgbClr val="57595D"/>
                </a:solidFill>
                <a:effectLst/>
                <a:latin typeface="Open Sans" panose="020B0606030504020204" pitchFamily="34" charset="0"/>
              </a:defRPr>
            </a:lvl1pPr>
          </a:lstStyle>
          <a:p>
            <a:r>
              <a:rPr lang="en-GB" dirty="0">
                <a:latin typeface="Lato Light" panose="020F0502020204030203" pitchFamily="34" charset="0"/>
                <a:ea typeface="Lato Light" panose="020F0502020204030203" pitchFamily="34" charset="0"/>
                <a:cs typeface="Lato Light" panose="020F0502020204030203" pitchFamily="34" charset="0"/>
              </a:rPr>
              <a:t>The availability of a substitution threat effects the profitability of an industry because consumers can choose to purchase the substitute instead of the industry's product. The availability of close substitute products can make an industry more competitive and decrease profit potential for the firms in the industry.</a:t>
            </a:r>
          </a:p>
        </p:txBody>
      </p:sp>
      <p:pic>
        <p:nvPicPr>
          <p:cNvPr id="14" name="Picture 13" descr="Logo&#10;&#10;Description automatically generated">
            <a:extLst>
              <a:ext uri="{FF2B5EF4-FFF2-40B4-BE49-F238E27FC236}">
                <a16:creationId xmlns:a16="http://schemas.microsoft.com/office/drawing/2014/main" id="{BAEE2038-3CAB-45E5-B83C-77C18D344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10233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7D20AB-21B0-494F-85A0-7569085A783E}"/>
              </a:ext>
            </a:extLst>
          </p:cNvPr>
          <p:cNvSpPr txBox="1"/>
          <p:nvPr/>
        </p:nvSpPr>
        <p:spPr>
          <a:xfrm>
            <a:off x="94018" y="61048"/>
            <a:ext cx="475135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Rivalry amongst existing competitors </a:t>
            </a:r>
          </a:p>
        </p:txBody>
      </p:sp>
      <p:grpSp>
        <p:nvGrpSpPr>
          <p:cNvPr id="2" name="Group 1">
            <a:extLst>
              <a:ext uri="{FF2B5EF4-FFF2-40B4-BE49-F238E27FC236}">
                <a16:creationId xmlns:a16="http://schemas.microsoft.com/office/drawing/2014/main" id="{B20A078C-6C3A-4CF9-B797-187E8801F6C8}"/>
              </a:ext>
            </a:extLst>
          </p:cNvPr>
          <p:cNvGrpSpPr/>
          <p:nvPr/>
        </p:nvGrpSpPr>
        <p:grpSpPr>
          <a:xfrm>
            <a:off x="1499405" y="1379832"/>
            <a:ext cx="2890766" cy="4844727"/>
            <a:chOff x="1122333" y="1511808"/>
            <a:chExt cx="2890766" cy="4844727"/>
          </a:xfrm>
        </p:grpSpPr>
        <p:grpSp>
          <p:nvGrpSpPr>
            <p:cNvPr id="7" name="Group 6">
              <a:extLst>
                <a:ext uri="{FF2B5EF4-FFF2-40B4-BE49-F238E27FC236}">
                  <a16:creationId xmlns:a16="http://schemas.microsoft.com/office/drawing/2014/main" id="{3A6EC0E4-88BE-43F1-BD10-09200251C0E4}"/>
                </a:ext>
              </a:extLst>
            </p:cNvPr>
            <p:cNvGrpSpPr/>
            <p:nvPr/>
          </p:nvGrpSpPr>
          <p:grpSpPr>
            <a:xfrm>
              <a:off x="1122333" y="1511808"/>
              <a:ext cx="2890766" cy="4243038"/>
              <a:chOff x="8565523" y="969482"/>
              <a:chExt cx="2890766" cy="4243038"/>
            </a:xfrm>
          </p:grpSpPr>
          <p:grpSp>
            <p:nvGrpSpPr>
              <p:cNvPr id="8" name="Group 7">
                <a:extLst>
                  <a:ext uri="{FF2B5EF4-FFF2-40B4-BE49-F238E27FC236}">
                    <a16:creationId xmlns:a16="http://schemas.microsoft.com/office/drawing/2014/main" id="{6E27512C-6951-4530-BEA6-81252D9B9041}"/>
                  </a:ext>
                </a:extLst>
              </p:cNvPr>
              <p:cNvGrpSpPr/>
              <p:nvPr/>
            </p:nvGrpSpPr>
            <p:grpSpPr>
              <a:xfrm>
                <a:off x="8565523" y="969482"/>
                <a:ext cx="2890766" cy="3010502"/>
                <a:chOff x="8053188" y="3253635"/>
                <a:chExt cx="2890766" cy="3010502"/>
              </a:xfrm>
            </p:grpSpPr>
            <p:sp>
              <p:nvSpPr>
                <p:cNvPr id="11" name="Rectangle 10">
                  <a:extLst>
                    <a:ext uri="{FF2B5EF4-FFF2-40B4-BE49-F238E27FC236}">
                      <a16:creationId xmlns:a16="http://schemas.microsoft.com/office/drawing/2014/main" id="{B955C588-82F7-4FC3-B9CD-7BCCA4EACE3A}"/>
                    </a:ext>
                  </a:extLst>
                </p:cNvPr>
                <p:cNvSpPr>
                  <a:spLocks noChangeArrowheads="1"/>
                </p:cNvSpPr>
                <p:nvPr/>
              </p:nvSpPr>
              <p:spPr bwMode="auto">
                <a:xfrm>
                  <a:off x="8063954" y="5724137"/>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Capacity differences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2" name="Group 11">
                  <a:extLst>
                    <a:ext uri="{FF2B5EF4-FFF2-40B4-BE49-F238E27FC236}">
                      <a16:creationId xmlns:a16="http://schemas.microsoft.com/office/drawing/2014/main" id="{05C43845-0569-4D23-8755-E9768F3FE7ED}"/>
                    </a:ext>
                  </a:extLst>
                </p:cNvPr>
                <p:cNvGrpSpPr/>
                <p:nvPr/>
              </p:nvGrpSpPr>
              <p:grpSpPr>
                <a:xfrm>
                  <a:off x="8053188" y="3253635"/>
                  <a:ext cx="2882324" cy="2391519"/>
                  <a:chOff x="8053188" y="3253635"/>
                  <a:chExt cx="2882324" cy="2391519"/>
                </a:xfrm>
              </p:grpSpPr>
              <p:sp>
                <p:nvSpPr>
                  <p:cNvPr id="13" name="Rectangle 12">
                    <a:extLst>
                      <a:ext uri="{FF2B5EF4-FFF2-40B4-BE49-F238E27FC236}">
                        <a16:creationId xmlns:a16="http://schemas.microsoft.com/office/drawing/2014/main" id="{2F40146D-D8BD-4407-BCBE-2E923BC52A0F}"/>
                      </a:ext>
                    </a:extLst>
                  </p:cNvPr>
                  <p:cNvSpPr>
                    <a:spLocks noChangeArrowheads="1"/>
                  </p:cNvSpPr>
                  <p:nvPr/>
                </p:nvSpPr>
                <p:spPr bwMode="auto">
                  <a:xfrm>
                    <a:off x="8055512" y="447671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Industry concentration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a:extLst>
                      <a:ext uri="{FF2B5EF4-FFF2-40B4-BE49-F238E27FC236}">
                        <a16:creationId xmlns:a16="http://schemas.microsoft.com/office/drawing/2014/main" id="{2E306FA8-BCB4-4C9F-A7F5-CF08B54F7E39}"/>
                      </a:ext>
                    </a:extLst>
                  </p:cNvPr>
                  <p:cNvSpPr>
                    <a:spLocks noChangeArrowheads="1"/>
                  </p:cNvSpPr>
                  <p:nvPr/>
                </p:nvSpPr>
                <p:spPr bwMode="auto">
                  <a:xfrm>
                    <a:off x="8055512" y="5105154"/>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Industry growth </a:t>
                    </a:r>
                  </a:p>
                </p:txBody>
              </p:sp>
              <p:sp>
                <p:nvSpPr>
                  <p:cNvPr id="15" name="Rectangle 14">
                    <a:extLst>
                      <a:ext uri="{FF2B5EF4-FFF2-40B4-BE49-F238E27FC236}">
                        <a16:creationId xmlns:a16="http://schemas.microsoft.com/office/drawing/2014/main" id="{66A771C4-638A-4848-BEA9-353D3CCC666D}"/>
                      </a:ext>
                    </a:extLst>
                  </p:cNvPr>
                  <p:cNvSpPr>
                    <a:spLocks noChangeArrowheads="1"/>
                  </p:cNvSpPr>
                  <p:nvPr/>
                </p:nvSpPr>
                <p:spPr bwMode="auto">
                  <a:xfrm>
                    <a:off x="8053188" y="3253635"/>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No of </a:t>
                    </a:r>
                    <a:r>
                      <a:rPr 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customers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Rectangle 15">
                    <a:extLst>
                      <a:ext uri="{FF2B5EF4-FFF2-40B4-BE49-F238E27FC236}">
                        <a16:creationId xmlns:a16="http://schemas.microsoft.com/office/drawing/2014/main" id="{3EE01F73-F5DA-440E-A7BB-B57ECEB1FD58}"/>
                      </a:ext>
                    </a:extLst>
                  </p:cNvPr>
                  <p:cNvSpPr>
                    <a:spLocks noChangeArrowheads="1"/>
                  </p:cNvSpPr>
                  <p:nvPr/>
                </p:nvSpPr>
                <p:spPr bwMode="auto">
                  <a:xfrm>
                    <a:off x="8053188" y="3864543"/>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Diversity of competitors </a:t>
                    </a:r>
                  </a:p>
                </p:txBody>
              </p:sp>
            </p:grpSp>
          </p:grpSp>
          <p:sp>
            <p:nvSpPr>
              <p:cNvPr id="9" name="Rectangle 8">
                <a:extLst>
                  <a:ext uri="{FF2B5EF4-FFF2-40B4-BE49-F238E27FC236}">
                    <a16:creationId xmlns:a16="http://schemas.microsoft.com/office/drawing/2014/main" id="{02F4670F-45D1-468A-9B15-5EA46BD0C6F5}"/>
                  </a:ext>
                </a:extLst>
              </p:cNvPr>
              <p:cNvSpPr>
                <a:spLocks noChangeArrowheads="1"/>
              </p:cNvSpPr>
              <p:nvPr/>
            </p:nvSpPr>
            <p:spPr bwMode="auto">
              <a:xfrm>
                <a:off x="8566508" y="4044079"/>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Differentiation Costs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07348253-1DC2-4EB2-B5BC-532E8F3FFAE9}"/>
                  </a:ext>
                </a:extLst>
              </p:cNvPr>
              <p:cNvSpPr>
                <a:spLocks noChangeArrowheads="1"/>
              </p:cNvSpPr>
              <p:nvPr/>
            </p:nvSpPr>
            <p:spPr bwMode="auto">
              <a:xfrm>
                <a:off x="8566508" y="467252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Barriers to exit </a:t>
                </a:r>
              </a:p>
            </p:txBody>
          </p:sp>
        </p:grpSp>
        <p:sp>
          <p:nvSpPr>
            <p:cNvPr id="18" name="Rectangle 17">
              <a:extLst>
                <a:ext uri="{FF2B5EF4-FFF2-40B4-BE49-F238E27FC236}">
                  <a16:creationId xmlns:a16="http://schemas.microsoft.com/office/drawing/2014/main" id="{FA7DE3B9-57E7-4774-BA3D-CDA090A255FE}"/>
                </a:ext>
              </a:extLst>
            </p:cNvPr>
            <p:cNvSpPr>
              <a:spLocks noChangeArrowheads="1"/>
            </p:cNvSpPr>
            <p:nvPr/>
          </p:nvSpPr>
          <p:spPr bwMode="auto">
            <a:xfrm>
              <a:off x="1133099" y="5816535"/>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High Costs Structures</a:t>
              </a:r>
            </a:p>
          </p:txBody>
        </p:sp>
      </p:grpSp>
      <p:sp>
        <p:nvSpPr>
          <p:cNvPr id="19" name="TextBox 18">
            <a:extLst>
              <a:ext uri="{FF2B5EF4-FFF2-40B4-BE49-F238E27FC236}">
                <a16:creationId xmlns:a16="http://schemas.microsoft.com/office/drawing/2014/main" id="{92176BAD-8452-4471-B641-22B85D1E21B2}"/>
              </a:ext>
            </a:extLst>
          </p:cNvPr>
          <p:cNvSpPr txBox="1"/>
          <p:nvPr/>
        </p:nvSpPr>
        <p:spPr>
          <a:xfrm>
            <a:off x="4592240" y="1365834"/>
            <a:ext cx="6440713" cy="553998"/>
          </a:xfrm>
          <a:prstGeom prst="rect">
            <a:avLst/>
          </a:prstGeom>
          <a:noFill/>
        </p:spPr>
        <p:txBody>
          <a:bodyPr wrap="square" rtlCol="0">
            <a:spAutoFit/>
          </a:bodyPr>
          <a:lstStyle/>
          <a:p>
            <a:r>
              <a:rPr lang="en-GB" sz="1000" b="0" i="0" dirty="0">
                <a:solidFill>
                  <a:srgbClr val="000000"/>
                </a:solidFill>
                <a:effectLst/>
                <a:latin typeface="MaRSMarcin-Regular"/>
              </a:rPr>
              <a:t>When there are many competitors, some companies believe that they can make competitive moves without being noticed. When companies are relatively balanced in strength, they are more likely to engage in competitive battles and attack and retaliate as they strive for market leadership.</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BC5FF595-8E12-437D-9882-957ACC6DB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0" name="TextBox 19">
            <a:extLst>
              <a:ext uri="{FF2B5EF4-FFF2-40B4-BE49-F238E27FC236}">
                <a16:creationId xmlns:a16="http://schemas.microsoft.com/office/drawing/2014/main" id="{2C3808A8-7518-4146-9DAC-0848A514B40A}"/>
              </a:ext>
            </a:extLst>
          </p:cNvPr>
          <p:cNvSpPr txBox="1"/>
          <p:nvPr/>
        </p:nvSpPr>
        <p:spPr>
          <a:xfrm>
            <a:off x="4592240" y="1990740"/>
            <a:ext cx="6440713" cy="553998"/>
          </a:xfrm>
          <a:prstGeom prst="rect">
            <a:avLst/>
          </a:prstGeom>
          <a:noFill/>
        </p:spPr>
        <p:txBody>
          <a:bodyPr wrap="square" rtlCol="0">
            <a:spAutoFit/>
          </a:bodyPr>
          <a:lstStyle/>
          <a:p>
            <a:r>
              <a:rPr lang="en-GB" sz="1000" b="0" i="0" dirty="0">
                <a:solidFill>
                  <a:srgbClr val="000000"/>
                </a:solidFill>
                <a:effectLst/>
                <a:latin typeface="MaRSMarcin-Regular"/>
              </a:rPr>
              <a:t>When there are many competitors, some companies believe that they can make competitive moves without being noticed. When companies are relatively balanced in strength, they are more likely to engage in competitive battles and attack and retaliate as they strive for market leadership.</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8FB52114-6EC9-4599-8D13-F90E92847676}"/>
              </a:ext>
            </a:extLst>
          </p:cNvPr>
          <p:cNvSpPr txBox="1"/>
          <p:nvPr/>
        </p:nvSpPr>
        <p:spPr>
          <a:xfrm>
            <a:off x="4592240" y="2615646"/>
            <a:ext cx="6440713" cy="553998"/>
          </a:xfrm>
          <a:prstGeom prst="rect">
            <a:avLst/>
          </a:prstGeom>
          <a:noFill/>
        </p:spPr>
        <p:txBody>
          <a:bodyPr wrap="square" rtlCol="0">
            <a:spAutoFit/>
          </a:bodyPr>
          <a:lstStyle/>
          <a:p>
            <a:r>
              <a:rPr lang="en-GB" sz="1000" b="0" i="0" dirty="0">
                <a:solidFill>
                  <a:srgbClr val="000000"/>
                </a:solidFill>
                <a:effectLst/>
                <a:latin typeface="MaRSMarcin-Regular"/>
              </a:rPr>
              <a:t>When there are many competitors, some companies believe that they can make competitive moves without being noticed. When companies are relatively balanced in strength, they are more likely to engage in competitive battles and attack and retaliate as they strive for market leadership.</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4FBE41E7-A229-4CE3-B1D8-C4B94FCBDBA4}"/>
              </a:ext>
            </a:extLst>
          </p:cNvPr>
          <p:cNvSpPr txBox="1"/>
          <p:nvPr/>
        </p:nvSpPr>
        <p:spPr>
          <a:xfrm>
            <a:off x="4607036" y="3240552"/>
            <a:ext cx="6440713" cy="400110"/>
          </a:xfrm>
          <a:prstGeom prst="rect">
            <a:avLst/>
          </a:prstGeom>
          <a:noFill/>
        </p:spPr>
        <p:txBody>
          <a:bodyPr wrap="square" rtlCol="0">
            <a:spAutoFit/>
          </a:bodyPr>
          <a:lstStyle/>
          <a:p>
            <a:r>
              <a:rPr lang="en-GB" sz="1000" b="0" i="0" dirty="0">
                <a:solidFill>
                  <a:srgbClr val="000000"/>
                </a:solidFill>
                <a:effectLst/>
                <a:latin typeface="MaRSMarcin-Regular"/>
              </a:rPr>
              <a:t>In a slow growth market, companies can only grow by capturing market share from each other, which leads to increased competition.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C2F6C9A0-D0C3-4C5A-B296-D57CA4882991}"/>
              </a:ext>
            </a:extLst>
          </p:cNvPr>
          <p:cNvSpPr txBox="1"/>
          <p:nvPr/>
        </p:nvSpPr>
        <p:spPr>
          <a:xfrm>
            <a:off x="4607036" y="3865458"/>
            <a:ext cx="6440713" cy="400110"/>
          </a:xfrm>
          <a:prstGeom prst="rect">
            <a:avLst/>
          </a:prstGeom>
          <a:noFill/>
        </p:spPr>
        <p:txBody>
          <a:bodyPr wrap="square" rtlCol="0">
            <a:spAutoFit/>
          </a:bodyPr>
          <a:lstStyle/>
          <a:p>
            <a:pPr algn="l"/>
            <a:r>
              <a:rPr lang="en-GB" sz="1000" b="0" i="0" dirty="0">
                <a:solidFill>
                  <a:srgbClr val="000000"/>
                </a:solidFill>
                <a:effectLst/>
                <a:latin typeface="MaRSMarcin-Regular"/>
              </a:rPr>
              <a:t>When economies of scale require large increases in capacity, it causes disruptions in the industry supply/demand balance, which then leads to periods of overcapacity and price cutting.</a:t>
            </a:r>
          </a:p>
        </p:txBody>
      </p:sp>
      <p:sp>
        <p:nvSpPr>
          <p:cNvPr id="24" name="TextBox 23">
            <a:extLst>
              <a:ext uri="{FF2B5EF4-FFF2-40B4-BE49-F238E27FC236}">
                <a16:creationId xmlns:a16="http://schemas.microsoft.com/office/drawing/2014/main" id="{59FD63D8-24E3-45A7-904D-99DF3992304B}"/>
              </a:ext>
            </a:extLst>
          </p:cNvPr>
          <p:cNvSpPr txBox="1"/>
          <p:nvPr/>
        </p:nvSpPr>
        <p:spPr>
          <a:xfrm>
            <a:off x="4607036" y="4490364"/>
            <a:ext cx="6440713" cy="400110"/>
          </a:xfrm>
          <a:prstGeom prst="rect">
            <a:avLst/>
          </a:prstGeom>
          <a:noFill/>
        </p:spPr>
        <p:txBody>
          <a:bodyPr wrap="square" rtlCol="0">
            <a:spAutoFit/>
          </a:bodyPr>
          <a:lstStyle/>
          <a:p>
            <a:r>
              <a:rPr lang="en-GB" sz="1000" b="0" i="0" dirty="0">
                <a:solidFill>
                  <a:srgbClr val="000000"/>
                </a:solidFill>
                <a:effectLst/>
                <a:latin typeface="MaRSMarcin-Regular"/>
              </a:rPr>
              <a:t>When products are perceived as commodities, choice is often determined by price and service, which then leads to increased competition in price and service.</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B944858F-3422-4BA6-93E1-57232D77BF7E}"/>
              </a:ext>
            </a:extLst>
          </p:cNvPr>
          <p:cNvSpPr txBox="1"/>
          <p:nvPr/>
        </p:nvSpPr>
        <p:spPr>
          <a:xfrm>
            <a:off x="4581474" y="5045655"/>
            <a:ext cx="6440713" cy="553998"/>
          </a:xfrm>
          <a:prstGeom prst="rect">
            <a:avLst/>
          </a:prstGeom>
          <a:noFill/>
        </p:spPr>
        <p:txBody>
          <a:bodyPr wrap="square" rtlCol="0">
            <a:spAutoFit/>
          </a:bodyPr>
          <a:lstStyle/>
          <a:p>
            <a:r>
              <a:rPr lang="en-GB" sz="1000" b="0" i="0" dirty="0">
                <a:solidFill>
                  <a:srgbClr val="000000"/>
                </a:solidFill>
                <a:effectLst/>
                <a:latin typeface="MaRSMarcin-Regular"/>
              </a:rPr>
              <a:t>When there are many competitors, some companies believe that they can make competitive moves without being noticed. When companies are relatively balanced in strength, they are more likely to engage in competitive battles and attack and retaliate as they strive for market leadership.</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C1F760E1-29AA-45CD-A326-4052E47B3622}"/>
              </a:ext>
            </a:extLst>
          </p:cNvPr>
          <p:cNvSpPr txBox="1"/>
          <p:nvPr/>
        </p:nvSpPr>
        <p:spPr>
          <a:xfrm>
            <a:off x="4581474" y="5670561"/>
            <a:ext cx="6440713" cy="553998"/>
          </a:xfrm>
          <a:prstGeom prst="rect">
            <a:avLst/>
          </a:prstGeom>
          <a:noFill/>
        </p:spPr>
        <p:txBody>
          <a:bodyPr wrap="square" rtlCol="0">
            <a:spAutoFit/>
          </a:bodyPr>
          <a:lstStyle/>
          <a:p>
            <a:pPr algn="l"/>
            <a:r>
              <a:rPr lang="en-GB" sz="1000" b="0" i="0" dirty="0">
                <a:solidFill>
                  <a:srgbClr val="000000"/>
                </a:solidFill>
                <a:effectLst/>
                <a:latin typeface="MaRSMarcin-Regular"/>
              </a:rPr>
              <a:t>High fixed costs create pressure for all companies to fill capacity, thus leading to price cutting when there is excess capacity. High storage costs push companies to decrease prices to ensure sales.</a:t>
            </a:r>
          </a:p>
          <a:p>
            <a:pPr algn="l"/>
            <a:r>
              <a:rPr lang="en-GB" sz="1000" b="0" i="0" dirty="0">
                <a:solidFill>
                  <a:srgbClr val="000000"/>
                </a:solidFill>
                <a:effectLst/>
                <a:latin typeface="MaRSMarcin-Regular"/>
              </a:rPr>
              <a:t>Lack of differentiation or switching costs</a:t>
            </a:r>
          </a:p>
        </p:txBody>
      </p:sp>
    </p:spTree>
    <p:extLst>
      <p:ext uri="{BB962C8B-B14F-4D97-AF65-F5344CB8AC3E}">
        <p14:creationId xmlns:p14="http://schemas.microsoft.com/office/powerpoint/2010/main" val="373014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430887"/>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Determine the competitive intensity and attractiveness of an industry in terms of its profitability</a:t>
            </a:r>
            <a:endParaRPr kumimoji="0" lang="en-GB" sz="11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Porters 5 Forces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7" name="Picture 6">
            <a:extLst>
              <a:ext uri="{FF2B5EF4-FFF2-40B4-BE49-F238E27FC236}">
                <a16:creationId xmlns:a16="http://schemas.microsoft.com/office/drawing/2014/main" id="{C85D97B7-DA15-0CE3-113A-9D23F00E601D}"/>
              </a:ext>
            </a:extLst>
          </p:cNvPr>
          <p:cNvPicPr>
            <a:picLocks noChangeAspect="1"/>
          </p:cNvPicPr>
          <p:nvPr/>
        </p:nvPicPr>
        <p:blipFill rotWithShape="1">
          <a:blip r:embed="rId3"/>
          <a:srcRect l="23811" t="32362" r="31990" b="15599"/>
          <a:stretch/>
        </p:blipFill>
        <p:spPr>
          <a:xfrm>
            <a:off x="7032035" y="2501796"/>
            <a:ext cx="3755255" cy="2487007"/>
          </a:xfrm>
          <a:prstGeom prst="rect">
            <a:avLst/>
          </a:prstGeom>
        </p:spPr>
      </p:pic>
      <p:grpSp>
        <p:nvGrpSpPr>
          <p:cNvPr id="2" name="Group 1">
            <a:extLst>
              <a:ext uri="{FF2B5EF4-FFF2-40B4-BE49-F238E27FC236}">
                <a16:creationId xmlns:a16="http://schemas.microsoft.com/office/drawing/2014/main" id="{E25DD6B5-9989-5BE9-38AE-3DD3A184A442}"/>
              </a:ext>
            </a:extLst>
          </p:cNvPr>
          <p:cNvGrpSpPr/>
          <p:nvPr/>
        </p:nvGrpSpPr>
        <p:grpSpPr>
          <a:xfrm>
            <a:off x="5239797" y="4096166"/>
            <a:ext cx="1055370" cy="1055370"/>
            <a:chOff x="7108613" y="4124330"/>
            <a:chExt cx="1055370" cy="1055370"/>
          </a:xfrm>
        </p:grpSpPr>
        <p:sp>
          <p:nvSpPr>
            <p:cNvPr id="4" name="Oval 3">
              <a:extLst>
                <a:ext uri="{FF2B5EF4-FFF2-40B4-BE49-F238E27FC236}">
                  <a16:creationId xmlns:a16="http://schemas.microsoft.com/office/drawing/2014/main" id="{01292698-A646-D589-A4F5-2EA264E1B0A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DAEAFF1-C9E3-DE1E-B11C-633C44ABA52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1958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DC4D0-0477-B8A3-7E83-A87C261EB239}"/>
              </a:ext>
            </a:extLst>
          </p:cNvPr>
          <p:cNvSpPr txBox="1"/>
          <p:nvPr/>
        </p:nvSpPr>
        <p:spPr>
          <a:xfrm>
            <a:off x="3224463" y="3926015"/>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Porters 5 Forces </a:t>
            </a:r>
            <a:endParaRPr kumimoji="0" lang="en-US" sz="3200" b="0"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3" name="TextBox 2">
            <a:extLst>
              <a:ext uri="{FF2B5EF4-FFF2-40B4-BE49-F238E27FC236}">
                <a16:creationId xmlns:a16="http://schemas.microsoft.com/office/drawing/2014/main" id="{EBB76173-F9C5-5232-9064-0A8CA049A323}"/>
              </a:ext>
            </a:extLst>
          </p:cNvPr>
          <p:cNvSpPr txBox="1"/>
          <p:nvPr/>
        </p:nvSpPr>
        <p:spPr>
          <a:xfrm>
            <a:off x="2002055" y="4474246"/>
            <a:ext cx="8874492" cy="338554"/>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lang="en-GB" sz="1600" b="0" i="0" dirty="0">
                <a:solidFill>
                  <a:srgbClr val="4D5156"/>
                </a:solidFill>
                <a:effectLst/>
                <a:latin typeface="arial" panose="020B0604020202020204" pitchFamily="34" charset="0"/>
              </a:rPr>
              <a:t>Determine the competitive intensity and attractiveness of an industry in terms of its profitability</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37C2446-147A-4A4B-B4A9-8C04542DD61F}"/>
              </a:ext>
            </a:extLst>
          </p:cNvPr>
          <p:cNvPicPr>
            <a:picLocks noChangeAspect="1"/>
          </p:cNvPicPr>
          <p:nvPr/>
        </p:nvPicPr>
        <p:blipFill>
          <a:blip r:embed="rId2"/>
          <a:stretch>
            <a:fillRect/>
          </a:stretch>
        </p:blipFill>
        <p:spPr>
          <a:xfrm>
            <a:off x="4947567" y="1857797"/>
            <a:ext cx="2165501" cy="2041047"/>
          </a:xfrm>
          <a:prstGeom prst="rect">
            <a:avLst/>
          </a:prstGeom>
        </p:spPr>
      </p:pic>
    </p:spTree>
    <p:extLst>
      <p:ext uri="{BB962C8B-B14F-4D97-AF65-F5344CB8AC3E}">
        <p14:creationId xmlns:p14="http://schemas.microsoft.com/office/powerpoint/2010/main" val="300715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2CFB70-DA86-4C67-9630-029032B9E0DB}"/>
              </a:ext>
            </a:extLst>
          </p:cNvPr>
          <p:cNvSpPr/>
          <p:nvPr/>
        </p:nvSpPr>
        <p:spPr>
          <a:xfrm>
            <a:off x="0" y="1989056"/>
            <a:ext cx="12192000" cy="26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AE044E91-8241-40B6-9C37-3518000D8EEC}"/>
              </a:ext>
            </a:extLst>
          </p:cNvPr>
          <p:cNvSpPr txBox="1"/>
          <p:nvPr/>
        </p:nvSpPr>
        <p:spPr>
          <a:xfrm>
            <a:off x="2230464" y="2873265"/>
            <a:ext cx="8135332" cy="1046440"/>
          </a:xfrm>
          <a:prstGeom prst="rect">
            <a:avLst/>
          </a:prstGeom>
          <a:noFill/>
        </p:spPr>
        <p:txBody>
          <a:bodyPr wrap="square" rtlCol="0">
            <a:spAutoFit/>
          </a:bodyPr>
          <a:lstStyle/>
          <a:p>
            <a:pPr algn="l"/>
            <a:r>
              <a:rPr lang="en-GB" sz="1200" b="0" i="0" dirty="0">
                <a:solidFill>
                  <a:srgbClr val="202124"/>
                </a:solidFill>
                <a:effectLst/>
                <a:latin typeface="Lato" panose="020F0502020204030203"/>
              </a:rPr>
              <a:t>“The company without a strategy is willing to try anything.” “You can't be all things to all people.” “Strategic thinking rarely occurs spontaneously.” “Good leaders need a positive agenda, not just an agenda of dealing with a crisis.”</a:t>
            </a:r>
          </a:p>
          <a:p>
            <a:pPr algn="l"/>
            <a:endParaRPr lang="en-GB" sz="1200" dirty="0">
              <a:solidFill>
                <a:srgbClr val="202124"/>
              </a:solidFill>
              <a:latin typeface="Lato" panose="020F0502020204030203"/>
            </a:endParaRPr>
          </a:p>
          <a:p>
            <a:pPr algn="l"/>
            <a:r>
              <a:rPr lang="en-GB" sz="1400" b="1" i="0" dirty="0">
                <a:solidFill>
                  <a:srgbClr val="202124"/>
                </a:solidFill>
                <a:effectLst/>
                <a:latin typeface="Lato" panose="020F0502020204030203"/>
              </a:rPr>
              <a:t>Michael Porter</a:t>
            </a:r>
          </a:p>
          <a:p>
            <a:endParaRPr lang="en-GB" sz="1200" dirty="0">
              <a:latin typeface="Lato" panose="020F0502020204030203"/>
            </a:endParaRPr>
          </a:p>
        </p:txBody>
      </p:sp>
      <p:pic>
        <p:nvPicPr>
          <p:cNvPr id="4" name="Picture 3" descr="Logo&#10;&#10;Description automatically generated">
            <a:extLst>
              <a:ext uri="{FF2B5EF4-FFF2-40B4-BE49-F238E27FC236}">
                <a16:creationId xmlns:a16="http://schemas.microsoft.com/office/drawing/2014/main" id="{0B7B8512-463D-4348-818D-66F290E24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pic>
        <p:nvPicPr>
          <p:cNvPr id="2" name="Picture 1">
            <a:extLst>
              <a:ext uri="{FF2B5EF4-FFF2-40B4-BE49-F238E27FC236}">
                <a16:creationId xmlns:a16="http://schemas.microsoft.com/office/drawing/2014/main" id="{A54EA9E6-346E-8CAC-9A90-7037340E2A51}"/>
              </a:ext>
            </a:extLst>
          </p:cNvPr>
          <p:cNvPicPr>
            <a:picLocks noChangeAspect="1"/>
          </p:cNvPicPr>
          <p:nvPr/>
        </p:nvPicPr>
        <p:blipFill>
          <a:blip r:embed="rId3"/>
          <a:stretch>
            <a:fillRect/>
          </a:stretch>
        </p:blipFill>
        <p:spPr>
          <a:xfrm>
            <a:off x="914582" y="2675824"/>
            <a:ext cx="1246535" cy="1174895"/>
          </a:xfrm>
          <a:prstGeom prst="rect">
            <a:avLst/>
          </a:prstGeom>
        </p:spPr>
      </p:pic>
    </p:spTree>
    <p:extLst>
      <p:ext uri="{BB962C8B-B14F-4D97-AF65-F5344CB8AC3E}">
        <p14:creationId xmlns:p14="http://schemas.microsoft.com/office/powerpoint/2010/main" val="266174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a:extLst>
              <a:ext uri="{FF2B5EF4-FFF2-40B4-BE49-F238E27FC236}">
                <a16:creationId xmlns:a16="http://schemas.microsoft.com/office/drawing/2014/main" id="{6ED8EED8-4A62-482C-B8BA-9EBE4CF2B47D}"/>
              </a:ext>
            </a:extLst>
          </p:cNvPr>
          <p:cNvSpPr txBox="1"/>
          <p:nvPr/>
        </p:nvSpPr>
        <p:spPr>
          <a:xfrm>
            <a:off x="94018" y="61048"/>
            <a:ext cx="4204605" cy="58477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Porters 5 Forces </a:t>
            </a:r>
          </a:p>
        </p:txBody>
      </p:sp>
      <p:sp>
        <p:nvSpPr>
          <p:cNvPr id="94" name="TextBox 93">
            <a:extLst>
              <a:ext uri="{FF2B5EF4-FFF2-40B4-BE49-F238E27FC236}">
                <a16:creationId xmlns:a16="http://schemas.microsoft.com/office/drawing/2014/main" id="{410DEA57-3B18-4CA1-A66D-2C5E9441EBE4}"/>
              </a:ext>
            </a:extLst>
          </p:cNvPr>
          <p:cNvSpPr txBox="1"/>
          <p:nvPr/>
        </p:nvSpPr>
        <p:spPr>
          <a:xfrm>
            <a:off x="273732" y="1105920"/>
            <a:ext cx="11776512" cy="307777"/>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50000"/>
                    <a:lumOff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Porter's Five Forces Framework is a method for analysing the competition of a business</a:t>
            </a:r>
          </a:p>
        </p:txBody>
      </p:sp>
      <p:sp>
        <p:nvSpPr>
          <p:cNvPr id="2" name="TextBox 1">
            <a:extLst>
              <a:ext uri="{FF2B5EF4-FFF2-40B4-BE49-F238E27FC236}">
                <a16:creationId xmlns:a16="http://schemas.microsoft.com/office/drawing/2014/main" id="{E3EB9B0F-A8B2-4FC3-AA0C-F821E4F00261}"/>
              </a:ext>
            </a:extLst>
          </p:cNvPr>
          <p:cNvSpPr txBox="1"/>
          <p:nvPr/>
        </p:nvSpPr>
        <p:spPr>
          <a:xfrm>
            <a:off x="895546" y="1885361"/>
            <a:ext cx="10530015" cy="900246"/>
          </a:xfrm>
          <a:prstGeom prst="rect">
            <a:avLst/>
          </a:prstGeom>
          <a:noFill/>
        </p:spPr>
        <p:txBody>
          <a:bodyPr wrap="square" rtlCol="0">
            <a:spAutoFit/>
          </a:bodyPr>
          <a:lstStyle>
            <a:defPPr>
              <a:defRPr lang="en-US"/>
            </a:defPPr>
            <a:lvl1pPr>
              <a:defRPr sz="1050" b="0" i="0">
                <a:solidFill>
                  <a:srgbClr val="202122"/>
                </a:solidFill>
                <a:effectLst/>
                <a:latin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02122"/>
                </a:solidFill>
                <a:effectLst/>
                <a:uLnTx/>
                <a:uFillTx/>
                <a:latin typeface="Lato Light" panose="020F0502020204030203" pitchFamily="34" charset="0"/>
                <a:ea typeface="Lato Light" panose="020F0502020204030203" pitchFamily="34" charset="0"/>
                <a:cs typeface="Lato Light" panose="020F0502020204030203" pitchFamily="34" charset="0"/>
              </a:rPr>
              <a:t>Porter's Five Forces Framework is a method for analysing  the competition of a business. It draws from industrial organization (IO) economics to derive five forces that determine the competitive intensity and, therefore, the attractiveness (or lack thereof) of an industry in terms of its profitability. An "unattractive" industry is one in which the effect of these five forces reduces overall profitability. The most unattractive industry would be one approaching "pure competition", in which available profits for all firms are driven to normal profit levels. The five-forces perspective is associated with its originator, Michael E. Porter of Harvard University. This framework was first published in Harvard Business Review in 1979</a:t>
            </a:r>
          </a:p>
        </p:txBody>
      </p:sp>
      <p:sp>
        <p:nvSpPr>
          <p:cNvPr id="3" name="TextBox 2">
            <a:extLst>
              <a:ext uri="{FF2B5EF4-FFF2-40B4-BE49-F238E27FC236}">
                <a16:creationId xmlns:a16="http://schemas.microsoft.com/office/drawing/2014/main" id="{FC6927DA-1AA2-4F0B-93C8-4C7D9989DD62}"/>
              </a:ext>
            </a:extLst>
          </p:cNvPr>
          <p:cNvSpPr txBox="1"/>
          <p:nvPr/>
        </p:nvSpPr>
        <p:spPr>
          <a:xfrm>
            <a:off x="895546" y="3193330"/>
            <a:ext cx="10609914" cy="21929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rPr>
              <a:t>Porter refers to these forces as the microenvironment, to contrast it with the more general term macroenvironment. They consist of those forces close to a company that affect its ability to serve its customers and make a profit. A change in any of the forces normally requires a business unit to re-assess the marketplace given the overall change in industry information. The overall industry attractiveness does not imply that every firm in the industry will return the same profitability. Firms are able to apply their core competencies, business model or network to achieve a profit above the industry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rPr>
              <a:t>Porter's five forces include three forces from 'horizontal' competition – the threat of substitute products or services, the threat of established rivals, and the threat of new entrants – and two others from 'vertical' competition – the bargaining power of suppliers and the bargaining power of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rPr>
              <a:t>Porter developed his five forces framework in reaction to the then-popular SWOT analysis, which he found both lacking in rigor and ad hoc.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202122"/>
                </a:solidFill>
                <a:latin typeface="Lato Light" panose="020F0502020204030203" pitchFamily="34" charset="0"/>
                <a:ea typeface="Lato Light" panose="020F0502020204030203" pitchFamily="34" charset="0"/>
                <a:cs typeface="Lato Light" panose="020F0502020204030203" pitchFamily="34" charset="0"/>
              </a:rPr>
              <a:t>Porter's five-forces framework is based on the structure–conduct–performance paradigm in industrial organizational economics. Other Porter strategy tools include the value chain and generic competitive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6" descr="Logo&#10;&#10;Description automatically generated">
            <a:extLst>
              <a:ext uri="{FF2B5EF4-FFF2-40B4-BE49-F238E27FC236}">
                <a16:creationId xmlns:a16="http://schemas.microsoft.com/office/drawing/2014/main" id="{0E3A1711-2745-465F-995C-05C9B1002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pic>
        <p:nvPicPr>
          <p:cNvPr id="4" name="Picture 3">
            <a:extLst>
              <a:ext uri="{FF2B5EF4-FFF2-40B4-BE49-F238E27FC236}">
                <a16:creationId xmlns:a16="http://schemas.microsoft.com/office/drawing/2014/main" id="{A007E9D1-2B4B-4F96-B536-C0376C8BF110}"/>
              </a:ext>
            </a:extLst>
          </p:cNvPr>
          <p:cNvPicPr>
            <a:picLocks noChangeAspect="1"/>
          </p:cNvPicPr>
          <p:nvPr/>
        </p:nvPicPr>
        <p:blipFill rotWithShape="1">
          <a:blip r:embed="rId3"/>
          <a:srcRect l="27461" t="19035" r="35145" b="18327"/>
          <a:stretch/>
        </p:blipFill>
        <p:spPr>
          <a:xfrm>
            <a:off x="11195277" y="838120"/>
            <a:ext cx="854967" cy="843379"/>
          </a:xfrm>
          <a:prstGeom prst="rect">
            <a:avLst/>
          </a:prstGeom>
        </p:spPr>
      </p:pic>
    </p:spTree>
    <p:extLst>
      <p:ext uri="{BB962C8B-B14F-4D97-AF65-F5344CB8AC3E}">
        <p14:creationId xmlns:p14="http://schemas.microsoft.com/office/powerpoint/2010/main" val="414716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D67D39-9A41-4280-85EA-759BB24DBC02}"/>
              </a:ext>
            </a:extLst>
          </p:cNvPr>
          <p:cNvSpPr txBox="1"/>
          <p:nvPr/>
        </p:nvSpPr>
        <p:spPr>
          <a:xfrm>
            <a:off x="778668" y="2141724"/>
            <a:ext cx="6094428" cy="3170099"/>
          </a:xfrm>
          <a:prstGeom prst="rect">
            <a:avLst/>
          </a:prstGeom>
          <a:noFill/>
        </p:spPr>
        <p:txBody>
          <a:bodyPr wrap="square">
            <a:spAutoFit/>
          </a:bodyPr>
          <a:lstStyle/>
          <a:p>
            <a:pPr algn="l"/>
            <a:r>
              <a:rPr lang="en-GB" sz="1000" b="1"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Supplier power.</a:t>
            </a:r>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p>
          <a:p>
            <a:pPr algn="l"/>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An assessment of how easy it is for suppliers to drive up prices. This is driven by the: number of suppliers of each essential input; uniqueness of their product or service; relative size and strength of the supplier; and cost of switching from one supplier to another.</a:t>
            </a:r>
          </a:p>
          <a:p>
            <a:pPr algn="l"/>
            <a:r>
              <a:rPr lang="en-GB" sz="1000" b="1"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Buyer power.</a:t>
            </a:r>
          </a:p>
          <a:p>
            <a:pPr algn="l"/>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An assessment of how easy it is for buyers to drive prices down. This is driven by the: number of buyers in the market; importance of each individual buyer to the organisation; and cost to the buyer of switching from one supplier to another. If a business has just a few powerful buyers, they are often able to dictate terms.</a:t>
            </a:r>
          </a:p>
          <a:p>
            <a:pPr algn="l"/>
            <a:r>
              <a:rPr lang="en-GB" sz="1000" b="1"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Competitive rivalry</a:t>
            </a:r>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p>
          <a:p>
            <a:pPr algn="l"/>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The main driver is the number and capability of competitors in the market. Many competitors, offering undifferentiated products and services, will reduce market attractiveness.</a:t>
            </a:r>
          </a:p>
          <a:p>
            <a:pPr algn="l"/>
            <a:r>
              <a:rPr lang="en-GB" sz="1000" b="1"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Threat of substitution. </a:t>
            </a:r>
          </a:p>
          <a:p>
            <a:pPr algn="l"/>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Where close substitute products exist in a market, it increases the likelihood of customers switching to alternatives in response to price increases. This reduces both the power of suppliers and the attractiveness of the market.</a:t>
            </a:r>
          </a:p>
          <a:p>
            <a:pPr algn="l"/>
            <a:r>
              <a:rPr lang="en-GB" sz="1000" b="1"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Threat of new entry. </a:t>
            </a:r>
          </a:p>
          <a:p>
            <a:pPr algn="l"/>
            <a:r>
              <a:rPr lang="en-GB" sz="10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Profitable markets attract new entrants, which erodes profitability. Unless incumbents have strong and durable barriers to entry, for example, patents, economies of scale, capital requirements or government policies, then profitability will decline to a competitive rate.</a:t>
            </a:r>
          </a:p>
        </p:txBody>
      </p:sp>
      <p:grpSp>
        <p:nvGrpSpPr>
          <p:cNvPr id="4" name="Group 3">
            <a:extLst>
              <a:ext uri="{FF2B5EF4-FFF2-40B4-BE49-F238E27FC236}">
                <a16:creationId xmlns:a16="http://schemas.microsoft.com/office/drawing/2014/main" id="{A509D256-9453-446D-9B2F-3008B336D645}"/>
              </a:ext>
            </a:extLst>
          </p:cNvPr>
          <p:cNvGrpSpPr/>
          <p:nvPr/>
        </p:nvGrpSpPr>
        <p:grpSpPr>
          <a:xfrm>
            <a:off x="7324423" y="2390289"/>
            <a:ext cx="4347327" cy="2672967"/>
            <a:chOff x="5316718" y="2483495"/>
            <a:chExt cx="4347327" cy="2672967"/>
          </a:xfrm>
        </p:grpSpPr>
        <p:sp>
          <p:nvSpPr>
            <p:cNvPr id="5" name="Rectangle 4">
              <a:extLst>
                <a:ext uri="{FF2B5EF4-FFF2-40B4-BE49-F238E27FC236}">
                  <a16:creationId xmlns:a16="http://schemas.microsoft.com/office/drawing/2014/main" id="{4F6CE131-7D65-44F5-92D4-8EF6928FD56A}"/>
                </a:ext>
              </a:extLst>
            </p:cNvPr>
            <p:cNvSpPr/>
            <p:nvPr/>
          </p:nvSpPr>
          <p:spPr>
            <a:xfrm>
              <a:off x="5316718" y="2922310"/>
              <a:ext cx="2149311" cy="2234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lphaUcPeriod"/>
              </a:pPr>
              <a:r>
                <a:rPr lang="en-GB" sz="100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Use this model where there are at least three competitors in the market</a:t>
              </a:r>
            </a:p>
            <a:p>
              <a:pPr marL="228600" indent="-228600">
                <a:buFont typeface="+mj-lt"/>
                <a:buAutoNum type="alphaUcPeriod"/>
              </a:pPr>
              <a:r>
                <a:rPr lang="en-GB" sz="100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Consider the impact that government has or may have on the industry</a:t>
              </a:r>
            </a:p>
            <a:p>
              <a:pPr marL="228600" indent="-228600">
                <a:buFont typeface="+mj-lt"/>
                <a:buAutoNum type="alphaUcPeriod"/>
              </a:pPr>
              <a:r>
                <a:rPr lang="en-GB" sz="100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Consider the industry lifecycle stage – earlier stages will be more turbulent</a:t>
              </a:r>
            </a:p>
            <a:p>
              <a:pPr marL="228600" indent="-228600">
                <a:buFont typeface="+mj-lt"/>
                <a:buAutoNum type="alphaUcPeriod"/>
              </a:pPr>
              <a:r>
                <a:rPr lang="en-GB" sz="100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Consider the dynamic / changing  characteristics of the industry</a:t>
              </a:r>
            </a:p>
            <a:p>
              <a:pPr marL="342900" indent="-342900">
                <a:buFont typeface="+mj-lt"/>
                <a:buAutoNum type="arabi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a:extLst>
                <a:ext uri="{FF2B5EF4-FFF2-40B4-BE49-F238E27FC236}">
                  <a16:creationId xmlns:a16="http://schemas.microsoft.com/office/drawing/2014/main" id="{A03DF718-B5F3-4133-AB82-1D2BBAFB36CE}"/>
                </a:ext>
              </a:extLst>
            </p:cNvPr>
            <p:cNvSpPr/>
            <p:nvPr/>
          </p:nvSpPr>
          <p:spPr>
            <a:xfrm>
              <a:off x="7514733" y="2922310"/>
              <a:ext cx="2149311" cy="2234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lphaUcPeriod"/>
              </a:pPr>
              <a:r>
                <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Avoid using the model for an individual firm; it is designed for use on an industry basis</a:t>
              </a: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lphaUcPeriod"/>
              </a:pPr>
              <a:endParaRPr lang="en-GB" sz="1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DE772E79-3241-4516-9D61-990BCD0E5119}"/>
                </a:ext>
              </a:extLst>
            </p:cNvPr>
            <p:cNvSpPr/>
            <p:nvPr/>
          </p:nvSpPr>
          <p:spPr>
            <a:xfrm>
              <a:off x="5318288" y="2483495"/>
              <a:ext cx="2149311" cy="38257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Do’s</a:t>
              </a:r>
            </a:p>
          </p:txBody>
        </p:sp>
        <p:sp>
          <p:nvSpPr>
            <p:cNvPr id="8" name="Rectangle 7">
              <a:extLst>
                <a:ext uri="{FF2B5EF4-FFF2-40B4-BE49-F238E27FC236}">
                  <a16:creationId xmlns:a16="http://schemas.microsoft.com/office/drawing/2014/main" id="{9B4F51B4-C07A-4245-89D3-B6173537F49C}"/>
                </a:ext>
              </a:extLst>
            </p:cNvPr>
            <p:cNvSpPr/>
            <p:nvPr/>
          </p:nvSpPr>
          <p:spPr>
            <a:xfrm>
              <a:off x="7514734" y="2483495"/>
              <a:ext cx="2149311" cy="3825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Don'ts</a:t>
              </a:r>
            </a:p>
          </p:txBody>
        </p:sp>
      </p:grpSp>
      <p:sp>
        <p:nvSpPr>
          <p:cNvPr id="2" name="TextBox 1">
            <a:extLst>
              <a:ext uri="{FF2B5EF4-FFF2-40B4-BE49-F238E27FC236}">
                <a16:creationId xmlns:a16="http://schemas.microsoft.com/office/drawing/2014/main" id="{68928AAC-377D-45AC-9BC1-F4857ACCD091}"/>
              </a:ext>
            </a:extLst>
          </p:cNvPr>
          <p:cNvSpPr txBox="1"/>
          <p:nvPr/>
        </p:nvSpPr>
        <p:spPr>
          <a:xfrm>
            <a:off x="778668" y="1213356"/>
            <a:ext cx="6545755" cy="769441"/>
          </a:xfrm>
          <a:prstGeom prst="rect">
            <a:avLst/>
          </a:prstGeom>
          <a:solidFill>
            <a:schemeClr val="bg1"/>
          </a:solidFill>
        </p:spPr>
        <p:txBody>
          <a:bodyPr wrap="square">
            <a:spAutoFit/>
          </a:bodyPr>
          <a:lstStyle/>
          <a:p>
            <a:pPr algn="l"/>
            <a:r>
              <a:rPr lang="en-GB" sz="1100" b="1" i="0" dirty="0">
                <a:solidFill>
                  <a:srgbClr val="39474F"/>
                </a:solidFill>
                <a:effectLst/>
                <a:latin typeface="Lato Light" panose="020F0502020204030203" pitchFamily="34" charset="0"/>
                <a:ea typeface="Lato Light" panose="020F0502020204030203" pitchFamily="34" charset="0"/>
                <a:cs typeface="Lato Light" panose="020F0502020204030203" pitchFamily="34" charset="0"/>
              </a:rPr>
              <a:t>What benefits does Porter’s Five Forces analysis provide?</a:t>
            </a:r>
          </a:p>
          <a:p>
            <a:pPr algn="l"/>
            <a:r>
              <a:rPr lang="en-GB" sz="1100"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Five forces analysis helps organisations to understand the factors affecting profitability in a specific industry and can help to inform decisions relating to: whether to enter a specific industry; whether to increase capacity in a specific industry; and developing competitive strategies.</a:t>
            </a:r>
          </a:p>
        </p:txBody>
      </p:sp>
      <p:sp>
        <p:nvSpPr>
          <p:cNvPr id="11" name="TextBox 10">
            <a:extLst>
              <a:ext uri="{FF2B5EF4-FFF2-40B4-BE49-F238E27FC236}">
                <a16:creationId xmlns:a16="http://schemas.microsoft.com/office/drawing/2014/main" id="{83F38B41-03A3-4C2C-828A-0BEE2BB5F0F6}"/>
              </a:ext>
            </a:extLst>
          </p:cNvPr>
          <p:cNvSpPr txBox="1"/>
          <p:nvPr/>
        </p:nvSpPr>
        <p:spPr>
          <a:xfrm>
            <a:off x="0" y="0"/>
            <a:ext cx="7876352" cy="892552"/>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Porters 5 Forces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Introduction</a:t>
            </a:r>
            <a:endParaRPr kumimoji="0" lang="en-US" sz="2800" b="1"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Picture 9" descr="Logo&#10;&#10;Description automatically generated">
            <a:extLst>
              <a:ext uri="{FF2B5EF4-FFF2-40B4-BE49-F238E27FC236}">
                <a16:creationId xmlns:a16="http://schemas.microsoft.com/office/drawing/2014/main" id="{97EA864C-52CD-4D12-99C0-0E8F4DC9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32893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AEB4B4-C26D-41B1-AC38-E4C1B66E22D4}"/>
              </a:ext>
            </a:extLst>
          </p:cNvPr>
          <p:cNvSpPr txBox="1"/>
          <p:nvPr/>
        </p:nvSpPr>
        <p:spPr>
          <a:xfrm>
            <a:off x="94018" y="61048"/>
            <a:ext cx="4204605"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Porters 5 Forces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Limitations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F7F6348-571C-4214-A913-C02C8DDE50F4}"/>
              </a:ext>
            </a:extLst>
          </p:cNvPr>
          <p:cNvSpPr/>
          <p:nvPr/>
        </p:nvSpPr>
        <p:spPr>
          <a:xfrm>
            <a:off x="762000" y="1961632"/>
            <a:ext cx="2671444" cy="3502590"/>
          </a:xfrm>
          <a:prstGeom prst="rect">
            <a:avLst/>
          </a:prstGeom>
          <a:solidFill>
            <a:srgbClr val="A0A434">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0" name="Rectangle 29">
            <a:extLst>
              <a:ext uri="{FF2B5EF4-FFF2-40B4-BE49-F238E27FC236}">
                <a16:creationId xmlns:a16="http://schemas.microsoft.com/office/drawing/2014/main" id="{11B2907F-A57C-4EE5-ADF1-7AD92CD4E46B}"/>
              </a:ext>
            </a:extLst>
          </p:cNvPr>
          <p:cNvSpPr/>
          <p:nvPr/>
        </p:nvSpPr>
        <p:spPr>
          <a:xfrm>
            <a:off x="3433444" y="1135445"/>
            <a:ext cx="2671444" cy="4055402"/>
          </a:xfrm>
          <a:prstGeom prst="rect">
            <a:avLst/>
          </a:prstGeom>
          <a:solidFill>
            <a:srgbClr val="064963">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1" name="Rectangle 30">
            <a:extLst>
              <a:ext uri="{FF2B5EF4-FFF2-40B4-BE49-F238E27FC236}">
                <a16:creationId xmlns:a16="http://schemas.microsoft.com/office/drawing/2014/main" id="{E65D0008-8014-4B16-8199-1BBBC59DDCF2}"/>
              </a:ext>
            </a:extLst>
          </p:cNvPr>
          <p:cNvSpPr/>
          <p:nvPr/>
        </p:nvSpPr>
        <p:spPr>
          <a:xfrm>
            <a:off x="6104888" y="1876797"/>
            <a:ext cx="2653669" cy="3014492"/>
          </a:xfrm>
          <a:prstGeom prst="rect">
            <a:avLst/>
          </a:prstGeom>
          <a:solidFill>
            <a:srgbClr val="7BAC99">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2" name="Rectangle 31">
            <a:extLst>
              <a:ext uri="{FF2B5EF4-FFF2-40B4-BE49-F238E27FC236}">
                <a16:creationId xmlns:a16="http://schemas.microsoft.com/office/drawing/2014/main" id="{CF616261-D5DF-407F-99DF-5A55489D0F75}"/>
              </a:ext>
            </a:extLst>
          </p:cNvPr>
          <p:cNvSpPr/>
          <p:nvPr/>
        </p:nvSpPr>
        <p:spPr>
          <a:xfrm>
            <a:off x="8758557" y="1511497"/>
            <a:ext cx="2671444" cy="3681447"/>
          </a:xfrm>
          <a:prstGeom prst="rect">
            <a:avLst/>
          </a:prstGeom>
          <a:solidFill>
            <a:srgbClr val="A0A333">
              <a:alpha val="2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3" name="Freeform 12">
            <a:extLst>
              <a:ext uri="{FF2B5EF4-FFF2-40B4-BE49-F238E27FC236}">
                <a16:creationId xmlns:a16="http://schemas.microsoft.com/office/drawing/2014/main" id="{B45F5202-2A2D-4699-9EF8-C8EC40807ABA}"/>
              </a:ext>
            </a:extLst>
          </p:cNvPr>
          <p:cNvSpPr/>
          <p:nvPr/>
        </p:nvSpPr>
        <p:spPr>
          <a:xfrm>
            <a:off x="1086697" y="4891288"/>
            <a:ext cx="10668000" cy="694007"/>
          </a:xfrm>
          <a:custGeom>
            <a:avLst/>
            <a:gdLst>
              <a:gd name="connsiteX0" fmla="*/ 0 w 16747958"/>
              <a:gd name="connsiteY0" fmla="*/ 1540043 h 2237874"/>
              <a:gd name="connsiteX1" fmla="*/ 288758 w 16747958"/>
              <a:gd name="connsiteY1" fmla="*/ 1155032 h 2237874"/>
              <a:gd name="connsiteX2" fmla="*/ 433137 w 16747958"/>
              <a:gd name="connsiteY2" fmla="*/ 1010653 h 2237874"/>
              <a:gd name="connsiteX3" fmla="*/ 794084 w 16747958"/>
              <a:gd name="connsiteY3" fmla="*/ 721895 h 2237874"/>
              <a:gd name="connsiteX4" fmla="*/ 1179095 w 16747958"/>
              <a:gd name="connsiteY4" fmla="*/ 529390 h 2237874"/>
              <a:gd name="connsiteX5" fmla="*/ 1732547 w 16747958"/>
              <a:gd name="connsiteY5" fmla="*/ 336885 h 2237874"/>
              <a:gd name="connsiteX6" fmla="*/ 2093495 w 16747958"/>
              <a:gd name="connsiteY6" fmla="*/ 264695 h 2237874"/>
              <a:gd name="connsiteX7" fmla="*/ 2719137 w 16747958"/>
              <a:gd name="connsiteY7" fmla="*/ 144379 h 2237874"/>
              <a:gd name="connsiteX8" fmla="*/ 3537284 w 16747958"/>
              <a:gd name="connsiteY8" fmla="*/ 48127 h 2237874"/>
              <a:gd name="connsiteX9" fmla="*/ 4307305 w 16747958"/>
              <a:gd name="connsiteY9" fmla="*/ 0 h 2237874"/>
              <a:gd name="connsiteX10" fmla="*/ 5895474 w 16747958"/>
              <a:gd name="connsiteY10" fmla="*/ 48127 h 2237874"/>
              <a:gd name="connsiteX11" fmla="*/ 6545179 w 16747958"/>
              <a:gd name="connsiteY11" fmla="*/ 144379 h 2237874"/>
              <a:gd name="connsiteX12" fmla="*/ 7146758 w 16747958"/>
              <a:gd name="connsiteY12" fmla="*/ 240632 h 2237874"/>
              <a:gd name="connsiteX13" fmla="*/ 7531769 w 16747958"/>
              <a:gd name="connsiteY13" fmla="*/ 336885 h 2237874"/>
              <a:gd name="connsiteX14" fmla="*/ 7676147 w 16747958"/>
              <a:gd name="connsiteY14" fmla="*/ 360948 h 2237874"/>
              <a:gd name="connsiteX15" fmla="*/ 8061158 w 16747958"/>
              <a:gd name="connsiteY15" fmla="*/ 457200 h 2237874"/>
              <a:gd name="connsiteX16" fmla="*/ 8253663 w 16747958"/>
              <a:gd name="connsiteY16" fmla="*/ 529390 h 2237874"/>
              <a:gd name="connsiteX17" fmla="*/ 8614611 w 16747958"/>
              <a:gd name="connsiteY17" fmla="*/ 649706 h 2237874"/>
              <a:gd name="connsiteX18" fmla="*/ 8831179 w 16747958"/>
              <a:gd name="connsiteY18" fmla="*/ 721895 h 2237874"/>
              <a:gd name="connsiteX19" fmla="*/ 8999621 w 16747958"/>
              <a:gd name="connsiteY19" fmla="*/ 794085 h 2237874"/>
              <a:gd name="connsiteX20" fmla="*/ 9288379 w 16747958"/>
              <a:gd name="connsiteY20" fmla="*/ 890337 h 2237874"/>
              <a:gd name="connsiteX21" fmla="*/ 9480884 w 16747958"/>
              <a:gd name="connsiteY21" fmla="*/ 986590 h 2237874"/>
              <a:gd name="connsiteX22" fmla="*/ 9769642 w 16747958"/>
              <a:gd name="connsiteY22" fmla="*/ 1130969 h 2237874"/>
              <a:gd name="connsiteX23" fmla="*/ 9938084 w 16747958"/>
              <a:gd name="connsiteY23" fmla="*/ 1179095 h 2237874"/>
              <a:gd name="connsiteX24" fmla="*/ 10539663 w 16747958"/>
              <a:gd name="connsiteY24" fmla="*/ 1419727 h 2237874"/>
              <a:gd name="connsiteX25" fmla="*/ 10852484 w 16747958"/>
              <a:gd name="connsiteY25" fmla="*/ 1515979 h 2237874"/>
              <a:gd name="connsiteX26" fmla="*/ 11165305 w 16747958"/>
              <a:gd name="connsiteY26" fmla="*/ 1636295 h 2237874"/>
              <a:gd name="connsiteX27" fmla="*/ 12729411 w 16747958"/>
              <a:gd name="connsiteY27" fmla="*/ 2021306 h 2237874"/>
              <a:gd name="connsiteX28" fmla="*/ 13090358 w 16747958"/>
              <a:gd name="connsiteY28" fmla="*/ 2093495 h 2237874"/>
              <a:gd name="connsiteX29" fmla="*/ 13306926 w 16747958"/>
              <a:gd name="connsiteY29" fmla="*/ 2117558 h 2237874"/>
              <a:gd name="connsiteX30" fmla="*/ 13980695 w 16747958"/>
              <a:gd name="connsiteY30" fmla="*/ 2213811 h 2237874"/>
              <a:gd name="connsiteX31" fmla="*/ 14461958 w 16747958"/>
              <a:gd name="connsiteY31" fmla="*/ 2237874 h 2237874"/>
              <a:gd name="connsiteX32" fmla="*/ 14702590 w 16747958"/>
              <a:gd name="connsiteY32" fmla="*/ 2213811 h 2237874"/>
              <a:gd name="connsiteX33" fmla="*/ 14991347 w 16747958"/>
              <a:gd name="connsiteY33" fmla="*/ 2165685 h 2237874"/>
              <a:gd name="connsiteX34" fmla="*/ 15207916 w 16747958"/>
              <a:gd name="connsiteY34" fmla="*/ 2069432 h 2237874"/>
              <a:gd name="connsiteX35" fmla="*/ 15400421 w 16747958"/>
              <a:gd name="connsiteY35" fmla="*/ 1949116 h 2237874"/>
              <a:gd name="connsiteX36" fmla="*/ 15641053 w 16747958"/>
              <a:gd name="connsiteY36" fmla="*/ 1804737 h 2237874"/>
              <a:gd name="connsiteX37" fmla="*/ 15761369 w 16747958"/>
              <a:gd name="connsiteY37" fmla="*/ 1756611 h 2237874"/>
              <a:gd name="connsiteX38" fmla="*/ 15881684 w 16747958"/>
              <a:gd name="connsiteY38" fmla="*/ 1636295 h 2237874"/>
              <a:gd name="connsiteX39" fmla="*/ 16170442 w 16747958"/>
              <a:gd name="connsiteY39" fmla="*/ 1371600 h 2237874"/>
              <a:gd name="connsiteX40" fmla="*/ 16290758 w 16747958"/>
              <a:gd name="connsiteY40" fmla="*/ 1203158 h 2237874"/>
              <a:gd name="connsiteX41" fmla="*/ 16483263 w 16747958"/>
              <a:gd name="connsiteY41" fmla="*/ 986590 h 2237874"/>
              <a:gd name="connsiteX42" fmla="*/ 16579516 w 16747958"/>
              <a:gd name="connsiteY42" fmla="*/ 842211 h 2237874"/>
              <a:gd name="connsiteX43" fmla="*/ 16627642 w 16747958"/>
              <a:gd name="connsiteY43" fmla="*/ 770022 h 2237874"/>
              <a:gd name="connsiteX44" fmla="*/ 16675769 w 16747958"/>
              <a:gd name="connsiteY44" fmla="*/ 673769 h 2237874"/>
              <a:gd name="connsiteX45" fmla="*/ 16723895 w 16747958"/>
              <a:gd name="connsiteY45" fmla="*/ 601579 h 2237874"/>
              <a:gd name="connsiteX46" fmla="*/ 16747958 w 16747958"/>
              <a:gd name="connsiteY46" fmla="*/ 529390 h 2237874"/>
              <a:gd name="connsiteX0" fmla="*/ 0 w 16747958"/>
              <a:gd name="connsiteY0" fmla="*/ 1540043 h 2237874"/>
              <a:gd name="connsiteX1" fmla="*/ 433137 w 16747958"/>
              <a:gd name="connsiteY1" fmla="*/ 1010653 h 2237874"/>
              <a:gd name="connsiteX2" fmla="*/ 794084 w 16747958"/>
              <a:gd name="connsiteY2" fmla="*/ 721895 h 2237874"/>
              <a:gd name="connsiteX3" fmla="*/ 1179095 w 16747958"/>
              <a:gd name="connsiteY3" fmla="*/ 529390 h 2237874"/>
              <a:gd name="connsiteX4" fmla="*/ 1732547 w 16747958"/>
              <a:gd name="connsiteY4" fmla="*/ 336885 h 2237874"/>
              <a:gd name="connsiteX5" fmla="*/ 2093495 w 16747958"/>
              <a:gd name="connsiteY5" fmla="*/ 264695 h 2237874"/>
              <a:gd name="connsiteX6" fmla="*/ 2719137 w 16747958"/>
              <a:gd name="connsiteY6" fmla="*/ 144379 h 2237874"/>
              <a:gd name="connsiteX7" fmla="*/ 3537284 w 16747958"/>
              <a:gd name="connsiteY7" fmla="*/ 48127 h 2237874"/>
              <a:gd name="connsiteX8" fmla="*/ 4307305 w 16747958"/>
              <a:gd name="connsiteY8" fmla="*/ 0 h 2237874"/>
              <a:gd name="connsiteX9" fmla="*/ 5895474 w 16747958"/>
              <a:gd name="connsiteY9" fmla="*/ 48127 h 2237874"/>
              <a:gd name="connsiteX10" fmla="*/ 6545179 w 16747958"/>
              <a:gd name="connsiteY10" fmla="*/ 144379 h 2237874"/>
              <a:gd name="connsiteX11" fmla="*/ 7146758 w 16747958"/>
              <a:gd name="connsiteY11" fmla="*/ 240632 h 2237874"/>
              <a:gd name="connsiteX12" fmla="*/ 7531769 w 16747958"/>
              <a:gd name="connsiteY12" fmla="*/ 336885 h 2237874"/>
              <a:gd name="connsiteX13" fmla="*/ 7676147 w 16747958"/>
              <a:gd name="connsiteY13" fmla="*/ 360948 h 2237874"/>
              <a:gd name="connsiteX14" fmla="*/ 8061158 w 16747958"/>
              <a:gd name="connsiteY14" fmla="*/ 457200 h 2237874"/>
              <a:gd name="connsiteX15" fmla="*/ 8253663 w 16747958"/>
              <a:gd name="connsiteY15" fmla="*/ 529390 h 2237874"/>
              <a:gd name="connsiteX16" fmla="*/ 8614611 w 16747958"/>
              <a:gd name="connsiteY16" fmla="*/ 649706 h 2237874"/>
              <a:gd name="connsiteX17" fmla="*/ 8831179 w 16747958"/>
              <a:gd name="connsiteY17" fmla="*/ 721895 h 2237874"/>
              <a:gd name="connsiteX18" fmla="*/ 8999621 w 16747958"/>
              <a:gd name="connsiteY18" fmla="*/ 794085 h 2237874"/>
              <a:gd name="connsiteX19" fmla="*/ 9288379 w 16747958"/>
              <a:gd name="connsiteY19" fmla="*/ 890337 h 2237874"/>
              <a:gd name="connsiteX20" fmla="*/ 9480884 w 16747958"/>
              <a:gd name="connsiteY20" fmla="*/ 986590 h 2237874"/>
              <a:gd name="connsiteX21" fmla="*/ 9769642 w 16747958"/>
              <a:gd name="connsiteY21" fmla="*/ 1130969 h 2237874"/>
              <a:gd name="connsiteX22" fmla="*/ 9938084 w 16747958"/>
              <a:gd name="connsiteY22" fmla="*/ 1179095 h 2237874"/>
              <a:gd name="connsiteX23" fmla="*/ 10539663 w 16747958"/>
              <a:gd name="connsiteY23" fmla="*/ 1419727 h 2237874"/>
              <a:gd name="connsiteX24" fmla="*/ 10852484 w 16747958"/>
              <a:gd name="connsiteY24" fmla="*/ 1515979 h 2237874"/>
              <a:gd name="connsiteX25" fmla="*/ 11165305 w 16747958"/>
              <a:gd name="connsiteY25" fmla="*/ 1636295 h 2237874"/>
              <a:gd name="connsiteX26" fmla="*/ 12729411 w 16747958"/>
              <a:gd name="connsiteY26" fmla="*/ 2021306 h 2237874"/>
              <a:gd name="connsiteX27" fmla="*/ 13090358 w 16747958"/>
              <a:gd name="connsiteY27" fmla="*/ 2093495 h 2237874"/>
              <a:gd name="connsiteX28" fmla="*/ 13306926 w 16747958"/>
              <a:gd name="connsiteY28" fmla="*/ 2117558 h 2237874"/>
              <a:gd name="connsiteX29" fmla="*/ 13980695 w 16747958"/>
              <a:gd name="connsiteY29" fmla="*/ 2213811 h 2237874"/>
              <a:gd name="connsiteX30" fmla="*/ 14461958 w 16747958"/>
              <a:gd name="connsiteY30" fmla="*/ 2237874 h 2237874"/>
              <a:gd name="connsiteX31" fmla="*/ 14702590 w 16747958"/>
              <a:gd name="connsiteY31" fmla="*/ 2213811 h 2237874"/>
              <a:gd name="connsiteX32" fmla="*/ 14991347 w 16747958"/>
              <a:gd name="connsiteY32" fmla="*/ 2165685 h 2237874"/>
              <a:gd name="connsiteX33" fmla="*/ 15207916 w 16747958"/>
              <a:gd name="connsiteY33" fmla="*/ 2069432 h 2237874"/>
              <a:gd name="connsiteX34" fmla="*/ 15400421 w 16747958"/>
              <a:gd name="connsiteY34" fmla="*/ 1949116 h 2237874"/>
              <a:gd name="connsiteX35" fmla="*/ 15641053 w 16747958"/>
              <a:gd name="connsiteY35" fmla="*/ 1804737 h 2237874"/>
              <a:gd name="connsiteX36" fmla="*/ 15761369 w 16747958"/>
              <a:gd name="connsiteY36" fmla="*/ 1756611 h 2237874"/>
              <a:gd name="connsiteX37" fmla="*/ 15881684 w 16747958"/>
              <a:gd name="connsiteY37" fmla="*/ 1636295 h 2237874"/>
              <a:gd name="connsiteX38" fmla="*/ 16170442 w 16747958"/>
              <a:gd name="connsiteY38" fmla="*/ 1371600 h 2237874"/>
              <a:gd name="connsiteX39" fmla="*/ 16290758 w 16747958"/>
              <a:gd name="connsiteY39" fmla="*/ 1203158 h 2237874"/>
              <a:gd name="connsiteX40" fmla="*/ 16483263 w 16747958"/>
              <a:gd name="connsiteY40" fmla="*/ 986590 h 2237874"/>
              <a:gd name="connsiteX41" fmla="*/ 16579516 w 16747958"/>
              <a:gd name="connsiteY41" fmla="*/ 842211 h 2237874"/>
              <a:gd name="connsiteX42" fmla="*/ 16627642 w 16747958"/>
              <a:gd name="connsiteY42" fmla="*/ 770022 h 2237874"/>
              <a:gd name="connsiteX43" fmla="*/ 16675769 w 16747958"/>
              <a:gd name="connsiteY43" fmla="*/ 673769 h 2237874"/>
              <a:gd name="connsiteX44" fmla="*/ 16723895 w 16747958"/>
              <a:gd name="connsiteY44" fmla="*/ 601579 h 2237874"/>
              <a:gd name="connsiteX45" fmla="*/ 16747958 w 16747958"/>
              <a:gd name="connsiteY45"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1732547 w 16747958"/>
              <a:gd name="connsiteY3" fmla="*/ 336885 h 2237874"/>
              <a:gd name="connsiteX4" fmla="*/ 2093495 w 16747958"/>
              <a:gd name="connsiteY4" fmla="*/ 264695 h 2237874"/>
              <a:gd name="connsiteX5" fmla="*/ 2719137 w 16747958"/>
              <a:gd name="connsiteY5" fmla="*/ 144379 h 2237874"/>
              <a:gd name="connsiteX6" fmla="*/ 3537284 w 16747958"/>
              <a:gd name="connsiteY6" fmla="*/ 48127 h 2237874"/>
              <a:gd name="connsiteX7" fmla="*/ 4307305 w 16747958"/>
              <a:gd name="connsiteY7" fmla="*/ 0 h 2237874"/>
              <a:gd name="connsiteX8" fmla="*/ 5895474 w 16747958"/>
              <a:gd name="connsiteY8" fmla="*/ 48127 h 2237874"/>
              <a:gd name="connsiteX9" fmla="*/ 6545179 w 16747958"/>
              <a:gd name="connsiteY9" fmla="*/ 144379 h 2237874"/>
              <a:gd name="connsiteX10" fmla="*/ 7146758 w 16747958"/>
              <a:gd name="connsiteY10" fmla="*/ 240632 h 2237874"/>
              <a:gd name="connsiteX11" fmla="*/ 7531769 w 16747958"/>
              <a:gd name="connsiteY11" fmla="*/ 336885 h 2237874"/>
              <a:gd name="connsiteX12" fmla="*/ 7676147 w 16747958"/>
              <a:gd name="connsiteY12" fmla="*/ 360948 h 2237874"/>
              <a:gd name="connsiteX13" fmla="*/ 8061158 w 16747958"/>
              <a:gd name="connsiteY13" fmla="*/ 457200 h 2237874"/>
              <a:gd name="connsiteX14" fmla="*/ 8253663 w 16747958"/>
              <a:gd name="connsiteY14" fmla="*/ 529390 h 2237874"/>
              <a:gd name="connsiteX15" fmla="*/ 8614611 w 16747958"/>
              <a:gd name="connsiteY15" fmla="*/ 649706 h 2237874"/>
              <a:gd name="connsiteX16" fmla="*/ 8831179 w 16747958"/>
              <a:gd name="connsiteY16" fmla="*/ 721895 h 2237874"/>
              <a:gd name="connsiteX17" fmla="*/ 8999621 w 16747958"/>
              <a:gd name="connsiteY17" fmla="*/ 794085 h 2237874"/>
              <a:gd name="connsiteX18" fmla="*/ 9288379 w 16747958"/>
              <a:gd name="connsiteY18" fmla="*/ 890337 h 2237874"/>
              <a:gd name="connsiteX19" fmla="*/ 9480884 w 16747958"/>
              <a:gd name="connsiteY19" fmla="*/ 986590 h 2237874"/>
              <a:gd name="connsiteX20" fmla="*/ 9769642 w 16747958"/>
              <a:gd name="connsiteY20" fmla="*/ 1130969 h 2237874"/>
              <a:gd name="connsiteX21" fmla="*/ 9938084 w 16747958"/>
              <a:gd name="connsiteY21" fmla="*/ 1179095 h 2237874"/>
              <a:gd name="connsiteX22" fmla="*/ 10539663 w 16747958"/>
              <a:gd name="connsiteY22" fmla="*/ 1419727 h 2237874"/>
              <a:gd name="connsiteX23" fmla="*/ 10852484 w 16747958"/>
              <a:gd name="connsiteY23" fmla="*/ 1515979 h 2237874"/>
              <a:gd name="connsiteX24" fmla="*/ 11165305 w 16747958"/>
              <a:gd name="connsiteY24" fmla="*/ 1636295 h 2237874"/>
              <a:gd name="connsiteX25" fmla="*/ 12729411 w 16747958"/>
              <a:gd name="connsiteY25" fmla="*/ 2021306 h 2237874"/>
              <a:gd name="connsiteX26" fmla="*/ 13090358 w 16747958"/>
              <a:gd name="connsiteY26" fmla="*/ 2093495 h 2237874"/>
              <a:gd name="connsiteX27" fmla="*/ 13306926 w 16747958"/>
              <a:gd name="connsiteY27" fmla="*/ 2117558 h 2237874"/>
              <a:gd name="connsiteX28" fmla="*/ 13980695 w 16747958"/>
              <a:gd name="connsiteY28" fmla="*/ 2213811 h 2237874"/>
              <a:gd name="connsiteX29" fmla="*/ 14461958 w 16747958"/>
              <a:gd name="connsiteY29" fmla="*/ 2237874 h 2237874"/>
              <a:gd name="connsiteX30" fmla="*/ 14702590 w 16747958"/>
              <a:gd name="connsiteY30" fmla="*/ 2213811 h 2237874"/>
              <a:gd name="connsiteX31" fmla="*/ 14991347 w 16747958"/>
              <a:gd name="connsiteY31" fmla="*/ 2165685 h 2237874"/>
              <a:gd name="connsiteX32" fmla="*/ 15207916 w 16747958"/>
              <a:gd name="connsiteY32" fmla="*/ 2069432 h 2237874"/>
              <a:gd name="connsiteX33" fmla="*/ 15400421 w 16747958"/>
              <a:gd name="connsiteY33" fmla="*/ 1949116 h 2237874"/>
              <a:gd name="connsiteX34" fmla="*/ 15641053 w 16747958"/>
              <a:gd name="connsiteY34" fmla="*/ 1804737 h 2237874"/>
              <a:gd name="connsiteX35" fmla="*/ 15761369 w 16747958"/>
              <a:gd name="connsiteY35" fmla="*/ 1756611 h 2237874"/>
              <a:gd name="connsiteX36" fmla="*/ 15881684 w 16747958"/>
              <a:gd name="connsiteY36" fmla="*/ 1636295 h 2237874"/>
              <a:gd name="connsiteX37" fmla="*/ 16170442 w 16747958"/>
              <a:gd name="connsiteY37" fmla="*/ 1371600 h 2237874"/>
              <a:gd name="connsiteX38" fmla="*/ 16290758 w 16747958"/>
              <a:gd name="connsiteY38" fmla="*/ 1203158 h 2237874"/>
              <a:gd name="connsiteX39" fmla="*/ 16483263 w 16747958"/>
              <a:gd name="connsiteY39" fmla="*/ 986590 h 2237874"/>
              <a:gd name="connsiteX40" fmla="*/ 16579516 w 16747958"/>
              <a:gd name="connsiteY40" fmla="*/ 842211 h 2237874"/>
              <a:gd name="connsiteX41" fmla="*/ 16627642 w 16747958"/>
              <a:gd name="connsiteY41" fmla="*/ 770022 h 2237874"/>
              <a:gd name="connsiteX42" fmla="*/ 16675769 w 16747958"/>
              <a:gd name="connsiteY42" fmla="*/ 673769 h 2237874"/>
              <a:gd name="connsiteX43" fmla="*/ 16723895 w 16747958"/>
              <a:gd name="connsiteY43" fmla="*/ 601579 h 2237874"/>
              <a:gd name="connsiteX44" fmla="*/ 16747958 w 16747958"/>
              <a:gd name="connsiteY44"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2719137 w 16747958"/>
              <a:gd name="connsiteY4" fmla="*/ 144379 h 2237874"/>
              <a:gd name="connsiteX5" fmla="*/ 3537284 w 16747958"/>
              <a:gd name="connsiteY5" fmla="*/ 48127 h 2237874"/>
              <a:gd name="connsiteX6" fmla="*/ 4307305 w 16747958"/>
              <a:gd name="connsiteY6" fmla="*/ 0 h 2237874"/>
              <a:gd name="connsiteX7" fmla="*/ 5895474 w 16747958"/>
              <a:gd name="connsiteY7" fmla="*/ 48127 h 2237874"/>
              <a:gd name="connsiteX8" fmla="*/ 6545179 w 16747958"/>
              <a:gd name="connsiteY8" fmla="*/ 144379 h 2237874"/>
              <a:gd name="connsiteX9" fmla="*/ 7146758 w 16747958"/>
              <a:gd name="connsiteY9" fmla="*/ 240632 h 2237874"/>
              <a:gd name="connsiteX10" fmla="*/ 7531769 w 16747958"/>
              <a:gd name="connsiteY10" fmla="*/ 336885 h 2237874"/>
              <a:gd name="connsiteX11" fmla="*/ 7676147 w 16747958"/>
              <a:gd name="connsiteY11" fmla="*/ 360948 h 2237874"/>
              <a:gd name="connsiteX12" fmla="*/ 8061158 w 16747958"/>
              <a:gd name="connsiteY12" fmla="*/ 457200 h 2237874"/>
              <a:gd name="connsiteX13" fmla="*/ 8253663 w 16747958"/>
              <a:gd name="connsiteY13" fmla="*/ 529390 h 2237874"/>
              <a:gd name="connsiteX14" fmla="*/ 8614611 w 16747958"/>
              <a:gd name="connsiteY14" fmla="*/ 649706 h 2237874"/>
              <a:gd name="connsiteX15" fmla="*/ 8831179 w 16747958"/>
              <a:gd name="connsiteY15" fmla="*/ 721895 h 2237874"/>
              <a:gd name="connsiteX16" fmla="*/ 8999621 w 16747958"/>
              <a:gd name="connsiteY16" fmla="*/ 794085 h 2237874"/>
              <a:gd name="connsiteX17" fmla="*/ 9288379 w 16747958"/>
              <a:gd name="connsiteY17" fmla="*/ 890337 h 2237874"/>
              <a:gd name="connsiteX18" fmla="*/ 9480884 w 16747958"/>
              <a:gd name="connsiteY18" fmla="*/ 986590 h 2237874"/>
              <a:gd name="connsiteX19" fmla="*/ 9769642 w 16747958"/>
              <a:gd name="connsiteY19" fmla="*/ 1130969 h 2237874"/>
              <a:gd name="connsiteX20" fmla="*/ 9938084 w 16747958"/>
              <a:gd name="connsiteY20" fmla="*/ 1179095 h 2237874"/>
              <a:gd name="connsiteX21" fmla="*/ 10539663 w 16747958"/>
              <a:gd name="connsiteY21" fmla="*/ 1419727 h 2237874"/>
              <a:gd name="connsiteX22" fmla="*/ 10852484 w 16747958"/>
              <a:gd name="connsiteY22" fmla="*/ 1515979 h 2237874"/>
              <a:gd name="connsiteX23" fmla="*/ 11165305 w 16747958"/>
              <a:gd name="connsiteY23" fmla="*/ 1636295 h 2237874"/>
              <a:gd name="connsiteX24" fmla="*/ 12729411 w 16747958"/>
              <a:gd name="connsiteY24" fmla="*/ 2021306 h 2237874"/>
              <a:gd name="connsiteX25" fmla="*/ 13090358 w 16747958"/>
              <a:gd name="connsiteY25" fmla="*/ 2093495 h 2237874"/>
              <a:gd name="connsiteX26" fmla="*/ 13306926 w 16747958"/>
              <a:gd name="connsiteY26" fmla="*/ 2117558 h 2237874"/>
              <a:gd name="connsiteX27" fmla="*/ 13980695 w 16747958"/>
              <a:gd name="connsiteY27" fmla="*/ 2213811 h 2237874"/>
              <a:gd name="connsiteX28" fmla="*/ 14461958 w 16747958"/>
              <a:gd name="connsiteY28" fmla="*/ 2237874 h 2237874"/>
              <a:gd name="connsiteX29" fmla="*/ 14702590 w 16747958"/>
              <a:gd name="connsiteY29" fmla="*/ 2213811 h 2237874"/>
              <a:gd name="connsiteX30" fmla="*/ 14991347 w 16747958"/>
              <a:gd name="connsiteY30" fmla="*/ 2165685 h 2237874"/>
              <a:gd name="connsiteX31" fmla="*/ 15207916 w 16747958"/>
              <a:gd name="connsiteY31" fmla="*/ 2069432 h 2237874"/>
              <a:gd name="connsiteX32" fmla="*/ 15400421 w 16747958"/>
              <a:gd name="connsiteY32" fmla="*/ 1949116 h 2237874"/>
              <a:gd name="connsiteX33" fmla="*/ 15641053 w 16747958"/>
              <a:gd name="connsiteY33" fmla="*/ 1804737 h 2237874"/>
              <a:gd name="connsiteX34" fmla="*/ 15761369 w 16747958"/>
              <a:gd name="connsiteY34" fmla="*/ 1756611 h 2237874"/>
              <a:gd name="connsiteX35" fmla="*/ 15881684 w 16747958"/>
              <a:gd name="connsiteY35" fmla="*/ 1636295 h 2237874"/>
              <a:gd name="connsiteX36" fmla="*/ 16170442 w 16747958"/>
              <a:gd name="connsiteY36" fmla="*/ 1371600 h 2237874"/>
              <a:gd name="connsiteX37" fmla="*/ 16290758 w 16747958"/>
              <a:gd name="connsiteY37" fmla="*/ 1203158 h 2237874"/>
              <a:gd name="connsiteX38" fmla="*/ 16483263 w 16747958"/>
              <a:gd name="connsiteY38" fmla="*/ 986590 h 2237874"/>
              <a:gd name="connsiteX39" fmla="*/ 16579516 w 16747958"/>
              <a:gd name="connsiteY39" fmla="*/ 842211 h 2237874"/>
              <a:gd name="connsiteX40" fmla="*/ 16627642 w 16747958"/>
              <a:gd name="connsiteY40" fmla="*/ 770022 h 2237874"/>
              <a:gd name="connsiteX41" fmla="*/ 16675769 w 16747958"/>
              <a:gd name="connsiteY41" fmla="*/ 673769 h 2237874"/>
              <a:gd name="connsiteX42" fmla="*/ 16723895 w 16747958"/>
              <a:gd name="connsiteY42" fmla="*/ 601579 h 2237874"/>
              <a:gd name="connsiteX43" fmla="*/ 16747958 w 16747958"/>
              <a:gd name="connsiteY43"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3537284 w 16747958"/>
              <a:gd name="connsiteY4" fmla="*/ 48127 h 2237874"/>
              <a:gd name="connsiteX5" fmla="*/ 4307305 w 16747958"/>
              <a:gd name="connsiteY5" fmla="*/ 0 h 2237874"/>
              <a:gd name="connsiteX6" fmla="*/ 5895474 w 16747958"/>
              <a:gd name="connsiteY6" fmla="*/ 48127 h 2237874"/>
              <a:gd name="connsiteX7" fmla="*/ 6545179 w 16747958"/>
              <a:gd name="connsiteY7" fmla="*/ 144379 h 2237874"/>
              <a:gd name="connsiteX8" fmla="*/ 7146758 w 16747958"/>
              <a:gd name="connsiteY8" fmla="*/ 240632 h 2237874"/>
              <a:gd name="connsiteX9" fmla="*/ 7531769 w 16747958"/>
              <a:gd name="connsiteY9" fmla="*/ 336885 h 2237874"/>
              <a:gd name="connsiteX10" fmla="*/ 7676147 w 16747958"/>
              <a:gd name="connsiteY10" fmla="*/ 360948 h 2237874"/>
              <a:gd name="connsiteX11" fmla="*/ 8061158 w 16747958"/>
              <a:gd name="connsiteY11" fmla="*/ 457200 h 2237874"/>
              <a:gd name="connsiteX12" fmla="*/ 8253663 w 16747958"/>
              <a:gd name="connsiteY12" fmla="*/ 529390 h 2237874"/>
              <a:gd name="connsiteX13" fmla="*/ 8614611 w 16747958"/>
              <a:gd name="connsiteY13" fmla="*/ 649706 h 2237874"/>
              <a:gd name="connsiteX14" fmla="*/ 8831179 w 16747958"/>
              <a:gd name="connsiteY14" fmla="*/ 721895 h 2237874"/>
              <a:gd name="connsiteX15" fmla="*/ 8999621 w 16747958"/>
              <a:gd name="connsiteY15" fmla="*/ 794085 h 2237874"/>
              <a:gd name="connsiteX16" fmla="*/ 9288379 w 16747958"/>
              <a:gd name="connsiteY16" fmla="*/ 890337 h 2237874"/>
              <a:gd name="connsiteX17" fmla="*/ 9480884 w 16747958"/>
              <a:gd name="connsiteY17" fmla="*/ 986590 h 2237874"/>
              <a:gd name="connsiteX18" fmla="*/ 9769642 w 16747958"/>
              <a:gd name="connsiteY18" fmla="*/ 1130969 h 2237874"/>
              <a:gd name="connsiteX19" fmla="*/ 9938084 w 16747958"/>
              <a:gd name="connsiteY19" fmla="*/ 1179095 h 2237874"/>
              <a:gd name="connsiteX20" fmla="*/ 10539663 w 16747958"/>
              <a:gd name="connsiteY20" fmla="*/ 1419727 h 2237874"/>
              <a:gd name="connsiteX21" fmla="*/ 10852484 w 16747958"/>
              <a:gd name="connsiteY21" fmla="*/ 1515979 h 2237874"/>
              <a:gd name="connsiteX22" fmla="*/ 11165305 w 16747958"/>
              <a:gd name="connsiteY22" fmla="*/ 1636295 h 2237874"/>
              <a:gd name="connsiteX23" fmla="*/ 12729411 w 16747958"/>
              <a:gd name="connsiteY23" fmla="*/ 2021306 h 2237874"/>
              <a:gd name="connsiteX24" fmla="*/ 13090358 w 16747958"/>
              <a:gd name="connsiteY24" fmla="*/ 2093495 h 2237874"/>
              <a:gd name="connsiteX25" fmla="*/ 13306926 w 16747958"/>
              <a:gd name="connsiteY25" fmla="*/ 2117558 h 2237874"/>
              <a:gd name="connsiteX26" fmla="*/ 13980695 w 16747958"/>
              <a:gd name="connsiteY26" fmla="*/ 2213811 h 2237874"/>
              <a:gd name="connsiteX27" fmla="*/ 14461958 w 16747958"/>
              <a:gd name="connsiteY27" fmla="*/ 2237874 h 2237874"/>
              <a:gd name="connsiteX28" fmla="*/ 14702590 w 16747958"/>
              <a:gd name="connsiteY28" fmla="*/ 2213811 h 2237874"/>
              <a:gd name="connsiteX29" fmla="*/ 14991347 w 16747958"/>
              <a:gd name="connsiteY29" fmla="*/ 2165685 h 2237874"/>
              <a:gd name="connsiteX30" fmla="*/ 15207916 w 16747958"/>
              <a:gd name="connsiteY30" fmla="*/ 2069432 h 2237874"/>
              <a:gd name="connsiteX31" fmla="*/ 15400421 w 16747958"/>
              <a:gd name="connsiteY31" fmla="*/ 1949116 h 2237874"/>
              <a:gd name="connsiteX32" fmla="*/ 15641053 w 16747958"/>
              <a:gd name="connsiteY32" fmla="*/ 1804737 h 2237874"/>
              <a:gd name="connsiteX33" fmla="*/ 15761369 w 16747958"/>
              <a:gd name="connsiteY33" fmla="*/ 1756611 h 2237874"/>
              <a:gd name="connsiteX34" fmla="*/ 15881684 w 16747958"/>
              <a:gd name="connsiteY34" fmla="*/ 1636295 h 2237874"/>
              <a:gd name="connsiteX35" fmla="*/ 16170442 w 16747958"/>
              <a:gd name="connsiteY35" fmla="*/ 1371600 h 2237874"/>
              <a:gd name="connsiteX36" fmla="*/ 16290758 w 16747958"/>
              <a:gd name="connsiteY36" fmla="*/ 1203158 h 2237874"/>
              <a:gd name="connsiteX37" fmla="*/ 16483263 w 16747958"/>
              <a:gd name="connsiteY37" fmla="*/ 986590 h 2237874"/>
              <a:gd name="connsiteX38" fmla="*/ 16579516 w 16747958"/>
              <a:gd name="connsiteY38" fmla="*/ 842211 h 2237874"/>
              <a:gd name="connsiteX39" fmla="*/ 16627642 w 16747958"/>
              <a:gd name="connsiteY39" fmla="*/ 770022 h 2237874"/>
              <a:gd name="connsiteX40" fmla="*/ 16675769 w 16747958"/>
              <a:gd name="connsiteY40" fmla="*/ 673769 h 2237874"/>
              <a:gd name="connsiteX41" fmla="*/ 16723895 w 16747958"/>
              <a:gd name="connsiteY41" fmla="*/ 601579 h 2237874"/>
              <a:gd name="connsiteX42" fmla="*/ 16747958 w 16747958"/>
              <a:gd name="connsiteY42" fmla="*/ 529390 h 2237874"/>
              <a:gd name="connsiteX0" fmla="*/ 0 w 16747958"/>
              <a:gd name="connsiteY0" fmla="*/ 1512145 h 2209976"/>
              <a:gd name="connsiteX1" fmla="*/ 433137 w 16747958"/>
              <a:gd name="connsiteY1" fmla="*/ 982755 h 2209976"/>
              <a:gd name="connsiteX2" fmla="*/ 1179095 w 16747958"/>
              <a:gd name="connsiteY2" fmla="*/ 501492 h 2209976"/>
              <a:gd name="connsiteX3" fmla="*/ 2093495 w 16747958"/>
              <a:gd name="connsiteY3" fmla="*/ 236797 h 2209976"/>
              <a:gd name="connsiteX4" fmla="*/ 3537284 w 16747958"/>
              <a:gd name="connsiteY4" fmla="*/ 20229 h 2209976"/>
              <a:gd name="connsiteX5" fmla="*/ 5895474 w 16747958"/>
              <a:gd name="connsiteY5" fmla="*/ 20229 h 2209976"/>
              <a:gd name="connsiteX6" fmla="*/ 6545179 w 16747958"/>
              <a:gd name="connsiteY6" fmla="*/ 116481 h 2209976"/>
              <a:gd name="connsiteX7" fmla="*/ 7146758 w 16747958"/>
              <a:gd name="connsiteY7" fmla="*/ 212734 h 2209976"/>
              <a:gd name="connsiteX8" fmla="*/ 7531769 w 16747958"/>
              <a:gd name="connsiteY8" fmla="*/ 308987 h 2209976"/>
              <a:gd name="connsiteX9" fmla="*/ 7676147 w 16747958"/>
              <a:gd name="connsiteY9" fmla="*/ 333050 h 2209976"/>
              <a:gd name="connsiteX10" fmla="*/ 8061158 w 16747958"/>
              <a:gd name="connsiteY10" fmla="*/ 429302 h 2209976"/>
              <a:gd name="connsiteX11" fmla="*/ 8253663 w 16747958"/>
              <a:gd name="connsiteY11" fmla="*/ 501492 h 2209976"/>
              <a:gd name="connsiteX12" fmla="*/ 8614611 w 16747958"/>
              <a:gd name="connsiteY12" fmla="*/ 621808 h 2209976"/>
              <a:gd name="connsiteX13" fmla="*/ 8831179 w 16747958"/>
              <a:gd name="connsiteY13" fmla="*/ 693997 h 2209976"/>
              <a:gd name="connsiteX14" fmla="*/ 8999621 w 16747958"/>
              <a:gd name="connsiteY14" fmla="*/ 766187 h 2209976"/>
              <a:gd name="connsiteX15" fmla="*/ 9288379 w 16747958"/>
              <a:gd name="connsiteY15" fmla="*/ 862439 h 2209976"/>
              <a:gd name="connsiteX16" fmla="*/ 9480884 w 16747958"/>
              <a:gd name="connsiteY16" fmla="*/ 958692 h 2209976"/>
              <a:gd name="connsiteX17" fmla="*/ 9769642 w 16747958"/>
              <a:gd name="connsiteY17" fmla="*/ 1103071 h 2209976"/>
              <a:gd name="connsiteX18" fmla="*/ 9938084 w 16747958"/>
              <a:gd name="connsiteY18" fmla="*/ 1151197 h 2209976"/>
              <a:gd name="connsiteX19" fmla="*/ 10539663 w 16747958"/>
              <a:gd name="connsiteY19" fmla="*/ 1391829 h 2209976"/>
              <a:gd name="connsiteX20" fmla="*/ 10852484 w 16747958"/>
              <a:gd name="connsiteY20" fmla="*/ 1488081 h 2209976"/>
              <a:gd name="connsiteX21" fmla="*/ 11165305 w 16747958"/>
              <a:gd name="connsiteY21" fmla="*/ 1608397 h 2209976"/>
              <a:gd name="connsiteX22" fmla="*/ 12729411 w 16747958"/>
              <a:gd name="connsiteY22" fmla="*/ 1993408 h 2209976"/>
              <a:gd name="connsiteX23" fmla="*/ 13090358 w 16747958"/>
              <a:gd name="connsiteY23" fmla="*/ 2065597 h 2209976"/>
              <a:gd name="connsiteX24" fmla="*/ 13306926 w 16747958"/>
              <a:gd name="connsiteY24" fmla="*/ 2089660 h 2209976"/>
              <a:gd name="connsiteX25" fmla="*/ 13980695 w 16747958"/>
              <a:gd name="connsiteY25" fmla="*/ 2185913 h 2209976"/>
              <a:gd name="connsiteX26" fmla="*/ 14461958 w 16747958"/>
              <a:gd name="connsiteY26" fmla="*/ 2209976 h 2209976"/>
              <a:gd name="connsiteX27" fmla="*/ 14702590 w 16747958"/>
              <a:gd name="connsiteY27" fmla="*/ 2185913 h 2209976"/>
              <a:gd name="connsiteX28" fmla="*/ 14991347 w 16747958"/>
              <a:gd name="connsiteY28" fmla="*/ 2137787 h 2209976"/>
              <a:gd name="connsiteX29" fmla="*/ 15207916 w 16747958"/>
              <a:gd name="connsiteY29" fmla="*/ 2041534 h 2209976"/>
              <a:gd name="connsiteX30" fmla="*/ 15400421 w 16747958"/>
              <a:gd name="connsiteY30" fmla="*/ 1921218 h 2209976"/>
              <a:gd name="connsiteX31" fmla="*/ 15641053 w 16747958"/>
              <a:gd name="connsiteY31" fmla="*/ 1776839 h 2209976"/>
              <a:gd name="connsiteX32" fmla="*/ 15761369 w 16747958"/>
              <a:gd name="connsiteY32" fmla="*/ 1728713 h 2209976"/>
              <a:gd name="connsiteX33" fmla="*/ 15881684 w 16747958"/>
              <a:gd name="connsiteY33" fmla="*/ 1608397 h 2209976"/>
              <a:gd name="connsiteX34" fmla="*/ 16170442 w 16747958"/>
              <a:gd name="connsiteY34" fmla="*/ 1343702 h 2209976"/>
              <a:gd name="connsiteX35" fmla="*/ 16290758 w 16747958"/>
              <a:gd name="connsiteY35" fmla="*/ 1175260 h 2209976"/>
              <a:gd name="connsiteX36" fmla="*/ 16483263 w 16747958"/>
              <a:gd name="connsiteY36" fmla="*/ 958692 h 2209976"/>
              <a:gd name="connsiteX37" fmla="*/ 16579516 w 16747958"/>
              <a:gd name="connsiteY37" fmla="*/ 814313 h 2209976"/>
              <a:gd name="connsiteX38" fmla="*/ 16627642 w 16747958"/>
              <a:gd name="connsiteY38" fmla="*/ 742124 h 2209976"/>
              <a:gd name="connsiteX39" fmla="*/ 16675769 w 16747958"/>
              <a:gd name="connsiteY39" fmla="*/ 645871 h 2209976"/>
              <a:gd name="connsiteX40" fmla="*/ 16723895 w 16747958"/>
              <a:gd name="connsiteY40" fmla="*/ 573681 h 2209976"/>
              <a:gd name="connsiteX41" fmla="*/ 16747958 w 16747958"/>
              <a:gd name="connsiteY41" fmla="*/ 501492 h 220997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531769 w 16747958"/>
              <a:gd name="connsiteY7" fmla="*/ 314347 h 2215336"/>
              <a:gd name="connsiteX8" fmla="*/ 7676147 w 16747958"/>
              <a:gd name="connsiteY8" fmla="*/ 338410 h 2215336"/>
              <a:gd name="connsiteX9" fmla="*/ 8061158 w 16747958"/>
              <a:gd name="connsiteY9" fmla="*/ 434662 h 2215336"/>
              <a:gd name="connsiteX10" fmla="*/ 8253663 w 16747958"/>
              <a:gd name="connsiteY10" fmla="*/ 506852 h 2215336"/>
              <a:gd name="connsiteX11" fmla="*/ 8614611 w 16747958"/>
              <a:gd name="connsiteY11" fmla="*/ 627168 h 2215336"/>
              <a:gd name="connsiteX12" fmla="*/ 8831179 w 16747958"/>
              <a:gd name="connsiteY12" fmla="*/ 699357 h 2215336"/>
              <a:gd name="connsiteX13" fmla="*/ 8999621 w 16747958"/>
              <a:gd name="connsiteY13" fmla="*/ 771547 h 2215336"/>
              <a:gd name="connsiteX14" fmla="*/ 9288379 w 16747958"/>
              <a:gd name="connsiteY14" fmla="*/ 867799 h 2215336"/>
              <a:gd name="connsiteX15" fmla="*/ 9480884 w 16747958"/>
              <a:gd name="connsiteY15" fmla="*/ 964052 h 2215336"/>
              <a:gd name="connsiteX16" fmla="*/ 9769642 w 16747958"/>
              <a:gd name="connsiteY16" fmla="*/ 1108431 h 2215336"/>
              <a:gd name="connsiteX17" fmla="*/ 9938084 w 16747958"/>
              <a:gd name="connsiteY17" fmla="*/ 1156557 h 2215336"/>
              <a:gd name="connsiteX18" fmla="*/ 10539663 w 16747958"/>
              <a:gd name="connsiteY18" fmla="*/ 1397189 h 2215336"/>
              <a:gd name="connsiteX19" fmla="*/ 10852484 w 16747958"/>
              <a:gd name="connsiteY19" fmla="*/ 1493441 h 2215336"/>
              <a:gd name="connsiteX20" fmla="*/ 11165305 w 16747958"/>
              <a:gd name="connsiteY20" fmla="*/ 1613757 h 2215336"/>
              <a:gd name="connsiteX21" fmla="*/ 12729411 w 16747958"/>
              <a:gd name="connsiteY21" fmla="*/ 1998768 h 2215336"/>
              <a:gd name="connsiteX22" fmla="*/ 13090358 w 16747958"/>
              <a:gd name="connsiteY22" fmla="*/ 2070957 h 2215336"/>
              <a:gd name="connsiteX23" fmla="*/ 13306926 w 16747958"/>
              <a:gd name="connsiteY23" fmla="*/ 2095020 h 2215336"/>
              <a:gd name="connsiteX24" fmla="*/ 13980695 w 16747958"/>
              <a:gd name="connsiteY24" fmla="*/ 2191273 h 2215336"/>
              <a:gd name="connsiteX25" fmla="*/ 14461958 w 16747958"/>
              <a:gd name="connsiteY25" fmla="*/ 2215336 h 2215336"/>
              <a:gd name="connsiteX26" fmla="*/ 14702590 w 16747958"/>
              <a:gd name="connsiteY26" fmla="*/ 2191273 h 2215336"/>
              <a:gd name="connsiteX27" fmla="*/ 14991347 w 16747958"/>
              <a:gd name="connsiteY27" fmla="*/ 2143147 h 2215336"/>
              <a:gd name="connsiteX28" fmla="*/ 15207916 w 16747958"/>
              <a:gd name="connsiteY28" fmla="*/ 2046894 h 2215336"/>
              <a:gd name="connsiteX29" fmla="*/ 15400421 w 16747958"/>
              <a:gd name="connsiteY29" fmla="*/ 1926578 h 2215336"/>
              <a:gd name="connsiteX30" fmla="*/ 15641053 w 16747958"/>
              <a:gd name="connsiteY30" fmla="*/ 1782199 h 2215336"/>
              <a:gd name="connsiteX31" fmla="*/ 15761369 w 16747958"/>
              <a:gd name="connsiteY31" fmla="*/ 1734073 h 2215336"/>
              <a:gd name="connsiteX32" fmla="*/ 15881684 w 16747958"/>
              <a:gd name="connsiteY32" fmla="*/ 1613757 h 2215336"/>
              <a:gd name="connsiteX33" fmla="*/ 16170442 w 16747958"/>
              <a:gd name="connsiteY33" fmla="*/ 1349062 h 2215336"/>
              <a:gd name="connsiteX34" fmla="*/ 16290758 w 16747958"/>
              <a:gd name="connsiteY34" fmla="*/ 1180620 h 2215336"/>
              <a:gd name="connsiteX35" fmla="*/ 16483263 w 16747958"/>
              <a:gd name="connsiteY35" fmla="*/ 964052 h 2215336"/>
              <a:gd name="connsiteX36" fmla="*/ 16579516 w 16747958"/>
              <a:gd name="connsiteY36" fmla="*/ 819673 h 2215336"/>
              <a:gd name="connsiteX37" fmla="*/ 16627642 w 16747958"/>
              <a:gd name="connsiteY37" fmla="*/ 747484 h 2215336"/>
              <a:gd name="connsiteX38" fmla="*/ 16675769 w 16747958"/>
              <a:gd name="connsiteY38" fmla="*/ 651231 h 2215336"/>
              <a:gd name="connsiteX39" fmla="*/ 16723895 w 16747958"/>
              <a:gd name="connsiteY39" fmla="*/ 579041 h 2215336"/>
              <a:gd name="connsiteX40" fmla="*/ 16747958 w 16747958"/>
              <a:gd name="connsiteY4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676147 w 16747958"/>
              <a:gd name="connsiteY7" fmla="*/ 338410 h 2215336"/>
              <a:gd name="connsiteX8" fmla="*/ 8061158 w 16747958"/>
              <a:gd name="connsiteY8" fmla="*/ 434662 h 2215336"/>
              <a:gd name="connsiteX9" fmla="*/ 8253663 w 16747958"/>
              <a:gd name="connsiteY9" fmla="*/ 506852 h 2215336"/>
              <a:gd name="connsiteX10" fmla="*/ 8614611 w 16747958"/>
              <a:gd name="connsiteY10" fmla="*/ 627168 h 2215336"/>
              <a:gd name="connsiteX11" fmla="*/ 8831179 w 16747958"/>
              <a:gd name="connsiteY11" fmla="*/ 699357 h 2215336"/>
              <a:gd name="connsiteX12" fmla="*/ 8999621 w 16747958"/>
              <a:gd name="connsiteY12" fmla="*/ 771547 h 2215336"/>
              <a:gd name="connsiteX13" fmla="*/ 9288379 w 16747958"/>
              <a:gd name="connsiteY13" fmla="*/ 867799 h 2215336"/>
              <a:gd name="connsiteX14" fmla="*/ 9480884 w 16747958"/>
              <a:gd name="connsiteY14" fmla="*/ 964052 h 2215336"/>
              <a:gd name="connsiteX15" fmla="*/ 9769642 w 16747958"/>
              <a:gd name="connsiteY15" fmla="*/ 1108431 h 2215336"/>
              <a:gd name="connsiteX16" fmla="*/ 9938084 w 16747958"/>
              <a:gd name="connsiteY16" fmla="*/ 1156557 h 2215336"/>
              <a:gd name="connsiteX17" fmla="*/ 10539663 w 16747958"/>
              <a:gd name="connsiteY17" fmla="*/ 1397189 h 2215336"/>
              <a:gd name="connsiteX18" fmla="*/ 10852484 w 16747958"/>
              <a:gd name="connsiteY18" fmla="*/ 1493441 h 2215336"/>
              <a:gd name="connsiteX19" fmla="*/ 11165305 w 16747958"/>
              <a:gd name="connsiteY19" fmla="*/ 1613757 h 2215336"/>
              <a:gd name="connsiteX20" fmla="*/ 12729411 w 16747958"/>
              <a:gd name="connsiteY20" fmla="*/ 1998768 h 2215336"/>
              <a:gd name="connsiteX21" fmla="*/ 13090358 w 16747958"/>
              <a:gd name="connsiteY21" fmla="*/ 2070957 h 2215336"/>
              <a:gd name="connsiteX22" fmla="*/ 13306926 w 16747958"/>
              <a:gd name="connsiteY22" fmla="*/ 2095020 h 2215336"/>
              <a:gd name="connsiteX23" fmla="*/ 13980695 w 16747958"/>
              <a:gd name="connsiteY23" fmla="*/ 2191273 h 2215336"/>
              <a:gd name="connsiteX24" fmla="*/ 14461958 w 16747958"/>
              <a:gd name="connsiteY24" fmla="*/ 2215336 h 2215336"/>
              <a:gd name="connsiteX25" fmla="*/ 14702590 w 16747958"/>
              <a:gd name="connsiteY25" fmla="*/ 2191273 h 2215336"/>
              <a:gd name="connsiteX26" fmla="*/ 14991347 w 16747958"/>
              <a:gd name="connsiteY26" fmla="*/ 2143147 h 2215336"/>
              <a:gd name="connsiteX27" fmla="*/ 15207916 w 16747958"/>
              <a:gd name="connsiteY27" fmla="*/ 2046894 h 2215336"/>
              <a:gd name="connsiteX28" fmla="*/ 15400421 w 16747958"/>
              <a:gd name="connsiteY28" fmla="*/ 1926578 h 2215336"/>
              <a:gd name="connsiteX29" fmla="*/ 15641053 w 16747958"/>
              <a:gd name="connsiteY29" fmla="*/ 1782199 h 2215336"/>
              <a:gd name="connsiteX30" fmla="*/ 15761369 w 16747958"/>
              <a:gd name="connsiteY30" fmla="*/ 1734073 h 2215336"/>
              <a:gd name="connsiteX31" fmla="*/ 15881684 w 16747958"/>
              <a:gd name="connsiteY31" fmla="*/ 1613757 h 2215336"/>
              <a:gd name="connsiteX32" fmla="*/ 16170442 w 16747958"/>
              <a:gd name="connsiteY32" fmla="*/ 1349062 h 2215336"/>
              <a:gd name="connsiteX33" fmla="*/ 16290758 w 16747958"/>
              <a:gd name="connsiteY33" fmla="*/ 1180620 h 2215336"/>
              <a:gd name="connsiteX34" fmla="*/ 16483263 w 16747958"/>
              <a:gd name="connsiteY34" fmla="*/ 964052 h 2215336"/>
              <a:gd name="connsiteX35" fmla="*/ 16579516 w 16747958"/>
              <a:gd name="connsiteY35" fmla="*/ 819673 h 2215336"/>
              <a:gd name="connsiteX36" fmla="*/ 16627642 w 16747958"/>
              <a:gd name="connsiteY36" fmla="*/ 747484 h 2215336"/>
              <a:gd name="connsiteX37" fmla="*/ 16675769 w 16747958"/>
              <a:gd name="connsiteY37" fmla="*/ 651231 h 2215336"/>
              <a:gd name="connsiteX38" fmla="*/ 16723895 w 16747958"/>
              <a:gd name="connsiteY38" fmla="*/ 579041 h 2215336"/>
              <a:gd name="connsiteX39" fmla="*/ 16747958 w 16747958"/>
              <a:gd name="connsiteY3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831179 w 16747958"/>
              <a:gd name="connsiteY10" fmla="*/ 699357 h 2215336"/>
              <a:gd name="connsiteX11" fmla="*/ 8999621 w 16747958"/>
              <a:gd name="connsiteY11" fmla="*/ 771547 h 2215336"/>
              <a:gd name="connsiteX12" fmla="*/ 9288379 w 16747958"/>
              <a:gd name="connsiteY12" fmla="*/ 867799 h 2215336"/>
              <a:gd name="connsiteX13" fmla="*/ 9480884 w 16747958"/>
              <a:gd name="connsiteY13" fmla="*/ 964052 h 2215336"/>
              <a:gd name="connsiteX14" fmla="*/ 9769642 w 16747958"/>
              <a:gd name="connsiteY14" fmla="*/ 1108431 h 2215336"/>
              <a:gd name="connsiteX15" fmla="*/ 9938084 w 16747958"/>
              <a:gd name="connsiteY15" fmla="*/ 1156557 h 2215336"/>
              <a:gd name="connsiteX16" fmla="*/ 10539663 w 16747958"/>
              <a:gd name="connsiteY16" fmla="*/ 1397189 h 2215336"/>
              <a:gd name="connsiteX17" fmla="*/ 10852484 w 16747958"/>
              <a:gd name="connsiteY17" fmla="*/ 1493441 h 2215336"/>
              <a:gd name="connsiteX18" fmla="*/ 11165305 w 16747958"/>
              <a:gd name="connsiteY18" fmla="*/ 1613757 h 2215336"/>
              <a:gd name="connsiteX19" fmla="*/ 12729411 w 16747958"/>
              <a:gd name="connsiteY19" fmla="*/ 1998768 h 2215336"/>
              <a:gd name="connsiteX20" fmla="*/ 13090358 w 16747958"/>
              <a:gd name="connsiteY20" fmla="*/ 2070957 h 2215336"/>
              <a:gd name="connsiteX21" fmla="*/ 13306926 w 16747958"/>
              <a:gd name="connsiteY21" fmla="*/ 2095020 h 2215336"/>
              <a:gd name="connsiteX22" fmla="*/ 13980695 w 16747958"/>
              <a:gd name="connsiteY22" fmla="*/ 2191273 h 2215336"/>
              <a:gd name="connsiteX23" fmla="*/ 14461958 w 16747958"/>
              <a:gd name="connsiteY23" fmla="*/ 2215336 h 2215336"/>
              <a:gd name="connsiteX24" fmla="*/ 14702590 w 16747958"/>
              <a:gd name="connsiteY24" fmla="*/ 2191273 h 2215336"/>
              <a:gd name="connsiteX25" fmla="*/ 14991347 w 16747958"/>
              <a:gd name="connsiteY25" fmla="*/ 2143147 h 2215336"/>
              <a:gd name="connsiteX26" fmla="*/ 15207916 w 16747958"/>
              <a:gd name="connsiteY26" fmla="*/ 2046894 h 2215336"/>
              <a:gd name="connsiteX27" fmla="*/ 15400421 w 16747958"/>
              <a:gd name="connsiteY27" fmla="*/ 1926578 h 2215336"/>
              <a:gd name="connsiteX28" fmla="*/ 15641053 w 16747958"/>
              <a:gd name="connsiteY28" fmla="*/ 1782199 h 2215336"/>
              <a:gd name="connsiteX29" fmla="*/ 15761369 w 16747958"/>
              <a:gd name="connsiteY29" fmla="*/ 1734073 h 2215336"/>
              <a:gd name="connsiteX30" fmla="*/ 15881684 w 16747958"/>
              <a:gd name="connsiteY30" fmla="*/ 1613757 h 2215336"/>
              <a:gd name="connsiteX31" fmla="*/ 16170442 w 16747958"/>
              <a:gd name="connsiteY31" fmla="*/ 1349062 h 2215336"/>
              <a:gd name="connsiteX32" fmla="*/ 16290758 w 16747958"/>
              <a:gd name="connsiteY32" fmla="*/ 1180620 h 2215336"/>
              <a:gd name="connsiteX33" fmla="*/ 16483263 w 16747958"/>
              <a:gd name="connsiteY33" fmla="*/ 964052 h 2215336"/>
              <a:gd name="connsiteX34" fmla="*/ 16579516 w 16747958"/>
              <a:gd name="connsiteY34" fmla="*/ 819673 h 2215336"/>
              <a:gd name="connsiteX35" fmla="*/ 16627642 w 16747958"/>
              <a:gd name="connsiteY35" fmla="*/ 747484 h 2215336"/>
              <a:gd name="connsiteX36" fmla="*/ 16675769 w 16747958"/>
              <a:gd name="connsiteY36" fmla="*/ 651231 h 2215336"/>
              <a:gd name="connsiteX37" fmla="*/ 16723895 w 16747958"/>
              <a:gd name="connsiteY37" fmla="*/ 579041 h 2215336"/>
              <a:gd name="connsiteX38" fmla="*/ 16747958 w 16747958"/>
              <a:gd name="connsiteY3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999621 w 16747958"/>
              <a:gd name="connsiteY10" fmla="*/ 771547 h 2215336"/>
              <a:gd name="connsiteX11" fmla="*/ 9288379 w 16747958"/>
              <a:gd name="connsiteY11" fmla="*/ 867799 h 2215336"/>
              <a:gd name="connsiteX12" fmla="*/ 9480884 w 16747958"/>
              <a:gd name="connsiteY12" fmla="*/ 964052 h 2215336"/>
              <a:gd name="connsiteX13" fmla="*/ 9769642 w 16747958"/>
              <a:gd name="connsiteY13" fmla="*/ 1108431 h 2215336"/>
              <a:gd name="connsiteX14" fmla="*/ 9938084 w 16747958"/>
              <a:gd name="connsiteY14" fmla="*/ 1156557 h 2215336"/>
              <a:gd name="connsiteX15" fmla="*/ 10539663 w 16747958"/>
              <a:gd name="connsiteY15" fmla="*/ 1397189 h 2215336"/>
              <a:gd name="connsiteX16" fmla="*/ 10852484 w 16747958"/>
              <a:gd name="connsiteY16" fmla="*/ 1493441 h 2215336"/>
              <a:gd name="connsiteX17" fmla="*/ 11165305 w 16747958"/>
              <a:gd name="connsiteY17" fmla="*/ 1613757 h 2215336"/>
              <a:gd name="connsiteX18" fmla="*/ 12729411 w 16747958"/>
              <a:gd name="connsiteY18" fmla="*/ 1998768 h 2215336"/>
              <a:gd name="connsiteX19" fmla="*/ 13090358 w 16747958"/>
              <a:gd name="connsiteY19" fmla="*/ 2070957 h 2215336"/>
              <a:gd name="connsiteX20" fmla="*/ 13306926 w 16747958"/>
              <a:gd name="connsiteY20" fmla="*/ 2095020 h 2215336"/>
              <a:gd name="connsiteX21" fmla="*/ 13980695 w 16747958"/>
              <a:gd name="connsiteY21" fmla="*/ 2191273 h 2215336"/>
              <a:gd name="connsiteX22" fmla="*/ 14461958 w 16747958"/>
              <a:gd name="connsiteY22" fmla="*/ 2215336 h 2215336"/>
              <a:gd name="connsiteX23" fmla="*/ 14702590 w 16747958"/>
              <a:gd name="connsiteY23" fmla="*/ 2191273 h 2215336"/>
              <a:gd name="connsiteX24" fmla="*/ 14991347 w 16747958"/>
              <a:gd name="connsiteY24" fmla="*/ 2143147 h 2215336"/>
              <a:gd name="connsiteX25" fmla="*/ 15207916 w 16747958"/>
              <a:gd name="connsiteY25" fmla="*/ 2046894 h 2215336"/>
              <a:gd name="connsiteX26" fmla="*/ 15400421 w 16747958"/>
              <a:gd name="connsiteY26" fmla="*/ 1926578 h 2215336"/>
              <a:gd name="connsiteX27" fmla="*/ 15641053 w 16747958"/>
              <a:gd name="connsiteY27" fmla="*/ 1782199 h 2215336"/>
              <a:gd name="connsiteX28" fmla="*/ 15761369 w 16747958"/>
              <a:gd name="connsiteY28" fmla="*/ 1734073 h 2215336"/>
              <a:gd name="connsiteX29" fmla="*/ 15881684 w 16747958"/>
              <a:gd name="connsiteY29" fmla="*/ 1613757 h 2215336"/>
              <a:gd name="connsiteX30" fmla="*/ 16170442 w 16747958"/>
              <a:gd name="connsiteY30" fmla="*/ 1349062 h 2215336"/>
              <a:gd name="connsiteX31" fmla="*/ 16290758 w 16747958"/>
              <a:gd name="connsiteY31" fmla="*/ 1180620 h 2215336"/>
              <a:gd name="connsiteX32" fmla="*/ 16483263 w 16747958"/>
              <a:gd name="connsiteY32" fmla="*/ 964052 h 2215336"/>
              <a:gd name="connsiteX33" fmla="*/ 16579516 w 16747958"/>
              <a:gd name="connsiteY33" fmla="*/ 819673 h 2215336"/>
              <a:gd name="connsiteX34" fmla="*/ 16627642 w 16747958"/>
              <a:gd name="connsiteY34" fmla="*/ 747484 h 2215336"/>
              <a:gd name="connsiteX35" fmla="*/ 16675769 w 16747958"/>
              <a:gd name="connsiteY35" fmla="*/ 651231 h 2215336"/>
              <a:gd name="connsiteX36" fmla="*/ 16723895 w 16747958"/>
              <a:gd name="connsiteY36" fmla="*/ 579041 h 2215336"/>
              <a:gd name="connsiteX37" fmla="*/ 16747958 w 16747958"/>
              <a:gd name="connsiteY3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480884 w 16747958"/>
              <a:gd name="connsiteY11" fmla="*/ 964052 h 2215336"/>
              <a:gd name="connsiteX12" fmla="*/ 9769642 w 16747958"/>
              <a:gd name="connsiteY12" fmla="*/ 1108431 h 2215336"/>
              <a:gd name="connsiteX13" fmla="*/ 9938084 w 16747958"/>
              <a:gd name="connsiteY13" fmla="*/ 1156557 h 2215336"/>
              <a:gd name="connsiteX14" fmla="*/ 10539663 w 16747958"/>
              <a:gd name="connsiteY14" fmla="*/ 1397189 h 2215336"/>
              <a:gd name="connsiteX15" fmla="*/ 10852484 w 16747958"/>
              <a:gd name="connsiteY15" fmla="*/ 1493441 h 2215336"/>
              <a:gd name="connsiteX16" fmla="*/ 11165305 w 16747958"/>
              <a:gd name="connsiteY16" fmla="*/ 1613757 h 2215336"/>
              <a:gd name="connsiteX17" fmla="*/ 12729411 w 16747958"/>
              <a:gd name="connsiteY17" fmla="*/ 1998768 h 2215336"/>
              <a:gd name="connsiteX18" fmla="*/ 13090358 w 16747958"/>
              <a:gd name="connsiteY18" fmla="*/ 2070957 h 2215336"/>
              <a:gd name="connsiteX19" fmla="*/ 13306926 w 16747958"/>
              <a:gd name="connsiteY19" fmla="*/ 2095020 h 2215336"/>
              <a:gd name="connsiteX20" fmla="*/ 13980695 w 16747958"/>
              <a:gd name="connsiteY20" fmla="*/ 2191273 h 2215336"/>
              <a:gd name="connsiteX21" fmla="*/ 14461958 w 16747958"/>
              <a:gd name="connsiteY21" fmla="*/ 2215336 h 2215336"/>
              <a:gd name="connsiteX22" fmla="*/ 14702590 w 16747958"/>
              <a:gd name="connsiteY22" fmla="*/ 2191273 h 2215336"/>
              <a:gd name="connsiteX23" fmla="*/ 14991347 w 16747958"/>
              <a:gd name="connsiteY23" fmla="*/ 2143147 h 2215336"/>
              <a:gd name="connsiteX24" fmla="*/ 15207916 w 16747958"/>
              <a:gd name="connsiteY24" fmla="*/ 2046894 h 2215336"/>
              <a:gd name="connsiteX25" fmla="*/ 15400421 w 16747958"/>
              <a:gd name="connsiteY25" fmla="*/ 1926578 h 2215336"/>
              <a:gd name="connsiteX26" fmla="*/ 15641053 w 16747958"/>
              <a:gd name="connsiteY26" fmla="*/ 1782199 h 2215336"/>
              <a:gd name="connsiteX27" fmla="*/ 15761369 w 16747958"/>
              <a:gd name="connsiteY27" fmla="*/ 1734073 h 2215336"/>
              <a:gd name="connsiteX28" fmla="*/ 15881684 w 16747958"/>
              <a:gd name="connsiteY28" fmla="*/ 1613757 h 2215336"/>
              <a:gd name="connsiteX29" fmla="*/ 16170442 w 16747958"/>
              <a:gd name="connsiteY29" fmla="*/ 1349062 h 2215336"/>
              <a:gd name="connsiteX30" fmla="*/ 16290758 w 16747958"/>
              <a:gd name="connsiteY30" fmla="*/ 1180620 h 2215336"/>
              <a:gd name="connsiteX31" fmla="*/ 16483263 w 16747958"/>
              <a:gd name="connsiteY31" fmla="*/ 964052 h 2215336"/>
              <a:gd name="connsiteX32" fmla="*/ 16579516 w 16747958"/>
              <a:gd name="connsiteY32" fmla="*/ 819673 h 2215336"/>
              <a:gd name="connsiteX33" fmla="*/ 16627642 w 16747958"/>
              <a:gd name="connsiteY33" fmla="*/ 747484 h 2215336"/>
              <a:gd name="connsiteX34" fmla="*/ 16675769 w 16747958"/>
              <a:gd name="connsiteY34" fmla="*/ 651231 h 2215336"/>
              <a:gd name="connsiteX35" fmla="*/ 16723895 w 16747958"/>
              <a:gd name="connsiteY35" fmla="*/ 579041 h 2215336"/>
              <a:gd name="connsiteX36" fmla="*/ 16747958 w 16747958"/>
              <a:gd name="connsiteY3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769642 w 16747958"/>
              <a:gd name="connsiteY11" fmla="*/ 1108431 h 2215336"/>
              <a:gd name="connsiteX12" fmla="*/ 9938084 w 16747958"/>
              <a:gd name="connsiteY12" fmla="*/ 1156557 h 2215336"/>
              <a:gd name="connsiteX13" fmla="*/ 10539663 w 16747958"/>
              <a:gd name="connsiteY13" fmla="*/ 1397189 h 2215336"/>
              <a:gd name="connsiteX14" fmla="*/ 10852484 w 16747958"/>
              <a:gd name="connsiteY14" fmla="*/ 1493441 h 2215336"/>
              <a:gd name="connsiteX15" fmla="*/ 11165305 w 16747958"/>
              <a:gd name="connsiteY15" fmla="*/ 1613757 h 2215336"/>
              <a:gd name="connsiteX16" fmla="*/ 12729411 w 16747958"/>
              <a:gd name="connsiteY16" fmla="*/ 1998768 h 2215336"/>
              <a:gd name="connsiteX17" fmla="*/ 13090358 w 16747958"/>
              <a:gd name="connsiteY17" fmla="*/ 2070957 h 2215336"/>
              <a:gd name="connsiteX18" fmla="*/ 13306926 w 16747958"/>
              <a:gd name="connsiteY18" fmla="*/ 2095020 h 2215336"/>
              <a:gd name="connsiteX19" fmla="*/ 13980695 w 16747958"/>
              <a:gd name="connsiteY19" fmla="*/ 2191273 h 2215336"/>
              <a:gd name="connsiteX20" fmla="*/ 14461958 w 16747958"/>
              <a:gd name="connsiteY20" fmla="*/ 2215336 h 2215336"/>
              <a:gd name="connsiteX21" fmla="*/ 14702590 w 16747958"/>
              <a:gd name="connsiteY21" fmla="*/ 2191273 h 2215336"/>
              <a:gd name="connsiteX22" fmla="*/ 14991347 w 16747958"/>
              <a:gd name="connsiteY22" fmla="*/ 2143147 h 2215336"/>
              <a:gd name="connsiteX23" fmla="*/ 15207916 w 16747958"/>
              <a:gd name="connsiteY23" fmla="*/ 2046894 h 2215336"/>
              <a:gd name="connsiteX24" fmla="*/ 15400421 w 16747958"/>
              <a:gd name="connsiteY24" fmla="*/ 1926578 h 2215336"/>
              <a:gd name="connsiteX25" fmla="*/ 15641053 w 16747958"/>
              <a:gd name="connsiteY25" fmla="*/ 1782199 h 2215336"/>
              <a:gd name="connsiteX26" fmla="*/ 15761369 w 16747958"/>
              <a:gd name="connsiteY26" fmla="*/ 1734073 h 2215336"/>
              <a:gd name="connsiteX27" fmla="*/ 15881684 w 16747958"/>
              <a:gd name="connsiteY27" fmla="*/ 1613757 h 2215336"/>
              <a:gd name="connsiteX28" fmla="*/ 16170442 w 16747958"/>
              <a:gd name="connsiteY28" fmla="*/ 1349062 h 2215336"/>
              <a:gd name="connsiteX29" fmla="*/ 16290758 w 16747958"/>
              <a:gd name="connsiteY29" fmla="*/ 1180620 h 2215336"/>
              <a:gd name="connsiteX30" fmla="*/ 16483263 w 16747958"/>
              <a:gd name="connsiteY30" fmla="*/ 964052 h 2215336"/>
              <a:gd name="connsiteX31" fmla="*/ 16579516 w 16747958"/>
              <a:gd name="connsiteY31" fmla="*/ 819673 h 2215336"/>
              <a:gd name="connsiteX32" fmla="*/ 16627642 w 16747958"/>
              <a:gd name="connsiteY32" fmla="*/ 747484 h 2215336"/>
              <a:gd name="connsiteX33" fmla="*/ 16675769 w 16747958"/>
              <a:gd name="connsiteY33" fmla="*/ 651231 h 2215336"/>
              <a:gd name="connsiteX34" fmla="*/ 16723895 w 16747958"/>
              <a:gd name="connsiteY34" fmla="*/ 579041 h 2215336"/>
              <a:gd name="connsiteX35" fmla="*/ 16747958 w 16747958"/>
              <a:gd name="connsiteY3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0852484 w 16747958"/>
              <a:gd name="connsiteY13" fmla="*/ 1493441 h 2215336"/>
              <a:gd name="connsiteX14" fmla="*/ 11165305 w 16747958"/>
              <a:gd name="connsiteY14" fmla="*/ 1613757 h 2215336"/>
              <a:gd name="connsiteX15" fmla="*/ 12729411 w 16747958"/>
              <a:gd name="connsiteY15" fmla="*/ 1998768 h 2215336"/>
              <a:gd name="connsiteX16" fmla="*/ 13090358 w 16747958"/>
              <a:gd name="connsiteY16" fmla="*/ 2070957 h 2215336"/>
              <a:gd name="connsiteX17" fmla="*/ 13306926 w 16747958"/>
              <a:gd name="connsiteY17" fmla="*/ 2095020 h 2215336"/>
              <a:gd name="connsiteX18" fmla="*/ 13980695 w 16747958"/>
              <a:gd name="connsiteY18" fmla="*/ 2191273 h 2215336"/>
              <a:gd name="connsiteX19" fmla="*/ 14461958 w 16747958"/>
              <a:gd name="connsiteY19" fmla="*/ 2215336 h 2215336"/>
              <a:gd name="connsiteX20" fmla="*/ 14702590 w 16747958"/>
              <a:gd name="connsiteY20" fmla="*/ 2191273 h 2215336"/>
              <a:gd name="connsiteX21" fmla="*/ 14991347 w 16747958"/>
              <a:gd name="connsiteY21" fmla="*/ 2143147 h 2215336"/>
              <a:gd name="connsiteX22" fmla="*/ 15207916 w 16747958"/>
              <a:gd name="connsiteY22" fmla="*/ 2046894 h 2215336"/>
              <a:gd name="connsiteX23" fmla="*/ 15400421 w 16747958"/>
              <a:gd name="connsiteY23" fmla="*/ 1926578 h 2215336"/>
              <a:gd name="connsiteX24" fmla="*/ 15641053 w 16747958"/>
              <a:gd name="connsiteY24" fmla="*/ 1782199 h 2215336"/>
              <a:gd name="connsiteX25" fmla="*/ 15761369 w 16747958"/>
              <a:gd name="connsiteY25" fmla="*/ 1734073 h 2215336"/>
              <a:gd name="connsiteX26" fmla="*/ 15881684 w 16747958"/>
              <a:gd name="connsiteY26" fmla="*/ 1613757 h 2215336"/>
              <a:gd name="connsiteX27" fmla="*/ 16170442 w 16747958"/>
              <a:gd name="connsiteY27" fmla="*/ 1349062 h 2215336"/>
              <a:gd name="connsiteX28" fmla="*/ 16290758 w 16747958"/>
              <a:gd name="connsiteY28" fmla="*/ 1180620 h 2215336"/>
              <a:gd name="connsiteX29" fmla="*/ 16483263 w 16747958"/>
              <a:gd name="connsiteY29" fmla="*/ 964052 h 2215336"/>
              <a:gd name="connsiteX30" fmla="*/ 16579516 w 16747958"/>
              <a:gd name="connsiteY30" fmla="*/ 819673 h 2215336"/>
              <a:gd name="connsiteX31" fmla="*/ 16627642 w 16747958"/>
              <a:gd name="connsiteY31" fmla="*/ 747484 h 2215336"/>
              <a:gd name="connsiteX32" fmla="*/ 16675769 w 16747958"/>
              <a:gd name="connsiteY32" fmla="*/ 651231 h 2215336"/>
              <a:gd name="connsiteX33" fmla="*/ 16723895 w 16747958"/>
              <a:gd name="connsiteY33" fmla="*/ 579041 h 2215336"/>
              <a:gd name="connsiteX34" fmla="*/ 16747958 w 16747958"/>
              <a:gd name="connsiteY3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090358 w 16747958"/>
              <a:gd name="connsiteY15" fmla="*/ 2070957 h 2215336"/>
              <a:gd name="connsiteX16" fmla="*/ 13306926 w 16747958"/>
              <a:gd name="connsiteY16" fmla="*/ 2095020 h 2215336"/>
              <a:gd name="connsiteX17" fmla="*/ 13980695 w 16747958"/>
              <a:gd name="connsiteY17" fmla="*/ 2191273 h 2215336"/>
              <a:gd name="connsiteX18" fmla="*/ 14461958 w 16747958"/>
              <a:gd name="connsiteY18" fmla="*/ 2215336 h 2215336"/>
              <a:gd name="connsiteX19" fmla="*/ 14702590 w 16747958"/>
              <a:gd name="connsiteY19" fmla="*/ 2191273 h 2215336"/>
              <a:gd name="connsiteX20" fmla="*/ 14991347 w 16747958"/>
              <a:gd name="connsiteY20" fmla="*/ 2143147 h 2215336"/>
              <a:gd name="connsiteX21" fmla="*/ 15207916 w 16747958"/>
              <a:gd name="connsiteY21" fmla="*/ 2046894 h 2215336"/>
              <a:gd name="connsiteX22" fmla="*/ 15400421 w 16747958"/>
              <a:gd name="connsiteY22" fmla="*/ 1926578 h 2215336"/>
              <a:gd name="connsiteX23" fmla="*/ 15641053 w 16747958"/>
              <a:gd name="connsiteY23" fmla="*/ 1782199 h 2215336"/>
              <a:gd name="connsiteX24" fmla="*/ 15761369 w 16747958"/>
              <a:gd name="connsiteY24" fmla="*/ 1734073 h 2215336"/>
              <a:gd name="connsiteX25" fmla="*/ 15881684 w 16747958"/>
              <a:gd name="connsiteY25" fmla="*/ 1613757 h 2215336"/>
              <a:gd name="connsiteX26" fmla="*/ 16170442 w 16747958"/>
              <a:gd name="connsiteY26" fmla="*/ 1349062 h 2215336"/>
              <a:gd name="connsiteX27" fmla="*/ 16290758 w 16747958"/>
              <a:gd name="connsiteY27" fmla="*/ 1180620 h 2215336"/>
              <a:gd name="connsiteX28" fmla="*/ 16483263 w 16747958"/>
              <a:gd name="connsiteY28" fmla="*/ 964052 h 2215336"/>
              <a:gd name="connsiteX29" fmla="*/ 16579516 w 16747958"/>
              <a:gd name="connsiteY29" fmla="*/ 819673 h 2215336"/>
              <a:gd name="connsiteX30" fmla="*/ 16627642 w 16747958"/>
              <a:gd name="connsiteY30" fmla="*/ 747484 h 2215336"/>
              <a:gd name="connsiteX31" fmla="*/ 16675769 w 16747958"/>
              <a:gd name="connsiteY31" fmla="*/ 651231 h 2215336"/>
              <a:gd name="connsiteX32" fmla="*/ 16723895 w 16747958"/>
              <a:gd name="connsiteY32" fmla="*/ 579041 h 2215336"/>
              <a:gd name="connsiteX33" fmla="*/ 16747958 w 16747958"/>
              <a:gd name="connsiteY3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675769 w 16747958"/>
              <a:gd name="connsiteY30" fmla="*/ 651231 h 2215336"/>
              <a:gd name="connsiteX31" fmla="*/ 16723895 w 16747958"/>
              <a:gd name="connsiteY31" fmla="*/ 579041 h 2215336"/>
              <a:gd name="connsiteX32" fmla="*/ 16747958 w 16747958"/>
              <a:gd name="connsiteY3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23895 w 16747958"/>
              <a:gd name="connsiteY30" fmla="*/ 579041 h 2215336"/>
              <a:gd name="connsiteX31" fmla="*/ 16747958 w 16747958"/>
              <a:gd name="connsiteY3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47958 w 16747958"/>
              <a:gd name="connsiteY3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627642 w 16747958"/>
              <a:gd name="connsiteY28" fmla="*/ 747484 h 2215336"/>
              <a:gd name="connsiteX29" fmla="*/ 16747958 w 16747958"/>
              <a:gd name="connsiteY2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483263 w 16747958"/>
              <a:gd name="connsiteY26" fmla="*/ 964052 h 2215336"/>
              <a:gd name="connsiteX27" fmla="*/ 16627642 w 16747958"/>
              <a:gd name="connsiteY27" fmla="*/ 747484 h 2215336"/>
              <a:gd name="connsiteX28" fmla="*/ 16747958 w 16747958"/>
              <a:gd name="connsiteY2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881684 w 16747958"/>
              <a:gd name="connsiteY23" fmla="*/ 1613757 h 2215336"/>
              <a:gd name="connsiteX24" fmla="*/ 16170442 w 16747958"/>
              <a:gd name="connsiteY24" fmla="*/ 1349062 h 2215336"/>
              <a:gd name="connsiteX25" fmla="*/ 16483263 w 16747958"/>
              <a:gd name="connsiteY25" fmla="*/ 964052 h 2215336"/>
              <a:gd name="connsiteX26" fmla="*/ 16627642 w 16747958"/>
              <a:gd name="connsiteY26" fmla="*/ 747484 h 2215336"/>
              <a:gd name="connsiteX27" fmla="*/ 16747958 w 16747958"/>
              <a:gd name="connsiteY2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5881684 w 16747958"/>
              <a:gd name="connsiteY22" fmla="*/ 1613757 h 2215336"/>
              <a:gd name="connsiteX23" fmla="*/ 16170442 w 16747958"/>
              <a:gd name="connsiteY23" fmla="*/ 1349062 h 2215336"/>
              <a:gd name="connsiteX24" fmla="*/ 16483263 w 16747958"/>
              <a:gd name="connsiteY24" fmla="*/ 964052 h 2215336"/>
              <a:gd name="connsiteX25" fmla="*/ 16627642 w 16747958"/>
              <a:gd name="connsiteY25" fmla="*/ 747484 h 2215336"/>
              <a:gd name="connsiteX26" fmla="*/ 16747958 w 16747958"/>
              <a:gd name="connsiteY2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6170442 w 16747958"/>
              <a:gd name="connsiteY22" fmla="*/ 1349062 h 2215336"/>
              <a:gd name="connsiteX23" fmla="*/ 16483263 w 16747958"/>
              <a:gd name="connsiteY23" fmla="*/ 964052 h 2215336"/>
              <a:gd name="connsiteX24" fmla="*/ 16627642 w 16747958"/>
              <a:gd name="connsiteY24" fmla="*/ 747484 h 2215336"/>
              <a:gd name="connsiteX25" fmla="*/ 16747958 w 16747958"/>
              <a:gd name="connsiteY2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207916 w 16747958"/>
              <a:gd name="connsiteY19" fmla="*/ 2046894 h 2215336"/>
              <a:gd name="connsiteX20" fmla="*/ 15641053 w 16747958"/>
              <a:gd name="connsiteY20" fmla="*/ 1782199 h 2215336"/>
              <a:gd name="connsiteX21" fmla="*/ 16170442 w 16747958"/>
              <a:gd name="connsiteY21" fmla="*/ 1349062 h 2215336"/>
              <a:gd name="connsiteX22" fmla="*/ 16483263 w 16747958"/>
              <a:gd name="connsiteY22" fmla="*/ 964052 h 2215336"/>
              <a:gd name="connsiteX23" fmla="*/ 16627642 w 16747958"/>
              <a:gd name="connsiteY23" fmla="*/ 747484 h 2215336"/>
              <a:gd name="connsiteX24" fmla="*/ 16747958 w 16747958"/>
              <a:gd name="connsiteY2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641053 w 16747958"/>
              <a:gd name="connsiteY19" fmla="*/ 1782199 h 2215336"/>
              <a:gd name="connsiteX20" fmla="*/ 16170442 w 16747958"/>
              <a:gd name="connsiteY20" fmla="*/ 1349062 h 2215336"/>
              <a:gd name="connsiteX21" fmla="*/ 16483263 w 16747958"/>
              <a:gd name="connsiteY21" fmla="*/ 964052 h 2215336"/>
              <a:gd name="connsiteX22" fmla="*/ 16627642 w 16747958"/>
              <a:gd name="connsiteY22" fmla="*/ 747484 h 2215336"/>
              <a:gd name="connsiteX23" fmla="*/ 16747958 w 16747958"/>
              <a:gd name="connsiteY2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4461958 w 16747958"/>
              <a:gd name="connsiteY16" fmla="*/ 2215336 h 2215336"/>
              <a:gd name="connsiteX17" fmla="*/ 14991347 w 16747958"/>
              <a:gd name="connsiteY17" fmla="*/ 2143147 h 2215336"/>
              <a:gd name="connsiteX18" fmla="*/ 15641053 w 16747958"/>
              <a:gd name="connsiteY18" fmla="*/ 1782199 h 2215336"/>
              <a:gd name="connsiteX19" fmla="*/ 16170442 w 16747958"/>
              <a:gd name="connsiteY19" fmla="*/ 1349062 h 2215336"/>
              <a:gd name="connsiteX20" fmla="*/ 16483263 w 16747958"/>
              <a:gd name="connsiteY20" fmla="*/ 964052 h 2215336"/>
              <a:gd name="connsiteX21" fmla="*/ 16627642 w 16747958"/>
              <a:gd name="connsiteY21" fmla="*/ 747484 h 2215336"/>
              <a:gd name="connsiteX22" fmla="*/ 16747958 w 16747958"/>
              <a:gd name="connsiteY2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627642 w 16747958"/>
              <a:gd name="connsiteY20" fmla="*/ 747484 h 2215336"/>
              <a:gd name="connsiteX21" fmla="*/ 16747958 w 16747958"/>
              <a:gd name="connsiteY2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747958 w 16747958"/>
              <a:gd name="connsiteY2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288379 w 16747958"/>
              <a:gd name="connsiteY9" fmla="*/ 867799 h 2215336"/>
              <a:gd name="connsiteX10" fmla="*/ 9938084 w 16747958"/>
              <a:gd name="connsiteY10" fmla="*/ 1156557 h 2215336"/>
              <a:gd name="connsiteX11" fmla="*/ 10539663 w 16747958"/>
              <a:gd name="connsiteY11" fmla="*/ 1397189 h 2215336"/>
              <a:gd name="connsiteX12" fmla="*/ 11165305 w 16747958"/>
              <a:gd name="connsiteY12" fmla="*/ 1613757 h 2215336"/>
              <a:gd name="connsiteX13" fmla="*/ 12729411 w 16747958"/>
              <a:gd name="connsiteY13" fmla="*/ 1998768 h 2215336"/>
              <a:gd name="connsiteX14" fmla="*/ 14461958 w 16747958"/>
              <a:gd name="connsiteY14" fmla="*/ 2215336 h 2215336"/>
              <a:gd name="connsiteX15" fmla="*/ 14991347 w 16747958"/>
              <a:gd name="connsiteY15" fmla="*/ 2143147 h 2215336"/>
              <a:gd name="connsiteX16" fmla="*/ 15641053 w 16747958"/>
              <a:gd name="connsiteY16" fmla="*/ 1782199 h 2215336"/>
              <a:gd name="connsiteX17" fmla="*/ 16170442 w 16747958"/>
              <a:gd name="connsiteY17" fmla="*/ 1349062 h 2215336"/>
              <a:gd name="connsiteX18" fmla="*/ 16483263 w 16747958"/>
              <a:gd name="connsiteY18" fmla="*/ 964052 h 2215336"/>
              <a:gd name="connsiteX19" fmla="*/ 16747958 w 16747958"/>
              <a:gd name="connsiteY1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938084 w 16747958"/>
              <a:gd name="connsiteY9" fmla="*/ 1156557 h 2215336"/>
              <a:gd name="connsiteX10" fmla="*/ 10539663 w 16747958"/>
              <a:gd name="connsiteY10" fmla="*/ 1397189 h 2215336"/>
              <a:gd name="connsiteX11" fmla="*/ 11165305 w 16747958"/>
              <a:gd name="connsiteY11" fmla="*/ 1613757 h 2215336"/>
              <a:gd name="connsiteX12" fmla="*/ 12729411 w 16747958"/>
              <a:gd name="connsiteY12" fmla="*/ 1998768 h 2215336"/>
              <a:gd name="connsiteX13" fmla="*/ 14461958 w 16747958"/>
              <a:gd name="connsiteY13" fmla="*/ 2215336 h 2215336"/>
              <a:gd name="connsiteX14" fmla="*/ 14991347 w 16747958"/>
              <a:gd name="connsiteY14" fmla="*/ 2143147 h 2215336"/>
              <a:gd name="connsiteX15" fmla="*/ 15641053 w 16747958"/>
              <a:gd name="connsiteY15" fmla="*/ 1782199 h 2215336"/>
              <a:gd name="connsiteX16" fmla="*/ 16170442 w 16747958"/>
              <a:gd name="connsiteY16" fmla="*/ 1349062 h 2215336"/>
              <a:gd name="connsiteX17" fmla="*/ 16483263 w 16747958"/>
              <a:gd name="connsiteY17" fmla="*/ 964052 h 2215336"/>
              <a:gd name="connsiteX18" fmla="*/ 16747958 w 16747958"/>
              <a:gd name="connsiteY1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614611 w 16747958"/>
              <a:gd name="connsiteY7" fmla="*/ 627168 h 2215336"/>
              <a:gd name="connsiteX8" fmla="*/ 9938084 w 16747958"/>
              <a:gd name="connsiteY8" fmla="*/ 1156557 h 2215336"/>
              <a:gd name="connsiteX9" fmla="*/ 10539663 w 16747958"/>
              <a:gd name="connsiteY9" fmla="*/ 1397189 h 2215336"/>
              <a:gd name="connsiteX10" fmla="*/ 11165305 w 16747958"/>
              <a:gd name="connsiteY10" fmla="*/ 1613757 h 2215336"/>
              <a:gd name="connsiteX11" fmla="*/ 12729411 w 16747958"/>
              <a:gd name="connsiteY11" fmla="*/ 1998768 h 2215336"/>
              <a:gd name="connsiteX12" fmla="*/ 14461958 w 16747958"/>
              <a:gd name="connsiteY12" fmla="*/ 2215336 h 2215336"/>
              <a:gd name="connsiteX13" fmla="*/ 14991347 w 16747958"/>
              <a:gd name="connsiteY13" fmla="*/ 2143147 h 2215336"/>
              <a:gd name="connsiteX14" fmla="*/ 15641053 w 16747958"/>
              <a:gd name="connsiteY14" fmla="*/ 1782199 h 2215336"/>
              <a:gd name="connsiteX15" fmla="*/ 16170442 w 16747958"/>
              <a:gd name="connsiteY15" fmla="*/ 1349062 h 2215336"/>
              <a:gd name="connsiteX16" fmla="*/ 16483263 w 16747958"/>
              <a:gd name="connsiteY16" fmla="*/ 964052 h 2215336"/>
              <a:gd name="connsiteX17" fmla="*/ 16747958 w 16747958"/>
              <a:gd name="connsiteY17" fmla="*/ 506852 h 2215336"/>
              <a:gd name="connsiteX0" fmla="*/ 0 w 16747958"/>
              <a:gd name="connsiteY0" fmla="*/ 1517505 h 2215336"/>
              <a:gd name="connsiteX1" fmla="*/ 1179095 w 16747958"/>
              <a:gd name="connsiteY1" fmla="*/ 506852 h 2215336"/>
              <a:gd name="connsiteX2" fmla="*/ 2093495 w 16747958"/>
              <a:gd name="connsiteY2" fmla="*/ 242157 h 2215336"/>
              <a:gd name="connsiteX3" fmla="*/ 3537284 w 16747958"/>
              <a:gd name="connsiteY3" fmla="*/ 25589 h 2215336"/>
              <a:gd name="connsiteX4" fmla="*/ 5895474 w 16747958"/>
              <a:gd name="connsiteY4" fmla="*/ 25589 h 2215336"/>
              <a:gd name="connsiteX5" fmla="*/ 7146758 w 16747958"/>
              <a:gd name="connsiteY5" fmla="*/ 218094 h 2215336"/>
              <a:gd name="connsiteX6" fmla="*/ 8614611 w 16747958"/>
              <a:gd name="connsiteY6" fmla="*/ 627168 h 2215336"/>
              <a:gd name="connsiteX7" fmla="*/ 9938084 w 16747958"/>
              <a:gd name="connsiteY7" fmla="*/ 1156557 h 2215336"/>
              <a:gd name="connsiteX8" fmla="*/ 10539663 w 16747958"/>
              <a:gd name="connsiteY8" fmla="*/ 1397189 h 2215336"/>
              <a:gd name="connsiteX9" fmla="*/ 11165305 w 16747958"/>
              <a:gd name="connsiteY9" fmla="*/ 1613757 h 2215336"/>
              <a:gd name="connsiteX10" fmla="*/ 12729411 w 16747958"/>
              <a:gd name="connsiteY10" fmla="*/ 1998768 h 2215336"/>
              <a:gd name="connsiteX11" fmla="*/ 14461958 w 16747958"/>
              <a:gd name="connsiteY11" fmla="*/ 2215336 h 2215336"/>
              <a:gd name="connsiteX12" fmla="*/ 14991347 w 16747958"/>
              <a:gd name="connsiteY12" fmla="*/ 2143147 h 2215336"/>
              <a:gd name="connsiteX13" fmla="*/ 15641053 w 16747958"/>
              <a:gd name="connsiteY13" fmla="*/ 1782199 h 2215336"/>
              <a:gd name="connsiteX14" fmla="*/ 16170442 w 16747958"/>
              <a:gd name="connsiteY14" fmla="*/ 1349062 h 2215336"/>
              <a:gd name="connsiteX15" fmla="*/ 16483263 w 16747958"/>
              <a:gd name="connsiteY15" fmla="*/ 964052 h 2215336"/>
              <a:gd name="connsiteX16" fmla="*/ 16747958 w 16747958"/>
              <a:gd name="connsiteY16" fmla="*/ 506852 h 2215336"/>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0539663 w 16747958"/>
              <a:gd name="connsiteY7" fmla="*/ 1371722 h 2189869"/>
              <a:gd name="connsiteX8" fmla="*/ 11165305 w 16747958"/>
              <a:gd name="connsiteY8" fmla="*/ 1588290 h 2189869"/>
              <a:gd name="connsiteX9" fmla="*/ 12729411 w 16747958"/>
              <a:gd name="connsiteY9" fmla="*/ 1973301 h 2189869"/>
              <a:gd name="connsiteX10" fmla="*/ 14461958 w 16747958"/>
              <a:gd name="connsiteY10" fmla="*/ 2189869 h 2189869"/>
              <a:gd name="connsiteX11" fmla="*/ 14991347 w 16747958"/>
              <a:gd name="connsiteY11" fmla="*/ 2117680 h 2189869"/>
              <a:gd name="connsiteX12" fmla="*/ 15641053 w 16747958"/>
              <a:gd name="connsiteY12" fmla="*/ 1756732 h 2189869"/>
              <a:gd name="connsiteX13" fmla="*/ 16170442 w 16747958"/>
              <a:gd name="connsiteY13" fmla="*/ 1323595 h 2189869"/>
              <a:gd name="connsiteX14" fmla="*/ 16483263 w 16747958"/>
              <a:gd name="connsiteY14" fmla="*/ 938585 h 2189869"/>
              <a:gd name="connsiteX15" fmla="*/ 16747958 w 16747958"/>
              <a:gd name="connsiteY15"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170442 w 16747958"/>
              <a:gd name="connsiteY12" fmla="*/ 1323595 h 2189869"/>
              <a:gd name="connsiteX13" fmla="*/ 16483263 w 16747958"/>
              <a:gd name="connsiteY13" fmla="*/ 938585 h 2189869"/>
              <a:gd name="connsiteX14" fmla="*/ 16747958 w 16747958"/>
              <a:gd name="connsiteY14"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483263 w 16747958"/>
              <a:gd name="connsiteY12" fmla="*/ 938585 h 2189869"/>
              <a:gd name="connsiteX13" fmla="*/ 16747958 w 16747958"/>
              <a:gd name="connsiteY13"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5641053 w 16747958"/>
              <a:gd name="connsiteY10" fmla="*/ 1756732 h 2189869"/>
              <a:gd name="connsiteX11" fmla="*/ 16483263 w 16747958"/>
              <a:gd name="connsiteY11" fmla="*/ 938585 h 2189869"/>
              <a:gd name="connsiteX12" fmla="*/ 16747958 w 16747958"/>
              <a:gd name="connsiteY12" fmla="*/ 481385 h 2189869"/>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504379 h 2239331"/>
              <a:gd name="connsiteX1" fmla="*/ 1179095 w 16747958"/>
              <a:gd name="connsiteY1" fmla="*/ 493726 h 2239331"/>
              <a:gd name="connsiteX2" fmla="*/ 2093495 w 16747958"/>
              <a:gd name="connsiteY2" fmla="*/ 229031 h 2239331"/>
              <a:gd name="connsiteX3" fmla="*/ 5895474 w 16747958"/>
              <a:gd name="connsiteY3" fmla="*/ 12463 h 2239331"/>
              <a:gd name="connsiteX4" fmla="*/ 8614611 w 16747958"/>
              <a:gd name="connsiteY4" fmla="*/ 614042 h 2239331"/>
              <a:gd name="connsiteX5" fmla="*/ 9938084 w 16747958"/>
              <a:gd name="connsiteY5" fmla="*/ 1143431 h 2239331"/>
              <a:gd name="connsiteX6" fmla="*/ 11165305 w 16747958"/>
              <a:gd name="connsiteY6" fmla="*/ 1600631 h 2239331"/>
              <a:gd name="connsiteX7" fmla="*/ 12729411 w 16747958"/>
              <a:gd name="connsiteY7" fmla="*/ 1985642 h 2239331"/>
              <a:gd name="connsiteX8" fmla="*/ 14461958 w 16747958"/>
              <a:gd name="connsiteY8" fmla="*/ 2202210 h 2239331"/>
              <a:gd name="connsiteX9" fmla="*/ 15641053 w 16747958"/>
              <a:gd name="connsiteY9" fmla="*/ 1769073 h 2239331"/>
              <a:gd name="connsiteX10" fmla="*/ 16483263 w 16747958"/>
              <a:gd name="connsiteY10" fmla="*/ 950926 h 2239331"/>
              <a:gd name="connsiteX11" fmla="*/ 16747958 w 16747958"/>
              <a:gd name="connsiteY11" fmla="*/ 493726 h 2239331"/>
              <a:gd name="connsiteX0" fmla="*/ 0 w 16747958"/>
              <a:gd name="connsiteY0" fmla="*/ 1504379 h 1991537"/>
              <a:gd name="connsiteX1" fmla="*/ 1179095 w 16747958"/>
              <a:gd name="connsiteY1" fmla="*/ 493726 h 1991537"/>
              <a:gd name="connsiteX2" fmla="*/ 2093495 w 16747958"/>
              <a:gd name="connsiteY2" fmla="*/ 229031 h 1991537"/>
              <a:gd name="connsiteX3" fmla="*/ 5895474 w 16747958"/>
              <a:gd name="connsiteY3" fmla="*/ 12463 h 1991537"/>
              <a:gd name="connsiteX4" fmla="*/ 8614611 w 16747958"/>
              <a:gd name="connsiteY4" fmla="*/ 614042 h 1991537"/>
              <a:gd name="connsiteX5" fmla="*/ 9938084 w 16747958"/>
              <a:gd name="connsiteY5" fmla="*/ 1143431 h 1991537"/>
              <a:gd name="connsiteX6" fmla="*/ 11165305 w 16747958"/>
              <a:gd name="connsiteY6" fmla="*/ 1600631 h 1991537"/>
              <a:gd name="connsiteX7" fmla="*/ 12729411 w 16747958"/>
              <a:gd name="connsiteY7" fmla="*/ 1985642 h 1991537"/>
              <a:gd name="connsiteX8" fmla="*/ 15641053 w 16747958"/>
              <a:gd name="connsiteY8" fmla="*/ 1769073 h 1991537"/>
              <a:gd name="connsiteX9" fmla="*/ 16483263 w 16747958"/>
              <a:gd name="connsiteY9" fmla="*/ 950926 h 1991537"/>
              <a:gd name="connsiteX10" fmla="*/ 16747958 w 16747958"/>
              <a:gd name="connsiteY10" fmla="*/ 493726 h 1991537"/>
              <a:gd name="connsiteX0" fmla="*/ 0 w 16747958"/>
              <a:gd name="connsiteY0" fmla="*/ 1504379 h 2020274"/>
              <a:gd name="connsiteX1" fmla="*/ 1179095 w 16747958"/>
              <a:gd name="connsiteY1" fmla="*/ 493726 h 2020274"/>
              <a:gd name="connsiteX2" fmla="*/ 2093495 w 16747958"/>
              <a:gd name="connsiteY2" fmla="*/ 229031 h 2020274"/>
              <a:gd name="connsiteX3" fmla="*/ 5895474 w 16747958"/>
              <a:gd name="connsiteY3" fmla="*/ 12463 h 2020274"/>
              <a:gd name="connsiteX4" fmla="*/ 8614611 w 16747958"/>
              <a:gd name="connsiteY4" fmla="*/ 614042 h 2020274"/>
              <a:gd name="connsiteX5" fmla="*/ 9938084 w 16747958"/>
              <a:gd name="connsiteY5" fmla="*/ 1143431 h 2020274"/>
              <a:gd name="connsiteX6" fmla="*/ 12729411 w 16747958"/>
              <a:gd name="connsiteY6" fmla="*/ 1985642 h 2020274"/>
              <a:gd name="connsiteX7" fmla="*/ 15641053 w 16747958"/>
              <a:gd name="connsiteY7" fmla="*/ 1769073 h 2020274"/>
              <a:gd name="connsiteX8" fmla="*/ 16483263 w 16747958"/>
              <a:gd name="connsiteY8" fmla="*/ 950926 h 2020274"/>
              <a:gd name="connsiteX9" fmla="*/ 16747958 w 16747958"/>
              <a:gd name="connsiteY9" fmla="*/ 493726 h 2020274"/>
              <a:gd name="connsiteX0" fmla="*/ 0 w 16747958"/>
              <a:gd name="connsiteY0" fmla="*/ 1504379 h 2031854"/>
              <a:gd name="connsiteX1" fmla="*/ 1179095 w 16747958"/>
              <a:gd name="connsiteY1" fmla="*/ 493726 h 2031854"/>
              <a:gd name="connsiteX2" fmla="*/ 2093495 w 16747958"/>
              <a:gd name="connsiteY2" fmla="*/ 229031 h 2031854"/>
              <a:gd name="connsiteX3" fmla="*/ 5895474 w 16747958"/>
              <a:gd name="connsiteY3" fmla="*/ 12463 h 2031854"/>
              <a:gd name="connsiteX4" fmla="*/ 8614611 w 16747958"/>
              <a:gd name="connsiteY4" fmla="*/ 614042 h 2031854"/>
              <a:gd name="connsiteX5" fmla="*/ 9938084 w 16747958"/>
              <a:gd name="connsiteY5" fmla="*/ 1143431 h 2031854"/>
              <a:gd name="connsiteX6" fmla="*/ 12729411 w 16747958"/>
              <a:gd name="connsiteY6" fmla="*/ 1985642 h 2031854"/>
              <a:gd name="connsiteX7" fmla="*/ 15641053 w 16747958"/>
              <a:gd name="connsiteY7" fmla="*/ 1769073 h 2031854"/>
              <a:gd name="connsiteX8" fmla="*/ 16747958 w 16747958"/>
              <a:gd name="connsiteY8" fmla="*/ 493726 h 2031854"/>
              <a:gd name="connsiteX0" fmla="*/ 0 w 16747958"/>
              <a:gd name="connsiteY0" fmla="*/ 1520541 h 2048016"/>
              <a:gd name="connsiteX1" fmla="*/ 2093495 w 16747958"/>
              <a:gd name="connsiteY1" fmla="*/ 245193 h 2048016"/>
              <a:gd name="connsiteX2" fmla="*/ 5895474 w 16747958"/>
              <a:gd name="connsiteY2" fmla="*/ 28625 h 2048016"/>
              <a:gd name="connsiteX3" fmla="*/ 8614611 w 16747958"/>
              <a:gd name="connsiteY3" fmla="*/ 630204 h 2048016"/>
              <a:gd name="connsiteX4" fmla="*/ 9938084 w 16747958"/>
              <a:gd name="connsiteY4" fmla="*/ 1159593 h 2048016"/>
              <a:gd name="connsiteX5" fmla="*/ 12729411 w 16747958"/>
              <a:gd name="connsiteY5" fmla="*/ 2001804 h 2048016"/>
              <a:gd name="connsiteX6" fmla="*/ 15641053 w 16747958"/>
              <a:gd name="connsiteY6" fmla="*/ 1785235 h 2048016"/>
              <a:gd name="connsiteX7" fmla="*/ 16747958 w 16747958"/>
              <a:gd name="connsiteY7" fmla="*/ 509888 h 2048016"/>
              <a:gd name="connsiteX0" fmla="*/ 0 w 17268220"/>
              <a:gd name="connsiteY0" fmla="*/ 3898403 h 3898403"/>
              <a:gd name="connsiteX1" fmla="*/ 2613757 w 17268220"/>
              <a:gd name="connsiteY1" fmla="*/ 368586 h 3898403"/>
              <a:gd name="connsiteX2" fmla="*/ 6415736 w 17268220"/>
              <a:gd name="connsiteY2" fmla="*/ 152018 h 3898403"/>
              <a:gd name="connsiteX3" fmla="*/ 9134873 w 17268220"/>
              <a:gd name="connsiteY3" fmla="*/ 753597 h 3898403"/>
              <a:gd name="connsiteX4" fmla="*/ 10458346 w 17268220"/>
              <a:gd name="connsiteY4" fmla="*/ 1282986 h 3898403"/>
              <a:gd name="connsiteX5" fmla="*/ 13249673 w 17268220"/>
              <a:gd name="connsiteY5" fmla="*/ 2125197 h 3898403"/>
              <a:gd name="connsiteX6" fmla="*/ 16161315 w 17268220"/>
              <a:gd name="connsiteY6" fmla="*/ 1908628 h 3898403"/>
              <a:gd name="connsiteX7" fmla="*/ 17268220 w 17268220"/>
              <a:gd name="connsiteY7" fmla="*/ 633281 h 3898403"/>
              <a:gd name="connsiteX0" fmla="*/ 0 w 17268220"/>
              <a:gd name="connsiteY0" fmla="*/ 3535937 h 3535937"/>
              <a:gd name="connsiteX1" fmla="*/ 2613757 w 17268220"/>
              <a:gd name="connsiteY1" fmla="*/ 6120 h 3535937"/>
              <a:gd name="connsiteX2" fmla="*/ 5454040 w 17268220"/>
              <a:gd name="connsiteY2" fmla="*/ 2627345 h 3535937"/>
              <a:gd name="connsiteX3" fmla="*/ 9134873 w 17268220"/>
              <a:gd name="connsiteY3" fmla="*/ 391131 h 3535937"/>
              <a:gd name="connsiteX4" fmla="*/ 10458346 w 17268220"/>
              <a:gd name="connsiteY4" fmla="*/ 920520 h 3535937"/>
              <a:gd name="connsiteX5" fmla="*/ 13249673 w 17268220"/>
              <a:gd name="connsiteY5" fmla="*/ 1762731 h 3535937"/>
              <a:gd name="connsiteX6" fmla="*/ 16161315 w 17268220"/>
              <a:gd name="connsiteY6" fmla="*/ 1546162 h 3535937"/>
              <a:gd name="connsiteX7" fmla="*/ 17268220 w 17268220"/>
              <a:gd name="connsiteY7" fmla="*/ 270815 h 3535937"/>
              <a:gd name="connsiteX0" fmla="*/ 0 w 17268220"/>
              <a:gd name="connsiteY0" fmla="*/ 4129212 h 4129212"/>
              <a:gd name="connsiteX1" fmla="*/ 2613757 w 17268220"/>
              <a:gd name="connsiteY1" fmla="*/ 599395 h 4129212"/>
              <a:gd name="connsiteX2" fmla="*/ 5454040 w 17268220"/>
              <a:gd name="connsiteY2" fmla="*/ 3220620 h 4129212"/>
              <a:gd name="connsiteX3" fmla="*/ 9402887 w 17268220"/>
              <a:gd name="connsiteY3" fmla="*/ 38475 h 4129212"/>
              <a:gd name="connsiteX4" fmla="*/ 10458346 w 17268220"/>
              <a:gd name="connsiteY4" fmla="*/ 1513795 h 4129212"/>
              <a:gd name="connsiteX5" fmla="*/ 13249673 w 17268220"/>
              <a:gd name="connsiteY5" fmla="*/ 2356006 h 4129212"/>
              <a:gd name="connsiteX6" fmla="*/ 16161315 w 17268220"/>
              <a:gd name="connsiteY6" fmla="*/ 2139437 h 4129212"/>
              <a:gd name="connsiteX7" fmla="*/ 17268220 w 17268220"/>
              <a:gd name="connsiteY7" fmla="*/ 864090 h 4129212"/>
              <a:gd name="connsiteX0" fmla="*/ 0 w 17268220"/>
              <a:gd name="connsiteY0" fmla="*/ 4097433 h 4097433"/>
              <a:gd name="connsiteX1" fmla="*/ 2613757 w 17268220"/>
              <a:gd name="connsiteY1" fmla="*/ 567616 h 4097433"/>
              <a:gd name="connsiteX2" fmla="*/ 5454040 w 17268220"/>
              <a:gd name="connsiteY2" fmla="*/ 3188841 h 4097433"/>
              <a:gd name="connsiteX3" fmla="*/ 9402887 w 17268220"/>
              <a:gd name="connsiteY3" fmla="*/ 6696 h 4097433"/>
              <a:gd name="connsiteX4" fmla="*/ 11057436 w 17268220"/>
              <a:gd name="connsiteY4" fmla="*/ 2349120 h 4097433"/>
              <a:gd name="connsiteX5" fmla="*/ 13249673 w 17268220"/>
              <a:gd name="connsiteY5" fmla="*/ 2324227 h 4097433"/>
              <a:gd name="connsiteX6" fmla="*/ 16161315 w 17268220"/>
              <a:gd name="connsiteY6" fmla="*/ 2107658 h 4097433"/>
              <a:gd name="connsiteX7" fmla="*/ 17268220 w 17268220"/>
              <a:gd name="connsiteY7" fmla="*/ 832311 h 4097433"/>
              <a:gd name="connsiteX0" fmla="*/ 0 w 17268220"/>
              <a:gd name="connsiteY0" fmla="*/ 4098379 h 4098379"/>
              <a:gd name="connsiteX1" fmla="*/ 2613757 w 17268220"/>
              <a:gd name="connsiteY1" fmla="*/ 568562 h 4098379"/>
              <a:gd name="connsiteX2" fmla="*/ 5454040 w 17268220"/>
              <a:gd name="connsiteY2" fmla="*/ 3189787 h 4098379"/>
              <a:gd name="connsiteX3" fmla="*/ 9402887 w 17268220"/>
              <a:gd name="connsiteY3" fmla="*/ 7642 h 4098379"/>
              <a:gd name="connsiteX4" fmla="*/ 11057436 w 17268220"/>
              <a:gd name="connsiteY4" fmla="*/ 2350066 h 4098379"/>
              <a:gd name="connsiteX5" fmla="*/ 14195604 w 17268220"/>
              <a:gd name="connsiteY5" fmla="*/ 3980552 h 4098379"/>
              <a:gd name="connsiteX6" fmla="*/ 16161315 w 17268220"/>
              <a:gd name="connsiteY6" fmla="*/ 2108604 h 4098379"/>
              <a:gd name="connsiteX7" fmla="*/ 17268220 w 17268220"/>
              <a:gd name="connsiteY7" fmla="*/ 833257 h 4098379"/>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6161315 w 18009199"/>
              <a:gd name="connsiteY6" fmla="*/ 2221278 h 4211053"/>
              <a:gd name="connsiteX7" fmla="*/ 18009199 w 18009199"/>
              <a:gd name="connsiteY7" fmla="*/ 0 h 4211053"/>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5782943 w 18009199"/>
              <a:gd name="connsiteY6" fmla="*/ 1858671 h 4211053"/>
              <a:gd name="connsiteX7" fmla="*/ 18009199 w 18009199"/>
              <a:gd name="connsiteY7" fmla="*/ 0 h 4211053"/>
              <a:gd name="connsiteX0" fmla="*/ 0 w 18009199"/>
              <a:gd name="connsiteY0" fmla="*/ 4211053 h 4211124"/>
              <a:gd name="connsiteX1" fmla="*/ 2613757 w 18009199"/>
              <a:gd name="connsiteY1" fmla="*/ 681236 h 4211124"/>
              <a:gd name="connsiteX2" fmla="*/ 5454040 w 18009199"/>
              <a:gd name="connsiteY2" fmla="*/ 3302461 h 4211124"/>
              <a:gd name="connsiteX3" fmla="*/ 9402887 w 18009199"/>
              <a:gd name="connsiteY3" fmla="*/ 120316 h 4211124"/>
              <a:gd name="connsiteX4" fmla="*/ 11057436 w 18009199"/>
              <a:gd name="connsiteY4" fmla="*/ 2462740 h 4211124"/>
              <a:gd name="connsiteX5" fmla="*/ 14195604 w 18009199"/>
              <a:gd name="connsiteY5" fmla="*/ 4093226 h 4211124"/>
              <a:gd name="connsiteX6" fmla="*/ 15782943 w 18009199"/>
              <a:gd name="connsiteY6" fmla="*/ 1858671 h 4211124"/>
              <a:gd name="connsiteX7" fmla="*/ 18009199 w 18009199"/>
              <a:gd name="connsiteY7" fmla="*/ 0 h 4211124"/>
              <a:gd name="connsiteX0" fmla="*/ 0 w 18009414"/>
              <a:gd name="connsiteY0" fmla="*/ 4211056 h 4211127"/>
              <a:gd name="connsiteX1" fmla="*/ 2613757 w 18009414"/>
              <a:gd name="connsiteY1" fmla="*/ 681239 h 4211127"/>
              <a:gd name="connsiteX2" fmla="*/ 5454040 w 18009414"/>
              <a:gd name="connsiteY2" fmla="*/ 3302464 h 4211127"/>
              <a:gd name="connsiteX3" fmla="*/ 9402887 w 18009414"/>
              <a:gd name="connsiteY3" fmla="*/ 120319 h 4211127"/>
              <a:gd name="connsiteX4" fmla="*/ 11057436 w 18009414"/>
              <a:gd name="connsiteY4" fmla="*/ 2462743 h 4211127"/>
              <a:gd name="connsiteX5" fmla="*/ 14195604 w 18009414"/>
              <a:gd name="connsiteY5" fmla="*/ 4093229 h 4211127"/>
              <a:gd name="connsiteX6" fmla="*/ 15782943 w 18009414"/>
              <a:gd name="connsiteY6" fmla="*/ 1858674 h 4211127"/>
              <a:gd name="connsiteX7" fmla="*/ 18009199 w 18009414"/>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057436 w 18009451"/>
              <a:gd name="connsiteY4" fmla="*/ 24627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293919 w 18009451"/>
              <a:gd name="connsiteY4" fmla="*/ 29199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6"/>
              <a:gd name="connsiteY0" fmla="*/ 4211056 h 4424833"/>
              <a:gd name="connsiteX1" fmla="*/ 2613757 w 18009456"/>
              <a:gd name="connsiteY1" fmla="*/ 681239 h 4424833"/>
              <a:gd name="connsiteX2" fmla="*/ 5454040 w 18009456"/>
              <a:gd name="connsiteY2" fmla="*/ 3302464 h 4424833"/>
              <a:gd name="connsiteX3" fmla="*/ 9402887 w 18009456"/>
              <a:gd name="connsiteY3" fmla="*/ 120319 h 4424833"/>
              <a:gd name="connsiteX4" fmla="*/ 11293919 w 18009456"/>
              <a:gd name="connsiteY4" fmla="*/ 2919943 h 4424833"/>
              <a:gd name="connsiteX5" fmla="*/ 14037948 w 18009456"/>
              <a:gd name="connsiteY5" fmla="*/ 4408539 h 4424833"/>
              <a:gd name="connsiteX6" fmla="*/ 16019426 w 18009456"/>
              <a:gd name="connsiteY6" fmla="*/ 2016329 h 4424833"/>
              <a:gd name="connsiteX7" fmla="*/ 18009199 w 18009456"/>
              <a:gd name="connsiteY7" fmla="*/ 3 h 4424833"/>
              <a:gd name="connsiteX0" fmla="*/ 0 w 18356297"/>
              <a:gd name="connsiteY0" fmla="*/ 4242587 h 4424833"/>
              <a:gd name="connsiteX1" fmla="*/ 2960598 w 18356297"/>
              <a:gd name="connsiteY1" fmla="*/ 681239 h 4424833"/>
              <a:gd name="connsiteX2" fmla="*/ 5800881 w 18356297"/>
              <a:gd name="connsiteY2" fmla="*/ 3302464 h 4424833"/>
              <a:gd name="connsiteX3" fmla="*/ 9749728 w 18356297"/>
              <a:gd name="connsiteY3" fmla="*/ 120319 h 4424833"/>
              <a:gd name="connsiteX4" fmla="*/ 11640760 w 18356297"/>
              <a:gd name="connsiteY4" fmla="*/ 2919943 h 4424833"/>
              <a:gd name="connsiteX5" fmla="*/ 14384789 w 18356297"/>
              <a:gd name="connsiteY5" fmla="*/ 4408539 h 4424833"/>
              <a:gd name="connsiteX6" fmla="*/ 16366267 w 18356297"/>
              <a:gd name="connsiteY6" fmla="*/ 2016329 h 4424833"/>
              <a:gd name="connsiteX7" fmla="*/ 18356040 w 18356297"/>
              <a:gd name="connsiteY7" fmla="*/ 3 h 4424833"/>
              <a:gd name="connsiteX0" fmla="*/ 0 w 18356297"/>
              <a:gd name="connsiteY0" fmla="*/ 4242587 h 4435715"/>
              <a:gd name="connsiteX1" fmla="*/ 2960598 w 18356297"/>
              <a:gd name="connsiteY1" fmla="*/ 681239 h 4435715"/>
              <a:gd name="connsiteX2" fmla="*/ 5800881 w 18356297"/>
              <a:gd name="connsiteY2" fmla="*/ 3302464 h 4435715"/>
              <a:gd name="connsiteX3" fmla="*/ 9749728 w 18356297"/>
              <a:gd name="connsiteY3" fmla="*/ 120319 h 4435715"/>
              <a:gd name="connsiteX4" fmla="*/ 11230857 w 18356297"/>
              <a:gd name="connsiteY4" fmla="*/ 3109130 h 4435715"/>
              <a:gd name="connsiteX5" fmla="*/ 14384789 w 18356297"/>
              <a:gd name="connsiteY5" fmla="*/ 4408539 h 4435715"/>
              <a:gd name="connsiteX6" fmla="*/ 16366267 w 18356297"/>
              <a:gd name="connsiteY6" fmla="*/ 2016329 h 4435715"/>
              <a:gd name="connsiteX7" fmla="*/ 18356040 w 18356297"/>
              <a:gd name="connsiteY7" fmla="*/ 3 h 4435715"/>
              <a:gd name="connsiteX0" fmla="*/ 0 w 18356292"/>
              <a:gd name="connsiteY0" fmla="*/ 4242587 h 4242658"/>
              <a:gd name="connsiteX1" fmla="*/ 2960598 w 18356292"/>
              <a:gd name="connsiteY1" fmla="*/ 681239 h 4242658"/>
              <a:gd name="connsiteX2" fmla="*/ 5800881 w 18356292"/>
              <a:gd name="connsiteY2" fmla="*/ 3302464 h 4242658"/>
              <a:gd name="connsiteX3" fmla="*/ 9749728 w 18356292"/>
              <a:gd name="connsiteY3" fmla="*/ 120319 h 4242658"/>
              <a:gd name="connsiteX4" fmla="*/ 11230857 w 18356292"/>
              <a:gd name="connsiteY4" fmla="*/ 3109130 h 4242658"/>
              <a:gd name="connsiteX5" fmla="*/ 14526679 w 18356292"/>
              <a:gd name="connsiteY5" fmla="*/ 4030167 h 4242658"/>
              <a:gd name="connsiteX6" fmla="*/ 16366267 w 18356292"/>
              <a:gd name="connsiteY6" fmla="*/ 2016329 h 4242658"/>
              <a:gd name="connsiteX7" fmla="*/ 18356040 w 18356292"/>
              <a:gd name="connsiteY7" fmla="*/ 3 h 4242658"/>
              <a:gd name="connsiteX0" fmla="*/ 0 w 18356231"/>
              <a:gd name="connsiteY0" fmla="*/ 4242590 h 4242661"/>
              <a:gd name="connsiteX1" fmla="*/ 2960598 w 18356231"/>
              <a:gd name="connsiteY1" fmla="*/ 681242 h 4242661"/>
              <a:gd name="connsiteX2" fmla="*/ 5800881 w 18356231"/>
              <a:gd name="connsiteY2" fmla="*/ 3302467 h 4242661"/>
              <a:gd name="connsiteX3" fmla="*/ 9749728 w 18356231"/>
              <a:gd name="connsiteY3" fmla="*/ 120322 h 4242661"/>
              <a:gd name="connsiteX4" fmla="*/ 11230857 w 18356231"/>
              <a:gd name="connsiteY4" fmla="*/ 3109133 h 4242661"/>
              <a:gd name="connsiteX5" fmla="*/ 14526679 w 18356231"/>
              <a:gd name="connsiteY5" fmla="*/ 4030170 h 4242661"/>
              <a:gd name="connsiteX6" fmla="*/ 15924833 w 18356231"/>
              <a:gd name="connsiteY6" fmla="*/ 1259588 h 4242661"/>
              <a:gd name="connsiteX7" fmla="*/ 18356040 w 18356231"/>
              <a:gd name="connsiteY7" fmla="*/ 6 h 4242661"/>
              <a:gd name="connsiteX0" fmla="*/ 0 w 18356231"/>
              <a:gd name="connsiteY0" fmla="*/ 4242590 h 4242660"/>
              <a:gd name="connsiteX1" fmla="*/ 2960598 w 18356231"/>
              <a:gd name="connsiteY1" fmla="*/ 681242 h 4242660"/>
              <a:gd name="connsiteX2" fmla="*/ 7153431 w 18356231"/>
              <a:gd name="connsiteY2" fmla="*/ 3535124 h 4242660"/>
              <a:gd name="connsiteX3" fmla="*/ 9749728 w 18356231"/>
              <a:gd name="connsiteY3" fmla="*/ 120322 h 4242660"/>
              <a:gd name="connsiteX4" fmla="*/ 11230857 w 18356231"/>
              <a:gd name="connsiteY4" fmla="*/ 3109133 h 4242660"/>
              <a:gd name="connsiteX5" fmla="*/ 14526679 w 18356231"/>
              <a:gd name="connsiteY5" fmla="*/ 4030170 h 4242660"/>
              <a:gd name="connsiteX6" fmla="*/ 15924833 w 18356231"/>
              <a:gd name="connsiteY6" fmla="*/ 1259588 h 4242660"/>
              <a:gd name="connsiteX7" fmla="*/ 18356040 w 18356231"/>
              <a:gd name="connsiteY7" fmla="*/ 6 h 4242660"/>
              <a:gd name="connsiteX0" fmla="*/ 0 w 18356040"/>
              <a:gd name="connsiteY0" fmla="*/ 4242585 h 4242655"/>
              <a:gd name="connsiteX1" fmla="*/ 2960598 w 18356040"/>
              <a:gd name="connsiteY1" fmla="*/ 681237 h 4242655"/>
              <a:gd name="connsiteX2" fmla="*/ 7153431 w 18356040"/>
              <a:gd name="connsiteY2" fmla="*/ 3535119 h 4242655"/>
              <a:gd name="connsiteX3" fmla="*/ 9749728 w 18356040"/>
              <a:gd name="connsiteY3" fmla="*/ 120317 h 4242655"/>
              <a:gd name="connsiteX4" fmla="*/ 11230857 w 18356040"/>
              <a:gd name="connsiteY4" fmla="*/ 3109128 h 4242655"/>
              <a:gd name="connsiteX5" fmla="*/ 14526679 w 18356040"/>
              <a:gd name="connsiteY5" fmla="*/ 4030165 h 4242655"/>
              <a:gd name="connsiteX6" fmla="*/ 18356040 w 18356040"/>
              <a:gd name="connsiteY6" fmla="*/ 1 h 4242655"/>
              <a:gd name="connsiteX0" fmla="*/ 0 w 18356040"/>
              <a:gd name="connsiteY0" fmla="*/ 4563070 h 4563140"/>
              <a:gd name="connsiteX1" fmla="*/ 2960598 w 18356040"/>
              <a:gd name="connsiteY1" fmla="*/ 1001722 h 4563140"/>
              <a:gd name="connsiteX2" fmla="*/ 7153431 w 18356040"/>
              <a:gd name="connsiteY2" fmla="*/ 3855604 h 4563140"/>
              <a:gd name="connsiteX3" fmla="*/ 12531028 w 18356040"/>
              <a:gd name="connsiteY3" fmla="*/ 1338 h 4563140"/>
              <a:gd name="connsiteX4" fmla="*/ 11230857 w 18356040"/>
              <a:gd name="connsiteY4" fmla="*/ 3429613 h 4563140"/>
              <a:gd name="connsiteX5" fmla="*/ 14526679 w 18356040"/>
              <a:gd name="connsiteY5" fmla="*/ 4350650 h 4563140"/>
              <a:gd name="connsiteX6" fmla="*/ 18356040 w 18356040"/>
              <a:gd name="connsiteY6" fmla="*/ 320486 h 4563140"/>
              <a:gd name="connsiteX0" fmla="*/ 0 w 18356040"/>
              <a:gd name="connsiteY0" fmla="*/ 4563070 h 4563160"/>
              <a:gd name="connsiteX1" fmla="*/ 2941548 w 18356040"/>
              <a:gd name="connsiteY1" fmla="*/ 1777245 h 4563160"/>
              <a:gd name="connsiteX2" fmla="*/ 7153431 w 18356040"/>
              <a:gd name="connsiteY2" fmla="*/ 3855604 h 4563160"/>
              <a:gd name="connsiteX3" fmla="*/ 12531028 w 18356040"/>
              <a:gd name="connsiteY3" fmla="*/ 1338 h 4563160"/>
              <a:gd name="connsiteX4" fmla="*/ 11230857 w 18356040"/>
              <a:gd name="connsiteY4" fmla="*/ 3429613 h 4563160"/>
              <a:gd name="connsiteX5" fmla="*/ 14526679 w 18356040"/>
              <a:gd name="connsiteY5" fmla="*/ 4350650 h 4563160"/>
              <a:gd name="connsiteX6" fmla="*/ 18356040 w 18356040"/>
              <a:gd name="connsiteY6" fmla="*/ 320486 h 4563160"/>
              <a:gd name="connsiteX0" fmla="*/ 0 w 18356040"/>
              <a:gd name="connsiteY0" fmla="*/ 4563113 h 4563203"/>
              <a:gd name="connsiteX1" fmla="*/ 2941548 w 18356040"/>
              <a:gd name="connsiteY1" fmla="*/ 1777288 h 4563203"/>
              <a:gd name="connsiteX2" fmla="*/ 7153431 w 18356040"/>
              <a:gd name="connsiteY2" fmla="*/ 3855647 h 4563203"/>
              <a:gd name="connsiteX3" fmla="*/ 12531028 w 18356040"/>
              <a:gd name="connsiteY3" fmla="*/ 1381 h 4563203"/>
              <a:gd name="connsiteX4" fmla="*/ 14526679 w 18356040"/>
              <a:gd name="connsiteY4" fmla="*/ 4350693 h 4563203"/>
              <a:gd name="connsiteX5" fmla="*/ 18356040 w 18356040"/>
              <a:gd name="connsiteY5" fmla="*/ 320529 h 4563203"/>
              <a:gd name="connsiteX0" fmla="*/ 0 w 19022790"/>
              <a:gd name="connsiteY0" fmla="*/ 4563113 h 4612790"/>
              <a:gd name="connsiteX1" fmla="*/ 2941548 w 19022790"/>
              <a:gd name="connsiteY1" fmla="*/ 1777288 h 4612790"/>
              <a:gd name="connsiteX2" fmla="*/ 7153431 w 19022790"/>
              <a:gd name="connsiteY2" fmla="*/ 3855647 h 4612790"/>
              <a:gd name="connsiteX3" fmla="*/ 12531028 w 19022790"/>
              <a:gd name="connsiteY3" fmla="*/ 1381 h 4612790"/>
              <a:gd name="connsiteX4" fmla="*/ 14526679 w 19022790"/>
              <a:gd name="connsiteY4" fmla="*/ 4350693 h 4612790"/>
              <a:gd name="connsiteX5" fmla="*/ 19022790 w 19022790"/>
              <a:gd name="connsiteY5" fmla="*/ 3603580 h 4612790"/>
              <a:gd name="connsiteX0" fmla="*/ 0 w 19022790"/>
              <a:gd name="connsiteY0" fmla="*/ 4590170 h 4590260"/>
              <a:gd name="connsiteX1" fmla="*/ 2941548 w 19022790"/>
              <a:gd name="connsiteY1" fmla="*/ 1804345 h 4590260"/>
              <a:gd name="connsiteX2" fmla="*/ 7153431 w 19022790"/>
              <a:gd name="connsiteY2" fmla="*/ 3882704 h 4590260"/>
              <a:gd name="connsiteX3" fmla="*/ 12531028 w 19022790"/>
              <a:gd name="connsiteY3" fmla="*/ 28438 h 4590260"/>
              <a:gd name="connsiteX4" fmla="*/ 15822079 w 19022790"/>
              <a:gd name="connsiteY4" fmla="*/ 2206284 h 4590260"/>
              <a:gd name="connsiteX5" fmla="*/ 19022790 w 19022790"/>
              <a:gd name="connsiteY5" fmla="*/ 3630637 h 4590260"/>
              <a:gd name="connsiteX0" fmla="*/ 0 w 19022790"/>
              <a:gd name="connsiteY0" fmla="*/ 4562185 h 4562275"/>
              <a:gd name="connsiteX1" fmla="*/ 2941548 w 19022790"/>
              <a:gd name="connsiteY1" fmla="*/ 1776360 h 4562275"/>
              <a:gd name="connsiteX2" fmla="*/ 7153431 w 19022790"/>
              <a:gd name="connsiteY2" fmla="*/ 3854719 h 4562275"/>
              <a:gd name="connsiteX3" fmla="*/ 12531028 w 19022790"/>
              <a:gd name="connsiteY3" fmla="*/ 453 h 4562275"/>
              <a:gd name="connsiteX4" fmla="*/ 19022790 w 19022790"/>
              <a:gd name="connsiteY4" fmla="*/ 3602652 h 4562275"/>
              <a:gd name="connsiteX0" fmla="*/ 0 w 19022790"/>
              <a:gd name="connsiteY0" fmla="*/ 4563859 h 4563948"/>
              <a:gd name="connsiteX1" fmla="*/ 2941548 w 19022790"/>
              <a:gd name="connsiteY1" fmla="*/ 1778034 h 4563948"/>
              <a:gd name="connsiteX2" fmla="*/ 7173751 w 19022790"/>
              <a:gd name="connsiteY2" fmla="*/ 4158678 h 4563948"/>
              <a:gd name="connsiteX3" fmla="*/ 12531028 w 19022790"/>
              <a:gd name="connsiteY3" fmla="*/ 2127 h 4563948"/>
              <a:gd name="connsiteX4" fmla="*/ 19022790 w 19022790"/>
              <a:gd name="connsiteY4" fmla="*/ 3604326 h 4563948"/>
              <a:gd name="connsiteX0" fmla="*/ 0 w 19022790"/>
              <a:gd name="connsiteY0" fmla="*/ 4563859 h 4563931"/>
              <a:gd name="connsiteX1" fmla="*/ 2941548 w 19022790"/>
              <a:gd name="connsiteY1" fmla="*/ 1778034 h 4563931"/>
              <a:gd name="connsiteX2" fmla="*/ 7173751 w 19022790"/>
              <a:gd name="connsiteY2" fmla="*/ 4158678 h 4563931"/>
              <a:gd name="connsiteX3" fmla="*/ 12531028 w 19022790"/>
              <a:gd name="connsiteY3" fmla="*/ 2127 h 4563931"/>
              <a:gd name="connsiteX4" fmla="*/ 19022790 w 19022790"/>
              <a:gd name="connsiteY4" fmla="*/ 3604326 h 4563931"/>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753767 h 4753831"/>
              <a:gd name="connsiteX1" fmla="*/ 4201388 w 19022790"/>
              <a:gd name="connsiteY1" fmla="*/ 1497721 h 4753831"/>
              <a:gd name="connsiteX2" fmla="*/ 7173751 w 19022790"/>
              <a:gd name="connsiteY2" fmla="*/ 4348586 h 4753831"/>
              <a:gd name="connsiteX3" fmla="*/ 12531028 w 19022790"/>
              <a:gd name="connsiteY3" fmla="*/ 192035 h 4753831"/>
              <a:gd name="connsiteX4" fmla="*/ 19022790 w 19022790"/>
              <a:gd name="connsiteY4" fmla="*/ 3794234 h 4753831"/>
              <a:gd name="connsiteX0" fmla="*/ 0 w 19022790"/>
              <a:gd name="connsiteY0" fmla="*/ 4716810 h 4716874"/>
              <a:gd name="connsiteX1" fmla="*/ 4201388 w 19022790"/>
              <a:gd name="connsiteY1" fmla="*/ 1460764 h 4716874"/>
              <a:gd name="connsiteX2" fmla="*/ 7173751 w 19022790"/>
              <a:gd name="connsiteY2" fmla="*/ 4311629 h 4716874"/>
              <a:gd name="connsiteX3" fmla="*/ 12531028 w 19022790"/>
              <a:gd name="connsiteY3" fmla="*/ 155078 h 4716874"/>
              <a:gd name="connsiteX4" fmla="*/ 19022790 w 19022790"/>
              <a:gd name="connsiteY4" fmla="*/ 3757277 h 4716874"/>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20081569"/>
              <a:gd name="connsiteY0" fmla="*/ 1755251 h 4394733"/>
              <a:gd name="connsiteX1" fmla="*/ 5260167 w 20081569"/>
              <a:gd name="connsiteY1" fmla="*/ 1460762 h 4394733"/>
              <a:gd name="connsiteX2" fmla="*/ 8232530 w 20081569"/>
              <a:gd name="connsiteY2" fmla="*/ 4311627 h 4394733"/>
              <a:gd name="connsiteX3" fmla="*/ 13589807 w 20081569"/>
              <a:gd name="connsiteY3" fmla="*/ 155076 h 4394733"/>
              <a:gd name="connsiteX4" fmla="*/ 20081569 w 20081569"/>
              <a:gd name="connsiteY4" fmla="*/ 3757275 h 4394733"/>
              <a:gd name="connsiteX0" fmla="*/ 0 w 20081569"/>
              <a:gd name="connsiteY0" fmla="*/ 1755251 h 4395761"/>
              <a:gd name="connsiteX1" fmla="*/ 1588038 w 20081569"/>
              <a:gd name="connsiteY1" fmla="*/ 1490555 h 4395761"/>
              <a:gd name="connsiteX2" fmla="*/ 5260167 w 20081569"/>
              <a:gd name="connsiteY2" fmla="*/ 1460762 h 4395761"/>
              <a:gd name="connsiteX3" fmla="*/ 8232530 w 20081569"/>
              <a:gd name="connsiteY3" fmla="*/ 4311627 h 4395761"/>
              <a:gd name="connsiteX4" fmla="*/ 13589807 w 20081569"/>
              <a:gd name="connsiteY4" fmla="*/ 155076 h 4395761"/>
              <a:gd name="connsiteX5" fmla="*/ 20081569 w 20081569"/>
              <a:gd name="connsiteY5" fmla="*/ 3757275 h 4395761"/>
              <a:gd name="connsiteX0" fmla="*/ 0 w 20081569"/>
              <a:gd name="connsiteY0" fmla="*/ 1773589 h 4420436"/>
              <a:gd name="connsiteX1" fmla="*/ 2502438 w 20081569"/>
              <a:gd name="connsiteY1" fmla="*/ 2138 h 4420436"/>
              <a:gd name="connsiteX2" fmla="*/ 5260167 w 20081569"/>
              <a:gd name="connsiteY2" fmla="*/ 1479100 h 4420436"/>
              <a:gd name="connsiteX3" fmla="*/ 8232530 w 20081569"/>
              <a:gd name="connsiteY3" fmla="*/ 4329965 h 4420436"/>
              <a:gd name="connsiteX4" fmla="*/ 13589807 w 20081569"/>
              <a:gd name="connsiteY4" fmla="*/ 173414 h 4420436"/>
              <a:gd name="connsiteX5" fmla="*/ 20081569 w 20081569"/>
              <a:gd name="connsiteY5" fmla="*/ 3775613 h 4420436"/>
              <a:gd name="connsiteX0" fmla="*/ 0 w 20081569"/>
              <a:gd name="connsiteY0" fmla="*/ 1773589 h 4420436"/>
              <a:gd name="connsiteX1" fmla="*/ 2502438 w 20081569"/>
              <a:gd name="connsiteY1" fmla="*/ 2138 h 4420436"/>
              <a:gd name="connsiteX2" fmla="*/ 5260167 w 20081569"/>
              <a:gd name="connsiteY2" fmla="*/ 1479100 h 4420436"/>
              <a:gd name="connsiteX3" fmla="*/ 8232530 w 20081569"/>
              <a:gd name="connsiteY3" fmla="*/ 4329965 h 4420436"/>
              <a:gd name="connsiteX4" fmla="*/ 13589807 w 20081569"/>
              <a:gd name="connsiteY4" fmla="*/ 173414 h 4420436"/>
              <a:gd name="connsiteX5" fmla="*/ 20081569 w 20081569"/>
              <a:gd name="connsiteY5" fmla="*/ 3775613 h 4420436"/>
              <a:gd name="connsiteX0" fmla="*/ 0 w 20081569"/>
              <a:gd name="connsiteY0" fmla="*/ 1772276 h 4345687"/>
              <a:gd name="connsiteX1" fmla="*/ 2502438 w 20081569"/>
              <a:gd name="connsiteY1" fmla="*/ 825 h 4345687"/>
              <a:gd name="connsiteX2" fmla="*/ 4057009 w 20081569"/>
              <a:gd name="connsiteY2" fmla="*/ 1581701 h 4345687"/>
              <a:gd name="connsiteX3" fmla="*/ 8232530 w 20081569"/>
              <a:gd name="connsiteY3" fmla="*/ 4328652 h 4345687"/>
              <a:gd name="connsiteX4" fmla="*/ 13589807 w 20081569"/>
              <a:gd name="connsiteY4" fmla="*/ 172101 h 4345687"/>
              <a:gd name="connsiteX5" fmla="*/ 20081569 w 20081569"/>
              <a:gd name="connsiteY5" fmla="*/ 3774300 h 4345687"/>
              <a:gd name="connsiteX0" fmla="*/ 0 w 20081569"/>
              <a:gd name="connsiteY0" fmla="*/ 1772090 h 3806857"/>
              <a:gd name="connsiteX1" fmla="*/ 2502438 w 20081569"/>
              <a:gd name="connsiteY1" fmla="*/ 639 h 3806857"/>
              <a:gd name="connsiteX2" fmla="*/ 4057009 w 20081569"/>
              <a:gd name="connsiteY2" fmla="*/ 1581515 h 3806857"/>
              <a:gd name="connsiteX3" fmla="*/ 6355604 w 20081569"/>
              <a:gd name="connsiteY3" fmla="*/ 2717796 h 3806857"/>
              <a:gd name="connsiteX4" fmla="*/ 13589807 w 20081569"/>
              <a:gd name="connsiteY4" fmla="*/ 171915 h 3806857"/>
              <a:gd name="connsiteX5" fmla="*/ 20081569 w 20081569"/>
              <a:gd name="connsiteY5" fmla="*/ 3774114 h 3806857"/>
              <a:gd name="connsiteX0" fmla="*/ 0 w 20081569"/>
              <a:gd name="connsiteY0" fmla="*/ 1772090 h 3806857"/>
              <a:gd name="connsiteX1" fmla="*/ 2502438 w 20081569"/>
              <a:gd name="connsiteY1" fmla="*/ 639 h 3806857"/>
              <a:gd name="connsiteX2" fmla="*/ 4057009 w 20081569"/>
              <a:gd name="connsiteY2" fmla="*/ 1581515 h 3806857"/>
              <a:gd name="connsiteX3" fmla="*/ 6355604 w 20081569"/>
              <a:gd name="connsiteY3" fmla="*/ 2717796 h 3806857"/>
              <a:gd name="connsiteX4" fmla="*/ 9426881 w 20081569"/>
              <a:gd name="connsiteY4" fmla="*/ 171915 h 3806857"/>
              <a:gd name="connsiteX5" fmla="*/ 20081569 w 20081569"/>
              <a:gd name="connsiteY5" fmla="*/ 3774114 h 3806857"/>
              <a:gd name="connsiteX0" fmla="*/ 0 w 20081569"/>
              <a:gd name="connsiteY0" fmla="*/ 2187604 h 4222371"/>
              <a:gd name="connsiteX1" fmla="*/ 1539912 w 20081569"/>
              <a:gd name="connsiteY1" fmla="*/ 494 h 4222371"/>
              <a:gd name="connsiteX2" fmla="*/ 4057009 w 20081569"/>
              <a:gd name="connsiteY2" fmla="*/ 1997029 h 4222371"/>
              <a:gd name="connsiteX3" fmla="*/ 6355604 w 20081569"/>
              <a:gd name="connsiteY3" fmla="*/ 3133310 h 4222371"/>
              <a:gd name="connsiteX4" fmla="*/ 9426881 w 20081569"/>
              <a:gd name="connsiteY4" fmla="*/ 587429 h 4222371"/>
              <a:gd name="connsiteX5" fmla="*/ 20081569 w 20081569"/>
              <a:gd name="connsiteY5" fmla="*/ 4189628 h 4222371"/>
              <a:gd name="connsiteX0" fmla="*/ 0 w 20081569"/>
              <a:gd name="connsiteY0" fmla="*/ 2189729 h 4224496"/>
              <a:gd name="connsiteX1" fmla="*/ 1539912 w 20081569"/>
              <a:gd name="connsiteY1" fmla="*/ 2619 h 4224496"/>
              <a:gd name="connsiteX2" fmla="*/ 3214798 w 20081569"/>
              <a:gd name="connsiteY2" fmla="*/ 2726554 h 4224496"/>
              <a:gd name="connsiteX3" fmla="*/ 6355604 w 20081569"/>
              <a:gd name="connsiteY3" fmla="*/ 3135435 h 4224496"/>
              <a:gd name="connsiteX4" fmla="*/ 9426881 w 20081569"/>
              <a:gd name="connsiteY4" fmla="*/ 589554 h 4224496"/>
              <a:gd name="connsiteX5" fmla="*/ 20081569 w 20081569"/>
              <a:gd name="connsiteY5" fmla="*/ 4191753 h 4224496"/>
              <a:gd name="connsiteX0" fmla="*/ 0 w 20081569"/>
              <a:gd name="connsiteY0" fmla="*/ 2293528 h 4328295"/>
              <a:gd name="connsiteX1" fmla="*/ 1828670 w 20081569"/>
              <a:gd name="connsiteY1" fmla="*/ 2505 h 4328295"/>
              <a:gd name="connsiteX2" fmla="*/ 3214798 w 20081569"/>
              <a:gd name="connsiteY2" fmla="*/ 2830353 h 4328295"/>
              <a:gd name="connsiteX3" fmla="*/ 6355604 w 20081569"/>
              <a:gd name="connsiteY3" fmla="*/ 3239234 h 4328295"/>
              <a:gd name="connsiteX4" fmla="*/ 9426881 w 20081569"/>
              <a:gd name="connsiteY4" fmla="*/ 693353 h 4328295"/>
              <a:gd name="connsiteX5" fmla="*/ 20081569 w 20081569"/>
              <a:gd name="connsiteY5" fmla="*/ 4295552 h 4328295"/>
              <a:gd name="connsiteX0" fmla="*/ 0 w 20081569"/>
              <a:gd name="connsiteY0" fmla="*/ 2296018 h 4335280"/>
              <a:gd name="connsiteX1" fmla="*/ 1828670 w 20081569"/>
              <a:gd name="connsiteY1" fmla="*/ 4995 h 4335280"/>
              <a:gd name="connsiteX2" fmla="*/ 3214798 w 20081569"/>
              <a:gd name="connsiteY2" fmla="*/ 2832843 h 4335280"/>
              <a:gd name="connsiteX3" fmla="*/ 6163098 w 20081569"/>
              <a:gd name="connsiteY3" fmla="*/ 176252 h 4335280"/>
              <a:gd name="connsiteX4" fmla="*/ 9426881 w 20081569"/>
              <a:gd name="connsiteY4" fmla="*/ 695843 h 4335280"/>
              <a:gd name="connsiteX5" fmla="*/ 20081569 w 20081569"/>
              <a:gd name="connsiteY5" fmla="*/ 4298042 h 4335280"/>
              <a:gd name="connsiteX0" fmla="*/ 0 w 20081569"/>
              <a:gd name="connsiteY0" fmla="*/ 2293528 h 4543243"/>
              <a:gd name="connsiteX1" fmla="*/ 1828670 w 20081569"/>
              <a:gd name="connsiteY1" fmla="*/ 2505 h 4543243"/>
              <a:gd name="connsiteX2" fmla="*/ 3214798 w 20081569"/>
              <a:gd name="connsiteY2" fmla="*/ 2830353 h 4543243"/>
              <a:gd name="connsiteX3" fmla="*/ 6163098 w 20081569"/>
              <a:gd name="connsiteY3" fmla="*/ 173762 h 4543243"/>
              <a:gd name="connsiteX4" fmla="*/ 13301050 w 20081569"/>
              <a:gd name="connsiteY4" fmla="*/ 3914696 h 4543243"/>
              <a:gd name="connsiteX5" fmla="*/ 20081569 w 20081569"/>
              <a:gd name="connsiteY5" fmla="*/ 4295552 h 4543243"/>
              <a:gd name="connsiteX0" fmla="*/ 0 w 20851589"/>
              <a:gd name="connsiteY0" fmla="*/ 2293528 h 3916346"/>
              <a:gd name="connsiteX1" fmla="*/ 1828670 w 20851589"/>
              <a:gd name="connsiteY1" fmla="*/ 2505 h 3916346"/>
              <a:gd name="connsiteX2" fmla="*/ 3214798 w 20851589"/>
              <a:gd name="connsiteY2" fmla="*/ 2830353 h 3916346"/>
              <a:gd name="connsiteX3" fmla="*/ 6163098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282136"/>
              <a:gd name="connsiteX1" fmla="*/ 1828670 w 20851588"/>
              <a:gd name="connsiteY1" fmla="*/ 246523 h 4282136"/>
              <a:gd name="connsiteX2" fmla="*/ 3685061 w 20851588"/>
              <a:gd name="connsiteY2" fmla="*/ 3412834 h 4282136"/>
              <a:gd name="connsiteX3" fmla="*/ 6716551 w 20851588"/>
              <a:gd name="connsiteY3" fmla="*/ 417780 h 4282136"/>
              <a:gd name="connsiteX4" fmla="*/ 13301050 w 20851588"/>
              <a:gd name="connsiteY4" fmla="*/ 4158714 h 4282136"/>
              <a:gd name="connsiteX5" fmla="*/ 16808329 w 20851588"/>
              <a:gd name="connsiteY5" fmla="*/ 3071512 h 4282136"/>
              <a:gd name="connsiteX6" fmla="*/ 20851588 w 20851588"/>
              <a:gd name="connsiteY6" fmla="*/ 0 h 4282136"/>
              <a:gd name="connsiteX0" fmla="*/ 0 w 20851588"/>
              <a:gd name="connsiteY0" fmla="*/ 2537546 h 4264217"/>
              <a:gd name="connsiteX1" fmla="*/ 1828670 w 20851588"/>
              <a:gd name="connsiteY1" fmla="*/ 246523 h 4264217"/>
              <a:gd name="connsiteX2" fmla="*/ 3685061 w 20851588"/>
              <a:gd name="connsiteY2" fmla="*/ 3412834 h 4264217"/>
              <a:gd name="connsiteX3" fmla="*/ 6716551 w 20851588"/>
              <a:gd name="connsiteY3" fmla="*/ 417780 h 4264217"/>
              <a:gd name="connsiteX4" fmla="*/ 13301050 w 20851588"/>
              <a:gd name="connsiteY4" fmla="*/ 4158714 h 4264217"/>
              <a:gd name="connsiteX5" fmla="*/ 16808329 w 20851588"/>
              <a:gd name="connsiteY5" fmla="*/ 3071512 h 4264217"/>
              <a:gd name="connsiteX6" fmla="*/ 20851588 w 20851588"/>
              <a:gd name="connsiteY6" fmla="*/ 0 h 4264217"/>
              <a:gd name="connsiteX0" fmla="*/ 0 w 20851588"/>
              <a:gd name="connsiteY0" fmla="*/ 2537546 h 4319274"/>
              <a:gd name="connsiteX1" fmla="*/ 1828670 w 20851588"/>
              <a:gd name="connsiteY1" fmla="*/ 246523 h 4319274"/>
              <a:gd name="connsiteX2" fmla="*/ 3685061 w 20851588"/>
              <a:gd name="connsiteY2" fmla="*/ 3412834 h 4319274"/>
              <a:gd name="connsiteX3" fmla="*/ 6716551 w 20851588"/>
              <a:gd name="connsiteY3" fmla="*/ 417780 h 4319274"/>
              <a:gd name="connsiteX4" fmla="*/ 13301050 w 20851588"/>
              <a:gd name="connsiteY4" fmla="*/ 4158714 h 4319274"/>
              <a:gd name="connsiteX5" fmla="*/ 17330843 w 20851588"/>
              <a:gd name="connsiteY5" fmla="*/ 3409975 h 4319274"/>
              <a:gd name="connsiteX6" fmla="*/ 20851588 w 20851588"/>
              <a:gd name="connsiteY6" fmla="*/ 0 h 4319274"/>
              <a:gd name="connsiteX0" fmla="*/ 0 w 20851588"/>
              <a:gd name="connsiteY0" fmla="*/ 2537546 h 4282820"/>
              <a:gd name="connsiteX1" fmla="*/ 1828670 w 20851588"/>
              <a:gd name="connsiteY1" fmla="*/ 246523 h 4282820"/>
              <a:gd name="connsiteX2" fmla="*/ 3685061 w 20851588"/>
              <a:gd name="connsiteY2" fmla="*/ 3412834 h 4282820"/>
              <a:gd name="connsiteX3" fmla="*/ 6716551 w 20851588"/>
              <a:gd name="connsiteY3" fmla="*/ 417780 h 4282820"/>
              <a:gd name="connsiteX4" fmla="*/ 13301050 w 20851588"/>
              <a:gd name="connsiteY4" fmla="*/ 4158714 h 4282820"/>
              <a:gd name="connsiteX5" fmla="*/ 17542496 w 20851588"/>
              <a:gd name="connsiteY5" fmla="*/ 3202146 h 4282820"/>
              <a:gd name="connsiteX6" fmla="*/ 20851588 w 20851588"/>
              <a:gd name="connsiteY6" fmla="*/ 0 h 4282820"/>
              <a:gd name="connsiteX0" fmla="*/ 0 w 20851588"/>
              <a:gd name="connsiteY0" fmla="*/ 2537546 h 4297494"/>
              <a:gd name="connsiteX1" fmla="*/ 1828670 w 20851588"/>
              <a:gd name="connsiteY1" fmla="*/ 246523 h 4297494"/>
              <a:gd name="connsiteX2" fmla="*/ 3685061 w 20851588"/>
              <a:gd name="connsiteY2" fmla="*/ 3412834 h 4297494"/>
              <a:gd name="connsiteX3" fmla="*/ 6716551 w 20851588"/>
              <a:gd name="connsiteY3" fmla="*/ 417780 h 4297494"/>
              <a:gd name="connsiteX4" fmla="*/ 13301050 w 20851588"/>
              <a:gd name="connsiteY4" fmla="*/ 4158714 h 4297494"/>
              <a:gd name="connsiteX5" fmla="*/ 17542496 w 20851588"/>
              <a:gd name="connsiteY5" fmla="*/ 3202146 h 4297494"/>
              <a:gd name="connsiteX6" fmla="*/ 20851588 w 20851588"/>
              <a:gd name="connsiteY6" fmla="*/ 0 h 42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1588" h="4297494">
                <a:moveTo>
                  <a:pt x="0" y="2537546"/>
                </a:moveTo>
                <a:cubicBezTo>
                  <a:pt x="264673" y="2493430"/>
                  <a:pt x="1214493" y="100642"/>
                  <a:pt x="1828670" y="246523"/>
                </a:cubicBezTo>
                <a:cubicBezTo>
                  <a:pt x="2442847" y="392404"/>
                  <a:pt x="2347899" y="3327880"/>
                  <a:pt x="3685061" y="3412834"/>
                </a:cubicBezTo>
                <a:cubicBezTo>
                  <a:pt x="5022223" y="3497788"/>
                  <a:pt x="5113886" y="293467"/>
                  <a:pt x="6716551" y="417780"/>
                </a:cubicBezTo>
                <a:cubicBezTo>
                  <a:pt x="8319216" y="542093"/>
                  <a:pt x="11496726" y="3694653"/>
                  <a:pt x="13301050" y="4158714"/>
                </a:cubicBezTo>
                <a:cubicBezTo>
                  <a:pt x="15105374" y="4622775"/>
                  <a:pt x="16636751" y="3825494"/>
                  <a:pt x="17542496" y="3202146"/>
                </a:cubicBezTo>
                <a:cubicBezTo>
                  <a:pt x="18448241" y="2578798"/>
                  <a:pt x="20177712" y="511919"/>
                  <a:pt x="20851588" y="0"/>
                </a:cubicBezTo>
              </a:path>
            </a:pathLst>
          </a:custGeom>
          <a:noFill/>
          <a:ln w="38100" cap="flat" cmpd="sng" algn="ctr">
            <a:solidFill>
              <a:srgbClr val="08204C"/>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4" name="TextBox 33">
            <a:extLst>
              <a:ext uri="{FF2B5EF4-FFF2-40B4-BE49-F238E27FC236}">
                <a16:creationId xmlns:a16="http://schemas.microsoft.com/office/drawing/2014/main" id="{59D598CD-AC29-471C-8D38-AFF02E670412}"/>
              </a:ext>
            </a:extLst>
          </p:cNvPr>
          <p:cNvSpPr txBox="1"/>
          <p:nvPr/>
        </p:nvSpPr>
        <p:spPr>
          <a:xfrm>
            <a:off x="1533661" y="2058060"/>
            <a:ext cx="1128130"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Limitations</a:t>
            </a:r>
          </a:p>
        </p:txBody>
      </p:sp>
      <p:sp>
        <p:nvSpPr>
          <p:cNvPr id="35" name="TextBox 34">
            <a:extLst>
              <a:ext uri="{FF2B5EF4-FFF2-40B4-BE49-F238E27FC236}">
                <a16:creationId xmlns:a16="http://schemas.microsoft.com/office/drawing/2014/main" id="{9270D0F8-5472-449C-8189-8A11A24D2605}"/>
              </a:ext>
            </a:extLst>
          </p:cNvPr>
          <p:cNvSpPr txBox="1"/>
          <p:nvPr/>
        </p:nvSpPr>
        <p:spPr>
          <a:xfrm>
            <a:off x="4057853" y="1115381"/>
            <a:ext cx="1422634"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Industry Level </a:t>
            </a:r>
          </a:p>
        </p:txBody>
      </p:sp>
      <p:sp>
        <p:nvSpPr>
          <p:cNvPr id="36" name="TextBox 35">
            <a:extLst>
              <a:ext uri="{FF2B5EF4-FFF2-40B4-BE49-F238E27FC236}">
                <a16:creationId xmlns:a16="http://schemas.microsoft.com/office/drawing/2014/main" id="{8387B69C-D7B2-4458-990E-922BA6672978}"/>
              </a:ext>
            </a:extLst>
          </p:cNvPr>
          <p:cNvSpPr txBox="1"/>
          <p:nvPr/>
        </p:nvSpPr>
        <p:spPr>
          <a:xfrm>
            <a:off x="6663561" y="1973225"/>
            <a:ext cx="1518557"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Single Industry </a:t>
            </a:r>
          </a:p>
        </p:txBody>
      </p:sp>
      <p:sp>
        <p:nvSpPr>
          <p:cNvPr id="37" name="TextBox 36">
            <a:extLst>
              <a:ext uri="{FF2B5EF4-FFF2-40B4-BE49-F238E27FC236}">
                <a16:creationId xmlns:a16="http://schemas.microsoft.com/office/drawing/2014/main" id="{D33ADF9C-C709-4A32-A7EF-C86FAC17657B}"/>
              </a:ext>
            </a:extLst>
          </p:cNvPr>
          <p:cNvSpPr txBox="1"/>
          <p:nvPr/>
        </p:nvSpPr>
        <p:spPr>
          <a:xfrm>
            <a:off x="9200561" y="1605576"/>
            <a:ext cx="1750076" cy="338554"/>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Consultants </a:t>
            </a:r>
          </a:p>
        </p:txBody>
      </p:sp>
      <p:sp>
        <p:nvSpPr>
          <p:cNvPr id="38" name="Subtitle 2">
            <a:extLst>
              <a:ext uri="{FF2B5EF4-FFF2-40B4-BE49-F238E27FC236}">
                <a16:creationId xmlns:a16="http://schemas.microsoft.com/office/drawing/2014/main" id="{0BD839C6-27B3-4832-B0F3-F2DBBED9268A}"/>
              </a:ext>
            </a:extLst>
          </p:cNvPr>
          <p:cNvSpPr txBox="1">
            <a:spLocks/>
          </p:cNvSpPr>
          <p:nvPr/>
        </p:nvSpPr>
        <p:spPr>
          <a:xfrm>
            <a:off x="966931" y="2491024"/>
            <a:ext cx="2261582" cy="220060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Too General - only a starting point prior to deeper investigation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Better suited for static firms and less complex firms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Not suitable for non-profit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Bias perspective on the industry and/or lack of training or research can jeopardize integrity of the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The model lacks quantitative aspect as importance cannot be determined (quantitative facts can however be included)</a:t>
            </a:r>
          </a:p>
        </p:txBody>
      </p:sp>
      <p:sp>
        <p:nvSpPr>
          <p:cNvPr id="39" name="Subtitle 2">
            <a:extLst>
              <a:ext uri="{FF2B5EF4-FFF2-40B4-BE49-F238E27FC236}">
                <a16:creationId xmlns:a16="http://schemas.microsoft.com/office/drawing/2014/main" id="{0B90F48C-B15D-4668-A315-E04C0EA9DB5D}"/>
              </a:ext>
            </a:extLst>
          </p:cNvPr>
          <p:cNvSpPr txBox="1">
            <a:spLocks/>
          </p:cNvSpPr>
          <p:nvPr/>
        </p:nvSpPr>
        <p:spPr>
          <a:xfrm>
            <a:off x="3638375" y="1548345"/>
            <a:ext cx="2261582" cy="23240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ts val="175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According to Porter, the five forces framework should be used at the line-of-business industry level; it is not designed to be used at the industry group or industry sector level. An industry is defined at a lower, more basic level: a market in which similar or closely related products and/or services are sold to buyers.</a:t>
            </a:r>
            <a:endParaRPr kumimoji="0" lang="en-US" sz="1000" b="0" i="0" u="none" strike="noStrike" kern="1200" cap="none" spc="0" normalizeH="0" baseline="0" noProof="0" dirty="0">
              <a:ln>
                <a:noFill/>
              </a:ln>
              <a:solidFill>
                <a:srgbClr val="08204C"/>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7ED42BBF-9F21-47C6-89A1-5E62FA04E623}"/>
              </a:ext>
            </a:extLst>
          </p:cNvPr>
          <p:cNvSpPr txBox="1">
            <a:spLocks/>
          </p:cNvSpPr>
          <p:nvPr/>
        </p:nvSpPr>
        <p:spPr>
          <a:xfrm>
            <a:off x="6292044" y="2406189"/>
            <a:ext cx="2261582" cy="94083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ts val="175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A company which competes in a single industry should develop, at a minimum, one five forces analysis for its industry</a:t>
            </a:r>
            <a:endParaRPr kumimoji="0" lang="en-US" sz="1000" b="0" i="0" u="none" strike="noStrike" kern="1200" cap="none" spc="0" normalizeH="0" baseline="0" noProof="0" dirty="0">
              <a:ln>
                <a:noFill/>
              </a:ln>
              <a:solidFill>
                <a:srgbClr val="08204C"/>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CAC0E072-64C3-4FFC-873D-9E42A66E881A}"/>
              </a:ext>
            </a:extLst>
          </p:cNvPr>
          <p:cNvSpPr txBox="1">
            <a:spLocks/>
          </p:cNvSpPr>
          <p:nvPr/>
        </p:nvSpPr>
        <p:spPr>
          <a:xfrm>
            <a:off x="8945713" y="1963125"/>
            <a:ext cx="2357025" cy="23240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ts val="1750"/>
              </a:lnSpc>
              <a:spcBef>
                <a:spcPts val="0"/>
              </a:spcBef>
              <a:spcAft>
                <a:spcPts val="0"/>
              </a:spcAft>
              <a:buClrTx/>
              <a:buSzTx/>
              <a:buFont typeface="Arial" panose="020B0604020202020204" pitchFamily="34" charset="0"/>
              <a:buChar char="•"/>
              <a:tabLst/>
              <a:defRPr/>
            </a:pPr>
            <a:r>
              <a:rPr lang="en-GB" sz="1000" dirty="0">
                <a:solidFill>
                  <a:srgbClr val="202122"/>
                </a:solidFill>
                <a:latin typeface="Lato Light"/>
                <a:cs typeface="+mn-cs"/>
              </a:rPr>
              <a:t>Strategy consultants occasionally use Porter's five forces framework when making a qualitative evaluation of a firm's strategic position. However, for most consultants, the framework is only a starting point like all general frameworks, an analysis that uses it to the exclusion of specifics about a particular situation is considered naïve</a:t>
            </a:r>
            <a:endParaRPr lang="en-US" sz="1000" dirty="0">
              <a:solidFill>
                <a:srgbClr val="202122"/>
              </a:solidFill>
              <a:latin typeface="Lato Light"/>
              <a:cs typeface="+mn-cs"/>
            </a:endParaRPr>
          </a:p>
        </p:txBody>
      </p:sp>
      <p:sp>
        <p:nvSpPr>
          <p:cNvPr id="2" name="TextBox 1">
            <a:extLst>
              <a:ext uri="{FF2B5EF4-FFF2-40B4-BE49-F238E27FC236}">
                <a16:creationId xmlns:a16="http://schemas.microsoft.com/office/drawing/2014/main" id="{AC654707-54AB-4712-8DF6-DAD5598053B8}"/>
              </a:ext>
            </a:extLst>
          </p:cNvPr>
          <p:cNvSpPr txBox="1"/>
          <p:nvPr/>
        </p:nvSpPr>
        <p:spPr>
          <a:xfrm>
            <a:off x="762000" y="5890299"/>
            <a:ext cx="48707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02122"/>
                </a:solidFill>
                <a:effectLst/>
                <a:uLnTx/>
                <a:uFillTx/>
                <a:latin typeface="Lato Light"/>
                <a:ea typeface="+mn-ea"/>
                <a:cs typeface="+mn-cs"/>
              </a:rPr>
              <a:t>The average </a:t>
            </a:r>
            <a:r>
              <a:rPr kumimoji="0" lang="en-GB" sz="1000" b="0" i="1" u="none" strike="noStrike" kern="1200" cap="none" spc="0" normalizeH="0" baseline="0" noProof="0" dirty="0">
                <a:ln>
                  <a:noFill/>
                </a:ln>
                <a:solidFill>
                  <a:srgbClr val="202122"/>
                </a:solidFill>
                <a:effectLst/>
                <a:uLnTx/>
                <a:uFillTx/>
                <a:latin typeface="Lato Light"/>
                <a:ea typeface="+mn-ea"/>
                <a:cs typeface="+mn-cs"/>
              </a:rPr>
              <a:t>Fortune Global 1,000</a:t>
            </a:r>
            <a:r>
              <a:rPr kumimoji="0" lang="en-GB" sz="1000" b="0" i="0" u="none" strike="noStrike" kern="1200" cap="none" spc="0" normalizeH="0" baseline="0" noProof="0" dirty="0">
                <a:ln>
                  <a:noFill/>
                </a:ln>
                <a:solidFill>
                  <a:srgbClr val="202122"/>
                </a:solidFill>
                <a:effectLst/>
                <a:uLnTx/>
                <a:uFillTx/>
                <a:latin typeface="Lato Light"/>
                <a:ea typeface="+mn-ea"/>
                <a:cs typeface="+mn-cs"/>
              </a:rPr>
              <a:t> company competes in 52 industries.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Logo&#10;&#10;Description automatically generated">
            <a:extLst>
              <a:ext uri="{FF2B5EF4-FFF2-40B4-BE49-F238E27FC236}">
                <a16:creationId xmlns:a16="http://schemas.microsoft.com/office/drawing/2014/main" id="{4D14385C-A1B9-4903-9209-7F5336B07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3063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4053</Words>
  <Application>Microsoft Office PowerPoint</Application>
  <PresentationFormat>Widescreen</PresentationFormat>
  <Paragraphs>393</Paragraphs>
  <Slides>19</Slides>
  <Notes>0</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6" baseType="lpstr">
      <vt:lpstr>-apple-system</vt:lpstr>
      <vt:lpstr>arial</vt:lpstr>
      <vt:lpstr>arial</vt:lpstr>
      <vt:lpstr>Calibri</vt:lpstr>
      <vt:lpstr>Calibri Light</vt:lpstr>
      <vt:lpstr>Elephant</vt:lpstr>
      <vt:lpstr>Inter</vt:lpstr>
      <vt:lpstr>Lato</vt:lpstr>
      <vt:lpstr>Lato Light</vt:lpstr>
      <vt:lpstr>Lato Light</vt:lpstr>
      <vt:lpstr>MaRSMarcin-Regular</vt:lpstr>
      <vt:lpstr>Poppins</vt:lpstr>
      <vt:lpstr>Office Theme</vt:lpstr>
      <vt:lpstr>1_Office Theme</vt:lpstr>
      <vt:lpstr>3_Office Theme</vt:lpstr>
      <vt:lpstr>5_Office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21</cp:revision>
  <dcterms:created xsi:type="dcterms:W3CDTF">2021-04-04T06:09:43Z</dcterms:created>
  <dcterms:modified xsi:type="dcterms:W3CDTF">2023-07-11T12:27:01Z</dcterms:modified>
</cp:coreProperties>
</file>