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0" r:id="rId6"/>
  </p:sldMasterIdLst>
  <p:sldIdLst>
    <p:sldId id="4213" r:id="rId7"/>
    <p:sldId id="4411" r:id="rId8"/>
    <p:sldId id="4412" r:id="rId9"/>
    <p:sldId id="3965" r:id="rId10"/>
    <p:sldId id="4413" r:id="rId11"/>
    <p:sldId id="3316" r:id="rId12"/>
    <p:sldId id="4212" r:id="rId13"/>
    <p:sldId id="4216" r:id="rId14"/>
    <p:sldId id="4219" r:id="rId15"/>
    <p:sldId id="4220" r:id="rId16"/>
    <p:sldId id="4222" r:id="rId17"/>
    <p:sldId id="4225" r:id="rId18"/>
    <p:sldId id="4230" r:id="rId19"/>
    <p:sldId id="4232" r:id="rId20"/>
    <p:sldId id="4231" r:id="rId21"/>
    <p:sldId id="4235" r:id="rId22"/>
    <p:sldId id="4253" r:id="rId23"/>
    <p:sldId id="4228" r:id="rId24"/>
    <p:sldId id="4226" r:id="rId25"/>
    <p:sldId id="4229" r:id="rId26"/>
    <p:sldId id="4234" r:id="rId27"/>
    <p:sldId id="4415" r:id="rId28"/>
    <p:sldId id="441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1BA7EF-61A4-464D-88AA-65E6FCF60C51}" v="7" dt="2023-07-12T14:07:07.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372" y="60"/>
      </p:cViewPr>
      <p:guideLst/>
    </p:cSldViewPr>
  </p:slideViewPr>
  <p:notesTextViewPr>
    <p:cViewPr>
      <p:scale>
        <a:sx n="1" d="1"/>
        <a:sy n="1" d="1"/>
      </p:scale>
      <p:origin x="0" y="0"/>
    </p:cViewPr>
  </p:notesTextViewPr>
  <p:sorterViewPr>
    <p:cViewPr>
      <p:scale>
        <a:sx n="106" d="100"/>
        <a:sy n="106" d="100"/>
      </p:scale>
      <p:origin x="0" y="-43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C3DC6EA2-BBD2-4D5B-9F62-5B331912E5AE}"/>
    <pc:docChg chg="undo custSel addSld delSld modSld sldOrd">
      <pc:chgData name="Sudarshan Chakravarthi" userId="9632d19e-631d-46a5-9e9a-d9cc496f17d0" providerId="ADAL" clId="{C3DC6EA2-BBD2-4D5B-9F62-5B331912E5AE}" dt="2023-02-20T07:34:51.961" v="4325" actId="1076"/>
      <pc:docMkLst>
        <pc:docMk/>
      </pc:docMkLst>
      <pc:sldChg chg="delSp modSp mod">
        <pc:chgData name="Sudarshan Chakravarthi" userId="9632d19e-631d-46a5-9e9a-d9cc496f17d0" providerId="ADAL" clId="{C3DC6EA2-BBD2-4D5B-9F62-5B331912E5AE}" dt="2022-08-26T13:11:10.580" v="4222" actId="14100"/>
        <pc:sldMkLst>
          <pc:docMk/>
          <pc:sldMk cId="1257219027" sldId="3316"/>
        </pc:sldMkLst>
        <pc:spChg chg="del">
          <ac:chgData name="Sudarshan Chakravarthi" userId="9632d19e-631d-46a5-9e9a-d9cc496f17d0" providerId="ADAL" clId="{C3DC6EA2-BBD2-4D5B-9F62-5B331912E5AE}" dt="2021-10-15T16:18:08.418" v="2304" actId="478"/>
          <ac:spMkLst>
            <pc:docMk/>
            <pc:sldMk cId="1257219027" sldId="3316"/>
            <ac:spMk id="44" creationId="{841A688E-162A-4562-8D7B-9268736DE4EC}"/>
          </ac:spMkLst>
        </pc:spChg>
        <pc:spChg chg="del">
          <ac:chgData name="Sudarshan Chakravarthi" userId="9632d19e-631d-46a5-9e9a-d9cc496f17d0" providerId="ADAL" clId="{C3DC6EA2-BBD2-4D5B-9F62-5B331912E5AE}" dt="2021-10-15T16:18:08.418" v="2304" actId="478"/>
          <ac:spMkLst>
            <pc:docMk/>
            <pc:sldMk cId="1257219027" sldId="3316"/>
            <ac:spMk id="60" creationId="{F20A3B09-E184-4308-A68B-3258BB6855E9}"/>
          </ac:spMkLst>
        </pc:spChg>
        <pc:spChg chg="del">
          <ac:chgData name="Sudarshan Chakravarthi" userId="9632d19e-631d-46a5-9e9a-d9cc496f17d0" providerId="ADAL" clId="{C3DC6EA2-BBD2-4D5B-9F62-5B331912E5AE}" dt="2021-10-15T16:18:08.418" v="2304" actId="478"/>
          <ac:spMkLst>
            <pc:docMk/>
            <pc:sldMk cId="1257219027" sldId="3316"/>
            <ac:spMk id="61" creationId="{7ABCCDEC-12FB-4E6A-9D6A-D6AD2F91B37E}"/>
          </ac:spMkLst>
        </pc:spChg>
        <pc:spChg chg="del">
          <ac:chgData name="Sudarshan Chakravarthi" userId="9632d19e-631d-46a5-9e9a-d9cc496f17d0" providerId="ADAL" clId="{C3DC6EA2-BBD2-4D5B-9F62-5B331912E5AE}" dt="2021-10-15T16:18:08.418" v="2304" actId="478"/>
          <ac:spMkLst>
            <pc:docMk/>
            <pc:sldMk cId="1257219027" sldId="3316"/>
            <ac:spMk id="62" creationId="{E38BBFDD-5C57-47CD-A68B-3DC6926B899C}"/>
          </ac:spMkLst>
        </pc:spChg>
        <pc:spChg chg="mod">
          <ac:chgData name="Sudarshan Chakravarthi" userId="9632d19e-631d-46a5-9e9a-d9cc496f17d0" providerId="ADAL" clId="{C3DC6EA2-BBD2-4D5B-9F62-5B331912E5AE}" dt="2022-08-26T13:11:10.580" v="4222" actId="14100"/>
          <ac:spMkLst>
            <pc:docMk/>
            <pc:sldMk cId="1257219027" sldId="3316"/>
            <ac:spMk id="63" creationId="{49E01450-B125-45D8-A189-A6F7F464ECAC}"/>
          </ac:spMkLst>
        </pc:spChg>
      </pc:sldChg>
      <pc:sldChg chg="del ord">
        <pc:chgData name="Sudarshan Chakravarthi" userId="9632d19e-631d-46a5-9e9a-d9cc496f17d0" providerId="ADAL" clId="{C3DC6EA2-BBD2-4D5B-9F62-5B331912E5AE}" dt="2021-10-31T11:50:14.934" v="3754" actId="47"/>
        <pc:sldMkLst>
          <pc:docMk/>
          <pc:sldMk cId="2117755758" sldId="3911"/>
        </pc:sldMkLst>
      </pc:sldChg>
      <pc:sldChg chg="del ord">
        <pc:chgData name="Sudarshan Chakravarthi" userId="9632d19e-631d-46a5-9e9a-d9cc496f17d0" providerId="ADAL" clId="{C3DC6EA2-BBD2-4D5B-9F62-5B331912E5AE}" dt="2021-10-31T11:59:20.740" v="3845" actId="47"/>
        <pc:sldMkLst>
          <pc:docMk/>
          <pc:sldMk cId="2215176616" sldId="3914"/>
        </pc:sldMkLst>
      </pc:sldChg>
      <pc:sldChg chg="del">
        <pc:chgData name="Sudarshan Chakravarthi" userId="9632d19e-631d-46a5-9e9a-d9cc496f17d0" providerId="ADAL" clId="{C3DC6EA2-BBD2-4D5B-9F62-5B331912E5AE}" dt="2021-10-14T16:05:37.612" v="0" actId="47"/>
        <pc:sldMkLst>
          <pc:docMk/>
          <pc:sldMk cId="3071901421" sldId="3928"/>
        </pc:sldMkLst>
      </pc:sldChg>
      <pc:sldChg chg="del">
        <pc:chgData name="Sudarshan Chakravarthi" userId="9632d19e-631d-46a5-9e9a-d9cc496f17d0" providerId="ADAL" clId="{C3DC6EA2-BBD2-4D5B-9F62-5B331912E5AE}" dt="2021-10-14T16:40:38.347" v="32" actId="47"/>
        <pc:sldMkLst>
          <pc:docMk/>
          <pc:sldMk cId="1208168512" sldId="3929"/>
        </pc:sldMkLst>
      </pc:sldChg>
      <pc:sldChg chg="del ord">
        <pc:chgData name="Sudarshan Chakravarthi" userId="9632d19e-631d-46a5-9e9a-d9cc496f17d0" providerId="ADAL" clId="{C3DC6EA2-BBD2-4D5B-9F62-5B331912E5AE}" dt="2021-10-31T11:50:08.825" v="3749" actId="47"/>
        <pc:sldMkLst>
          <pc:docMk/>
          <pc:sldMk cId="4174103439" sldId="3933"/>
        </pc:sldMkLst>
      </pc:sldChg>
      <pc:sldChg chg="del ord">
        <pc:chgData name="Sudarshan Chakravarthi" userId="9632d19e-631d-46a5-9e9a-d9cc496f17d0" providerId="ADAL" clId="{C3DC6EA2-BBD2-4D5B-9F62-5B331912E5AE}" dt="2021-10-31T11:50:17.549" v="3755" actId="47"/>
        <pc:sldMkLst>
          <pc:docMk/>
          <pc:sldMk cId="3203159842" sldId="3934"/>
        </pc:sldMkLst>
      </pc:sldChg>
      <pc:sldChg chg="del ord">
        <pc:chgData name="Sudarshan Chakravarthi" userId="9632d19e-631d-46a5-9e9a-d9cc496f17d0" providerId="ADAL" clId="{C3DC6EA2-BBD2-4D5B-9F62-5B331912E5AE}" dt="2021-10-31T11:50:13.954" v="3753" actId="47"/>
        <pc:sldMkLst>
          <pc:docMk/>
          <pc:sldMk cId="1259659769" sldId="3935"/>
        </pc:sldMkLst>
      </pc:sldChg>
      <pc:sldChg chg="del ord">
        <pc:chgData name="Sudarshan Chakravarthi" userId="9632d19e-631d-46a5-9e9a-d9cc496f17d0" providerId="ADAL" clId="{C3DC6EA2-BBD2-4D5B-9F62-5B331912E5AE}" dt="2021-10-31T11:50:13.185" v="3752" actId="47"/>
        <pc:sldMkLst>
          <pc:docMk/>
          <pc:sldMk cId="885002822" sldId="3936"/>
        </pc:sldMkLst>
      </pc:sldChg>
      <pc:sldChg chg="del ord">
        <pc:chgData name="Sudarshan Chakravarthi" userId="9632d19e-631d-46a5-9e9a-d9cc496f17d0" providerId="ADAL" clId="{C3DC6EA2-BBD2-4D5B-9F62-5B331912E5AE}" dt="2021-10-31T11:50:12.293" v="3751" actId="47"/>
        <pc:sldMkLst>
          <pc:docMk/>
          <pc:sldMk cId="1019876550" sldId="3937"/>
        </pc:sldMkLst>
      </pc:sldChg>
      <pc:sldChg chg="modSp del mod">
        <pc:chgData name="Sudarshan Chakravarthi" userId="9632d19e-631d-46a5-9e9a-d9cc496f17d0" providerId="ADAL" clId="{C3DC6EA2-BBD2-4D5B-9F62-5B331912E5AE}" dt="2021-10-15T15:28:27.342" v="704" actId="47"/>
        <pc:sldMkLst>
          <pc:docMk/>
          <pc:sldMk cId="2585938868" sldId="3938"/>
        </pc:sldMkLst>
        <pc:spChg chg="mod">
          <ac:chgData name="Sudarshan Chakravarthi" userId="9632d19e-631d-46a5-9e9a-d9cc496f17d0" providerId="ADAL" clId="{C3DC6EA2-BBD2-4D5B-9F62-5B331912E5AE}" dt="2021-10-15T15:25:36.873" v="568" actId="1076"/>
          <ac:spMkLst>
            <pc:docMk/>
            <pc:sldMk cId="2585938868" sldId="3938"/>
            <ac:spMk id="23" creationId="{11DC82A0-5C22-422F-9F90-EB4A295A311D}"/>
          </ac:spMkLst>
        </pc:spChg>
        <pc:grpChg chg="mod">
          <ac:chgData name="Sudarshan Chakravarthi" userId="9632d19e-631d-46a5-9e9a-d9cc496f17d0" providerId="ADAL" clId="{C3DC6EA2-BBD2-4D5B-9F62-5B331912E5AE}" dt="2021-10-15T15:27:29.071" v="607" actId="1076"/>
          <ac:grpSpMkLst>
            <pc:docMk/>
            <pc:sldMk cId="2585938868" sldId="3938"/>
            <ac:grpSpMk id="14" creationId="{CBF96B75-C189-4019-BDFC-88A198058CE7}"/>
          </ac:grpSpMkLst>
        </pc:grpChg>
      </pc:sldChg>
      <pc:sldChg chg="add del">
        <pc:chgData name="Sudarshan Chakravarthi" userId="9632d19e-631d-46a5-9e9a-d9cc496f17d0" providerId="ADAL" clId="{C3DC6EA2-BBD2-4D5B-9F62-5B331912E5AE}" dt="2022-08-26T13:13:00.070" v="4238" actId="47"/>
        <pc:sldMkLst>
          <pc:docMk/>
          <pc:sldMk cId="2812969886" sldId="3964"/>
        </pc:sldMkLst>
      </pc:sldChg>
      <pc:sldChg chg="add del">
        <pc:chgData name="Sudarshan Chakravarthi" userId="9632d19e-631d-46a5-9e9a-d9cc496f17d0" providerId="ADAL" clId="{C3DC6EA2-BBD2-4D5B-9F62-5B331912E5AE}" dt="2023-02-20T07:30:20.678" v="4263"/>
        <pc:sldMkLst>
          <pc:docMk/>
          <pc:sldMk cId="3097043110" sldId="3965"/>
        </pc:sldMkLst>
      </pc:sldChg>
      <pc:sldChg chg="add del">
        <pc:chgData name="Sudarshan Chakravarthi" userId="9632d19e-631d-46a5-9e9a-d9cc496f17d0" providerId="ADAL" clId="{C3DC6EA2-BBD2-4D5B-9F62-5B331912E5AE}" dt="2023-02-20T07:34:20.531" v="4302" actId="47"/>
        <pc:sldMkLst>
          <pc:docMk/>
          <pc:sldMk cId="2411745767" sldId="4117"/>
        </pc:sldMkLst>
      </pc:sldChg>
      <pc:sldChg chg="addSp modSp del mod ord">
        <pc:chgData name="Sudarshan Chakravarthi" userId="9632d19e-631d-46a5-9e9a-d9cc496f17d0" providerId="ADAL" clId="{C3DC6EA2-BBD2-4D5B-9F62-5B331912E5AE}" dt="2023-02-20T07:32:53.882" v="4290" actId="47"/>
        <pc:sldMkLst>
          <pc:docMk/>
          <pc:sldMk cId="4286229765" sldId="4122"/>
        </pc:sldMkLst>
        <pc:spChg chg="mod">
          <ac:chgData name="Sudarshan Chakravarthi" userId="9632d19e-631d-46a5-9e9a-d9cc496f17d0" providerId="ADAL" clId="{C3DC6EA2-BBD2-4D5B-9F62-5B331912E5AE}" dt="2021-10-31T12:00:30.456" v="3941" actId="20577"/>
          <ac:spMkLst>
            <pc:docMk/>
            <pc:sldMk cId="4286229765" sldId="4122"/>
            <ac:spMk id="3" creationId="{F0A06BFC-65E4-4904-8776-485979DC0415}"/>
          </ac:spMkLst>
        </pc:spChg>
        <pc:spChg chg="mod">
          <ac:chgData name="Sudarshan Chakravarthi" userId="9632d19e-631d-46a5-9e9a-d9cc496f17d0" providerId="ADAL" clId="{C3DC6EA2-BBD2-4D5B-9F62-5B331912E5AE}" dt="2022-08-26T13:10:58.533" v="4218" actId="404"/>
          <ac:spMkLst>
            <pc:docMk/>
            <pc:sldMk cId="4286229765" sldId="4122"/>
            <ac:spMk id="12" creationId="{293D920B-A70E-47FC-BD47-537A2100AD03}"/>
          </ac:spMkLst>
        </pc:spChg>
        <pc:picChg chg="add mod">
          <ac:chgData name="Sudarshan Chakravarthi" userId="9632d19e-631d-46a5-9e9a-d9cc496f17d0" providerId="ADAL" clId="{C3DC6EA2-BBD2-4D5B-9F62-5B331912E5AE}" dt="2021-10-31T11:58:42.023" v="3815" actId="1076"/>
          <ac:picMkLst>
            <pc:docMk/>
            <pc:sldMk cId="4286229765" sldId="4122"/>
            <ac:picMk id="44" creationId="{3B4BC951-D820-495B-AC50-D87CA7ECE11A}"/>
          </ac:picMkLst>
        </pc:picChg>
      </pc:sldChg>
      <pc:sldChg chg="addSp delSp modSp del mod">
        <pc:chgData name="Sudarshan Chakravarthi" userId="9632d19e-631d-46a5-9e9a-d9cc496f17d0" providerId="ADAL" clId="{C3DC6EA2-BBD2-4D5B-9F62-5B331912E5AE}" dt="2023-02-20T07:32:37.511" v="4288" actId="47"/>
        <pc:sldMkLst>
          <pc:docMk/>
          <pc:sldMk cId="495994252" sldId="4145"/>
        </pc:sldMkLst>
        <pc:spChg chg="mod">
          <ac:chgData name="Sudarshan Chakravarthi" userId="9632d19e-631d-46a5-9e9a-d9cc496f17d0" providerId="ADAL" clId="{C3DC6EA2-BBD2-4D5B-9F62-5B331912E5AE}" dt="2022-08-26T13:00:29.869" v="4038" actId="2711"/>
          <ac:spMkLst>
            <pc:docMk/>
            <pc:sldMk cId="495994252" sldId="4145"/>
            <ac:spMk id="8" creationId="{DA32DBBD-D3E4-453E-AFA1-C79D34C915C9}"/>
          </ac:spMkLst>
        </pc:spChg>
        <pc:spChg chg="mod">
          <ac:chgData name="Sudarshan Chakravarthi" userId="9632d19e-631d-46a5-9e9a-d9cc496f17d0" providerId="ADAL" clId="{C3DC6EA2-BBD2-4D5B-9F62-5B331912E5AE}" dt="2022-08-26T13:13:30.394" v="4260" actId="6549"/>
          <ac:spMkLst>
            <pc:docMk/>
            <pc:sldMk cId="495994252" sldId="4145"/>
            <ac:spMk id="10" creationId="{4B5F75FC-EC67-41BD-8241-FCDFFD0B2B59}"/>
          </ac:spMkLst>
        </pc:spChg>
        <pc:spChg chg="add del mod">
          <ac:chgData name="Sudarshan Chakravarthi" userId="9632d19e-631d-46a5-9e9a-d9cc496f17d0" providerId="ADAL" clId="{C3DC6EA2-BBD2-4D5B-9F62-5B331912E5AE}" dt="2023-02-20T07:31:15.885" v="4275" actId="21"/>
          <ac:spMkLst>
            <pc:docMk/>
            <pc:sldMk cId="495994252" sldId="4145"/>
            <ac:spMk id="22" creationId="{930B6114-6DA8-5F0D-B414-81469DB17D5E}"/>
          </ac:spMkLst>
        </pc:spChg>
        <pc:grpChg chg="del">
          <ac:chgData name="Sudarshan Chakravarthi" userId="9632d19e-631d-46a5-9e9a-d9cc496f17d0" providerId="ADAL" clId="{C3DC6EA2-BBD2-4D5B-9F62-5B331912E5AE}" dt="2022-08-26T13:01:19.717" v="4043" actId="478"/>
          <ac:grpSpMkLst>
            <pc:docMk/>
            <pc:sldMk cId="495994252" sldId="4145"/>
            <ac:grpSpMk id="6" creationId="{CBA82B01-3207-4652-91EA-473270379187}"/>
          </ac:grpSpMkLst>
        </pc:grpChg>
        <pc:picChg chg="add del mod ord">
          <ac:chgData name="Sudarshan Chakravarthi" userId="9632d19e-631d-46a5-9e9a-d9cc496f17d0" providerId="ADAL" clId="{C3DC6EA2-BBD2-4D5B-9F62-5B331912E5AE}" dt="2022-08-26T13:08:42.619" v="4153" actId="478"/>
          <ac:picMkLst>
            <pc:docMk/>
            <pc:sldMk cId="495994252" sldId="4145"/>
            <ac:picMk id="9" creationId="{3B64C858-C121-73AD-EF3D-BAD7B5B8218C}"/>
          </ac:picMkLst>
        </pc:picChg>
        <pc:picChg chg="add del mod">
          <ac:chgData name="Sudarshan Chakravarthi" userId="9632d19e-631d-46a5-9e9a-d9cc496f17d0" providerId="ADAL" clId="{C3DC6EA2-BBD2-4D5B-9F62-5B331912E5AE}" dt="2023-02-20T07:31:15.885" v="4275" actId="21"/>
          <ac:picMkLst>
            <pc:docMk/>
            <pc:sldMk cId="495994252" sldId="4145"/>
            <ac:picMk id="16" creationId="{C2043CC3-B5E3-35F7-0AA4-26BD09E57BBF}"/>
          </ac:picMkLst>
        </pc:picChg>
        <pc:picChg chg="add del mod">
          <ac:chgData name="Sudarshan Chakravarthi" userId="9632d19e-631d-46a5-9e9a-d9cc496f17d0" providerId="ADAL" clId="{C3DC6EA2-BBD2-4D5B-9F62-5B331912E5AE}" dt="2023-02-20T07:31:15.885" v="4275" actId="21"/>
          <ac:picMkLst>
            <pc:docMk/>
            <pc:sldMk cId="495994252" sldId="4145"/>
            <ac:picMk id="19" creationId="{85BD9E1E-E091-D76C-7A67-F45C0288A7B8}"/>
          </ac:picMkLst>
        </pc:picChg>
        <pc:picChg chg="add del mod">
          <ac:chgData name="Sudarshan Chakravarthi" userId="9632d19e-631d-46a5-9e9a-d9cc496f17d0" providerId="ADAL" clId="{C3DC6EA2-BBD2-4D5B-9F62-5B331912E5AE}" dt="2023-02-20T07:31:15.885" v="4275" actId="21"/>
          <ac:picMkLst>
            <pc:docMk/>
            <pc:sldMk cId="495994252" sldId="4145"/>
            <ac:picMk id="21" creationId="{F201898B-C3B9-4D0A-DCE0-3128EC780F40}"/>
          </ac:picMkLst>
        </pc:picChg>
        <pc:picChg chg="add del mod">
          <ac:chgData name="Sudarshan Chakravarthi" userId="9632d19e-631d-46a5-9e9a-d9cc496f17d0" providerId="ADAL" clId="{C3DC6EA2-BBD2-4D5B-9F62-5B331912E5AE}" dt="2023-02-20T07:31:15.885" v="4275" actId="21"/>
          <ac:picMkLst>
            <pc:docMk/>
            <pc:sldMk cId="495994252" sldId="4145"/>
            <ac:picMk id="24" creationId="{62970FB0-9775-A8AD-3E49-07864D22141C}"/>
          </ac:picMkLst>
        </pc:picChg>
        <pc:cxnChg chg="del">
          <ac:chgData name="Sudarshan Chakravarthi" userId="9632d19e-631d-46a5-9e9a-d9cc496f17d0" providerId="ADAL" clId="{C3DC6EA2-BBD2-4D5B-9F62-5B331912E5AE}" dt="2022-08-26T13:01:22.645" v="4044" actId="478"/>
          <ac:cxnSpMkLst>
            <pc:docMk/>
            <pc:sldMk cId="495994252" sldId="4145"/>
            <ac:cxnSpMk id="7" creationId="{3FAEC7E0-7F32-4918-A38F-934F0EB67C9E}"/>
          </ac:cxnSpMkLst>
        </pc:cxnChg>
        <pc:cxnChg chg="add del mod ord">
          <ac:chgData name="Sudarshan Chakravarthi" userId="9632d19e-631d-46a5-9e9a-d9cc496f17d0" providerId="ADAL" clId="{C3DC6EA2-BBD2-4D5B-9F62-5B331912E5AE}" dt="2022-08-26T13:08:35.769" v="4152" actId="478"/>
          <ac:cxnSpMkLst>
            <pc:docMk/>
            <pc:sldMk cId="495994252" sldId="4145"/>
            <ac:cxnSpMk id="14" creationId="{21268E50-96CD-9CC3-591F-C59B7D5AF6EB}"/>
          </ac:cxnSpMkLst>
        </pc:cxnChg>
      </pc:sldChg>
      <pc:sldChg chg="del">
        <pc:chgData name="Sudarshan Chakravarthi" userId="9632d19e-631d-46a5-9e9a-d9cc496f17d0" providerId="ADAL" clId="{C3DC6EA2-BBD2-4D5B-9F62-5B331912E5AE}" dt="2023-02-20T07:32:43.061" v="4289" actId="47"/>
        <pc:sldMkLst>
          <pc:docMk/>
          <pc:sldMk cId="3208584127" sldId="4207"/>
        </pc:sldMkLst>
      </pc:sldChg>
      <pc:sldChg chg="add del">
        <pc:chgData name="Sudarshan Chakravarthi" userId="9632d19e-631d-46a5-9e9a-d9cc496f17d0" providerId="ADAL" clId="{C3DC6EA2-BBD2-4D5B-9F62-5B331912E5AE}" dt="2023-02-20T07:34:05.206" v="4297" actId="47"/>
        <pc:sldMkLst>
          <pc:docMk/>
          <pc:sldMk cId="2873297445" sldId="4209"/>
        </pc:sldMkLst>
      </pc:sldChg>
      <pc:sldChg chg="del">
        <pc:chgData name="Sudarshan Chakravarthi" userId="9632d19e-631d-46a5-9e9a-d9cc496f17d0" providerId="ADAL" clId="{C3DC6EA2-BBD2-4D5B-9F62-5B331912E5AE}" dt="2021-10-31T12:06:43.223" v="4004" actId="2696"/>
        <pc:sldMkLst>
          <pc:docMk/>
          <pc:sldMk cId="385580500" sldId="4210"/>
        </pc:sldMkLst>
      </pc:sldChg>
      <pc:sldChg chg="addSp delSp modSp mod">
        <pc:chgData name="Sudarshan Chakravarthi" userId="9632d19e-631d-46a5-9e9a-d9cc496f17d0" providerId="ADAL" clId="{C3DC6EA2-BBD2-4D5B-9F62-5B331912E5AE}" dt="2022-08-26T13:11:16.975" v="4223" actId="2711"/>
        <pc:sldMkLst>
          <pc:docMk/>
          <pc:sldMk cId="2058101268" sldId="4212"/>
        </pc:sldMkLst>
        <pc:spChg chg="del">
          <ac:chgData name="Sudarshan Chakravarthi" userId="9632d19e-631d-46a5-9e9a-d9cc496f17d0" providerId="ADAL" clId="{C3DC6EA2-BBD2-4D5B-9F62-5B331912E5AE}" dt="2021-10-15T16:05:13.770" v="1810" actId="478"/>
          <ac:spMkLst>
            <pc:docMk/>
            <pc:sldMk cId="2058101268" sldId="4212"/>
            <ac:spMk id="10" creationId="{3595755F-77A2-4C21-B340-955AE71F8A17}"/>
          </ac:spMkLst>
        </pc:spChg>
        <pc:spChg chg="mod">
          <ac:chgData name="Sudarshan Chakravarthi" userId="9632d19e-631d-46a5-9e9a-d9cc496f17d0" providerId="ADAL" clId="{C3DC6EA2-BBD2-4D5B-9F62-5B331912E5AE}" dt="2021-10-15T16:05:34.331" v="1815" actId="1076"/>
          <ac:spMkLst>
            <pc:docMk/>
            <pc:sldMk cId="2058101268" sldId="4212"/>
            <ac:spMk id="11" creationId="{6C5F9FA3-7494-4E62-8AB3-34C96BF26B1E}"/>
          </ac:spMkLst>
        </pc:spChg>
        <pc:spChg chg="del">
          <ac:chgData name="Sudarshan Chakravarthi" userId="9632d19e-631d-46a5-9e9a-d9cc496f17d0" providerId="ADAL" clId="{C3DC6EA2-BBD2-4D5B-9F62-5B331912E5AE}" dt="2021-10-15T16:04:50.358" v="1803" actId="478"/>
          <ac:spMkLst>
            <pc:docMk/>
            <pc:sldMk cId="2058101268" sldId="4212"/>
            <ac:spMk id="12" creationId="{48240749-A549-40C7-8D79-7C50C4D53DA5}"/>
          </ac:spMkLst>
        </pc:spChg>
        <pc:spChg chg="mod">
          <ac:chgData name="Sudarshan Chakravarthi" userId="9632d19e-631d-46a5-9e9a-d9cc496f17d0" providerId="ADAL" clId="{C3DC6EA2-BBD2-4D5B-9F62-5B331912E5AE}" dt="2022-08-26T13:11:16.975" v="4223" actId="2711"/>
          <ac:spMkLst>
            <pc:docMk/>
            <pc:sldMk cId="2058101268" sldId="4212"/>
            <ac:spMk id="15" creationId="{42C50E61-3B22-4451-9A65-F720F7DD7C18}"/>
          </ac:spMkLst>
        </pc:spChg>
        <pc:spChg chg="mod topLvl">
          <ac:chgData name="Sudarshan Chakravarthi" userId="9632d19e-631d-46a5-9e9a-d9cc496f17d0" providerId="ADAL" clId="{C3DC6EA2-BBD2-4D5B-9F62-5B331912E5AE}" dt="2021-10-16T11:42:12.512" v="2852" actId="403"/>
          <ac:spMkLst>
            <pc:docMk/>
            <pc:sldMk cId="2058101268" sldId="4212"/>
            <ac:spMk id="19" creationId="{5773D0AC-846B-45C8-AFD0-60AB765F7443}"/>
          </ac:spMkLst>
        </pc:spChg>
        <pc:spChg chg="mod">
          <ac:chgData name="Sudarshan Chakravarthi" userId="9632d19e-631d-46a5-9e9a-d9cc496f17d0" providerId="ADAL" clId="{C3DC6EA2-BBD2-4D5B-9F62-5B331912E5AE}" dt="2021-10-15T16:04:51.630" v="1804"/>
          <ac:spMkLst>
            <pc:docMk/>
            <pc:sldMk cId="2058101268" sldId="4212"/>
            <ac:spMk id="20" creationId="{1707383D-C491-4EEB-B9DD-D2F9D395F644}"/>
          </ac:spMkLst>
        </pc:spChg>
        <pc:spChg chg="mod">
          <ac:chgData name="Sudarshan Chakravarthi" userId="9632d19e-631d-46a5-9e9a-d9cc496f17d0" providerId="ADAL" clId="{C3DC6EA2-BBD2-4D5B-9F62-5B331912E5AE}" dt="2021-10-18T08:47:32.706" v="2924" actId="20577"/>
          <ac:spMkLst>
            <pc:docMk/>
            <pc:sldMk cId="2058101268" sldId="4212"/>
            <ac:spMk id="21" creationId="{8B36F199-DFAC-4FDC-B8F8-57FB260081DE}"/>
          </ac:spMkLst>
        </pc:spChg>
        <pc:spChg chg="mod">
          <ac:chgData name="Sudarshan Chakravarthi" userId="9632d19e-631d-46a5-9e9a-d9cc496f17d0" providerId="ADAL" clId="{C3DC6EA2-BBD2-4D5B-9F62-5B331912E5AE}" dt="2021-10-15T16:05:25.098" v="1812" actId="164"/>
          <ac:spMkLst>
            <pc:docMk/>
            <pc:sldMk cId="2058101268" sldId="4212"/>
            <ac:spMk id="22" creationId="{E6046BBC-7B24-4577-A3B4-8BBF87D848B7}"/>
          </ac:spMkLst>
        </pc:spChg>
        <pc:spChg chg="mod">
          <ac:chgData name="Sudarshan Chakravarthi" userId="9632d19e-631d-46a5-9e9a-d9cc496f17d0" providerId="ADAL" clId="{C3DC6EA2-BBD2-4D5B-9F62-5B331912E5AE}" dt="2021-10-15T16:05:25.098" v="1812" actId="164"/>
          <ac:spMkLst>
            <pc:docMk/>
            <pc:sldMk cId="2058101268" sldId="4212"/>
            <ac:spMk id="23" creationId="{FDDC238D-87CF-4F83-B94C-85C83F23D1F7}"/>
          </ac:spMkLst>
        </pc:spChg>
        <pc:spChg chg="mod">
          <ac:chgData name="Sudarshan Chakravarthi" userId="9632d19e-631d-46a5-9e9a-d9cc496f17d0" providerId="ADAL" clId="{C3DC6EA2-BBD2-4D5B-9F62-5B331912E5AE}" dt="2021-10-15T16:05:25.098" v="1812" actId="164"/>
          <ac:spMkLst>
            <pc:docMk/>
            <pc:sldMk cId="2058101268" sldId="4212"/>
            <ac:spMk id="24" creationId="{9880015E-B8DB-4F3B-92F0-03C6A1A48337}"/>
          </ac:spMkLst>
        </pc:spChg>
        <pc:spChg chg="add mod topLvl">
          <ac:chgData name="Sudarshan Chakravarthi" userId="9632d19e-631d-46a5-9e9a-d9cc496f17d0" providerId="ADAL" clId="{C3DC6EA2-BBD2-4D5B-9F62-5B331912E5AE}" dt="2021-10-16T11:38:49.887" v="2721" actId="165"/>
          <ac:spMkLst>
            <pc:docMk/>
            <pc:sldMk cId="2058101268" sldId="4212"/>
            <ac:spMk id="25" creationId="{0B58369A-2147-403A-AABD-64AD182B547E}"/>
          </ac:spMkLst>
        </pc:spChg>
        <pc:spChg chg="mod">
          <ac:chgData name="Sudarshan Chakravarthi" userId="9632d19e-631d-46a5-9e9a-d9cc496f17d0" providerId="ADAL" clId="{C3DC6EA2-BBD2-4D5B-9F62-5B331912E5AE}" dt="2021-10-15T16:05:25.098" v="1812" actId="164"/>
          <ac:spMkLst>
            <pc:docMk/>
            <pc:sldMk cId="2058101268" sldId="4212"/>
            <ac:spMk id="26" creationId="{207B3FB2-4483-4454-BC54-8E0DCE392C87}"/>
          </ac:spMkLst>
        </pc:spChg>
        <pc:spChg chg="mod topLvl">
          <ac:chgData name="Sudarshan Chakravarthi" userId="9632d19e-631d-46a5-9e9a-d9cc496f17d0" providerId="ADAL" clId="{C3DC6EA2-BBD2-4D5B-9F62-5B331912E5AE}" dt="2021-10-16T11:41:13.346" v="2840" actId="20577"/>
          <ac:spMkLst>
            <pc:docMk/>
            <pc:sldMk cId="2058101268" sldId="4212"/>
            <ac:spMk id="27" creationId="{F7848B7E-08D0-410A-A21E-5BAA040E25F7}"/>
          </ac:spMkLst>
        </pc:spChg>
        <pc:spChg chg="mod topLvl">
          <ac:chgData name="Sudarshan Chakravarthi" userId="9632d19e-631d-46a5-9e9a-d9cc496f17d0" providerId="ADAL" clId="{C3DC6EA2-BBD2-4D5B-9F62-5B331912E5AE}" dt="2021-10-16T11:38:49.887" v="2721" actId="165"/>
          <ac:spMkLst>
            <pc:docMk/>
            <pc:sldMk cId="2058101268" sldId="4212"/>
            <ac:spMk id="28" creationId="{A77BBAED-4097-4D66-88DC-A0C748AF6E21}"/>
          </ac:spMkLst>
        </pc:spChg>
        <pc:spChg chg="add mod topLvl">
          <ac:chgData name="Sudarshan Chakravarthi" userId="9632d19e-631d-46a5-9e9a-d9cc496f17d0" providerId="ADAL" clId="{C3DC6EA2-BBD2-4D5B-9F62-5B331912E5AE}" dt="2021-10-16T11:38:49.887" v="2721" actId="165"/>
          <ac:spMkLst>
            <pc:docMk/>
            <pc:sldMk cId="2058101268" sldId="4212"/>
            <ac:spMk id="29" creationId="{93E97DFC-6DE5-43AC-A522-421C643E7931}"/>
          </ac:spMkLst>
        </pc:spChg>
        <pc:spChg chg="add mod topLvl">
          <ac:chgData name="Sudarshan Chakravarthi" userId="9632d19e-631d-46a5-9e9a-d9cc496f17d0" providerId="ADAL" clId="{C3DC6EA2-BBD2-4D5B-9F62-5B331912E5AE}" dt="2021-10-16T11:38:49.887" v="2721" actId="165"/>
          <ac:spMkLst>
            <pc:docMk/>
            <pc:sldMk cId="2058101268" sldId="4212"/>
            <ac:spMk id="30" creationId="{9994DFCE-D2DE-4E34-A2A1-FDF12923C2B4}"/>
          </ac:spMkLst>
        </pc:spChg>
        <pc:spChg chg="add mod">
          <ac:chgData name="Sudarshan Chakravarthi" userId="9632d19e-631d-46a5-9e9a-d9cc496f17d0" providerId="ADAL" clId="{C3DC6EA2-BBD2-4D5B-9F62-5B331912E5AE}" dt="2021-10-16T11:39:10.110" v="2730" actId="122"/>
          <ac:spMkLst>
            <pc:docMk/>
            <pc:sldMk cId="2058101268" sldId="4212"/>
            <ac:spMk id="31" creationId="{8FFBF0E6-6677-4387-AA6E-03DD831F45F6}"/>
          </ac:spMkLst>
        </pc:spChg>
        <pc:spChg chg="add mod">
          <ac:chgData name="Sudarshan Chakravarthi" userId="9632d19e-631d-46a5-9e9a-d9cc496f17d0" providerId="ADAL" clId="{C3DC6EA2-BBD2-4D5B-9F62-5B331912E5AE}" dt="2021-10-16T11:39:51.070" v="2741" actId="404"/>
          <ac:spMkLst>
            <pc:docMk/>
            <pc:sldMk cId="2058101268" sldId="4212"/>
            <ac:spMk id="32" creationId="{520680D9-6081-46E4-A970-1ED451146631}"/>
          </ac:spMkLst>
        </pc:spChg>
        <pc:spChg chg="add mod">
          <ac:chgData name="Sudarshan Chakravarthi" userId="9632d19e-631d-46a5-9e9a-d9cc496f17d0" providerId="ADAL" clId="{C3DC6EA2-BBD2-4D5B-9F62-5B331912E5AE}" dt="2021-10-16T11:42:16.441" v="2854" actId="404"/>
          <ac:spMkLst>
            <pc:docMk/>
            <pc:sldMk cId="2058101268" sldId="4212"/>
            <ac:spMk id="33" creationId="{3FDCAA7F-C5E5-480D-BE28-130134B9A0F9}"/>
          </ac:spMkLst>
        </pc:spChg>
        <pc:spChg chg="add mod">
          <ac:chgData name="Sudarshan Chakravarthi" userId="9632d19e-631d-46a5-9e9a-d9cc496f17d0" providerId="ADAL" clId="{C3DC6EA2-BBD2-4D5B-9F62-5B331912E5AE}" dt="2021-10-16T11:41:17.198" v="2841" actId="20577"/>
          <ac:spMkLst>
            <pc:docMk/>
            <pc:sldMk cId="2058101268" sldId="4212"/>
            <ac:spMk id="34" creationId="{58BE8C32-CBFC-4878-BDF5-B96107255D23}"/>
          </ac:spMkLst>
        </pc:spChg>
        <pc:spChg chg="add mod">
          <ac:chgData name="Sudarshan Chakravarthi" userId="9632d19e-631d-46a5-9e9a-d9cc496f17d0" providerId="ADAL" clId="{C3DC6EA2-BBD2-4D5B-9F62-5B331912E5AE}" dt="2021-10-16T11:40:14.366" v="2773" actId="6549"/>
          <ac:spMkLst>
            <pc:docMk/>
            <pc:sldMk cId="2058101268" sldId="4212"/>
            <ac:spMk id="35" creationId="{3B231E62-48DE-4A66-8803-718E687364C5}"/>
          </ac:spMkLst>
        </pc:spChg>
        <pc:spChg chg="add mod">
          <ac:chgData name="Sudarshan Chakravarthi" userId="9632d19e-631d-46a5-9e9a-d9cc496f17d0" providerId="ADAL" clId="{C3DC6EA2-BBD2-4D5B-9F62-5B331912E5AE}" dt="2021-10-16T11:41:32.119" v="2844" actId="313"/>
          <ac:spMkLst>
            <pc:docMk/>
            <pc:sldMk cId="2058101268" sldId="4212"/>
            <ac:spMk id="36" creationId="{4073B80C-AB21-465E-8F64-202B051DE06C}"/>
          </ac:spMkLst>
        </pc:spChg>
        <pc:spChg chg="add mod">
          <ac:chgData name="Sudarshan Chakravarthi" userId="9632d19e-631d-46a5-9e9a-d9cc496f17d0" providerId="ADAL" clId="{C3DC6EA2-BBD2-4D5B-9F62-5B331912E5AE}" dt="2021-10-16T11:41:28.916" v="2843" actId="313"/>
          <ac:spMkLst>
            <pc:docMk/>
            <pc:sldMk cId="2058101268" sldId="4212"/>
            <ac:spMk id="37" creationId="{CEE4BA9B-3B2B-48A5-838A-9B001C20C468}"/>
          </ac:spMkLst>
        </pc:spChg>
        <pc:spChg chg="add mod">
          <ac:chgData name="Sudarshan Chakravarthi" userId="9632d19e-631d-46a5-9e9a-d9cc496f17d0" providerId="ADAL" clId="{C3DC6EA2-BBD2-4D5B-9F62-5B331912E5AE}" dt="2021-10-16T11:40:02.083" v="2743" actId="1076"/>
          <ac:spMkLst>
            <pc:docMk/>
            <pc:sldMk cId="2058101268" sldId="4212"/>
            <ac:spMk id="38" creationId="{3D04DCC6-DDD9-48EC-A531-FE4C1C6A26A8}"/>
          </ac:spMkLst>
        </pc:spChg>
        <pc:spChg chg="add mod">
          <ac:chgData name="Sudarshan Chakravarthi" userId="9632d19e-631d-46a5-9e9a-d9cc496f17d0" providerId="ADAL" clId="{C3DC6EA2-BBD2-4D5B-9F62-5B331912E5AE}" dt="2021-10-16T11:41:57.575" v="2848" actId="242"/>
          <ac:spMkLst>
            <pc:docMk/>
            <pc:sldMk cId="2058101268" sldId="4212"/>
            <ac:spMk id="39" creationId="{630075E9-B9F4-4954-A25F-FFA25014A318}"/>
          </ac:spMkLst>
        </pc:spChg>
        <pc:spChg chg="add mod">
          <ac:chgData name="Sudarshan Chakravarthi" userId="9632d19e-631d-46a5-9e9a-d9cc496f17d0" providerId="ADAL" clId="{C3DC6EA2-BBD2-4D5B-9F62-5B331912E5AE}" dt="2021-10-16T11:40:02.083" v="2743" actId="1076"/>
          <ac:spMkLst>
            <pc:docMk/>
            <pc:sldMk cId="2058101268" sldId="4212"/>
            <ac:spMk id="40" creationId="{CFFB8B0E-AF57-4E85-8591-3E769AF14449}"/>
          </ac:spMkLst>
        </pc:spChg>
        <pc:grpChg chg="add mod">
          <ac:chgData name="Sudarshan Chakravarthi" userId="9632d19e-631d-46a5-9e9a-d9cc496f17d0" providerId="ADAL" clId="{C3DC6EA2-BBD2-4D5B-9F62-5B331912E5AE}" dt="2021-10-15T16:05:28.492" v="1813" actId="1076"/>
          <ac:grpSpMkLst>
            <pc:docMk/>
            <pc:sldMk cId="2058101268" sldId="4212"/>
            <ac:grpSpMk id="2" creationId="{134A7BA7-6A74-4586-87C1-4C05B0CACADB}"/>
          </ac:grpSpMkLst>
        </pc:grpChg>
        <pc:grpChg chg="add del mod">
          <ac:chgData name="Sudarshan Chakravarthi" userId="9632d19e-631d-46a5-9e9a-d9cc496f17d0" providerId="ADAL" clId="{C3DC6EA2-BBD2-4D5B-9F62-5B331912E5AE}" dt="2021-10-16T11:38:49.887" v="2721" actId="165"/>
          <ac:grpSpMkLst>
            <pc:docMk/>
            <pc:sldMk cId="2058101268" sldId="4212"/>
            <ac:grpSpMk id="3" creationId="{752CA83C-F8D7-43CA-A7FF-55327D37117A}"/>
          </ac:grpSpMkLst>
        </pc:grpChg>
        <pc:grpChg chg="add mod">
          <ac:chgData name="Sudarshan Chakravarthi" userId="9632d19e-631d-46a5-9e9a-d9cc496f17d0" providerId="ADAL" clId="{C3DC6EA2-BBD2-4D5B-9F62-5B331912E5AE}" dt="2021-10-15T16:05:30.595" v="1814" actId="14100"/>
          <ac:grpSpMkLst>
            <pc:docMk/>
            <pc:sldMk cId="2058101268" sldId="4212"/>
            <ac:grpSpMk id="16" creationId="{87B2C716-142B-499E-98FE-5497C3429767}"/>
          </ac:grpSpMkLst>
        </pc:grpChg>
        <pc:picChg chg="add del mod">
          <ac:chgData name="Sudarshan Chakravarthi" userId="9632d19e-631d-46a5-9e9a-d9cc496f17d0" providerId="ADAL" clId="{C3DC6EA2-BBD2-4D5B-9F62-5B331912E5AE}" dt="2021-10-16T11:41:21.596" v="2842" actId="478"/>
          <ac:picMkLst>
            <pc:docMk/>
            <pc:sldMk cId="2058101268" sldId="4212"/>
            <ac:picMk id="1026" creationId="{B418831B-785B-4A38-9559-21E41633A206}"/>
          </ac:picMkLst>
        </pc:picChg>
      </pc:sldChg>
      <pc:sldChg chg="del ord">
        <pc:chgData name="Sudarshan Chakravarthi" userId="9632d19e-631d-46a5-9e9a-d9cc496f17d0" providerId="ADAL" clId="{C3DC6EA2-BBD2-4D5B-9F62-5B331912E5AE}" dt="2021-10-31T11:50:10.904" v="3750" actId="47"/>
        <pc:sldMkLst>
          <pc:docMk/>
          <pc:sldMk cId="1647137830" sldId="4213"/>
        </pc:sldMkLst>
      </pc:sldChg>
      <pc:sldChg chg="addSp delSp modSp add del mod">
        <pc:chgData name="Sudarshan Chakravarthi" userId="9632d19e-631d-46a5-9e9a-d9cc496f17d0" providerId="ADAL" clId="{C3DC6EA2-BBD2-4D5B-9F62-5B331912E5AE}" dt="2023-02-20T07:32:32.973" v="4287" actId="207"/>
        <pc:sldMkLst>
          <pc:docMk/>
          <pc:sldMk cId="1805402828" sldId="4213"/>
        </pc:sldMkLst>
        <pc:spChg chg="mod">
          <ac:chgData name="Sudarshan Chakravarthi" userId="9632d19e-631d-46a5-9e9a-d9cc496f17d0" providerId="ADAL" clId="{C3DC6EA2-BBD2-4D5B-9F62-5B331912E5AE}" dt="2023-02-20T07:30:59.015" v="4272" actId="1076"/>
          <ac:spMkLst>
            <pc:docMk/>
            <pc:sldMk cId="1805402828" sldId="4213"/>
            <ac:spMk id="3" creationId="{4BF47BCA-2F15-986A-02D0-2D9F07686D95}"/>
          </ac:spMkLst>
        </pc:spChg>
        <pc:spChg chg="mod">
          <ac:chgData name="Sudarshan Chakravarthi" userId="9632d19e-631d-46a5-9e9a-d9cc496f17d0" providerId="ADAL" clId="{C3DC6EA2-BBD2-4D5B-9F62-5B331912E5AE}" dt="2023-02-20T07:31:02.683" v="4273" actId="1076"/>
          <ac:spMkLst>
            <pc:docMk/>
            <pc:sldMk cId="1805402828" sldId="4213"/>
            <ac:spMk id="5" creationId="{A55F9EF0-6E25-5DBA-3818-432102426AB4}"/>
          </ac:spMkLst>
        </pc:spChg>
        <pc:spChg chg="add del">
          <ac:chgData name="Sudarshan Chakravarthi" userId="9632d19e-631d-46a5-9e9a-d9cc496f17d0" providerId="ADAL" clId="{C3DC6EA2-BBD2-4D5B-9F62-5B331912E5AE}" dt="2023-02-20T07:30:52.507" v="4270" actId="478"/>
          <ac:spMkLst>
            <pc:docMk/>
            <pc:sldMk cId="1805402828" sldId="4213"/>
            <ac:spMk id="8" creationId="{DA32DBBD-D3E4-453E-AFA1-C79D34C915C9}"/>
          </ac:spMkLst>
        </pc:spChg>
        <pc:spChg chg="add mod">
          <ac:chgData name="Sudarshan Chakravarthi" userId="9632d19e-631d-46a5-9e9a-d9cc496f17d0" providerId="ADAL" clId="{C3DC6EA2-BBD2-4D5B-9F62-5B331912E5AE}" dt="2023-02-20T07:32:10.844" v="4284" actId="1076"/>
          <ac:spMkLst>
            <pc:docMk/>
            <pc:sldMk cId="1805402828" sldId="4213"/>
            <ac:spMk id="10" creationId="{FE98EECC-AC49-98FA-B239-63B6AFAB15D7}"/>
          </ac:spMkLst>
        </pc:spChg>
        <pc:spChg chg="add del">
          <ac:chgData name="Sudarshan Chakravarthi" userId="9632d19e-631d-46a5-9e9a-d9cc496f17d0" providerId="ADAL" clId="{C3DC6EA2-BBD2-4D5B-9F62-5B331912E5AE}" dt="2023-02-20T07:30:54.238" v="4271" actId="478"/>
          <ac:spMkLst>
            <pc:docMk/>
            <pc:sldMk cId="1805402828" sldId="4213"/>
            <ac:spMk id="19" creationId="{FC99AB42-5D80-4C08-9F96-4CAE16A0CB61}"/>
          </ac:spMkLst>
        </pc:spChg>
        <pc:grpChg chg="add del mod">
          <ac:chgData name="Sudarshan Chakravarthi" userId="9632d19e-631d-46a5-9e9a-d9cc496f17d0" providerId="ADAL" clId="{C3DC6EA2-BBD2-4D5B-9F62-5B331912E5AE}" dt="2023-02-20T07:30:49.320" v="4269" actId="478"/>
          <ac:grpSpMkLst>
            <pc:docMk/>
            <pc:sldMk cId="1805402828" sldId="4213"/>
            <ac:grpSpMk id="2" creationId="{B2F6E3EE-977D-A971-5BDD-B8427216207E}"/>
          </ac:grpSpMkLst>
        </pc:grpChg>
        <pc:picChg chg="add mod">
          <ac:chgData name="Sudarshan Chakravarthi" userId="9632d19e-631d-46a5-9e9a-d9cc496f17d0" providerId="ADAL" clId="{C3DC6EA2-BBD2-4D5B-9F62-5B331912E5AE}" dt="2023-02-20T07:31:30.334" v="4277" actId="1076"/>
          <ac:picMkLst>
            <pc:docMk/>
            <pc:sldMk cId="1805402828" sldId="4213"/>
            <ac:picMk id="6" creationId="{116FFBA9-06D4-D308-7835-D6B30DAC26BD}"/>
          </ac:picMkLst>
        </pc:picChg>
        <pc:picChg chg="add mod">
          <ac:chgData name="Sudarshan Chakravarthi" userId="9632d19e-631d-46a5-9e9a-d9cc496f17d0" providerId="ADAL" clId="{C3DC6EA2-BBD2-4D5B-9F62-5B331912E5AE}" dt="2023-02-20T07:31:30.334" v="4277" actId="1076"/>
          <ac:picMkLst>
            <pc:docMk/>
            <pc:sldMk cId="1805402828" sldId="4213"/>
            <ac:picMk id="7" creationId="{376BB914-2E6B-1E94-35A7-A3121902DA94}"/>
          </ac:picMkLst>
        </pc:picChg>
        <pc:picChg chg="add mod">
          <ac:chgData name="Sudarshan Chakravarthi" userId="9632d19e-631d-46a5-9e9a-d9cc496f17d0" providerId="ADAL" clId="{C3DC6EA2-BBD2-4D5B-9F62-5B331912E5AE}" dt="2023-02-20T07:31:30.334" v="4277" actId="1076"/>
          <ac:picMkLst>
            <pc:docMk/>
            <pc:sldMk cId="1805402828" sldId="4213"/>
            <ac:picMk id="9" creationId="{8EB2C6B5-6A82-1001-8643-4BF78DEC2D9D}"/>
          </ac:picMkLst>
        </pc:picChg>
        <pc:picChg chg="add mod">
          <ac:chgData name="Sudarshan Chakravarthi" userId="9632d19e-631d-46a5-9e9a-d9cc496f17d0" providerId="ADAL" clId="{C3DC6EA2-BBD2-4D5B-9F62-5B331912E5AE}" dt="2023-02-20T07:31:30.334" v="4277" actId="1076"/>
          <ac:picMkLst>
            <pc:docMk/>
            <pc:sldMk cId="1805402828" sldId="4213"/>
            <ac:picMk id="11" creationId="{F462CB23-0BA5-5307-E91D-E1F9A25191E1}"/>
          </ac:picMkLst>
        </pc:picChg>
        <pc:picChg chg="add mod">
          <ac:chgData name="Sudarshan Chakravarthi" userId="9632d19e-631d-46a5-9e9a-d9cc496f17d0" providerId="ADAL" clId="{C3DC6EA2-BBD2-4D5B-9F62-5B331912E5AE}" dt="2023-02-20T07:32:32.973" v="4287" actId="207"/>
          <ac:picMkLst>
            <pc:docMk/>
            <pc:sldMk cId="1805402828" sldId="4213"/>
            <ac:picMk id="12" creationId="{DF4F74B7-A3F6-352C-9C9B-56A729043718}"/>
          </ac:picMkLst>
        </pc:picChg>
        <pc:picChg chg="del">
          <ac:chgData name="Sudarshan Chakravarthi" userId="9632d19e-631d-46a5-9e9a-d9cc496f17d0" providerId="ADAL" clId="{C3DC6EA2-BBD2-4D5B-9F62-5B331912E5AE}" dt="2023-02-20T07:31:08.410" v="4274" actId="478"/>
          <ac:picMkLst>
            <pc:docMk/>
            <pc:sldMk cId="1805402828" sldId="4213"/>
            <ac:picMk id="16" creationId="{9A48BAC7-64EE-46B0-87D4-BC947B8F091C}"/>
          </ac:picMkLst>
        </pc:picChg>
      </pc:sldChg>
      <pc:sldChg chg="del">
        <pc:chgData name="Sudarshan Chakravarthi" userId="9632d19e-631d-46a5-9e9a-d9cc496f17d0" providerId="ADAL" clId="{C3DC6EA2-BBD2-4D5B-9F62-5B331912E5AE}" dt="2021-10-15T15:45:28.643" v="1157" actId="47"/>
        <pc:sldMkLst>
          <pc:docMk/>
          <pc:sldMk cId="3279626652" sldId="4214"/>
        </pc:sldMkLst>
      </pc:sldChg>
      <pc:sldChg chg="del">
        <pc:chgData name="Sudarshan Chakravarthi" userId="9632d19e-631d-46a5-9e9a-d9cc496f17d0" providerId="ADAL" clId="{C3DC6EA2-BBD2-4D5B-9F62-5B331912E5AE}" dt="2021-10-15T15:45:17.413" v="1156" actId="47"/>
        <pc:sldMkLst>
          <pc:docMk/>
          <pc:sldMk cId="3170067144" sldId="4215"/>
        </pc:sldMkLst>
      </pc:sldChg>
      <pc:sldChg chg="addSp delSp modSp mod">
        <pc:chgData name="Sudarshan Chakravarthi" userId="9632d19e-631d-46a5-9e9a-d9cc496f17d0" providerId="ADAL" clId="{C3DC6EA2-BBD2-4D5B-9F62-5B331912E5AE}" dt="2022-08-26T13:11:23.771" v="4224" actId="2711"/>
        <pc:sldMkLst>
          <pc:docMk/>
          <pc:sldMk cId="155766468" sldId="4216"/>
        </pc:sldMkLst>
        <pc:spChg chg="del mod">
          <ac:chgData name="Sudarshan Chakravarthi" userId="9632d19e-631d-46a5-9e9a-d9cc496f17d0" providerId="ADAL" clId="{C3DC6EA2-BBD2-4D5B-9F62-5B331912E5AE}" dt="2021-10-15T16:13:38.533" v="2138" actId="478"/>
          <ac:spMkLst>
            <pc:docMk/>
            <pc:sldMk cId="155766468" sldId="4216"/>
            <ac:spMk id="10" creationId="{3595755F-77A2-4C21-B340-955AE71F8A17}"/>
          </ac:spMkLst>
        </pc:spChg>
        <pc:spChg chg="mod">
          <ac:chgData name="Sudarshan Chakravarthi" userId="9632d19e-631d-46a5-9e9a-d9cc496f17d0" providerId="ADAL" clId="{C3DC6EA2-BBD2-4D5B-9F62-5B331912E5AE}" dt="2021-10-15T16:12:58.489" v="2100" actId="120"/>
          <ac:spMkLst>
            <pc:docMk/>
            <pc:sldMk cId="155766468" sldId="4216"/>
            <ac:spMk id="11" creationId="{6C5F9FA3-7494-4E62-8AB3-34C96BF26B1E}"/>
          </ac:spMkLst>
        </pc:spChg>
        <pc:spChg chg="del">
          <ac:chgData name="Sudarshan Chakravarthi" userId="9632d19e-631d-46a5-9e9a-d9cc496f17d0" providerId="ADAL" clId="{C3DC6EA2-BBD2-4D5B-9F62-5B331912E5AE}" dt="2021-10-15T16:12:42.166" v="2095" actId="478"/>
          <ac:spMkLst>
            <pc:docMk/>
            <pc:sldMk cId="155766468" sldId="4216"/>
            <ac:spMk id="12" creationId="{48240749-A549-40C7-8D79-7C50C4D53DA5}"/>
          </ac:spMkLst>
        </pc:spChg>
        <pc:spChg chg="mod">
          <ac:chgData name="Sudarshan Chakravarthi" userId="9632d19e-631d-46a5-9e9a-d9cc496f17d0" providerId="ADAL" clId="{C3DC6EA2-BBD2-4D5B-9F62-5B331912E5AE}" dt="2022-08-26T13:11:23.771" v="4224" actId="2711"/>
          <ac:spMkLst>
            <pc:docMk/>
            <pc:sldMk cId="155766468" sldId="4216"/>
            <ac:spMk id="15" creationId="{42C50E61-3B22-4451-9A65-F720F7DD7C18}"/>
          </ac:spMkLst>
        </pc:spChg>
        <pc:spChg chg="mod">
          <ac:chgData name="Sudarshan Chakravarthi" userId="9632d19e-631d-46a5-9e9a-d9cc496f17d0" providerId="ADAL" clId="{C3DC6EA2-BBD2-4D5B-9F62-5B331912E5AE}" dt="2021-10-15T16:13:05.090" v="2101" actId="1076"/>
          <ac:spMkLst>
            <pc:docMk/>
            <pc:sldMk cId="155766468" sldId="4216"/>
            <ac:spMk id="18" creationId="{9193FE26-985D-4FE4-AFA1-6231464E50F7}"/>
          </ac:spMkLst>
        </pc:spChg>
        <pc:spChg chg="del">
          <ac:chgData name="Sudarshan Chakravarthi" userId="9632d19e-631d-46a5-9e9a-d9cc496f17d0" providerId="ADAL" clId="{C3DC6EA2-BBD2-4D5B-9F62-5B331912E5AE}" dt="2021-10-15T16:12:36.978" v="2092" actId="478"/>
          <ac:spMkLst>
            <pc:docMk/>
            <pc:sldMk cId="155766468" sldId="4216"/>
            <ac:spMk id="19" creationId="{5773D0AC-846B-45C8-AFD0-60AB765F7443}"/>
          </ac:spMkLst>
        </pc:spChg>
        <pc:spChg chg="del mod">
          <ac:chgData name="Sudarshan Chakravarthi" userId="9632d19e-631d-46a5-9e9a-d9cc496f17d0" providerId="ADAL" clId="{C3DC6EA2-BBD2-4D5B-9F62-5B331912E5AE}" dt="2021-10-16T13:01:28.885" v="2882" actId="478"/>
          <ac:spMkLst>
            <pc:docMk/>
            <pc:sldMk cId="155766468" sldId="4216"/>
            <ac:spMk id="20" creationId="{D6EB5177-DE76-4124-B319-A82C52844F7B}"/>
          </ac:spMkLst>
        </pc:spChg>
        <pc:spChg chg="del">
          <ac:chgData name="Sudarshan Chakravarthi" userId="9632d19e-631d-46a5-9e9a-d9cc496f17d0" providerId="ADAL" clId="{C3DC6EA2-BBD2-4D5B-9F62-5B331912E5AE}" dt="2021-10-15T16:14:07.869" v="2141" actId="478"/>
          <ac:spMkLst>
            <pc:docMk/>
            <pc:sldMk cId="155766468" sldId="4216"/>
            <ac:spMk id="21" creationId="{55CD5643-7839-487D-90BC-F07CD42A1AF5}"/>
          </ac:spMkLst>
        </pc:spChg>
        <pc:spChg chg="mod">
          <ac:chgData name="Sudarshan Chakravarthi" userId="9632d19e-631d-46a5-9e9a-d9cc496f17d0" providerId="ADAL" clId="{C3DC6EA2-BBD2-4D5B-9F62-5B331912E5AE}" dt="2021-10-15T16:13:15.444" v="2102" actId="164"/>
          <ac:spMkLst>
            <pc:docMk/>
            <pc:sldMk cId="155766468" sldId="4216"/>
            <ac:spMk id="22" creationId="{E6046BBC-7B24-4577-A3B4-8BBF87D848B7}"/>
          </ac:spMkLst>
        </pc:spChg>
        <pc:spChg chg="mod">
          <ac:chgData name="Sudarshan Chakravarthi" userId="9632d19e-631d-46a5-9e9a-d9cc496f17d0" providerId="ADAL" clId="{C3DC6EA2-BBD2-4D5B-9F62-5B331912E5AE}" dt="2021-10-15T16:13:15.444" v="2102" actId="164"/>
          <ac:spMkLst>
            <pc:docMk/>
            <pc:sldMk cId="155766468" sldId="4216"/>
            <ac:spMk id="23" creationId="{FDDC238D-87CF-4F83-B94C-85C83F23D1F7}"/>
          </ac:spMkLst>
        </pc:spChg>
        <pc:spChg chg="mod">
          <ac:chgData name="Sudarshan Chakravarthi" userId="9632d19e-631d-46a5-9e9a-d9cc496f17d0" providerId="ADAL" clId="{C3DC6EA2-BBD2-4D5B-9F62-5B331912E5AE}" dt="2021-10-15T16:13:15.444" v="2102" actId="164"/>
          <ac:spMkLst>
            <pc:docMk/>
            <pc:sldMk cId="155766468" sldId="4216"/>
            <ac:spMk id="24" creationId="{9880015E-B8DB-4F3B-92F0-03C6A1A48337}"/>
          </ac:spMkLst>
        </pc:spChg>
        <pc:spChg chg="del">
          <ac:chgData name="Sudarshan Chakravarthi" userId="9632d19e-631d-46a5-9e9a-d9cc496f17d0" providerId="ADAL" clId="{C3DC6EA2-BBD2-4D5B-9F62-5B331912E5AE}" dt="2021-10-15T16:12:40.441" v="2094" actId="478"/>
          <ac:spMkLst>
            <pc:docMk/>
            <pc:sldMk cId="155766468" sldId="4216"/>
            <ac:spMk id="25" creationId="{BC076A34-59CD-415D-8E6F-6984BC1042FD}"/>
          </ac:spMkLst>
        </pc:spChg>
        <pc:spChg chg="mod">
          <ac:chgData name="Sudarshan Chakravarthi" userId="9632d19e-631d-46a5-9e9a-d9cc496f17d0" providerId="ADAL" clId="{C3DC6EA2-BBD2-4D5B-9F62-5B331912E5AE}" dt="2021-10-15T16:13:34.678" v="2137" actId="20577"/>
          <ac:spMkLst>
            <pc:docMk/>
            <pc:sldMk cId="155766468" sldId="4216"/>
            <ac:spMk id="26" creationId="{207B3FB2-4483-4454-BC54-8E0DCE392C87}"/>
          </ac:spMkLst>
        </pc:spChg>
        <pc:spChg chg="del">
          <ac:chgData name="Sudarshan Chakravarthi" userId="9632d19e-631d-46a5-9e9a-d9cc496f17d0" providerId="ADAL" clId="{C3DC6EA2-BBD2-4D5B-9F62-5B331912E5AE}" dt="2021-10-15T16:12:35.441" v="2091" actId="478"/>
          <ac:spMkLst>
            <pc:docMk/>
            <pc:sldMk cId="155766468" sldId="4216"/>
            <ac:spMk id="27" creationId="{F7848B7E-08D0-410A-A21E-5BAA040E25F7}"/>
          </ac:spMkLst>
        </pc:spChg>
        <pc:spChg chg="del">
          <ac:chgData name="Sudarshan Chakravarthi" userId="9632d19e-631d-46a5-9e9a-d9cc496f17d0" providerId="ADAL" clId="{C3DC6EA2-BBD2-4D5B-9F62-5B331912E5AE}" dt="2021-10-15T16:12:37.558" v="2093" actId="478"/>
          <ac:spMkLst>
            <pc:docMk/>
            <pc:sldMk cId="155766468" sldId="4216"/>
            <ac:spMk id="28" creationId="{A77BBAED-4097-4D66-88DC-A0C748AF6E21}"/>
          </ac:spMkLst>
        </pc:spChg>
        <pc:spChg chg="mod topLvl">
          <ac:chgData name="Sudarshan Chakravarthi" userId="9632d19e-631d-46a5-9e9a-d9cc496f17d0" providerId="ADAL" clId="{C3DC6EA2-BBD2-4D5B-9F62-5B331912E5AE}" dt="2021-10-15T16:13:47.137" v="2139" actId="164"/>
          <ac:spMkLst>
            <pc:docMk/>
            <pc:sldMk cId="155766468" sldId="4216"/>
            <ac:spMk id="30" creationId="{AEC5E8DC-140F-4D9A-994C-BC1B254CDF64}"/>
          </ac:spMkLst>
        </pc:spChg>
        <pc:spChg chg="mod topLvl">
          <ac:chgData name="Sudarshan Chakravarthi" userId="9632d19e-631d-46a5-9e9a-d9cc496f17d0" providerId="ADAL" clId="{C3DC6EA2-BBD2-4D5B-9F62-5B331912E5AE}" dt="2021-10-15T16:13:47.137" v="2139" actId="164"/>
          <ac:spMkLst>
            <pc:docMk/>
            <pc:sldMk cId="155766468" sldId="4216"/>
            <ac:spMk id="31" creationId="{15D28707-FEE4-4A66-B3C0-F36226565995}"/>
          </ac:spMkLst>
        </pc:spChg>
        <pc:spChg chg="mod topLvl">
          <ac:chgData name="Sudarshan Chakravarthi" userId="9632d19e-631d-46a5-9e9a-d9cc496f17d0" providerId="ADAL" clId="{C3DC6EA2-BBD2-4D5B-9F62-5B331912E5AE}" dt="2021-10-15T16:13:47.137" v="2139" actId="164"/>
          <ac:spMkLst>
            <pc:docMk/>
            <pc:sldMk cId="155766468" sldId="4216"/>
            <ac:spMk id="32" creationId="{ED15FDE9-B41D-4FAE-B349-0F7AC82356FB}"/>
          </ac:spMkLst>
        </pc:spChg>
        <pc:spChg chg="mod topLvl">
          <ac:chgData name="Sudarshan Chakravarthi" userId="9632d19e-631d-46a5-9e9a-d9cc496f17d0" providerId="ADAL" clId="{C3DC6EA2-BBD2-4D5B-9F62-5B331912E5AE}" dt="2021-10-15T16:13:47.137" v="2139" actId="164"/>
          <ac:spMkLst>
            <pc:docMk/>
            <pc:sldMk cId="155766468" sldId="4216"/>
            <ac:spMk id="33" creationId="{596D3FE0-EB8C-4F44-9C68-2EAA6AD7AE8F}"/>
          </ac:spMkLst>
        </pc:spChg>
        <pc:spChg chg="mod topLvl">
          <ac:chgData name="Sudarshan Chakravarthi" userId="9632d19e-631d-46a5-9e9a-d9cc496f17d0" providerId="ADAL" clId="{C3DC6EA2-BBD2-4D5B-9F62-5B331912E5AE}" dt="2021-10-16T13:02:09.204" v="2896" actId="1076"/>
          <ac:spMkLst>
            <pc:docMk/>
            <pc:sldMk cId="155766468" sldId="4216"/>
            <ac:spMk id="34" creationId="{204C6C36-B8E9-4150-88C6-8C37FB35CC45}"/>
          </ac:spMkLst>
        </pc:spChg>
        <pc:spChg chg="del mod topLvl">
          <ac:chgData name="Sudarshan Chakravarthi" userId="9632d19e-631d-46a5-9e9a-d9cc496f17d0" providerId="ADAL" clId="{C3DC6EA2-BBD2-4D5B-9F62-5B331912E5AE}" dt="2021-10-15T16:11:10.058" v="2022" actId="478"/>
          <ac:spMkLst>
            <pc:docMk/>
            <pc:sldMk cId="155766468" sldId="4216"/>
            <ac:spMk id="34" creationId="{5F74DB41-2E61-4546-9918-8FB74B2DD5E3}"/>
          </ac:spMkLst>
        </pc:spChg>
        <pc:spChg chg="mod topLvl">
          <ac:chgData name="Sudarshan Chakravarthi" userId="9632d19e-631d-46a5-9e9a-d9cc496f17d0" providerId="ADAL" clId="{C3DC6EA2-BBD2-4D5B-9F62-5B331912E5AE}" dt="2021-10-15T16:13:47.137" v="2139" actId="164"/>
          <ac:spMkLst>
            <pc:docMk/>
            <pc:sldMk cId="155766468" sldId="4216"/>
            <ac:spMk id="35" creationId="{46B1F2BF-B68A-41BB-A284-4A36A0FB55F0}"/>
          </ac:spMkLst>
        </pc:spChg>
        <pc:spChg chg="add mod">
          <ac:chgData name="Sudarshan Chakravarthi" userId="9632d19e-631d-46a5-9e9a-d9cc496f17d0" providerId="ADAL" clId="{C3DC6EA2-BBD2-4D5B-9F62-5B331912E5AE}" dt="2021-10-15T16:13:47.137" v="2139" actId="164"/>
          <ac:spMkLst>
            <pc:docMk/>
            <pc:sldMk cId="155766468" sldId="4216"/>
            <ac:spMk id="36" creationId="{8D3BB194-4855-4D3B-9519-640D188DD4B5}"/>
          </ac:spMkLst>
        </pc:spChg>
        <pc:spChg chg="add mod">
          <ac:chgData name="Sudarshan Chakravarthi" userId="9632d19e-631d-46a5-9e9a-d9cc496f17d0" providerId="ADAL" clId="{C3DC6EA2-BBD2-4D5B-9F62-5B331912E5AE}" dt="2021-10-15T16:13:47.137" v="2139" actId="164"/>
          <ac:spMkLst>
            <pc:docMk/>
            <pc:sldMk cId="155766468" sldId="4216"/>
            <ac:spMk id="37" creationId="{16866EA7-CF8F-4588-9D8D-0B3EAFB82A73}"/>
          </ac:spMkLst>
        </pc:spChg>
        <pc:spChg chg="add mod">
          <ac:chgData name="Sudarshan Chakravarthi" userId="9632d19e-631d-46a5-9e9a-d9cc496f17d0" providerId="ADAL" clId="{C3DC6EA2-BBD2-4D5B-9F62-5B331912E5AE}" dt="2021-10-15T16:13:47.137" v="2139" actId="164"/>
          <ac:spMkLst>
            <pc:docMk/>
            <pc:sldMk cId="155766468" sldId="4216"/>
            <ac:spMk id="38" creationId="{FC4A785F-062E-4DC6-8B1D-E08682BDD1AD}"/>
          </ac:spMkLst>
        </pc:spChg>
        <pc:spChg chg="add mod">
          <ac:chgData name="Sudarshan Chakravarthi" userId="9632d19e-631d-46a5-9e9a-d9cc496f17d0" providerId="ADAL" clId="{C3DC6EA2-BBD2-4D5B-9F62-5B331912E5AE}" dt="2021-10-15T16:13:47.137" v="2139" actId="164"/>
          <ac:spMkLst>
            <pc:docMk/>
            <pc:sldMk cId="155766468" sldId="4216"/>
            <ac:spMk id="39" creationId="{E5112C59-91E6-4F57-95A1-D32E5624F4F3}"/>
          </ac:spMkLst>
        </pc:spChg>
        <pc:spChg chg="add mod">
          <ac:chgData name="Sudarshan Chakravarthi" userId="9632d19e-631d-46a5-9e9a-d9cc496f17d0" providerId="ADAL" clId="{C3DC6EA2-BBD2-4D5B-9F62-5B331912E5AE}" dt="2021-10-15T16:13:47.137" v="2139" actId="164"/>
          <ac:spMkLst>
            <pc:docMk/>
            <pc:sldMk cId="155766468" sldId="4216"/>
            <ac:spMk id="40" creationId="{F42354EE-AE78-4324-8DFD-516B1C33B0F4}"/>
          </ac:spMkLst>
        </pc:spChg>
        <pc:spChg chg="add mod">
          <ac:chgData name="Sudarshan Chakravarthi" userId="9632d19e-631d-46a5-9e9a-d9cc496f17d0" providerId="ADAL" clId="{C3DC6EA2-BBD2-4D5B-9F62-5B331912E5AE}" dt="2021-10-15T16:13:47.137" v="2139" actId="164"/>
          <ac:spMkLst>
            <pc:docMk/>
            <pc:sldMk cId="155766468" sldId="4216"/>
            <ac:spMk id="41" creationId="{B277A411-72DD-43BA-B07A-8DADDDC7DA52}"/>
          </ac:spMkLst>
        </pc:spChg>
        <pc:spChg chg="add mod">
          <ac:chgData name="Sudarshan Chakravarthi" userId="9632d19e-631d-46a5-9e9a-d9cc496f17d0" providerId="ADAL" clId="{C3DC6EA2-BBD2-4D5B-9F62-5B331912E5AE}" dt="2021-10-15T16:13:47.137" v="2139" actId="164"/>
          <ac:spMkLst>
            <pc:docMk/>
            <pc:sldMk cId="155766468" sldId="4216"/>
            <ac:spMk id="42" creationId="{34A950D0-D698-4347-AAB9-9B514832F118}"/>
          </ac:spMkLst>
        </pc:spChg>
        <pc:spChg chg="mod">
          <ac:chgData name="Sudarshan Chakravarthi" userId="9632d19e-631d-46a5-9e9a-d9cc496f17d0" providerId="ADAL" clId="{C3DC6EA2-BBD2-4D5B-9F62-5B331912E5AE}" dt="2021-10-15T16:14:18.230" v="2143"/>
          <ac:spMkLst>
            <pc:docMk/>
            <pc:sldMk cId="155766468" sldId="4216"/>
            <ac:spMk id="44" creationId="{32D908D4-90A5-41A0-9CBF-D25291529BD9}"/>
          </ac:spMkLst>
        </pc:spChg>
        <pc:spChg chg="mod">
          <ac:chgData name="Sudarshan Chakravarthi" userId="9632d19e-631d-46a5-9e9a-d9cc496f17d0" providerId="ADAL" clId="{C3DC6EA2-BBD2-4D5B-9F62-5B331912E5AE}" dt="2021-10-15T16:14:18.230" v="2143"/>
          <ac:spMkLst>
            <pc:docMk/>
            <pc:sldMk cId="155766468" sldId="4216"/>
            <ac:spMk id="45" creationId="{3739BE7F-7AAB-4E80-91E0-AE1AAA026CD3}"/>
          </ac:spMkLst>
        </pc:spChg>
        <pc:spChg chg="mod topLvl">
          <ac:chgData name="Sudarshan Chakravarthi" userId="9632d19e-631d-46a5-9e9a-d9cc496f17d0" providerId="ADAL" clId="{C3DC6EA2-BBD2-4D5B-9F62-5B331912E5AE}" dt="2021-10-16T13:02:09.204" v="2896" actId="1076"/>
          <ac:spMkLst>
            <pc:docMk/>
            <pc:sldMk cId="155766468" sldId="4216"/>
            <ac:spMk id="46" creationId="{D041E50D-BA4F-4F6B-891B-12F298D5258B}"/>
          </ac:spMkLst>
        </pc:spChg>
        <pc:spChg chg="del mod topLvl">
          <ac:chgData name="Sudarshan Chakravarthi" userId="9632d19e-631d-46a5-9e9a-d9cc496f17d0" providerId="ADAL" clId="{C3DC6EA2-BBD2-4D5B-9F62-5B331912E5AE}" dt="2021-10-16T13:00:23.982" v="2859" actId="478"/>
          <ac:spMkLst>
            <pc:docMk/>
            <pc:sldMk cId="155766468" sldId="4216"/>
            <ac:spMk id="47" creationId="{C16F48D6-2F97-43AD-8760-2CB93BAF64BF}"/>
          </ac:spMkLst>
        </pc:spChg>
        <pc:spChg chg="del mod topLvl">
          <ac:chgData name="Sudarshan Chakravarthi" userId="9632d19e-631d-46a5-9e9a-d9cc496f17d0" providerId="ADAL" clId="{C3DC6EA2-BBD2-4D5B-9F62-5B331912E5AE}" dt="2021-10-16T13:00:49.280" v="2863" actId="478"/>
          <ac:spMkLst>
            <pc:docMk/>
            <pc:sldMk cId="155766468" sldId="4216"/>
            <ac:spMk id="48" creationId="{79F9663E-E983-4961-B718-AF1FDA322C1D}"/>
          </ac:spMkLst>
        </pc:spChg>
        <pc:spChg chg="del mod topLvl">
          <ac:chgData name="Sudarshan Chakravarthi" userId="9632d19e-631d-46a5-9e9a-d9cc496f17d0" providerId="ADAL" clId="{C3DC6EA2-BBD2-4D5B-9F62-5B331912E5AE}" dt="2021-10-16T13:00:49.280" v="2863" actId="478"/>
          <ac:spMkLst>
            <pc:docMk/>
            <pc:sldMk cId="155766468" sldId="4216"/>
            <ac:spMk id="49" creationId="{F9E4F0C6-5780-4A6D-85A7-8C4753964007}"/>
          </ac:spMkLst>
        </pc:spChg>
        <pc:spChg chg="del mod topLvl">
          <ac:chgData name="Sudarshan Chakravarthi" userId="9632d19e-631d-46a5-9e9a-d9cc496f17d0" providerId="ADAL" clId="{C3DC6EA2-BBD2-4D5B-9F62-5B331912E5AE}" dt="2021-10-16T13:00:49.280" v="2863" actId="478"/>
          <ac:spMkLst>
            <pc:docMk/>
            <pc:sldMk cId="155766468" sldId="4216"/>
            <ac:spMk id="50" creationId="{97A1D0A8-D0D3-47FA-A1B1-A06404064726}"/>
          </ac:spMkLst>
        </pc:spChg>
        <pc:spChg chg="del mod topLvl">
          <ac:chgData name="Sudarshan Chakravarthi" userId="9632d19e-631d-46a5-9e9a-d9cc496f17d0" providerId="ADAL" clId="{C3DC6EA2-BBD2-4D5B-9F62-5B331912E5AE}" dt="2021-10-16T13:00:49.280" v="2863" actId="478"/>
          <ac:spMkLst>
            <pc:docMk/>
            <pc:sldMk cId="155766468" sldId="4216"/>
            <ac:spMk id="51" creationId="{7ACC3392-16BC-4058-93FC-A88AEFFFB040}"/>
          </ac:spMkLst>
        </pc:spChg>
        <pc:spChg chg="del mod topLvl">
          <ac:chgData name="Sudarshan Chakravarthi" userId="9632d19e-631d-46a5-9e9a-d9cc496f17d0" providerId="ADAL" clId="{C3DC6EA2-BBD2-4D5B-9F62-5B331912E5AE}" dt="2021-10-16T13:00:49.280" v="2863" actId="478"/>
          <ac:spMkLst>
            <pc:docMk/>
            <pc:sldMk cId="155766468" sldId="4216"/>
            <ac:spMk id="52" creationId="{A004D947-4DE6-4195-ACA5-761A22B5C7B6}"/>
          </ac:spMkLst>
        </pc:spChg>
        <pc:spChg chg="mod topLvl">
          <ac:chgData name="Sudarshan Chakravarthi" userId="9632d19e-631d-46a5-9e9a-d9cc496f17d0" providerId="ADAL" clId="{C3DC6EA2-BBD2-4D5B-9F62-5B331912E5AE}" dt="2021-10-16T13:02:09.204" v="2896" actId="1076"/>
          <ac:spMkLst>
            <pc:docMk/>
            <pc:sldMk cId="155766468" sldId="4216"/>
            <ac:spMk id="53" creationId="{C172A047-5C1B-47BE-9A4F-3B978374EC22}"/>
          </ac:spMkLst>
        </pc:spChg>
        <pc:spChg chg="del mod topLvl">
          <ac:chgData name="Sudarshan Chakravarthi" userId="9632d19e-631d-46a5-9e9a-d9cc496f17d0" providerId="ADAL" clId="{C3DC6EA2-BBD2-4D5B-9F62-5B331912E5AE}" dt="2021-10-16T13:00:49.280" v="2863" actId="478"/>
          <ac:spMkLst>
            <pc:docMk/>
            <pc:sldMk cId="155766468" sldId="4216"/>
            <ac:spMk id="54" creationId="{C7E8ACA1-FA59-4B4D-AD70-E4DF3A35DD41}"/>
          </ac:spMkLst>
        </pc:spChg>
        <pc:spChg chg="mod topLvl">
          <ac:chgData name="Sudarshan Chakravarthi" userId="9632d19e-631d-46a5-9e9a-d9cc496f17d0" providerId="ADAL" clId="{C3DC6EA2-BBD2-4D5B-9F62-5B331912E5AE}" dt="2021-10-16T13:02:09.204" v="2896" actId="1076"/>
          <ac:spMkLst>
            <pc:docMk/>
            <pc:sldMk cId="155766468" sldId="4216"/>
            <ac:spMk id="55" creationId="{167A3101-C2A1-4700-A79D-3520F9CCAB70}"/>
          </ac:spMkLst>
        </pc:spChg>
        <pc:spChg chg="mod topLvl">
          <ac:chgData name="Sudarshan Chakravarthi" userId="9632d19e-631d-46a5-9e9a-d9cc496f17d0" providerId="ADAL" clId="{C3DC6EA2-BBD2-4D5B-9F62-5B331912E5AE}" dt="2021-10-16T13:02:09.204" v="2896" actId="1076"/>
          <ac:spMkLst>
            <pc:docMk/>
            <pc:sldMk cId="155766468" sldId="4216"/>
            <ac:spMk id="56" creationId="{EC4DCA4E-C1D3-45C8-BAB3-B8EEB0CAC3D7}"/>
          </ac:spMkLst>
        </pc:spChg>
        <pc:grpChg chg="add mod">
          <ac:chgData name="Sudarshan Chakravarthi" userId="9632d19e-631d-46a5-9e9a-d9cc496f17d0" providerId="ADAL" clId="{C3DC6EA2-BBD2-4D5B-9F62-5B331912E5AE}" dt="2021-10-31T11:51:19.819" v="3758" actId="1036"/>
          <ac:grpSpMkLst>
            <pc:docMk/>
            <pc:sldMk cId="155766468" sldId="4216"/>
            <ac:grpSpMk id="2" creationId="{C1B5F598-7B92-4FBD-8143-A11933E62277}"/>
          </ac:grpSpMkLst>
        </pc:grpChg>
        <pc:grpChg chg="add del mod">
          <ac:chgData name="Sudarshan Chakravarthi" userId="9632d19e-631d-46a5-9e9a-d9cc496f17d0" providerId="ADAL" clId="{C3DC6EA2-BBD2-4D5B-9F62-5B331912E5AE}" dt="2021-10-16T13:01:58.748" v="2893" actId="478"/>
          <ac:grpSpMkLst>
            <pc:docMk/>
            <pc:sldMk cId="155766468" sldId="4216"/>
            <ac:grpSpMk id="3" creationId="{F540268F-1335-4330-8732-03ACA6CF5842}"/>
          </ac:grpSpMkLst>
        </pc:grpChg>
        <pc:grpChg chg="add del mod">
          <ac:chgData name="Sudarshan Chakravarthi" userId="9632d19e-631d-46a5-9e9a-d9cc496f17d0" providerId="ADAL" clId="{C3DC6EA2-BBD2-4D5B-9F62-5B331912E5AE}" dt="2021-10-15T16:09:55.243" v="1996" actId="165"/>
          <ac:grpSpMkLst>
            <pc:docMk/>
            <pc:sldMk cId="155766468" sldId="4216"/>
            <ac:grpSpMk id="29" creationId="{DD09D961-54B3-44FD-9586-7069C465FA48}"/>
          </ac:grpSpMkLst>
        </pc:grpChg>
        <pc:grpChg chg="add del mod">
          <ac:chgData name="Sudarshan Chakravarthi" userId="9632d19e-631d-46a5-9e9a-d9cc496f17d0" providerId="ADAL" clId="{C3DC6EA2-BBD2-4D5B-9F62-5B331912E5AE}" dt="2021-10-16T13:00:10.441" v="2858" actId="165"/>
          <ac:grpSpMkLst>
            <pc:docMk/>
            <pc:sldMk cId="155766468" sldId="4216"/>
            <ac:grpSpMk id="29" creationId="{F65492D1-EEB8-43A5-BCF4-9FFD1B284884}"/>
          </ac:grpSpMkLst>
        </pc:grpChg>
        <pc:grpChg chg="add mod">
          <ac:chgData name="Sudarshan Chakravarthi" userId="9632d19e-631d-46a5-9e9a-d9cc496f17d0" providerId="ADAL" clId="{C3DC6EA2-BBD2-4D5B-9F62-5B331912E5AE}" dt="2021-10-15T16:14:21.188" v="2144" actId="1076"/>
          <ac:grpSpMkLst>
            <pc:docMk/>
            <pc:sldMk cId="155766468" sldId="4216"/>
            <ac:grpSpMk id="43" creationId="{AD748182-B464-4A4C-8E5E-3B94544E8718}"/>
          </ac:grpSpMkLst>
        </pc:grpChg>
      </pc:sldChg>
      <pc:sldChg chg="del">
        <pc:chgData name="Sudarshan Chakravarthi" userId="9632d19e-631d-46a5-9e9a-d9cc496f17d0" providerId="ADAL" clId="{C3DC6EA2-BBD2-4D5B-9F62-5B331912E5AE}" dt="2021-10-15T16:04:38.334" v="1802" actId="47"/>
        <pc:sldMkLst>
          <pc:docMk/>
          <pc:sldMk cId="2261347836" sldId="4217"/>
        </pc:sldMkLst>
      </pc:sldChg>
      <pc:sldChg chg="del">
        <pc:chgData name="Sudarshan Chakravarthi" userId="9632d19e-631d-46a5-9e9a-d9cc496f17d0" providerId="ADAL" clId="{C3DC6EA2-BBD2-4D5B-9F62-5B331912E5AE}" dt="2021-10-15T15:28:28.975" v="705" actId="47"/>
        <pc:sldMkLst>
          <pc:docMk/>
          <pc:sldMk cId="3196082260" sldId="4218"/>
        </pc:sldMkLst>
      </pc:sldChg>
      <pc:sldChg chg="addSp delSp modSp mod">
        <pc:chgData name="Sudarshan Chakravarthi" userId="9632d19e-631d-46a5-9e9a-d9cc496f17d0" providerId="ADAL" clId="{C3DC6EA2-BBD2-4D5B-9F62-5B331912E5AE}" dt="2022-08-26T13:11:30.252" v="4225" actId="2711"/>
        <pc:sldMkLst>
          <pc:docMk/>
          <pc:sldMk cId="3470099226" sldId="4219"/>
        </pc:sldMkLst>
        <pc:spChg chg="mod">
          <ac:chgData name="Sudarshan Chakravarthi" userId="9632d19e-631d-46a5-9e9a-d9cc496f17d0" providerId="ADAL" clId="{C3DC6EA2-BBD2-4D5B-9F62-5B331912E5AE}" dt="2021-10-31T11:24:51.191" v="2946" actId="404"/>
          <ac:spMkLst>
            <pc:docMk/>
            <pc:sldMk cId="3470099226" sldId="4219"/>
            <ac:spMk id="11" creationId="{6C5F9FA3-7494-4E62-8AB3-34C96BF26B1E}"/>
          </ac:spMkLst>
        </pc:spChg>
        <pc:spChg chg="del">
          <ac:chgData name="Sudarshan Chakravarthi" userId="9632d19e-631d-46a5-9e9a-d9cc496f17d0" providerId="ADAL" clId="{C3DC6EA2-BBD2-4D5B-9F62-5B331912E5AE}" dt="2021-10-15T16:03:37.130" v="1782" actId="478"/>
          <ac:spMkLst>
            <pc:docMk/>
            <pc:sldMk cId="3470099226" sldId="4219"/>
            <ac:spMk id="12" creationId="{48240749-A549-40C7-8D79-7C50C4D53DA5}"/>
          </ac:spMkLst>
        </pc:spChg>
        <pc:spChg chg="mod">
          <ac:chgData name="Sudarshan Chakravarthi" userId="9632d19e-631d-46a5-9e9a-d9cc496f17d0" providerId="ADAL" clId="{C3DC6EA2-BBD2-4D5B-9F62-5B331912E5AE}" dt="2022-08-26T13:11:30.252" v="4225" actId="2711"/>
          <ac:spMkLst>
            <pc:docMk/>
            <pc:sldMk cId="3470099226" sldId="4219"/>
            <ac:spMk id="15" creationId="{42C50E61-3B22-4451-9A65-F720F7DD7C18}"/>
          </ac:spMkLst>
        </pc:spChg>
        <pc:spChg chg="del">
          <ac:chgData name="Sudarshan Chakravarthi" userId="9632d19e-631d-46a5-9e9a-d9cc496f17d0" providerId="ADAL" clId="{C3DC6EA2-BBD2-4D5B-9F62-5B331912E5AE}" dt="2021-10-15T16:03:49.669" v="1785" actId="478"/>
          <ac:spMkLst>
            <pc:docMk/>
            <pc:sldMk cId="3470099226" sldId="4219"/>
            <ac:spMk id="19" creationId="{5773D0AC-846B-45C8-AFD0-60AB765F7443}"/>
          </ac:spMkLst>
        </pc:spChg>
        <pc:spChg chg="add mod">
          <ac:chgData name="Sudarshan Chakravarthi" userId="9632d19e-631d-46a5-9e9a-d9cc496f17d0" providerId="ADAL" clId="{C3DC6EA2-BBD2-4D5B-9F62-5B331912E5AE}" dt="2021-10-15T16:04:16.053" v="1793" actId="1076"/>
          <ac:spMkLst>
            <pc:docMk/>
            <pc:sldMk cId="3470099226" sldId="4219"/>
            <ac:spMk id="20" creationId="{8C3D1678-D5A9-4541-BBE1-498CCAA12459}"/>
          </ac:spMkLst>
        </pc:spChg>
        <pc:spChg chg="mod">
          <ac:chgData name="Sudarshan Chakravarthi" userId="9632d19e-631d-46a5-9e9a-d9cc496f17d0" providerId="ADAL" clId="{C3DC6EA2-BBD2-4D5B-9F62-5B331912E5AE}" dt="2021-10-15T16:04:28.167" v="1800" actId="1035"/>
          <ac:spMkLst>
            <pc:docMk/>
            <pc:sldMk cId="3470099226" sldId="4219"/>
            <ac:spMk id="25" creationId="{BC076A34-59CD-415D-8E6F-6984BC1042FD}"/>
          </ac:spMkLst>
        </pc:spChg>
        <pc:spChg chg="mod">
          <ac:chgData name="Sudarshan Chakravarthi" userId="9632d19e-631d-46a5-9e9a-d9cc496f17d0" providerId="ADAL" clId="{C3DC6EA2-BBD2-4D5B-9F62-5B331912E5AE}" dt="2021-10-31T11:51:30.102" v="3762" actId="1076"/>
          <ac:spMkLst>
            <pc:docMk/>
            <pc:sldMk cId="3470099226" sldId="4219"/>
            <ac:spMk id="26" creationId="{207B3FB2-4483-4454-BC54-8E0DCE392C87}"/>
          </ac:spMkLst>
        </pc:spChg>
        <pc:spChg chg="mod">
          <ac:chgData name="Sudarshan Chakravarthi" userId="9632d19e-631d-46a5-9e9a-d9cc496f17d0" providerId="ADAL" clId="{C3DC6EA2-BBD2-4D5B-9F62-5B331912E5AE}" dt="2021-10-15T16:04:25.055" v="1796" actId="404"/>
          <ac:spMkLst>
            <pc:docMk/>
            <pc:sldMk cId="3470099226" sldId="4219"/>
            <ac:spMk id="27" creationId="{F7848B7E-08D0-410A-A21E-5BAA040E25F7}"/>
          </ac:spMkLst>
        </pc:spChg>
        <pc:spChg chg="mod">
          <ac:chgData name="Sudarshan Chakravarthi" userId="9632d19e-631d-46a5-9e9a-d9cc496f17d0" providerId="ADAL" clId="{C3DC6EA2-BBD2-4D5B-9F62-5B331912E5AE}" dt="2021-10-15T16:04:27.514" v="1798" actId="1036"/>
          <ac:spMkLst>
            <pc:docMk/>
            <pc:sldMk cId="3470099226" sldId="4219"/>
            <ac:spMk id="28" creationId="{A77BBAED-4097-4D66-88DC-A0C748AF6E21}"/>
          </ac:spMkLst>
        </pc:spChg>
        <pc:spChg chg="mod">
          <ac:chgData name="Sudarshan Chakravarthi" userId="9632d19e-631d-46a5-9e9a-d9cc496f17d0" providerId="ADAL" clId="{C3DC6EA2-BBD2-4D5B-9F62-5B331912E5AE}" dt="2021-10-15T16:04:33.806" v="1801"/>
          <ac:spMkLst>
            <pc:docMk/>
            <pc:sldMk cId="3470099226" sldId="4219"/>
            <ac:spMk id="29" creationId="{CD00FF53-0B18-4C9D-8876-B17E2D7C98A3}"/>
          </ac:spMkLst>
        </pc:spChg>
        <pc:spChg chg="mod">
          <ac:chgData name="Sudarshan Chakravarthi" userId="9632d19e-631d-46a5-9e9a-d9cc496f17d0" providerId="ADAL" clId="{C3DC6EA2-BBD2-4D5B-9F62-5B331912E5AE}" dt="2021-10-15T16:04:33.806" v="1801"/>
          <ac:spMkLst>
            <pc:docMk/>
            <pc:sldMk cId="3470099226" sldId="4219"/>
            <ac:spMk id="30" creationId="{0E7D7A3A-57D4-44DB-8678-798D0F2AE659}"/>
          </ac:spMkLst>
        </pc:spChg>
        <pc:grpChg chg="add mod">
          <ac:chgData name="Sudarshan Chakravarthi" userId="9632d19e-631d-46a5-9e9a-d9cc496f17d0" providerId="ADAL" clId="{C3DC6EA2-BBD2-4D5B-9F62-5B331912E5AE}" dt="2021-10-15T16:04:33.806" v="1801"/>
          <ac:grpSpMkLst>
            <pc:docMk/>
            <pc:sldMk cId="3470099226" sldId="4219"/>
            <ac:grpSpMk id="21" creationId="{DF2C57B3-CB0E-4735-94C5-A21FAB0D19A4}"/>
          </ac:grpSpMkLst>
        </pc:grpChg>
      </pc:sldChg>
      <pc:sldChg chg="addSp delSp modSp mod">
        <pc:chgData name="Sudarshan Chakravarthi" userId="9632d19e-631d-46a5-9e9a-d9cc496f17d0" providerId="ADAL" clId="{C3DC6EA2-BBD2-4D5B-9F62-5B331912E5AE}" dt="2022-08-26T13:11:36.788" v="4226" actId="2711"/>
        <pc:sldMkLst>
          <pc:docMk/>
          <pc:sldMk cId="1495713330" sldId="4220"/>
        </pc:sldMkLst>
        <pc:spChg chg="mod">
          <ac:chgData name="Sudarshan Chakravarthi" userId="9632d19e-631d-46a5-9e9a-d9cc496f17d0" providerId="ADAL" clId="{C3DC6EA2-BBD2-4D5B-9F62-5B331912E5AE}" dt="2021-10-31T11:29:37.344" v="3225" actId="20577"/>
          <ac:spMkLst>
            <pc:docMk/>
            <pc:sldMk cId="1495713330" sldId="4220"/>
            <ac:spMk id="11" creationId="{6C5F9FA3-7494-4E62-8AB3-34C96BF26B1E}"/>
          </ac:spMkLst>
        </pc:spChg>
        <pc:spChg chg="del">
          <ac:chgData name="Sudarshan Chakravarthi" userId="9632d19e-631d-46a5-9e9a-d9cc496f17d0" providerId="ADAL" clId="{C3DC6EA2-BBD2-4D5B-9F62-5B331912E5AE}" dt="2021-10-15T16:03:21.161" v="1773" actId="478"/>
          <ac:spMkLst>
            <pc:docMk/>
            <pc:sldMk cId="1495713330" sldId="4220"/>
            <ac:spMk id="12" creationId="{48240749-A549-40C7-8D79-7C50C4D53DA5}"/>
          </ac:spMkLst>
        </pc:spChg>
        <pc:spChg chg="mod">
          <ac:chgData name="Sudarshan Chakravarthi" userId="9632d19e-631d-46a5-9e9a-d9cc496f17d0" providerId="ADAL" clId="{C3DC6EA2-BBD2-4D5B-9F62-5B331912E5AE}" dt="2022-08-26T13:11:36.788" v="4226" actId="2711"/>
          <ac:spMkLst>
            <pc:docMk/>
            <pc:sldMk cId="1495713330" sldId="4220"/>
            <ac:spMk id="15" creationId="{42C50E61-3B22-4451-9A65-F720F7DD7C18}"/>
          </ac:spMkLst>
        </pc:spChg>
        <pc:spChg chg="mod">
          <ac:chgData name="Sudarshan Chakravarthi" userId="9632d19e-631d-46a5-9e9a-d9cc496f17d0" providerId="ADAL" clId="{C3DC6EA2-BBD2-4D5B-9F62-5B331912E5AE}" dt="2021-10-15T16:18:35.135" v="2307" actId="404"/>
          <ac:spMkLst>
            <pc:docMk/>
            <pc:sldMk cId="1495713330" sldId="4220"/>
            <ac:spMk id="18" creationId="{9193FE26-985D-4FE4-AFA1-6231464E50F7}"/>
          </ac:spMkLst>
        </pc:spChg>
        <pc:spChg chg="del">
          <ac:chgData name="Sudarshan Chakravarthi" userId="9632d19e-631d-46a5-9e9a-d9cc496f17d0" providerId="ADAL" clId="{C3DC6EA2-BBD2-4D5B-9F62-5B331912E5AE}" dt="2021-10-15T16:02:50.278" v="1754" actId="478"/>
          <ac:spMkLst>
            <pc:docMk/>
            <pc:sldMk cId="1495713330" sldId="4220"/>
            <ac:spMk id="19" creationId="{5773D0AC-846B-45C8-AFD0-60AB765F7443}"/>
          </ac:spMkLst>
        </pc:spChg>
        <pc:spChg chg="add mod">
          <ac:chgData name="Sudarshan Chakravarthi" userId="9632d19e-631d-46a5-9e9a-d9cc496f17d0" providerId="ADAL" clId="{C3DC6EA2-BBD2-4D5B-9F62-5B331912E5AE}" dt="2021-10-15T16:24:24.372" v="2549" actId="1076"/>
          <ac:spMkLst>
            <pc:docMk/>
            <pc:sldMk cId="1495713330" sldId="4220"/>
            <ac:spMk id="20" creationId="{DB231AB0-8D37-4C7A-B20C-8F601212016A}"/>
          </ac:spMkLst>
        </pc:spChg>
        <pc:spChg chg="mod">
          <ac:chgData name="Sudarshan Chakravarthi" userId="9632d19e-631d-46a5-9e9a-d9cc496f17d0" providerId="ADAL" clId="{C3DC6EA2-BBD2-4D5B-9F62-5B331912E5AE}" dt="2021-10-15T16:23:53.781" v="2545" actId="14100"/>
          <ac:spMkLst>
            <pc:docMk/>
            <pc:sldMk cId="1495713330" sldId="4220"/>
            <ac:spMk id="25" creationId="{BC076A34-59CD-415D-8E6F-6984BC1042FD}"/>
          </ac:spMkLst>
        </pc:spChg>
        <pc:spChg chg="mod">
          <ac:chgData name="Sudarshan Chakravarthi" userId="9632d19e-631d-46a5-9e9a-d9cc496f17d0" providerId="ADAL" clId="{C3DC6EA2-BBD2-4D5B-9F62-5B331912E5AE}" dt="2021-10-15T16:19:28.182" v="2324" actId="1036"/>
          <ac:spMkLst>
            <pc:docMk/>
            <pc:sldMk cId="1495713330" sldId="4220"/>
            <ac:spMk id="26" creationId="{207B3FB2-4483-4454-BC54-8E0DCE392C87}"/>
          </ac:spMkLst>
        </pc:spChg>
        <pc:spChg chg="mod">
          <ac:chgData name="Sudarshan Chakravarthi" userId="9632d19e-631d-46a5-9e9a-d9cc496f17d0" providerId="ADAL" clId="{C3DC6EA2-BBD2-4D5B-9F62-5B331912E5AE}" dt="2021-10-15T16:24:33.394" v="2551" actId="1035"/>
          <ac:spMkLst>
            <pc:docMk/>
            <pc:sldMk cId="1495713330" sldId="4220"/>
            <ac:spMk id="27" creationId="{F7848B7E-08D0-410A-A21E-5BAA040E25F7}"/>
          </ac:spMkLst>
        </pc:spChg>
        <pc:spChg chg="mod">
          <ac:chgData name="Sudarshan Chakravarthi" userId="9632d19e-631d-46a5-9e9a-d9cc496f17d0" providerId="ADAL" clId="{C3DC6EA2-BBD2-4D5B-9F62-5B331912E5AE}" dt="2021-10-15T16:23:22.577" v="2514" actId="1036"/>
          <ac:spMkLst>
            <pc:docMk/>
            <pc:sldMk cId="1495713330" sldId="4220"/>
            <ac:spMk id="28" creationId="{A77BBAED-4097-4D66-88DC-A0C748AF6E21}"/>
          </ac:spMkLst>
        </pc:spChg>
        <pc:spChg chg="mod">
          <ac:chgData name="Sudarshan Chakravarthi" userId="9632d19e-631d-46a5-9e9a-d9cc496f17d0" providerId="ADAL" clId="{C3DC6EA2-BBD2-4D5B-9F62-5B331912E5AE}" dt="2021-10-15T16:19:33.021" v="2326" actId="404"/>
          <ac:spMkLst>
            <pc:docMk/>
            <pc:sldMk cId="1495713330" sldId="4220"/>
            <ac:spMk id="29" creationId="{C7AD579A-C11E-4FED-B00D-1B2DF70287F8}"/>
          </ac:spMkLst>
        </pc:spChg>
        <pc:spChg chg="mod">
          <ac:chgData name="Sudarshan Chakravarthi" userId="9632d19e-631d-46a5-9e9a-d9cc496f17d0" providerId="ADAL" clId="{C3DC6EA2-BBD2-4D5B-9F62-5B331912E5AE}" dt="2021-10-15T16:21:48.390" v="2474" actId="1035"/>
          <ac:spMkLst>
            <pc:docMk/>
            <pc:sldMk cId="1495713330" sldId="4220"/>
            <ac:spMk id="30" creationId="{723C5677-FE08-43EE-9D4D-228380776665}"/>
          </ac:spMkLst>
        </pc:spChg>
        <pc:spChg chg="add del mod">
          <ac:chgData name="Sudarshan Chakravarthi" userId="9632d19e-631d-46a5-9e9a-d9cc496f17d0" providerId="ADAL" clId="{C3DC6EA2-BBD2-4D5B-9F62-5B331912E5AE}" dt="2021-10-15T16:22:56.314" v="2494" actId="478"/>
          <ac:spMkLst>
            <pc:docMk/>
            <pc:sldMk cId="1495713330" sldId="4220"/>
            <ac:spMk id="31" creationId="{D872B829-3735-4CFB-A09C-DF73BFA2C1A1}"/>
          </ac:spMkLst>
        </pc:spChg>
        <pc:spChg chg="add mod">
          <ac:chgData name="Sudarshan Chakravarthi" userId="9632d19e-631d-46a5-9e9a-d9cc496f17d0" providerId="ADAL" clId="{C3DC6EA2-BBD2-4D5B-9F62-5B331912E5AE}" dt="2021-10-15T16:23:29.413" v="2534" actId="1076"/>
          <ac:spMkLst>
            <pc:docMk/>
            <pc:sldMk cId="1495713330" sldId="4220"/>
            <ac:spMk id="32" creationId="{C3C4F32A-ECC6-430C-915D-7E677C608C44}"/>
          </ac:spMkLst>
        </pc:spChg>
        <pc:spChg chg="add mod">
          <ac:chgData name="Sudarshan Chakravarthi" userId="9632d19e-631d-46a5-9e9a-d9cc496f17d0" providerId="ADAL" clId="{C3DC6EA2-BBD2-4D5B-9F62-5B331912E5AE}" dt="2021-10-15T16:24:19.355" v="2548" actId="14100"/>
          <ac:spMkLst>
            <pc:docMk/>
            <pc:sldMk cId="1495713330" sldId="4220"/>
            <ac:spMk id="33" creationId="{37618B63-2B28-4975-A1FA-E5283F81DAC0}"/>
          </ac:spMkLst>
        </pc:spChg>
        <pc:grpChg chg="add mod">
          <ac:chgData name="Sudarshan Chakravarthi" userId="9632d19e-631d-46a5-9e9a-d9cc496f17d0" providerId="ADAL" clId="{C3DC6EA2-BBD2-4D5B-9F62-5B331912E5AE}" dt="2021-10-15T16:03:30.090" v="1781" actId="1036"/>
          <ac:grpSpMkLst>
            <pc:docMk/>
            <pc:sldMk cId="1495713330" sldId="4220"/>
            <ac:grpSpMk id="21" creationId="{8887DB18-197F-4DA0-A754-88BB36F81BFF}"/>
          </ac:grpSpMkLst>
        </pc:grpChg>
      </pc:sldChg>
      <pc:sldChg chg="addSp delSp modSp del mod">
        <pc:chgData name="Sudarshan Chakravarthi" userId="9632d19e-631d-46a5-9e9a-d9cc496f17d0" providerId="ADAL" clId="{C3DC6EA2-BBD2-4D5B-9F62-5B331912E5AE}" dt="2021-10-31T11:31:32.669" v="3228" actId="47"/>
        <pc:sldMkLst>
          <pc:docMk/>
          <pc:sldMk cId="350227322" sldId="4221"/>
        </pc:sldMkLst>
        <pc:spChg chg="mod">
          <ac:chgData name="Sudarshan Chakravarthi" userId="9632d19e-631d-46a5-9e9a-d9cc496f17d0" providerId="ADAL" clId="{C3DC6EA2-BBD2-4D5B-9F62-5B331912E5AE}" dt="2021-10-31T11:31:24.299" v="3227" actId="20577"/>
          <ac:spMkLst>
            <pc:docMk/>
            <pc:sldMk cId="350227322" sldId="4221"/>
            <ac:spMk id="11" creationId="{6C5F9FA3-7494-4E62-8AB3-34C96BF26B1E}"/>
          </ac:spMkLst>
        </pc:spChg>
        <pc:spChg chg="del">
          <ac:chgData name="Sudarshan Chakravarthi" userId="9632d19e-631d-46a5-9e9a-d9cc496f17d0" providerId="ADAL" clId="{C3DC6EA2-BBD2-4D5B-9F62-5B331912E5AE}" dt="2021-10-15T16:01:11.210" v="1692" actId="478"/>
          <ac:spMkLst>
            <pc:docMk/>
            <pc:sldMk cId="350227322" sldId="4221"/>
            <ac:spMk id="12" creationId="{48240749-A549-40C7-8D79-7C50C4D53DA5}"/>
          </ac:spMkLst>
        </pc:spChg>
        <pc:spChg chg="del">
          <ac:chgData name="Sudarshan Chakravarthi" userId="9632d19e-631d-46a5-9e9a-d9cc496f17d0" providerId="ADAL" clId="{C3DC6EA2-BBD2-4D5B-9F62-5B331912E5AE}" dt="2021-10-15T16:01:20.733" v="1694" actId="478"/>
          <ac:spMkLst>
            <pc:docMk/>
            <pc:sldMk cId="350227322" sldId="4221"/>
            <ac:spMk id="19" creationId="{5773D0AC-846B-45C8-AFD0-60AB765F7443}"/>
          </ac:spMkLst>
        </pc:spChg>
        <pc:spChg chg="mod">
          <ac:chgData name="Sudarshan Chakravarthi" userId="9632d19e-631d-46a5-9e9a-d9cc496f17d0" providerId="ADAL" clId="{C3DC6EA2-BBD2-4D5B-9F62-5B331912E5AE}" dt="2021-10-15T16:01:16.236" v="1693"/>
          <ac:spMkLst>
            <pc:docMk/>
            <pc:sldMk cId="350227322" sldId="4221"/>
            <ac:spMk id="21" creationId="{AF680CDB-21F0-4F3B-9BAC-0714B3933ECA}"/>
          </ac:spMkLst>
        </pc:spChg>
        <pc:spChg chg="mod">
          <ac:chgData name="Sudarshan Chakravarthi" userId="9632d19e-631d-46a5-9e9a-d9cc496f17d0" providerId="ADAL" clId="{C3DC6EA2-BBD2-4D5B-9F62-5B331912E5AE}" dt="2021-10-15T16:02:00.038" v="1733" actId="14100"/>
          <ac:spMkLst>
            <pc:docMk/>
            <pc:sldMk cId="350227322" sldId="4221"/>
            <ac:spMk id="25" creationId="{BC076A34-59CD-415D-8E6F-6984BC1042FD}"/>
          </ac:spMkLst>
        </pc:spChg>
        <pc:spChg chg="mod">
          <ac:chgData name="Sudarshan Chakravarthi" userId="9632d19e-631d-46a5-9e9a-d9cc496f17d0" providerId="ADAL" clId="{C3DC6EA2-BBD2-4D5B-9F62-5B331912E5AE}" dt="2021-10-15T16:02:12.315" v="1737" actId="404"/>
          <ac:spMkLst>
            <pc:docMk/>
            <pc:sldMk cId="350227322" sldId="4221"/>
            <ac:spMk id="27" creationId="{F7848B7E-08D0-410A-A21E-5BAA040E25F7}"/>
          </ac:spMkLst>
        </pc:spChg>
        <pc:spChg chg="mod">
          <ac:chgData name="Sudarshan Chakravarthi" userId="9632d19e-631d-46a5-9e9a-d9cc496f17d0" providerId="ADAL" clId="{C3DC6EA2-BBD2-4D5B-9F62-5B331912E5AE}" dt="2021-10-15T16:01:53.216" v="1729" actId="1035"/>
          <ac:spMkLst>
            <pc:docMk/>
            <pc:sldMk cId="350227322" sldId="4221"/>
            <ac:spMk id="28" creationId="{A77BBAED-4097-4D66-88DC-A0C748AF6E21}"/>
          </ac:spMkLst>
        </pc:spChg>
        <pc:spChg chg="mod">
          <ac:chgData name="Sudarshan Chakravarthi" userId="9632d19e-631d-46a5-9e9a-d9cc496f17d0" providerId="ADAL" clId="{C3DC6EA2-BBD2-4D5B-9F62-5B331912E5AE}" dt="2021-10-15T16:01:16.236" v="1693"/>
          <ac:spMkLst>
            <pc:docMk/>
            <pc:sldMk cId="350227322" sldId="4221"/>
            <ac:spMk id="29" creationId="{E1628A77-CA03-48A7-9D0C-7F599A042C64}"/>
          </ac:spMkLst>
        </pc:spChg>
        <pc:spChg chg="add mod">
          <ac:chgData name="Sudarshan Chakravarthi" userId="9632d19e-631d-46a5-9e9a-d9cc496f17d0" providerId="ADAL" clId="{C3DC6EA2-BBD2-4D5B-9F62-5B331912E5AE}" dt="2021-10-15T16:02:03.177" v="1734" actId="1076"/>
          <ac:spMkLst>
            <pc:docMk/>
            <pc:sldMk cId="350227322" sldId="4221"/>
            <ac:spMk id="30" creationId="{8C734097-4CFA-4FC7-8DEE-0FEBD6B6FDDE}"/>
          </ac:spMkLst>
        </pc:spChg>
        <pc:grpChg chg="add mod">
          <ac:chgData name="Sudarshan Chakravarthi" userId="9632d19e-631d-46a5-9e9a-d9cc496f17d0" providerId="ADAL" clId="{C3DC6EA2-BBD2-4D5B-9F62-5B331912E5AE}" dt="2021-10-15T16:01:16.236" v="1693"/>
          <ac:grpSpMkLst>
            <pc:docMk/>
            <pc:sldMk cId="350227322" sldId="4221"/>
            <ac:grpSpMk id="20" creationId="{1EF09B0B-20A6-4ED2-9705-19C8126D809A}"/>
          </ac:grpSpMkLst>
        </pc:grpChg>
      </pc:sldChg>
      <pc:sldChg chg="addSp delSp modSp mod">
        <pc:chgData name="Sudarshan Chakravarthi" userId="9632d19e-631d-46a5-9e9a-d9cc496f17d0" providerId="ADAL" clId="{C3DC6EA2-BBD2-4D5B-9F62-5B331912E5AE}" dt="2022-08-26T13:11:43.745" v="4227" actId="2711"/>
        <pc:sldMkLst>
          <pc:docMk/>
          <pc:sldMk cId="3745045534" sldId="4222"/>
        </pc:sldMkLst>
        <pc:spChg chg="mod">
          <ac:chgData name="Sudarshan Chakravarthi" userId="9632d19e-631d-46a5-9e9a-d9cc496f17d0" providerId="ADAL" clId="{C3DC6EA2-BBD2-4D5B-9F62-5B331912E5AE}" dt="2021-10-15T16:01:00.469" v="1681" actId="2711"/>
          <ac:spMkLst>
            <pc:docMk/>
            <pc:sldMk cId="3745045534" sldId="4222"/>
            <ac:spMk id="11" creationId="{6C5F9FA3-7494-4E62-8AB3-34C96BF26B1E}"/>
          </ac:spMkLst>
        </pc:spChg>
        <pc:spChg chg="del">
          <ac:chgData name="Sudarshan Chakravarthi" userId="9632d19e-631d-46a5-9e9a-d9cc496f17d0" providerId="ADAL" clId="{C3DC6EA2-BBD2-4D5B-9F62-5B331912E5AE}" dt="2021-10-15T16:00:46.485" v="1679" actId="478"/>
          <ac:spMkLst>
            <pc:docMk/>
            <pc:sldMk cId="3745045534" sldId="4222"/>
            <ac:spMk id="12" creationId="{48240749-A549-40C7-8D79-7C50C4D53DA5}"/>
          </ac:spMkLst>
        </pc:spChg>
        <pc:spChg chg="mod">
          <ac:chgData name="Sudarshan Chakravarthi" userId="9632d19e-631d-46a5-9e9a-d9cc496f17d0" providerId="ADAL" clId="{C3DC6EA2-BBD2-4D5B-9F62-5B331912E5AE}" dt="2022-08-26T13:11:43.745" v="4227" actId="2711"/>
          <ac:spMkLst>
            <pc:docMk/>
            <pc:sldMk cId="3745045534" sldId="4222"/>
            <ac:spMk id="15" creationId="{42C50E61-3B22-4451-9A65-F720F7DD7C18}"/>
          </ac:spMkLst>
        </pc:spChg>
        <pc:spChg chg="del">
          <ac:chgData name="Sudarshan Chakravarthi" userId="9632d19e-631d-46a5-9e9a-d9cc496f17d0" providerId="ADAL" clId="{C3DC6EA2-BBD2-4D5B-9F62-5B331912E5AE}" dt="2021-10-15T16:00:24.638" v="1669" actId="478"/>
          <ac:spMkLst>
            <pc:docMk/>
            <pc:sldMk cId="3745045534" sldId="4222"/>
            <ac:spMk id="19" creationId="{5773D0AC-846B-45C8-AFD0-60AB765F7443}"/>
          </ac:spMkLst>
        </pc:spChg>
        <pc:spChg chg="add mod">
          <ac:chgData name="Sudarshan Chakravarthi" userId="9632d19e-631d-46a5-9e9a-d9cc496f17d0" providerId="ADAL" clId="{C3DC6EA2-BBD2-4D5B-9F62-5B331912E5AE}" dt="2021-10-15T16:00:39.759" v="1677" actId="1038"/>
          <ac:spMkLst>
            <pc:docMk/>
            <pc:sldMk cId="3745045534" sldId="4222"/>
            <ac:spMk id="20" creationId="{32ED541F-0C2D-49EF-BCBE-216B2348254A}"/>
          </ac:spMkLst>
        </pc:spChg>
        <pc:spChg chg="mod">
          <ac:chgData name="Sudarshan Chakravarthi" userId="9632d19e-631d-46a5-9e9a-d9cc496f17d0" providerId="ADAL" clId="{C3DC6EA2-BBD2-4D5B-9F62-5B331912E5AE}" dt="2021-10-15T16:00:33.740" v="1671" actId="1076"/>
          <ac:spMkLst>
            <pc:docMk/>
            <pc:sldMk cId="3745045534" sldId="4222"/>
            <ac:spMk id="25" creationId="{BC076A34-59CD-415D-8E6F-6984BC1042FD}"/>
          </ac:spMkLst>
        </pc:spChg>
        <pc:spChg chg="mod">
          <ac:chgData name="Sudarshan Chakravarthi" userId="9632d19e-631d-46a5-9e9a-d9cc496f17d0" providerId="ADAL" clId="{C3DC6EA2-BBD2-4D5B-9F62-5B331912E5AE}" dt="2021-10-31T11:51:42.247" v="3765" actId="404"/>
          <ac:spMkLst>
            <pc:docMk/>
            <pc:sldMk cId="3745045534" sldId="4222"/>
            <ac:spMk id="26" creationId="{207B3FB2-4483-4454-BC54-8E0DCE392C87}"/>
          </ac:spMkLst>
        </pc:spChg>
        <pc:spChg chg="mod">
          <ac:chgData name="Sudarshan Chakravarthi" userId="9632d19e-631d-46a5-9e9a-d9cc496f17d0" providerId="ADAL" clId="{C3DC6EA2-BBD2-4D5B-9F62-5B331912E5AE}" dt="2021-10-15T16:00:41.884" v="1678" actId="1076"/>
          <ac:spMkLst>
            <pc:docMk/>
            <pc:sldMk cId="3745045534" sldId="4222"/>
            <ac:spMk id="27" creationId="{F7848B7E-08D0-410A-A21E-5BAA040E25F7}"/>
          </ac:spMkLst>
        </pc:spChg>
        <pc:spChg chg="mod">
          <ac:chgData name="Sudarshan Chakravarthi" userId="9632d19e-631d-46a5-9e9a-d9cc496f17d0" providerId="ADAL" clId="{C3DC6EA2-BBD2-4D5B-9F62-5B331912E5AE}" dt="2021-10-15T16:00:33.740" v="1671" actId="1076"/>
          <ac:spMkLst>
            <pc:docMk/>
            <pc:sldMk cId="3745045534" sldId="4222"/>
            <ac:spMk id="28" creationId="{A77BBAED-4097-4D66-88DC-A0C748AF6E21}"/>
          </ac:spMkLst>
        </pc:spChg>
        <pc:spChg chg="mod">
          <ac:chgData name="Sudarshan Chakravarthi" userId="9632d19e-631d-46a5-9e9a-d9cc496f17d0" providerId="ADAL" clId="{C3DC6EA2-BBD2-4D5B-9F62-5B331912E5AE}" dt="2021-10-15T16:00:52.602" v="1680"/>
          <ac:spMkLst>
            <pc:docMk/>
            <pc:sldMk cId="3745045534" sldId="4222"/>
            <ac:spMk id="29" creationId="{89394F79-3847-4ADB-A2D4-016957EDF551}"/>
          </ac:spMkLst>
        </pc:spChg>
        <pc:spChg chg="mod">
          <ac:chgData name="Sudarshan Chakravarthi" userId="9632d19e-631d-46a5-9e9a-d9cc496f17d0" providerId="ADAL" clId="{C3DC6EA2-BBD2-4D5B-9F62-5B331912E5AE}" dt="2021-10-15T16:00:52.602" v="1680"/>
          <ac:spMkLst>
            <pc:docMk/>
            <pc:sldMk cId="3745045534" sldId="4222"/>
            <ac:spMk id="30" creationId="{5EE33BAD-F95F-4FCB-BA3B-31B6CAB52FF4}"/>
          </ac:spMkLst>
        </pc:spChg>
        <pc:grpChg chg="mod">
          <ac:chgData name="Sudarshan Chakravarthi" userId="9632d19e-631d-46a5-9e9a-d9cc496f17d0" providerId="ADAL" clId="{C3DC6EA2-BBD2-4D5B-9F62-5B331912E5AE}" dt="2021-10-15T16:01:05.695" v="1691" actId="1035"/>
          <ac:grpSpMkLst>
            <pc:docMk/>
            <pc:sldMk cId="3745045534" sldId="4222"/>
            <ac:grpSpMk id="2" creationId="{5AD4D3FB-4570-48F5-80CB-DB171FD8A6DB}"/>
          </ac:grpSpMkLst>
        </pc:grpChg>
        <pc:grpChg chg="add mod">
          <ac:chgData name="Sudarshan Chakravarthi" userId="9632d19e-631d-46a5-9e9a-d9cc496f17d0" providerId="ADAL" clId="{C3DC6EA2-BBD2-4D5B-9F62-5B331912E5AE}" dt="2021-10-15T16:00:52.602" v="1680"/>
          <ac:grpSpMkLst>
            <pc:docMk/>
            <pc:sldMk cId="3745045534" sldId="4222"/>
            <ac:grpSpMk id="21" creationId="{F6853C1D-5466-4C89-8893-D95187F42F8C}"/>
          </ac:grpSpMkLst>
        </pc:grpChg>
      </pc:sldChg>
      <pc:sldChg chg="addSp delSp modSp del mod">
        <pc:chgData name="Sudarshan Chakravarthi" userId="9632d19e-631d-46a5-9e9a-d9cc496f17d0" providerId="ADAL" clId="{C3DC6EA2-BBD2-4D5B-9F62-5B331912E5AE}" dt="2021-10-31T12:06:43.223" v="4004" actId="2696"/>
        <pc:sldMkLst>
          <pc:docMk/>
          <pc:sldMk cId="166263846" sldId="4223"/>
        </pc:sldMkLst>
        <pc:spChg chg="mod">
          <ac:chgData name="Sudarshan Chakravarthi" userId="9632d19e-631d-46a5-9e9a-d9cc496f17d0" providerId="ADAL" clId="{C3DC6EA2-BBD2-4D5B-9F62-5B331912E5AE}" dt="2021-10-15T15:59:40.053" v="1660" actId="2711"/>
          <ac:spMkLst>
            <pc:docMk/>
            <pc:sldMk cId="166263846" sldId="4223"/>
            <ac:spMk id="11" creationId="{6C5F9FA3-7494-4E62-8AB3-34C96BF26B1E}"/>
          </ac:spMkLst>
        </pc:spChg>
        <pc:spChg chg="del">
          <ac:chgData name="Sudarshan Chakravarthi" userId="9632d19e-631d-46a5-9e9a-d9cc496f17d0" providerId="ADAL" clId="{C3DC6EA2-BBD2-4D5B-9F62-5B331912E5AE}" dt="2021-10-15T15:58:49.369" v="1650" actId="478"/>
          <ac:spMkLst>
            <pc:docMk/>
            <pc:sldMk cId="166263846" sldId="4223"/>
            <ac:spMk id="12" creationId="{48240749-A549-40C7-8D79-7C50C4D53DA5}"/>
          </ac:spMkLst>
        </pc:spChg>
        <pc:spChg chg="del">
          <ac:chgData name="Sudarshan Chakravarthi" userId="9632d19e-631d-46a5-9e9a-d9cc496f17d0" providerId="ADAL" clId="{C3DC6EA2-BBD2-4D5B-9F62-5B331912E5AE}" dt="2021-10-15T15:59:24.302" v="1658" actId="478"/>
          <ac:spMkLst>
            <pc:docMk/>
            <pc:sldMk cId="166263846" sldId="4223"/>
            <ac:spMk id="19" creationId="{5773D0AC-846B-45C8-AFD0-60AB765F7443}"/>
          </ac:spMkLst>
        </pc:spChg>
        <pc:spChg chg="mod">
          <ac:chgData name="Sudarshan Chakravarthi" userId="9632d19e-631d-46a5-9e9a-d9cc496f17d0" providerId="ADAL" clId="{C3DC6EA2-BBD2-4D5B-9F62-5B331912E5AE}" dt="2021-10-15T15:58:50.269" v="1651"/>
          <ac:spMkLst>
            <pc:docMk/>
            <pc:sldMk cId="166263846" sldId="4223"/>
            <ac:spMk id="20" creationId="{A5699795-2024-4037-A256-C96A48744204}"/>
          </ac:spMkLst>
        </pc:spChg>
        <pc:spChg chg="mod">
          <ac:chgData name="Sudarshan Chakravarthi" userId="9632d19e-631d-46a5-9e9a-d9cc496f17d0" providerId="ADAL" clId="{C3DC6EA2-BBD2-4D5B-9F62-5B331912E5AE}" dt="2021-10-15T15:58:50.269" v="1651"/>
          <ac:spMkLst>
            <pc:docMk/>
            <pc:sldMk cId="166263846" sldId="4223"/>
            <ac:spMk id="21" creationId="{C4D7B508-7702-4F23-A6D9-94088FCD5AC4}"/>
          </ac:spMkLst>
        </pc:spChg>
        <pc:spChg chg="mod">
          <ac:chgData name="Sudarshan Chakravarthi" userId="9632d19e-631d-46a5-9e9a-d9cc496f17d0" providerId="ADAL" clId="{C3DC6EA2-BBD2-4D5B-9F62-5B331912E5AE}" dt="2021-10-31T11:51:51.860" v="3767" actId="404"/>
          <ac:spMkLst>
            <pc:docMk/>
            <pc:sldMk cId="166263846" sldId="4223"/>
            <ac:spMk id="22" creationId="{E6046BBC-7B24-4577-A3B4-8BBF87D848B7}"/>
          </ac:spMkLst>
        </pc:spChg>
        <pc:spChg chg="add mod">
          <ac:chgData name="Sudarshan Chakravarthi" userId="9632d19e-631d-46a5-9e9a-d9cc496f17d0" providerId="ADAL" clId="{C3DC6EA2-BBD2-4D5B-9F62-5B331912E5AE}" dt="2021-10-15T15:59:01.250" v="1652"/>
          <ac:spMkLst>
            <pc:docMk/>
            <pc:sldMk cId="166263846" sldId="4223"/>
            <ac:spMk id="25" creationId="{71C5DFFD-7C1B-4B79-95B0-CD81DC6C79BC}"/>
          </ac:spMkLst>
        </pc:spChg>
        <pc:spChg chg="mod">
          <ac:chgData name="Sudarshan Chakravarthi" userId="9632d19e-631d-46a5-9e9a-d9cc496f17d0" providerId="ADAL" clId="{C3DC6EA2-BBD2-4D5B-9F62-5B331912E5AE}" dt="2021-10-31T11:51:58.349" v="3773" actId="1036"/>
          <ac:spMkLst>
            <pc:docMk/>
            <pc:sldMk cId="166263846" sldId="4223"/>
            <ac:spMk id="26" creationId="{207B3FB2-4483-4454-BC54-8E0DCE392C87}"/>
          </ac:spMkLst>
        </pc:spChg>
        <pc:spChg chg="mod">
          <ac:chgData name="Sudarshan Chakravarthi" userId="9632d19e-631d-46a5-9e9a-d9cc496f17d0" providerId="ADAL" clId="{C3DC6EA2-BBD2-4D5B-9F62-5B331912E5AE}" dt="2021-10-15T15:59:30.393" v="1659" actId="404"/>
          <ac:spMkLst>
            <pc:docMk/>
            <pc:sldMk cId="166263846" sldId="4223"/>
            <ac:spMk id="27" creationId="{F7848B7E-08D0-410A-A21E-5BAA040E25F7}"/>
          </ac:spMkLst>
        </pc:spChg>
        <pc:spChg chg="mod">
          <ac:chgData name="Sudarshan Chakravarthi" userId="9632d19e-631d-46a5-9e9a-d9cc496f17d0" providerId="ADAL" clId="{C3DC6EA2-BBD2-4D5B-9F62-5B331912E5AE}" dt="2021-10-15T15:59:30.393" v="1659" actId="404"/>
          <ac:spMkLst>
            <pc:docMk/>
            <pc:sldMk cId="166263846" sldId="4223"/>
            <ac:spMk id="28" creationId="{A77BBAED-4097-4D66-88DC-A0C748AF6E21}"/>
          </ac:spMkLst>
        </pc:spChg>
        <pc:grpChg chg="add mod">
          <ac:chgData name="Sudarshan Chakravarthi" userId="9632d19e-631d-46a5-9e9a-d9cc496f17d0" providerId="ADAL" clId="{C3DC6EA2-BBD2-4D5B-9F62-5B331912E5AE}" dt="2021-10-15T15:58:50.269" v="1651"/>
          <ac:grpSpMkLst>
            <pc:docMk/>
            <pc:sldMk cId="166263846" sldId="4223"/>
            <ac:grpSpMk id="16" creationId="{6D6845D7-31F0-4EF5-8630-89C67978569F}"/>
          </ac:grpSpMkLst>
        </pc:grpChg>
      </pc:sldChg>
      <pc:sldChg chg="addSp delSp modSp del mod">
        <pc:chgData name="Sudarshan Chakravarthi" userId="9632d19e-631d-46a5-9e9a-d9cc496f17d0" providerId="ADAL" clId="{C3DC6EA2-BBD2-4D5B-9F62-5B331912E5AE}" dt="2021-10-31T12:06:43.223" v="4004" actId="2696"/>
        <pc:sldMkLst>
          <pc:docMk/>
          <pc:sldMk cId="2186151757" sldId="4224"/>
        </pc:sldMkLst>
        <pc:spChg chg="mod">
          <ac:chgData name="Sudarshan Chakravarthi" userId="9632d19e-631d-46a5-9e9a-d9cc496f17d0" providerId="ADAL" clId="{C3DC6EA2-BBD2-4D5B-9F62-5B331912E5AE}" dt="2021-10-31T11:32:12.582" v="3232" actId="255"/>
          <ac:spMkLst>
            <pc:docMk/>
            <pc:sldMk cId="2186151757" sldId="4224"/>
            <ac:spMk id="11" creationId="{6C5F9FA3-7494-4E62-8AB3-34C96BF26B1E}"/>
          </ac:spMkLst>
        </pc:spChg>
        <pc:spChg chg="del mod">
          <ac:chgData name="Sudarshan Chakravarthi" userId="9632d19e-631d-46a5-9e9a-d9cc496f17d0" providerId="ADAL" clId="{C3DC6EA2-BBD2-4D5B-9F62-5B331912E5AE}" dt="2021-10-15T15:58:38.062" v="1648" actId="478"/>
          <ac:spMkLst>
            <pc:docMk/>
            <pc:sldMk cId="2186151757" sldId="4224"/>
            <ac:spMk id="12" creationId="{48240749-A549-40C7-8D79-7C50C4D53DA5}"/>
          </ac:spMkLst>
        </pc:spChg>
        <pc:spChg chg="del mod">
          <ac:chgData name="Sudarshan Chakravarthi" userId="9632d19e-631d-46a5-9e9a-d9cc496f17d0" providerId="ADAL" clId="{C3DC6EA2-BBD2-4D5B-9F62-5B331912E5AE}" dt="2021-10-15T15:58:17.470" v="1644" actId="478"/>
          <ac:spMkLst>
            <pc:docMk/>
            <pc:sldMk cId="2186151757" sldId="4224"/>
            <ac:spMk id="16" creationId="{E7FB6E43-B916-4193-8970-EAA5BF0CCB01}"/>
          </ac:spMkLst>
        </pc:spChg>
        <pc:spChg chg="mod">
          <ac:chgData name="Sudarshan Chakravarthi" userId="9632d19e-631d-46a5-9e9a-d9cc496f17d0" providerId="ADAL" clId="{C3DC6EA2-BBD2-4D5B-9F62-5B331912E5AE}" dt="2021-10-31T11:32:06.721" v="3231" actId="404"/>
          <ac:spMkLst>
            <pc:docMk/>
            <pc:sldMk cId="2186151757" sldId="4224"/>
            <ac:spMk id="18" creationId="{9193FE26-985D-4FE4-AFA1-6231464E50F7}"/>
          </ac:spMkLst>
        </pc:spChg>
        <pc:spChg chg="del">
          <ac:chgData name="Sudarshan Chakravarthi" userId="9632d19e-631d-46a5-9e9a-d9cc496f17d0" providerId="ADAL" clId="{C3DC6EA2-BBD2-4D5B-9F62-5B331912E5AE}" dt="2021-10-15T15:57:19.970" v="1627" actId="478"/>
          <ac:spMkLst>
            <pc:docMk/>
            <pc:sldMk cId="2186151757" sldId="4224"/>
            <ac:spMk id="19" creationId="{5773D0AC-846B-45C8-AFD0-60AB765F7443}"/>
          </ac:spMkLst>
        </pc:spChg>
        <pc:spChg chg="add mod">
          <ac:chgData name="Sudarshan Chakravarthi" userId="9632d19e-631d-46a5-9e9a-d9cc496f17d0" providerId="ADAL" clId="{C3DC6EA2-BBD2-4D5B-9F62-5B331912E5AE}" dt="2021-10-15T15:58:27.009" v="1645" actId="2711"/>
          <ac:spMkLst>
            <pc:docMk/>
            <pc:sldMk cId="2186151757" sldId="4224"/>
            <ac:spMk id="20" creationId="{AB672E58-0F02-4B60-BB12-EB1E731FC5F6}"/>
          </ac:spMkLst>
        </pc:spChg>
        <pc:spChg chg="mod">
          <ac:chgData name="Sudarshan Chakravarthi" userId="9632d19e-631d-46a5-9e9a-d9cc496f17d0" providerId="ADAL" clId="{C3DC6EA2-BBD2-4D5B-9F62-5B331912E5AE}" dt="2021-10-15T15:58:27.009" v="1645" actId="2711"/>
          <ac:spMkLst>
            <pc:docMk/>
            <pc:sldMk cId="2186151757" sldId="4224"/>
            <ac:spMk id="22" creationId="{E6046BBC-7B24-4577-A3B4-8BBF87D848B7}"/>
          </ac:spMkLst>
        </pc:spChg>
        <pc:spChg chg="mod">
          <ac:chgData name="Sudarshan Chakravarthi" userId="9632d19e-631d-46a5-9e9a-d9cc496f17d0" providerId="ADAL" clId="{C3DC6EA2-BBD2-4D5B-9F62-5B331912E5AE}" dt="2021-10-15T15:58:27.009" v="1645" actId="2711"/>
          <ac:spMkLst>
            <pc:docMk/>
            <pc:sldMk cId="2186151757" sldId="4224"/>
            <ac:spMk id="23" creationId="{FDDC238D-87CF-4F83-B94C-85C83F23D1F7}"/>
          </ac:spMkLst>
        </pc:spChg>
        <pc:spChg chg="mod">
          <ac:chgData name="Sudarshan Chakravarthi" userId="9632d19e-631d-46a5-9e9a-d9cc496f17d0" providerId="ADAL" clId="{C3DC6EA2-BBD2-4D5B-9F62-5B331912E5AE}" dt="2021-10-15T15:58:27.009" v="1645" actId="2711"/>
          <ac:spMkLst>
            <pc:docMk/>
            <pc:sldMk cId="2186151757" sldId="4224"/>
            <ac:spMk id="24" creationId="{9880015E-B8DB-4F3B-92F0-03C6A1A48337}"/>
          </ac:spMkLst>
        </pc:spChg>
        <pc:spChg chg="mod">
          <ac:chgData name="Sudarshan Chakravarthi" userId="9632d19e-631d-46a5-9e9a-d9cc496f17d0" providerId="ADAL" clId="{C3DC6EA2-BBD2-4D5B-9F62-5B331912E5AE}" dt="2021-10-15T15:58:33.832" v="1646"/>
          <ac:spMkLst>
            <pc:docMk/>
            <pc:sldMk cId="2186151757" sldId="4224"/>
            <ac:spMk id="25" creationId="{408225D8-8FCF-422B-AD0F-02FEBE268E1A}"/>
          </ac:spMkLst>
        </pc:spChg>
        <pc:spChg chg="mod">
          <ac:chgData name="Sudarshan Chakravarthi" userId="9632d19e-631d-46a5-9e9a-d9cc496f17d0" providerId="ADAL" clId="{C3DC6EA2-BBD2-4D5B-9F62-5B331912E5AE}" dt="2021-10-31T11:52:04.235" v="3776" actId="404"/>
          <ac:spMkLst>
            <pc:docMk/>
            <pc:sldMk cId="2186151757" sldId="4224"/>
            <ac:spMk id="26" creationId="{207B3FB2-4483-4454-BC54-8E0DCE392C87}"/>
          </ac:spMkLst>
        </pc:spChg>
        <pc:spChg chg="mod">
          <ac:chgData name="Sudarshan Chakravarthi" userId="9632d19e-631d-46a5-9e9a-d9cc496f17d0" providerId="ADAL" clId="{C3DC6EA2-BBD2-4D5B-9F62-5B331912E5AE}" dt="2021-10-15T15:58:27.009" v="1645" actId="2711"/>
          <ac:spMkLst>
            <pc:docMk/>
            <pc:sldMk cId="2186151757" sldId="4224"/>
            <ac:spMk id="27" creationId="{F7848B7E-08D0-410A-A21E-5BAA040E25F7}"/>
          </ac:spMkLst>
        </pc:spChg>
        <pc:spChg chg="mod">
          <ac:chgData name="Sudarshan Chakravarthi" userId="9632d19e-631d-46a5-9e9a-d9cc496f17d0" providerId="ADAL" clId="{C3DC6EA2-BBD2-4D5B-9F62-5B331912E5AE}" dt="2021-10-15T15:58:27.009" v="1645" actId="2711"/>
          <ac:spMkLst>
            <pc:docMk/>
            <pc:sldMk cId="2186151757" sldId="4224"/>
            <ac:spMk id="28" creationId="{A77BBAED-4097-4D66-88DC-A0C748AF6E21}"/>
          </ac:spMkLst>
        </pc:spChg>
        <pc:spChg chg="mod">
          <ac:chgData name="Sudarshan Chakravarthi" userId="9632d19e-631d-46a5-9e9a-d9cc496f17d0" providerId="ADAL" clId="{C3DC6EA2-BBD2-4D5B-9F62-5B331912E5AE}" dt="2021-10-15T15:58:33.832" v="1646"/>
          <ac:spMkLst>
            <pc:docMk/>
            <pc:sldMk cId="2186151757" sldId="4224"/>
            <ac:spMk id="29" creationId="{F96A40B9-1033-4AFD-94CB-F1275429051D}"/>
          </ac:spMkLst>
        </pc:spChg>
        <pc:grpChg chg="add mod">
          <ac:chgData name="Sudarshan Chakravarthi" userId="9632d19e-631d-46a5-9e9a-d9cc496f17d0" providerId="ADAL" clId="{C3DC6EA2-BBD2-4D5B-9F62-5B331912E5AE}" dt="2021-10-15T15:58:40.069" v="1649" actId="1076"/>
          <ac:grpSpMkLst>
            <pc:docMk/>
            <pc:sldMk cId="2186151757" sldId="4224"/>
            <ac:grpSpMk id="21" creationId="{B2826D8C-2EB5-4057-AD8F-8C5924D4CABD}"/>
          </ac:grpSpMkLst>
        </pc:grpChg>
      </pc:sldChg>
      <pc:sldChg chg="addSp delSp modSp mod ord">
        <pc:chgData name="Sudarshan Chakravarthi" userId="9632d19e-631d-46a5-9e9a-d9cc496f17d0" providerId="ADAL" clId="{C3DC6EA2-BBD2-4D5B-9F62-5B331912E5AE}" dt="2022-08-26T13:11:49.964" v="4228" actId="2711"/>
        <pc:sldMkLst>
          <pc:docMk/>
          <pc:sldMk cId="284487363" sldId="4225"/>
        </pc:sldMkLst>
        <pc:spChg chg="mod">
          <ac:chgData name="Sudarshan Chakravarthi" userId="9632d19e-631d-46a5-9e9a-d9cc496f17d0" providerId="ADAL" clId="{C3DC6EA2-BBD2-4D5B-9F62-5B331912E5AE}" dt="2021-10-31T11:33:02.262" v="3234" actId="2711"/>
          <ac:spMkLst>
            <pc:docMk/>
            <pc:sldMk cId="284487363" sldId="4225"/>
            <ac:spMk id="11" creationId="{6C5F9FA3-7494-4E62-8AB3-34C96BF26B1E}"/>
          </ac:spMkLst>
        </pc:spChg>
        <pc:spChg chg="mod">
          <ac:chgData name="Sudarshan Chakravarthi" userId="9632d19e-631d-46a5-9e9a-d9cc496f17d0" providerId="ADAL" clId="{C3DC6EA2-BBD2-4D5B-9F62-5B331912E5AE}" dt="2022-08-26T13:11:49.964" v="4228" actId="2711"/>
          <ac:spMkLst>
            <pc:docMk/>
            <pc:sldMk cId="284487363" sldId="4225"/>
            <ac:spMk id="15" creationId="{42C50E61-3B22-4451-9A65-F720F7DD7C18}"/>
          </ac:spMkLst>
        </pc:spChg>
        <pc:spChg chg="del">
          <ac:chgData name="Sudarshan Chakravarthi" userId="9632d19e-631d-46a5-9e9a-d9cc496f17d0" providerId="ADAL" clId="{C3DC6EA2-BBD2-4D5B-9F62-5B331912E5AE}" dt="2021-10-15T15:56:11.279" v="1578" actId="478"/>
          <ac:spMkLst>
            <pc:docMk/>
            <pc:sldMk cId="284487363" sldId="4225"/>
            <ac:spMk id="19" creationId="{5773D0AC-846B-45C8-AFD0-60AB765F7443}"/>
          </ac:spMkLst>
        </pc:spChg>
        <pc:spChg chg="add mod">
          <ac:chgData name="Sudarshan Chakravarthi" userId="9632d19e-631d-46a5-9e9a-d9cc496f17d0" providerId="ADAL" clId="{C3DC6EA2-BBD2-4D5B-9F62-5B331912E5AE}" dt="2021-10-15T15:57:10.728" v="1626" actId="1036"/>
          <ac:spMkLst>
            <pc:docMk/>
            <pc:sldMk cId="284487363" sldId="4225"/>
            <ac:spMk id="21" creationId="{62424FE9-01D3-42EB-B93A-A6F9B7D6E256}"/>
          </ac:spMkLst>
        </pc:spChg>
        <pc:spChg chg="mod">
          <ac:chgData name="Sudarshan Chakravarthi" userId="9632d19e-631d-46a5-9e9a-d9cc496f17d0" providerId="ADAL" clId="{C3DC6EA2-BBD2-4D5B-9F62-5B331912E5AE}" dt="2021-10-31T11:52:09.887" v="3777" actId="404"/>
          <ac:spMkLst>
            <pc:docMk/>
            <pc:sldMk cId="284487363" sldId="4225"/>
            <ac:spMk id="22" creationId="{E6046BBC-7B24-4577-A3B4-8BBF87D848B7}"/>
          </ac:spMkLst>
        </pc:spChg>
        <pc:spChg chg="add del mod">
          <ac:chgData name="Sudarshan Chakravarthi" userId="9632d19e-631d-46a5-9e9a-d9cc496f17d0" providerId="ADAL" clId="{C3DC6EA2-BBD2-4D5B-9F62-5B331912E5AE}" dt="2021-10-15T15:57:10.728" v="1626" actId="1036"/>
          <ac:spMkLst>
            <pc:docMk/>
            <pc:sldMk cId="284487363" sldId="4225"/>
            <ac:spMk id="27" creationId="{F7848B7E-08D0-410A-A21E-5BAA040E25F7}"/>
          </ac:spMkLst>
        </pc:spChg>
        <pc:spChg chg="add del mod">
          <ac:chgData name="Sudarshan Chakravarthi" userId="9632d19e-631d-46a5-9e9a-d9cc496f17d0" providerId="ADAL" clId="{C3DC6EA2-BBD2-4D5B-9F62-5B331912E5AE}" dt="2021-10-15T15:57:10.728" v="1626" actId="1036"/>
          <ac:spMkLst>
            <pc:docMk/>
            <pc:sldMk cId="284487363" sldId="4225"/>
            <ac:spMk id="28" creationId="{A77BBAED-4097-4D66-88DC-A0C748AF6E21}"/>
          </ac:spMkLst>
        </pc:spChg>
      </pc:sldChg>
      <pc:sldChg chg="modSp mod ord">
        <pc:chgData name="Sudarshan Chakravarthi" userId="9632d19e-631d-46a5-9e9a-d9cc496f17d0" providerId="ADAL" clId="{C3DC6EA2-BBD2-4D5B-9F62-5B331912E5AE}" dt="2022-08-26T13:12:41.227" v="4235" actId="2711"/>
        <pc:sldMkLst>
          <pc:docMk/>
          <pc:sldMk cId="1777480401" sldId="4226"/>
        </pc:sldMkLst>
        <pc:spChg chg="mod">
          <ac:chgData name="Sudarshan Chakravarthi" userId="9632d19e-631d-46a5-9e9a-d9cc496f17d0" providerId="ADAL" clId="{C3DC6EA2-BBD2-4D5B-9F62-5B331912E5AE}" dt="2021-10-15T15:55:59.918" v="1576" actId="6549"/>
          <ac:spMkLst>
            <pc:docMk/>
            <pc:sldMk cId="1777480401" sldId="4226"/>
            <ac:spMk id="11" creationId="{6C5F9FA3-7494-4E62-8AB3-34C96BF26B1E}"/>
          </ac:spMkLst>
        </pc:spChg>
        <pc:spChg chg="mod">
          <ac:chgData name="Sudarshan Chakravarthi" userId="9632d19e-631d-46a5-9e9a-d9cc496f17d0" providerId="ADAL" clId="{C3DC6EA2-BBD2-4D5B-9F62-5B331912E5AE}" dt="2022-08-26T13:12:41.227" v="4235" actId="2711"/>
          <ac:spMkLst>
            <pc:docMk/>
            <pc:sldMk cId="1777480401" sldId="4226"/>
            <ac:spMk id="15" creationId="{42C50E61-3B22-4451-9A65-F720F7DD7C18}"/>
          </ac:spMkLst>
        </pc:spChg>
        <pc:spChg chg="mod">
          <ac:chgData name="Sudarshan Chakravarthi" userId="9632d19e-631d-46a5-9e9a-d9cc496f17d0" providerId="ADAL" clId="{C3DC6EA2-BBD2-4D5B-9F62-5B331912E5AE}" dt="2021-10-15T15:55:32.968" v="1516" actId="1035"/>
          <ac:spMkLst>
            <pc:docMk/>
            <pc:sldMk cId="1777480401" sldId="4226"/>
            <ac:spMk id="19" creationId="{5773D0AC-846B-45C8-AFD0-60AB765F7443}"/>
          </ac:spMkLst>
        </pc:spChg>
        <pc:spChg chg="mod">
          <ac:chgData name="Sudarshan Chakravarthi" userId="9632d19e-631d-46a5-9e9a-d9cc496f17d0" providerId="ADAL" clId="{C3DC6EA2-BBD2-4D5B-9F62-5B331912E5AE}" dt="2021-10-31T11:52:14.910" v="3780" actId="404"/>
          <ac:spMkLst>
            <pc:docMk/>
            <pc:sldMk cId="1777480401" sldId="4226"/>
            <ac:spMk id="26" creationId="{207B3FB2-4483-4454-BC54-8E0DCE392C87}"/>
          </ac:spMkLst>
        </pc:spChg>
        <pc:spChg chg="mod">
          <ac:chgData name="Sudarshan Chakravarthi" userId="9632d19e-631d-46a5-9e9a-d9cc496f17d0" providerId="ADAL" clId="{C3DC6EA2-BBD2-4D5B-9F62-5B331912E5AE}" dt="2021-10-15T15:55:32.968" v="1516" actId="1035"/>
          <ac:spMkLst>
            <pc:docMk/>
            <pc:sldMk cId="1777480401" sldId="4226"/>
            <ac:spMk id="27" creationId="{F7848B7E-08D0-410A-A21E-5BAA040E25F7}"/>
          </ac:spMkLst>
        </pc:spChg>
        <pc:spChg chg="mod">
          <ac:chgData name="Sudarshan Chakravarthi" userId="9632d19e-631d-46a5-9e9a-d9cc496f17d0" providerId="ADAL" clId="{C3DC6EA2-BBD2-4D5B-9F62-5B331912E5AE}" dt="2021-10-15T15:55:32.968" v="1516" actId="1035"/>
          <ac:spMkLst>
            <pc:docMk/>
            <pc:sldMk cId="1777480401" sldId="4226"/>
            <ac:spMk id="28" creationId="{A77BBAED-4097-4D66-88DC-A0C748AF6E21}"/>
          </ac:spMkLst>
        </pc:spChg>
        <pc:grpChg chg="mod">
          <ac:chgData name="Sudarshan Chakravarthi" userId="9632d19e-631d-46a5-9e9a-d9cc496f17d0" providerId="ADAL" clId="{C3DC6EA2-BBD2-4D5B-9F62-5B331912E5AE}" dt="2021-10-15T15:55:42.279" v="1541" actId="1036"/>
          <ac:grpSpMkLst>
            <pc:docMk/>
            <pc:sldMk cId="1777480401" sldId="4226"/>
            <ac:grpSpMk id="2" creationId="{5AD4D3FB-4570-48F5-80CB-DB171FD8A6DB}"/>
          </ac:grpSpMkLst>
        </pc:grpChg>
        <pc:grpChg chg="mod">
          <ac:chgData name="Sudarshan Chakravarthi" userId="9632d19e-631d-46a5-9e9a-d9cc496f17d0" providerId="ADAL" clId="{C3DC6EA2-BBD2-4D5B-9F62-5B331912E5AE}" dt="2021-10-15T15:55:45.228" v="1560" actId="1035"/>
          <ac:grpSpMkLst>
            <pc:docMk/>
            <pc:sldMk cId="1777480401" sldId="4226"/>
            <ac:grpSpMk id="3" creationId="{FFA0F614-4B99-4A34-8D0F-E3B3026D846D}"/>
          </ac:grpSpMkLst>
        </pc:grpChg>
      </pc:sldChg>
      <pc:sldChg chg="modSp mod ord">
        <pc:chgData name="Sudarshan Chakravarthi" userId="9632d19e-631d-46a5-9e9a-d9cc496f17d0" providerId="ADAL" clId="{C3DC6EA2-BBD2-4D5B-9F62-5B331912E5AE}" dt="2022-08-26T13:12:35.314" v="4234" actId="2711"/>
        <pc:sldMkLst>
          <pc:docMk/>
          <pc:sldMk cId="78392423" sldId="4228"/>
        </pc:sldMkLst>
        <pc:spChg chg="mod">
          <ac:chgData name="Sudarshan Chakravarthi" userId="9632d19e-631d-46a5-9e9a-d9cc496f17d0" providerId="ADAL" clId="{C3DC6EA2-BBD2-4D5B-9F62-5B331912E5AE}" dt="2022-08-26T13:12:35.314" v="4234" actId="2711"/>
          <ac:spMkLst>
            <pc:docMk/>
            <pc:sldMk cId="78392423" sldId="4228"/>
            <ac:spMk id="15" creationId="{42C50E61-3B22-4451-9A65-F720F7DD7C18}"/>
          </ac:spMkLst>
        </pc:spChg>
        <pc:spChg chg="mod">
          <ac:chgData name="Sudarshan Chakravarthi" userId="9632d19e-631d-46a5-9e9a-d9cc496f17d0" providerId="ADAL" clId="{C3DC6EA2-BBD2-4D5B-9F62-5B331912E5AE}" dt="2021-10-15T15:54:15.977" v="1458" actId="14100"/>
          <ac:spMkLst>
            <pc:docMk/>
            <pc:sldMk cId="78392423" sldId="4228"/>
            <ac:spMk id="19" creationId="{5773D0AC-846B-45C8-AFD0-60AB765F7443}"/>
          </ac:spMkLst>
        </pc:spChg>
        <pc:spChg chg="mod">
          <ac:chgData name="Sudarshan Chakravarthi" userId="9632d19e-631d-46a5-9e9a-d9cc496f17d0" providerId="ADAL" clId="{C3DC6EA2-BBD2-4D5B-9F62-5B331912E5AE}" dt="2021-10-31T11:52:20.301" v="3783" actId="404"/>
          <ac:spMkLst>
            <pc:docMk/>
            <pc:sldMk cId="78392423" sldId="4228"/>
            <ac:spMk id="26" creationId="{207B3FB2-4483-4454-BC54-8E0DCE392C87}"/>
          </ac:spMkLst>
        </pc:spChg>
        <pc:spChg chg="mod">
          <ac:chgData name="Sudarshan Chakravarthi" userId="9632d19e-631d-46a5-9e9a-d9cc496f17d0" providerId="ADAL" clId="{C3DC6EA2-BBD2-4D5B-9F62-5B331912E5AE}" dt="2021-10-15T15:53:42.129" v="1454" actId="1076"/>
          <ac:spMkLst>
            <pc:docMk/>
            <pc:sldMk cId="78392423" sldId="4228"/>
            <ac:spMk id="27" creationId="{F7848B7E-08D0-410A-A21E-5BAA040E25F7}"/>
          </ac:spMkLst>
        </pc:spChg>
        <pc:spChg chg="mod">
          <ac:chgData name="Sudarshan Chakravarthi" userId="9632d19e-631d-46a5-9e9a-d9cc496f17d0" providerId="ADAL" clId="{C3DC6EA2-BBD2-4D5B-9F62-5B331912E5AE}" dt="2021-10-15T15:53:19.698" v="1443" actId="14100"/>
          <ac:spMkLst>
            <pc:docMk/>
            <pc:sldMk cId="78392423" sldId="4228"/>
            <ac:spMk id="28" creationId="{A77BBAED-4097-4D66-88DC-A0C748AF6E21}"/>
          </ac:spMkLst>
        </pc:spChg>
      </pc:sldChg>
      <pc:sldChg chg="addSp delSp modSp mod ord">
        <pc:chgData name="Sudarshan Chakravarthi" userId="9632d19e-631d-46a5-9e9a-d9cc496f17d0" providerId="ADAL" clId="{C3DC6EA2-BBD2-4D5B-9F62-5B331912E5AE}" dt="2022-08-26T13:12:47.475" v="4236" actId="2711"/>
        <pc:sldMkLst>
          <pc:docMk/>
          <pc:sldMk cId="3509716165" sldId="4229"/>
        </pc:sldMkLst>
        <pc:spChg chg="mod">
          <ac:chgData name="Sudarshan Chakravarthi" userId="9632d19e-631d-46a5-9e9a-d9cc496f17d0" providerId="ADAL" clId="{C3DC6EA2-BBD2-4D5B-9F62-5B331912E5AE}" dt="2021-10-15T15:53:04.128" v="1431" actId="2711"/>
          <ac:spMkLst>
            <pc:docMk/>
            <pc:sldMk cId="3509716165" sldId="4229"/>
            <ac:spMk id="11" creationId="{6C5F9FA3-7494-4E62-8AB3-34C96BF26B1E}"/>
          </ac:spMkLst>
        </pc:spChg>
        <pc:spChg chg="mod topLvl">
          <ac:chgData name="Sudarshan Chakravarthi" userId="9632d19e-631d-46a5-9e9a-d9cc496f17d0" providerId="ADAL" clId="{C3DC6EA2-BBD2-4D5B-9F62-5B331912E5AE}" dt="2021-10-15T15:52:51.656" v="1430" actId="165"/>
          <ac:spMkLst>
            <pc:docMk/>
            <pc:sldMk cId="3509716165" sldId="4229"/>
            <ac:spMk id="12" creationId="{48240749-A549-40C7-8D79-7C50C4D53DA5}"/>
          </ac:spMkLst>
        </pc:spChg>
        <pc:spChg chg="mod">
          <ac:chgData name="Sudarshan Chakravarthi" userId="9632d19e-631d-46a5-9e9a-d9cc496f17d0" providerId="ADAL" clId="{C3DC6EA2-BBD2-4D5B-9F62-5B331912E5AE}" dt="2022-08-26T13:12:47.475" v="4236" actId="2711"/>
          <ac:spMkLst>
            <pc:docMk/>
            <pc:sldMk cId="3509716165" sldId="4229"/>
            <ac:spMk id="15" creationId="{42C50E61-3B22-4451-9A65-F720F7DD7C18}"/>
          </ac:spMkLst>
        </pc:spChg>
        <pc:spChg chg="mod">
          <ac:chgData name="Sudarshan Chakravarthi" userId="9632d19e-631d-46a5-9e9a-d9cc496f17d0" providerId="ADAL" clId="{C3DC6EA2-BBD2-4D5B-9F62-5B331912E5AE}" dt="2021-10-31T11:34:40.474" v="3246" actId="14100"/>
          <ac:spMkLst>
            <pc:docMk/>
            <pc:sldMk cId="3509716165" sldId="4229"/>
            <ac:spMk id="19" creationId="{5773D0AC-846B-45C8-AFD0-60AB765F7443}"/>
          </ac:spMkLst>
        </pc:spChg>
        <pc:spChg chg="mod topLvl">
          <ac:chgData name="Sudarshan Chakravarthi" userId="9632d19e-631d-46a5-9e9a-d9cc496f17d0" providerId="ADAL" clId="{C3DC6EA2-BBD2-4D5B-9F62-5B331912E5AE}" dt="2021-10-15T15:52:51.656" v="1430" actId="165"/>
          <ac:spMkLst>
            <pc:docMk/>
            <pc:sldMk cId="3509716165" sldId="4229"/>
            <ac:spMk id="20" creationId="{713E9EE1-DAB8-407E-A569-029D8174C724}"/>
          </ac:spMkLst>
        </pc:spChg>
        <pc:spChg chg="mod">
          <ac:chgData name="Sudarshan Chakravarthi" userId="9632d19e-631d-46a5-9e9a-d9cc496f17d0" providerId="ADAL" clId="{C3DC6EA2-BBD2-4D5B-9F62-5B331912E5AE}" dt="2021-10-15T15:49:35.104" v="1289" actId="2711"/>
          <ac:spMkLst>
            <pc:docMk/>
            <pc:sldMk cId="3509716165" sldId="4229"/>
            <ac:spMk id="22" creationId="{E6046BBC-7B24-4577-A3B4-8BBF87D848B7}"/>
          </ac:spMkLst>
        </pc:spChg>
        <pc:spChg chg="mod">
          <ac:chgData name="Sudarshan Chakravarthi" userId="9632d19e-631d-46a5-9e9a-d9cc496f17d0" providerId="ADAL" clId="{C3DC6EA2-BBD2-4D5B-9F62-5B331912E5AE}" dt="2021-10-15T15:49:35.104" v="1289" actId="2711"/>
          <ac:spMkLst>
            <pc:docMk/>
            <pc:sldMk cId="3509716165" sldId="4229"/>
            <ac:spMk id="23" creationId="{FDDC238D-87CF-4F83-B94C-85C83F23D1F7}"/>
          </ac:spMkLst>
        </pc:spChg>
        <pc:spChg chg="mod">
          <ac:chgData name="Sudarshan Chakravarthi" userId="9632d19e-631d-46a5-9e9a-d9cc496f17d0" providerId="ADAL" clId="{C3DC6EA2-BBD2-4D5B-9F62-5B331912E5AE}" dt="2021-10-15T15:49:35.104" v="1289" actId="2711"/>
          <ac:spMkLst>
            <pc:docMk/>
            <pc:sldMk cId="3509716165" sldId="4229"/>
            <ac:spMk id="24" creationId="{9880015E-B8DB-4F3B-92F0-03C6A1A48337}"/>
          </ac:spMkLst>
        </pc:spChg>
        <pc:spChg chg="mod">
          <ac:chgData name="Sudarshan Chakravarthi" userId="9632d19e-631d-46a5-9e9a-d9cc496f17d0" providerId="ADAL" clId="{C3DC6EA2-BBD2-4D5B-9F62-5B331912E5AE}" dt="2021-10-31T11:52:24.538" v="3786" actId="404"/>
          <ac:spMkLst>
            <pc:docMk/>
            <pc:sldMk cId="3509716165" sldId="4229"/>
            <ac:spMk id="26" creationId="{207B3FB2-4483-4454-BC54-8E0DCE392C87}"/>
          </ac:spMkLst>
        </pc:spChg>
        <pc:spChg chg="mod">
          <ac:chgData name="Sudarshan Chakravarthi" userId="9632d19e-631d-46a5-9e9a-d9cc496f17d0" providerId="ADAL" clId="{C3DC6EA2-BBD2-4D5B-9F62-5B331912E5AE}" dt="2021-10-31T11:34:40.474" v="3246" actId="14100"/>
          <ac:spMkLst>
            <pc:docMk/>
            <pc:sldMk cId="3509716165" sldId="4229"/>
            <ac:spMk id="27" creationId="{F7848B7E-08D0-410A-A21E-5BAA040E25F7}"/>
          </ac:spMkLst>
        </pc:spChg>
        <pc:spChg chg="mod">
          <ac:chgData name="Sudarshan Chakravarthi" userId="9632d19e-631d-46a5-9e9a-d9cc496f17d0" providerId="ADAL" clId="{C3DC6EA2-BBD2-4D5B-9F62-5B331912E5AE}" dt="2021-10-31T11:34:40.474" v="3246" actId="14100"/>
          <ac:spMkLst>
            <pc:docMk/>
            <pc:sldMk cId="3509716165" sldId="4229"/>
            <ac:spMk id="28" creationId="{A77BBAED-4097-4D66-88DC-A0C748AF6E21}"/>
          </ac:spMkLst>
        </pc:spChg>
        <pc:spChg chg="mod topLvl">
          <ac:chgData name="Sudarshan Chakravarthi" userId="9632d19e-631d-46a5-9e9a-d9cc496f17d0" providerId="ADAL" clId="{C3DC6EA2-BBD2-4D5B-9F62-5B331912E5AE}" dt="2021-10-31T11:34:56.172" v="3276" actId="1036"/>
          <ac:spMkLst>
            <pc:docMk/>
            <pc:sldMk cId="3509716165" sldId="4229"/>
            <ac:spMk id="30" creationId="{272F47A6-A37F-4F64-8D1D-DA22E54B3355}"/>
          </ac:spMkLst>
        </pc:spChg>
        <pc:spChg chg="mod topLvl">
          <ac:chgData name="Sudarshan Chakravarthi" userId="9632d19e-631d-46a5-9e9a-d9cc496f17d0" providerId="ADAL" clId="{C3DC6EA2-BBD2-4D5B-9F62-5B331912E5AE}" dt="2021-10-31T11:34:56.172" v="3276" actId="1036"/>
          <ac:spMkLst>
            <pc:docMk/>
            <pc:sldMk cId="3509716165" sldId="4229"/>
            <ac:spMk id="32" creationId="{EA76FF13-3667-4CC8-89BE-344203897F24}"/>
          </ac:spMkLst>
        </pc:spChg>
        <pc:spChg chg="mod topLvl">
          <ac:chgData name="Sudarshan Chakravarthi" userId="9632d19e-631d-46a5-9e9a-d9cc496f17d0" providerId="ADAL" clId="{C3DC6EA2-BBD2-4D5B-9F62-5B331912E5AE}" dt="2021-10-31T11:34:56.172" v="3276" actId="1036"/>
          <ac:spMkLst>
            <pc:docMk/>
            <pc:sldMk cId="3509716165" sldId="4229"/>
            <ac:spMk id="33" creationId="{DA584E9C-AC0D-4D9C-B00A-FD407EF64285}"/>
          </ac:spMkLst>
        </pc:spChg>
        <pc:spChg chg="del mod">
          <ac:chgData name="Sudarshan Chakravarthi" userId="9632d19e-631d-46a5-9e9a-d9cc496f17d0" providerId="ADAL" clId="{C3DC6EA2-BBD2-4D5B-9F62-5B331912E5AE}" dt="2021-10-15T15:50:18.258" v="1303" actId="478"/>
          <ac:spMkLst>
            <pc:docMk/>
            <pc:sldMk cId="3509716165" sldId="4229"/>
            <ac:spMk id="34" creationId="{8192FDA1-592B-46F4-9B81-68B34946E31B}"/>
          </ac:spMkLst>
        </pc:spChg>
        <pc:spChg chg="mod topLvl">
          <ac:chgData name="Sudarshan Chakravarthi" userId="9632d19e-631d-46a5-9e9a-d9cc496f17d0" providerId="ADAL" clId="{C3DC6EA2-BBD2-4D5B-9F62-5B331912E5AE}" dt="2021-10-15T15:52:51.656" v="1430" actId="165"/>
          <ac:spMkLst>
            <pc:docMk/>
            <pc:sldMk cId="3509716165" sldId="4229"/>
            <ac:spMk id="36" creationId="{9AFDF914-2B83-4995-964D-76F1180FF2BD}"/>
          </ac:spMkLst>
        </pc:spChg>
        <pc:spChg chg="mod topLvl">
          <ac:chgData name="Sudarshan Chakravarthi" userId="9632d19e-631d-46a5-9e9a-d9cc496f17d0" providerId="ADAL" clId="{C3DC6EA2-BBD2-4D5B-9F62-5B331912E5AE}" dt="2021-10-15T15:52:51.656" v="1430" actId="165"/>
          <ac:spMkLst>
            <pc:docMk/>
            <pc:sldMk cId="3509716165" sldId="4229"/>
            <ac:spMk id="37" creationId="{E173E689-DBC4-40EB-855B-6FFDAE334D5D}"/>
          </ac:spMkLst>
        </pc:spChg>
        <pc:spChg chg="mod topLvl">
          <ac:chgData name="Sudarshan Chakravarthi" userId="9632d19e-631d-46a5-9e9a-d9cc496f17d0" providerId="ADAL" clId="{C3DC6EA2-BBD2-4D5B-9F62-5B331912E5AE}" dt="2021-10-15T15:52:51.656" v="1430" actId="165"/>
          <ac:spMkLst>
            <pc:docMk/>
            <pc:sldMk cId="3509716165" sldId="4229"/>
            <ac:spMk id="38" creationId="{5254A85A-4C60-4ECB-B50B-EAA9BB6973F0}"/>
          </ac:spMkLst>
        </pc:spChg>
        <pc:spChg chg="del mod">
          <ac:chgData name="Sudarshan Chakravarthi" userId="9632d19e-631d-46a5-9e9a-d9cc496f17d0" providerId="ADAL" clId="{C3DC6EA2-BBD2-4D5B-9F62-5B331912E5AE}" dt="2021-10-15T15:50:21.893" v="1304" actId="478"/>
          <ac:spMkLst>
            <pc:docMk/>
            <pc:sldMk cId="3509716165" sldId="4229"/>
            <ac:spMk id="39" creationId="{ECA291B6-9E20-410F-A7DE-CC6832C6B7ED}"/>
          </ac:spMkLst>
        </pc:spChg>
        <pc:spChg chg="add mod">
          <ac:chgData name="Sudarshan Chakravarthi" userId="9632d19e-631d-46a5-9e9a-d9cc496f17d0" providerId="ADAL" clId="{C3DC6EA2-BBD2-4D5B-9F62-5B331912E5AE}" dt="2021-10-31T11:34:56.172" v="3276" actId="1036"/>
          <ac:spMkLst>
            <pc:docMk/>
            <pc:sldMk cId="3509716165" sldId="4229"/>
            <ac:spMk id="41" creationId="{8B81FD64-9631-4E2C-8F2D-5367154D2E08}"/>
          </ac:spMkLst>
        </pc:spChg>
        <pc:spChg chg="mod topLvl">
          <ac:chgData name="Sudarshan Chakravarthi" userId="9632d19e-631d-46a5-9e9a-d9cc496f17d0" providerId="ADAL" clId="{C3DC6EA2-BBD2-4D5B-9F62-5B331912E5AE}" dt="2021-10-15T15:52:51.656" v="1430" actId="165"/>
          <ac:spMkLst>
            <pc:docMk/>
            <pc:sldMk cId="3509716165" sldId="4229"/>
            <ac:spMk id="42" creationId="{898040CB-707E-4251-AC3D-3DA97CE98B39}"/>
          </ac:spMkLst>
        </pc:spChg>
        <pc:spChg chg="mod topLvl">
          <ac:chgData name="Sudarshan Chakravarthi" userId="9632d19e-631d-46a5-9e9a-d9cc496f17d0" providerId="ADAL" clId="{C3DC6EA2-BBD2-4D5B-9F62-5B331912E5AE}" dt="2021-10-15T15:52:51.656" v="1430" actId="165"/>
          <ac:spMkLst>
            <pc:docMk/>
            <pc:sldMk cId="3509716165" sldId="4229"/>
            <ac:spMk id="43" creationId="{3C5C967E-40BD-4284-AD83-E63FF6FFEDB8}"/>
          </ac:spMkLst>
        </pc:spChg>
        <pc:spChg chg="del mod">
          <ac:chgData name="Sudarshan Chakravarthi" userId="9632d19e-631d-46a5-9e9a-d9cc496f17d0" providerId="ADAL" clId="{C3DC6EA2-BBD2-4D5B-9F62-5B331912E5AE}" dt="2021-10-15T15:50:24.461" v="1305" actId="478"/>
          <ac:spMkLst>
            <pc:docMk/>
            <pc:sldMk cId="3509716165" sldId="4229"/>
            <ac:spMk id="44" creationId="{F54873A2-5358-4C18-B885-98F51E721083}"/>
          </ac:spMkLst>
        </pc:spChg>
        <pc:spChg chg="add mod">
          <ac:chgData name="Sudarshan Chakravarthi" userId="9632d19e-631d-46a5-9e9a-d9cc496f17d0" providerId="ADAL" clId="{C3DC6EA2-BBD2-4D5B-9F62-5B331912E5AE}" dt="2021-10-15T15:50:39.138" v="1309" actId="1076"/>
          <ac:spMkLst>
            <pc:docMk/>
            <pc:sldMk cId="3509716165" sldId="4229"/>
            <ac:spMk id="45" creationId="{53B80851-A039-4D24-B4FA-3AF8394C1BDF}"/>
          </ac:spMkLst>
        </pc:spChg>
        <pc:spChg chg="add mod">
          <ac:chgData name="Sudarshan Chakravarthi" userId="9632d19e-631d-46a5-9e9a-d9cc496f17d0" providerId="ADAL" clId="{C3DC6EA2-BBD2-4D5B-9F62-5B331912E5AE}" dt="2021-10-31T11:34:02.609" v="3236" actId="14100"/>
          <ac:spMkLst>
            <pc:docMk/>
            <pc:sldMk cId="3509716165" sldId="4229"/>
            <ac:spMk id="46" creationId="{D45F5995-0B42-46E8-9828-80088A1F6DA2}"/>
          </ac:spMkLst>
        </pc:spChg>
        <pc:grpChg chg="del">
          <ac:chgData name="Sudarshan Chakravarthi" userId="9632d19e-631d-46a5-9e9a-d9cc496f17d0" providerId="ADAL" clId="{C3DC6EA2-BBD2-4D5B-9F62-5B331912E5AE}" dt="2021-10-15T15:52:51.656" v="1430" actId="165"/>
          <ac:grpSpMkLst>
            <pc:docMk/>
            <pc:sldMk cId="3509716165" sldId="4229"/>
            <ac:grpSpMk id="3" creationId="{FFA0F614-4B99-4A34-8D0F-E3B3026D846D}"/>
          </ac:grpSpMkLst>
        </pc:grpChg>
        <pc:grpChg chg="del mod">
          <ac:chgData name="Sudarshan Chakravarthi" userId="9632d19e-631d-46a5-9e9a-d9cc496f17d0" providerId="ADAL" clId="{C3DC6EA2-BBD2-4D5B-9F62-5B331912E5AE}" dt="2021-10-15T15:52:51.656" v="1430" actId="165"/>
          <ac:grpSpMkLst>
            <pc:docMk/>
            <pc:sldMk cId="3509716165" sldId="4229"/>
            <ac:grpSpMk id="5" creationId="{128A9E7A-FA5B-49C6-8262-42422A9C2D20}"/>
          </ac:grpSpMkLst>
        </pc:grpChg>
        <pc:grpChg chg="del">
          <ac:chgData name="Sudarshan Chakravarthi" userId="9632d19e-631d-46a5-9e9a-d9cc496f17d0" providerId="ADAL" clId="{C3DC6EA2-BBD2-4D5B-9F62-5B331912E5AE}" dt="2021-10-15T15:52:51.656" v="1430" actId="165"/>
          <ac:grpSpMkLst>
            <pc:docMk/>
            <pc:sldMk cId="3509716165" sldId="4229"/>
            <ac:grpSpMk id="35" creationId="{DC80666E-6609-4716-BA09-615C47904C8B}"/>
          </ac:grpSpMkLst>
        </pc:grpChg>
        <pc:grpChg chg="del mod">
          <ac:chgData name="Sudarshan Chakravarthi" userId="9632d19e-631d-46a5-9e9a-d9cc496f17d0" providerId="ADAL" clId="{C3DC6EA2-BBD2-4D5B-9F62-5B331912E5AE}" dt="2021-10-15T15:52:51.656" v="1430" actId="165"/>
          <ac:grpSpMkLst>
            <pc:docMk/>
            <pc:sldMk cId="3509716165" sldId="4229"/>
            <ac:grpSpMk id="40" creationId="{132CD3D1-3B47-4333-A46C-595720710671}"/>
          </ac:grpSpMkLst>
        </pc:grpChg>
      </pc:sldChg>
      <pc:sldChg chg="modSp mod ord">
        <pc:chgData name="Sudarshan Chakravarthi" userId="9632d19e-631d-46a5-9e9a-d9cc496f17d0" providerId="ADAL" clId="{C3DC6EA2-BBD2-4D5B-9F62-5B331912E5AE}" dt="2022-08-26T13:11:56.111" v="4229" actId="2711"/>
        <pc:sldMkLst>
          <pc:docMk/>
          <pc:sldMk cId="2445627982" sldId="4230"/>
        </pc:sldMkLst>
        <pc:spChg chg="mod">
          <ac:chgData name="Sudarshan Chakravarthi" userId="9632d19e-631d-46a5-9e9a-d9cc496f17d0" providerId="ADAL" clId="{C3DC6EA2-BBD2-4D5B-9F62-5B331912E5AE}" dt="2021-10-31T11:35:46.431" v="3288" actId="6549"/>
          <ac:spMkLst>
            <pc:docMk/>
            <pc:sldMk cId="2445627982" sldId="4230"/>
            <ac:spMk id="11" creationId="{6C5F9FA3-7494-4E62-8AB3-34C96BF26B1E}"/>
          </ac:spMkLst>
        </pc:spChg>
        <pc:spChg chg="mod">
          <ac:chgData name="Sudarshan Chakravarthi" userId="9632d19e-631d-46a5-9e9a-d9cc496f17d0" providerId="ADAL" clId="{C3DC6EA2-BBD2-4D5B-9F62-5B331912E5AE}" dt="2021-10-15T15:48:31.652" v="1263" actId="2711"/>
          <ac:spMkLst>
            <pc:docMk/>
            <pc:sldMk cId="2445627982" sldId="4230"/>
            <ac:spMk id="12" creationId="{48240749-A549-40C7-8D79-7C50C4D53DA5}"/>
          </ac:spMkLst>
        </pc:spChg>
        <pc:spChg chg="mod">
          <ac:chgData name="Sudarshan Chakravarthi" userId="9632d19e-631d-46a5-9e9a-d9cc496f17d0" providerId="ADAL" clId="{C3DC6EA2-BBD2-4D5B-9F62-5B331912E5AE}" dt="2022-08-26T13:11:56.111" v="4229" actId="2711"/>
          <ac:spMkLst>
            <pc:docMk/>
            <pc:sldMk cId="2445627982" sldId="4230"/>
            <ac:spMk id="15" creationId="{42C50E61-3B22-4451-9A65-F720F7DD7C18}"/>
          </ac:spMkLst>
        </pc:spChg>
        <pc:spChg chg="mod">
          <ac:chgData name="Sudarshan Chakravarthi" userId="9632d19e-631d-46a5-9e9a-d9cc496f17d0" providerId="ADAL" clId="{C3DC6EA2-BBD2-4D5B-9F62-5B331912E5AE}" dt="2021-10-15T15:48:56.436" v="1273" actId="1076"/>
          <ac:spMkLst>
            <pc:docMk/>
            <pc:sldMk cId="2445627982" sldId="4230"/>
            <ac:spMk id="19" creationId="{5773D0AC-846B-45C8-AFD0-60AB765F7443}"/>
          </ac:spMkLst>
        </pc:spChg>
        <pc:spChg chg="mod">
          <ac:chgData name="Sudarshan Chakravarthi" userId="9632d19e-631d-46a5-9e9a-d9cc496f17d0" providerId="ADAL" clId="{C3DC6EA2-BBD2-4D5B-9F62-5B331912E5AE}" dt="2021-10-15T15:48:31.652" v="1263" actId="2711"/>
          <ac:spMkLst>
            <pc:docMk/>
            <pc:sldMk cId="2445627982" sldId="4230"/>
            <ac:spMk id="20" creationId="{713E9EE1-DAB8-407E-A569-029D8174C724}"/>
          </ac:spMkLst>
        </pc:spChg>
        <pc:spChg chg="mod">
          <ac:chgData name="Sudarshan Chakravarthi" userId="9632d19e-631d-46a5-9e9a-d9cc496f17d0" providerId="ADAL" clId="{C3DC6EA2-BBD2-4D5B-9F62-5B331912E5AE}" dt="2021-10-31T11:52:31.258" v="3789" actId="403"/>
          <ac:spMkLst>
            <pc:docMk/>
            <pc:sldMk cId="2445627982" sldId="4230"/>
            <ac:spMk id="22" creationId="{E6046BBC-7B24-4577-A3B4-8BBF87D848B7}"/>
          </ac:spMkLst>
        </pc:spChg>
        <pc:spChg chg="mod">
          <ac:chgData name="Sudarshan Chakravarthi" userId="9632d19e-631d-46a5-9e9a-d9cc496f17d0" providerId="ADAL" clId="{C3DC6EA2-BBD2-4D5B-9F62-5B331912E5AE}" dt="2021-10-15T15:48:31.652" v="1263" actId="2711"/>
          <ac:spMkLst>
            <pc:docMk/>
            <pc:sldMk cId="2445627982" sldId="4230"/>
            <ac:spMk id="23" creationId="{FDDC238D-87CF-4F83-B94C-85C83F23D1F7}"/>
          </ac:spMkLst>
        </pc:spChg>
        <pc:spChg chg="mod">
          <ac:chgData name="Sudarshan Chakravarthi" userId="9632d19e-631d-46a5-9e9a-d9cc496f17d0" providerId="ADAL" clId="{C3DC6EA2-BBD2-4D5B-9F62-5B331912E5AE}" dt="2021-10-15T15:48:31.652" v="1263" actId="2711"/>
          <ac:spMkLst>
            <pc:docMk/>
            <pc:sldMk cId="2445627982" sldId="4230"/>
            <ac:spMk id="24" creationId="{9880015E-B8DB-4F3B-92F0-03C6A1A48337}"/>
          </ac:spMkLst>
        </pc:spChg>
        <pc:spChg chg="mod">
          <ac:chgData name="Sudarshan Chakravarthi" userId="9632d19e-631d-46a5-9e9a-d9cc496f17d0" providerId="ADAL" clId="{C3DC6EA2-BBD2-4D5B-9F62-5B331912E5AE}" dt="2021-10-15T15:48:31.652" v="1263" actId="2711"/>
          <ac:spMkLst>
            <pc:docMk/>
            <pc:sldMk cId="2445627982" sldId="4230"/>
            <ac:spMk id="26" creationId="{207B3FB2-4483-4454-BC54-8E0DCE392C87}"/>
          </ac:spMkLst>
        </pc:spChg>
        <pc:spChg chg="mod">
          <ac:chgData name="Sudarshan Chakravarthi" userId="9632d19e-631d-46a5-9e9a-d9cc496f17d0" providerId="ADAL" clId="{C3DC6EA2-BBD2-4D5B-9F62-5B331912E5AE}" dt="2021-10-15T15:48:56.436" v="1273" actId="1076"/>
          <ac:spMkLst>
            <pc:docMk/>
            <pc:sldMk cId="2445627982" sldId="4230"/>
            <ac:spMk id="27" creationId="{F7848B7E-08D0-410A-A21E-5BAA040E25F7}"/>
          </ac:spMkLst>
        </pc:spChg>
        <pc:spChg chg="mod">
          <ac:chgData name="Sudarshan Chakravarthi" userId="9632d19e-631d-46a5-9e9a-d9cc496f17d0" providerId="ADAL" clId="{C3DC6EA2-BBD2-4D5B-9F62-5B331912E5AE}" dt="2021-10-15T15:49:00.110" v="1275" actId="1036"/>
          <ac:spMkLst>
            <pc:docMk/>
            <pc:sldMk cId="2445627982" sldId="4230"/>
            <ac:spMk id="28" creationId="{A77BBAED-4097-4D66-88DC-A0C748AF6E21}"/>
          </ac:spMkLst>
        </pc:spChg>
        <pc:grpChg chg="mod">
          <ac:chgData name="Sudarshan Chakravarthi" userId="9632d19e-631d-46a5-9e9a-d9cc496f17d0" providerId="ADAL" clId="{C3DC6EA2-BBD2-4D5B-9F62-5B331912E5AE}" dt="2021-10-15T15:49:02.064" v="1276" actId="1035"/>
          <ac:grpSpMkLst>
            <pc:docMk/>
            <pc:sldMk cId="2445627982" sldId="4230"/>
            <ac:grpSpMk id="3" creationId="{FFA0F614-4B99-4A34-8D0F-E3B3026D846D}"/>
          </ac:grpSpMkLst>
        </pc:grpChg>
        <pc:cxnChg chg="mod">
          <ac:chgData name="Sudarshan Chakravarthi" userId="9632d19e-631d-46a5-9e9a-d9cc496f17d0" providerId="ADAL" clId="{C3DC6EA2-BBD2-4D5B-9F62-5B331912E5AE}" dt="2021-10-15T15:49:08.386" v="1282" actId="1037"/>
          <ac:cxnSpMkLst>
            <pc:docMk/>
            <pc:sldMk cId="2445627982" sldId="4230"/>
            <ac:cxnSpMk id="4" creationId="{7F65EADB-1D2E-4850-9D71-8BD2247595E5}"/>
          </ac:cxnSpMkLst>
        </pc:cxnChg>
      </pc:sldChg>
      <pc:sldChg chg="addSp delSp modSp mod ord">
        <pc:chgData name="Sudarshan Chakravarthi" userId="9632d19e-631d-46a5-9e9a-d9cc496f17d0" providerId="ADAL" clId="{C3DC6EA2-BBD2-4D5B-9F62-5B331912E5AE}" dt="2022-08-26T13:12:13.510" v="4231" actId="2711"/>
        <pc:sldMkLst>
          <pc:docMk/>
          <pc:sldMk cId="310649150" sldId="4231"/>
        </pc:sldMkLst>
        <pc:spChg chg="mod">
          <ac:chgData name="Sudarshan Chakravarthi" userId="9632d19e-631d-46a5-9e9a-d9cc496f17d0" providerId="ADAL" clId="{C3DC6EA2-BBD2-4D5B-9F62-5B331912E5AE}" dt="2022-07-06T10:35:48.329" v="4034" actId="404"/>
          <ac:spMkLst>
            <pc:docMk/>
            <pc:sldMk cId="310649150" sldId="4231"/>
            <ac:spMk id="11" creationId="{6C5F9FA3-7494-4E62-8AB3-34C96BF26B1E}"/>
          </ac:spMkLst>
        </pc:spChg>
        <pc:spChg chg="mod">
          <ac:chgData name="Sudarshan Chakravarthi" userId="9632d19e-631d-46a5-9e9a-d9cc496f17d0" providerId="ADAL" clId="{C3DC6EA2-BBD2-4D5B-9F62-5B331912E5AE}" dt="2022-08-26T13:12:13.510" v="4231" actId="2711"/>
          <ac:spMkLst>
            <pc:docMk/>
            <pc:sldMk cId="310649150" sldId="4231"/>
            <ac:spMk id="15" creationId="{42C50E61-3B22-4451-9A65-F720F7DD7C18}"/>
          </ac:spMkLst>
        </pc:spChg>
        <pc:spChg chg="del mod">
          <ac:chgData name="Sudarshan Chakravarthi" userId="9632d19e-631d-46a5-9e9a-d9cc496f17d0" providerId="ADAL" clId="{C3DC6EA2-BBD2-4D5B-9F62-5B331912E5AE}" dt="2021-10-15T15:48:11.287" v="1239" actId="478"/>
          <ac:spMkLst>
            <pc:docMk/>
            <pc:sldMk cId="310649150" sldId="4231"/>
            <ac:spMk id="19" creationId="{5773D0AC-846B-45C8-AFD0-60AB765F7443}"/>
          </ac:spMkLst>
        </pc:spChg>
        <pc:spChg chg="mod">
          <ac:chgData name="Sudarshan Chakravarthi" userId="9632d19e-631d-46a5-9e9a-d9cc496f17d0" providerId="ADAL" clId="{C3DC6EA2-BBD2-4D5B-9F62-5B331912E5AE}" dt="2022-07-06T10:35:51.555" v="4035" actId="404"/>
          <ac:spMkLst>
            <pc:docMk/>
            <pc:sldMk cId="310649150" sldId="4231"/>
            <ac:spMk id="21" creationId="{51E2B1AD-CDD6-4D06-989B-0813819330B7}"/>
          </ac:spMkLst>
        </pc:spChg>
        <pc:spChg chg="mod">
          <ac:chgData name="Sudarshan Chakravarthi" userId="9632d19e-631d-46a5-9e9a-d9cc496f17d0" providerId="ADAL" clId="{C3DC6EA2-BBD2-4D5B-9F62-5B331912E5AE}" dt="2022-07-06T10:35:56.351" v="4036" actId="114"/>
          <ac:spMkLst>
            <pc:docMk/>
            <pc:sldMk cId="310649150" sldId="4231"/>
            <ac:spMk id="25" creationId="{4B335398-678C-4A6A-8110-A4D347FCC56C}"/>
          </ac:spMkLst>
        </pc:spChg>
        <pc:spChg chg="mod">
          <ac:chgData name="Sudarshan Chakravarthi" userId="9632d19e-631d-46a5-9e9a-d9cc496f17d0" providerId="ADAL" clId="{C3DC6EA2-BBD2-4D5B-9F62-5B331912E5AE}" dt="2021-10-31T11:52:35.123" v="3791" actId="404"/>
          <ac:spMkLst>
            <pc:docMk/>
            <pc:sldMk cId="310649150" sldId="4231"/>
            <ac:spMk id="26" creationId="{207B3FB2-4483-4454-BC54-8E0DCE392C87}"/>
          </ac:spMkLst>
        </pc:spChg>
        <pc:spChg chg="del mod">
          <ac:chgData name="Sudarshan Chakravarthi" userId="9632d19e-631d-46a5-9e9a-d9cc496f17d0" providerId="ADAL" clId="{C3DC6EA2-BBD2-4D5B-9F62-5B331912E5AE}" dt="2021-10-15T15:48:10.299" v="1238" actId="478"/>
          <ac:spMkLst>
            <pc:docMk/>
            <pc:sldMk cId="310649150" sldId="4231"/>
            <ac:spMk id="27" creationId="{F7848B7E-08D0-410A-A21E-5BAA040E25F7}"/>
          </ac:spMkLst>
        </pc:spChg>
        <pc:spChg chg="mod">
          <ac:chgData name="Sudarshan Chakravarthi" userId="9632d19e-631d-46a5-9e9a-d9cc496f17d0" providerId="ADAL" clId="{C3DC6EA2-BBD2-4D5B-9F62-5B331912E5AE}" dt="2021-10-15T15:48:16.395" v="1261" actId="1035"/>
          <ac:spMkLst>
            <pc:docMk/>
            <pc:sldMk cId="310649150" sldId="4231"/>
            <ac:spMk id="28" creationId="{A77BBAED-4097-4D66-88DC-A0C748AF6E21}"/>
          </ac:spMkLst>
        </pc:spChg>
        <pc:spChg chg="mod">
          <ac:chgData name="Sudarshan Chakravarthi" userId="9632d19e-631d-46a5-9e9a-d9cc496f17d0" providerId="ADAL" clId="{C3DC6EA2-BBD2-4D5B-9F62-5B331912E5AE}" dt="2021-10-15T15:46:13.437" v="1162"/>
          <ac:spMkLst>
            <pc:docMk/>
            <pc:sldMk cId="310649150" sldId="4231"/>
            <ac:spMk id="30" creationId="{9654F2FE-8BAD-450A-8D64-5FA81D7093A7}"/>
          </ac:spMkLst>
        </pc:spChg>
        <pc:spChg chg="mod">
          <ac:chgData name="Sudarshan Chakravarthi" userId="9632d19e-631d-46a5-9e9a-d9cc496f17d0" providerId="ADAL" clId="{C3DC6EA2-BBD2-4D5B-9F62-5B331912E5AE}" dt="2021-10-15T15:46:13.437" v="1162"/>
          <ac:spMkLst>
            <pc:docMk/>
            <pc:sldMk cId="310649150" sldId="4231"/>
            <ac:spMk id="31" creationId="{530A24AE-24A8-4CDF-96BF-881D5C88FCEE}"/>
          </ac:spMkLst>
        </pc:spChg>
        <pc:spChg chg="del mod">
          <ac:chgData name="Sudarshan Chakravarthi" userId="9632d19e-631d-46a5-9e9a-d9cc496f17d0" providerId="ADAL" clId="{C3DC6EA2-BBD2-4D5B-9F62-5B331912E5AE}" dt="2021-10-15T15:46:47.278" v="1170" actId="478"/>
          <ac:spMkLst>
            <pc:docMk/>
            <pc:sldMk cId="310649150" sldId="4231"/>
            <ac:spMk id="33" creationId="{80232EB8-C882-42A8-BD2F-F52B8EF97257}"/>
          </ac:spMkLst>
        </pc:spChg>
        <pc:spChg chg="mod">
          <ac:chgData name="Sudarshan Chakravarthi" userId="9632d19e-631d-46a5-9e9a-d9cc496f17d0" providerId="ADAL" clId="{C3DC6EA2-BBD2-4D5B-9F62-5B331912E5AE}" dt="2021-10-15T15:48:16.395" v="1261" actId="1035"/>
          <ac:spMkLst>
            <pc:docMk/>
            <pc:sldMk cId="310649150" sldId="4231"/>
            <ac:spMk id="35" creationId="{A01723F2-C2A7-4F85-8443-A63091A67D99}"/>
          </ac:spMkLst>
        </pc:spChg>
        <pc:spChg chg="mod">
          <ac:chgData name="Sudarshan Chakravarthi" userId="9632d19e-631d-46a5-9e9a-d9cc496f17d0" providerId="ADAL" clId="{C3DC6EA2-BBD2-4D5B-9F62-5B331912E5AE}" dt="2021-10-15T15:48:16.395" v="1261" actId="1035"/>
          <ac:spMkLst>
            <pc:docMk/>
            <pc:sldMk cId="310649150" sldId="4231"/>
            <ac:spMk id="36" creationId="{73E455CD-6332-4125-A858-6BFDEB57F660}"/>
          </ac:spMkLst>
        </pc:spChg>
        <pc:spChg chg="mod">
          <ac:chgData name="Sudarshan Chakravarthi" userId="9632d19e-631d-46a5-9e9a-d9cc496f17d0" providerId="ADAL" clId="{C3DC6EA2-BBD2-4D5B-9F62-5B331912E5AE}" dt="2021-10-15T15:46:13.437" v="1162"/>
          <ac:spMkLst>
            <pc:docMk/>
            <pc:sldMk cId="310649150" sldId="4231"/>
            <ac:spMk id="37" creationId="{C593564D-B935-46C1-93A6-D582D9B10F06}"/>
          </ac:spMkLst>
        </pc:spChg>
        <pc:spChg chg="mod">
          <ac:chgData name="Sudarshan Chakravarthi" userId="9632d19e-631d-46a5-9e9a-d9cc496f17d0" providerId="ADAL" clId="{C3DC6EA2-BBD2-4D5B-9F62-5B331912E5AE}" dt="2021-10-15T15:46:13.437" v="1162"/>
          <ac:spMkLst>
            <pc:docMk/>
            <pc:sldMk cId="310649150" sldId="4231"/>
            <ac:spMk id="38" creationId="{2BDB6FC8-9695-46A6-A137-E60580A35CF9}"/>
          </ac:spMkLst>
        </pc:spChg>
        <pc:spChg chg="add mod">
          <ac:chgData name="Sudarshan Chakravarthi" userId="9632d19e-631d-46a5-9e9a-d9cc496f17d0" providerId="ADAL" clId="{C3DC6EA2-BBD2-4D5B-9F62-5B331912E5AE}" dt="2021-10-15T15:48:16.395" v="1261" actId="1035"/>
          <ac:spMkLst>
            <pc:docMk/>
            <pc:sldMk cId="310649150" sldId="4231"/>
            <ac:spMk id="39" creationId="{4E71F9FB-ED60-4DE2-85D1-B24FF45C817C}"/>
          </ac:spMkLst>
        </pc:spChg>
        <pc:grpChg chg="add del mod">
          <ac:chgData name="Sudarshan Chakravarthi" userId="9632d19e-631d-46a5-9e9a-d9cc496f17d0" providerId="ADAL" clId="{C3DC6EA2-BBD2-4D5B-9F62-5B331912E5AE}" dt="2021-10-15T15:46:25.682" v="1164" actId="478"/>
          <ac:grpSpMkLst>
            <pc:docMk/>
            <pc:sldMk cId="310649150" sldId="4231"/>
            <ac:grpSpMk id="29" creationId="{998CE6A5-160D-42C1-925F-DF2B306A66B2}"/>
          </ac:grpSpMkLst>
        </pc:grpChg>
      </pc:sldChg>
      <pc:sldChg chg="modSp mod ord">
        <pc:chgData name="Sudarshan Chakravarthi" userId="9632d19e-631d-46a5-9e9a-d9cc496f17d0" providerId="ADAL" clId="{C3DC6EA2-BBD2-4D5B-9F62-5B331912E5AE}" dt="2022-08-26T13:12:05.568" v="4230" actId="2711"/>
        <pc:sldMkLst>
          <pc:docMk/>
          <pc:sldMk cId="3808608602" sldId="4232"/>
        </pc:sldMkLst>
        <pc:spChg chg="mod">
          <ac:chgData name="Sudarshan Chakravarthi" userId="9632d19e-631d-46a5-9e9a-d9cc496f17d0" providerId="ADAL" clId="{C3DC6EA2-BBD2-4D5B-9F62-5B331912E5AE}" dt="2021-10-31T11:36:28.963" v="3289" actId="2711"/>
          <ac:spMkLst>
            <pc:docMk/>
            <pc:sldMk cId="3808608602" sldId="4232"/>
            <ac:spMk id="12" creationId="{48240749-A549-40C7-8D79-7C50C4D53DA5}"/>
          </ac:spMkLst>
        </pc:spChg>
        <pc:spChg chg="mod">
          <ac:chgData name="Sudarshan Chakravarthi" userId="9632d19e-631d-46a5-9e9a-d9cc496f17d0" providerId="ADAL" clId="{C3DC6EA2-BBD2-4D5B-9F62-5B331912E5AE}" dt="2022-08-26T13:12:05.568" v="4230" actId="2711"/>
          <ac:spMkLst>
            <pc:docMk/>
            <pc:sldMk cId="3808608602" sldId="4232"/>
            <ac:spMk id="15" creationId="{42C50E61-3B22-4451-9A65-F720F7DD7C18}"/>
          </ac:spMkLst>
        </pc:spChg>
        <pc:spChg chg="mod">
          <ac:chgData name="Sudarshan Chakravarthi" userId="9632d19e-631d-46a5-9e9a-d9cc496f17d0" providerId="ADAL" clId="{C3DC6EA2-BBD2-4D5B-9F62-5B331912E5AE}" dt="2021-10-31T11:36:28.963" v="3289" actId="2711"/>
          <ac:spMkLst>
            <pc:docMk/>
            <pc:sldMk cId="3808608602" sldId="4232"/>
            <ac:spMk id="19" creationId="{5773D0AC-846B-45C8-AFD0-60AB765F7443}"/>
          </ac:spMkLst>
        </pc:spChg>
        <pc:spChg chg="mod">
          <ac:chgData name="Sudarshan Chakravarthi" userId="9632d19e-631d-46a5-9e9a-d9cc496f17d0" providerId="ADAL" clId="{C3DC6EA2-BBD2-4D5B-9F62-5B331912E5AE}" dt="2021-10-31T11:36:28.963" v="3289" actId="2711"/>
          <ac:spMkLst>
            <pc:docMk/>
            <pc:sldMk cId="3808608602" sldId="4232"/>
            <ac:spMk id="20" creationId="{713E9EE1-DAB8-407E-A569-029D8174C724}"/>
          </ac:spMkLst>
        </pc:spChg>
        <pc:spChg chg="mod">
          <ac:chgData name="Sudarshan Chakravarthi" userId="9632d19e-631d-46a5-9e9a-d9cc496f17d0" providerId="ADAL" clId="{C3DC6EA2-BBD2-4D5B-9F62-5B331912E5AE}" dt="2021-10-31T11:52:39.323" v="3794" actId="404"/>
          <ac:spMkLst>
            <pc:docMk/>
            <pc:sldMk cId="3808608602" sldId="4232"/>
            <ac:spMk id="26" creationId="{207B3FB2-4483-4454-BC54-8E0DCE392C87}"/>
          </ac:spMkLst>
        </pc:spChg>
        <pc:spChg chg="mod">
          <ac:chgData name="Sudarshan Chakravarthi" userId="9632d19e-631d-46a5-9e9a-d9cc496f17d0" providerId="ADAL" clId="{C3DC6EA2-BBD2-4D5B-9F62-5B331912E5AE}" dt="2021-10-31T11:36:40.687" v="3293" actId="404"/>
          <ac:spMkLst>
            <pc:docMk/>
            <pc:sldMk cId="3808608602" sldId="4232"/>
            <ac:spMk id="27" creationId="{F7848B7E-08D0-410A-A21E-5BAA040E25F7}"/>
          </ac:spMkLst>
        </pc:spChg>
        <pc:spChg chg="mod">
          <ac:chgData name="Sudarshan Chakravarthi" userId="9632d19e-631d-46a5-9e9a-d9cc496f17d0" providerId="ADAL" clId="{C3DC6EA2-BBD2-4D5B-9F62-5B331912E5AE}" dt="2021-10-31T11:36:35.746" v="3291" actId="404"/>
          <ac:spMkLst>
            <pc:docMk/>
            <pc:sldMk cId="3808608602" sldId="4232"/>
            <ac:spMk id="28" creationId="{A77BBAED-4097-4D66-88DC-A0C748AF6E21}"/>
          </ac:spMkLst>
        </pc:spChg>
        <pc:spChg chg="mod">
          <ac:chgData name="Sudarshan Chakravarthi" userId="9632d19e-631d-46a5-9e9a-d9cc496f17d0" providerId="ADAL" clId="{C3DC6EA2-BBD2-4D5B-9F62-5B331912E5AE}" dt="2021-10-31T11:36:35.746" v="3291" actId="404"/>
          <ac:spMkLst>
            <pc:docMk/>
            <pc:sldMk cId="3808608602" sldId="4232"/>
            <ac:spMk id="31" creationId="{D5D87043-3A14-4974-81B8-1AE9FBE55481}"/>
          </ac:spMkLst>
        </pc:spChg>
      </pc:sldChg>
      <pc:sldChg chg="modSp del mod">
        <pc:chgData name="Sudarshan Chakravarthi" userId="9632d19e-631d-46a5-9e9a-d9cc496f17d0" providerId="ADAL" clId="{C3DC6EA2-BBD2-4D5B-9F62-5B331912E5AE}" dt="2021-10-31T12:06:43.223" v="4004" actId="2696"/>
        <pc:sldMkLst>
          <pc:docMk/>
          <pc:sldMk cId="1776559147" sldId="4233"/>
        </pc:sldMkLst>
        <pc:spChg chg="mod">
          <ac:chgData name="Sudarshan Chakravarthi" userId="9632d19e-631d-46a5-9e9a-d9cc496f17d0" providerId="ADAL" clId="{C3DC6EA2-BBD2-4D5B-9F62-5B331912E5AE}" dt="2021-10-31T11:41:14.524" v="3646" actId="313"/>
          <ac:spMkLst>
            <pc:docMk/>
            <pc:sldMk cId="1776559147" sldId="4233"/>
            <ac:spMk id="11" creationId="{6C5F9FA3-7494-4E62-8AB3-34C96BF26B1E}"/>
          </ac:spMkLst>
        </pc:spChg>
        <pc:spChg chg="mod">
          <ac:chgData name="Sudarshan Chakravarthi" userId="9632d19e-631d-46a5-9e9a-d9cc496f17d0" providerId="ADAL" clId="{C3DC6EA2-BBD2-4D5B-9F62-5B331912E5AE}" dt="2021-10-31T11:36:51.126" v="3294" actId="2711"/>
          <ac:spMkLst>
            <pc:docMk/>
            <pc:sldMk cId="1776559147" sldId="4233"/>
            <ac:spMk id="19" creationId="{5773D0AC-846B-45C8-AFD0-60AB765F7443}"/>
          </ac:spMkLst>
        </pc:spChg>
        <pc:spChg chg="mod">
          <ac:chgData name="Sudarshan Chakravarthi" userId="9632d19e-631d-46a5-9e9a-d9cc496f17d0" providerId="ADAL" clId="{C3DC6EA2-BBD2-4D5B-9F62-5B331912E5AE}" dt="2021-10-31T11:40:49.283" v="3564" actId="14100"/>
          <ac:spMkLst>
            <pc:docMk/>
            <pc:sldMk cId="1776559147" sldId="4233"/>
            <ac:spMk id="22" creationId="{E6046BBC-7B24-4577-A3B4-8BBF87D848B7}"/>
          </ac:spMkLst>
        </pc:spChg>
        <pc:spChg chg="mod">
          <ac:chgData name="Sudarshan Chakravarthi" userId="9632d19e-631d-46a5-9e9a-d9cc496f17d0" providerId="ADAL" clId="{C3DC6EA2-BBD2-4D5B-9F62-5B331912E5AE}" dt="2021-10-31T11:52:44.059" v="3797" actId="404"/>
          <ac:spMkLst>
            <pc:docMk/>
            <pc:sldMk cId="1776559147" sldId="4233"/>
            <ac:spMk id="26" creationId="{207B3FB2-4483-4454-BC54-8E0DCE392C87}"/>
          </ac:spMkLst>
        </pc:spChg>
        <pc:spChg chg="mod">
          <ac:chgData name="Sudarshan Chakravarthi" userId="9632d19e-631d-46a5-9e9a-d9cc496f17d0" providerId="ADAL" clId="{C3DC6EA2-BBD2-4D5B-9F62-5B331912E5AE}" dt="2021-10-31T11:36:55.619" v="3296" actId="404"/>
          <ac:spMkLst>
            <pc:docMk/>
            <pc:sldMk cId="1776559147" sldId="4233"/>
            <ac:spMk id="27" creationId="{F7848B7E-08D0-410A-A21E-5BAA040E25F7}"/>
          </ac:spMkLst>
        </pc:spChg>
        <pc:spChg chg="mod">
          <ac:chgData name="Sudarshan Chakravarthi" userId="9632d19e-631d-46a5-9e9a-d9cc496f17d0" providerId="ADAL" clId="{C3DC6EA2-BBD2-4D5B-9F62-5B331912E5AE}" dt="2021-10-31T11:36:55.619" v="3296" actId="404"/>
          <ac:spMkLst>
            <pc:docMk/>
            <pc:sldMk cId="1776559147" sldId="4233"/>
            <ac:spMk id="28" creationId="{A77BBAED-4097-4D66-88DC-A0C748AF6E21}"/>
          </ac:spMkLst>
        </pc:spChg>
        <pc:spChg chg="mod">
          <ac:chgData name="Sudarshan Chakravarthi" userId="9632d19e-631d-46a5-9e9a-d9cc496f17d0" providerId="ADAL" clId="{C3DC6EA2-BBD2-4D5B-9F62-5B331912E5AE}" dt="2021-10-31T11:36:55.619" v="3296" actId="404"/>
          <ac:spMkLst>
            <pc:docMk/>
            <pc:sldMk cId="1776559147" sldId="4233"/>
            <ac:spMk id="31" creationId="{D5D87043-3A14-4974-81B8-1AE9FBE55481}"/>
          </ac:spMkLst>
        </pc:spChg>
      </pc:sldChg>
      <pc:sldChg chg="modSp mod ord">
        <pc:chgData name="Sudarshan Chakravarthi" userId="9632d19e-631d-46a5-9e9a-d9cc496f17d0" providerId="ADAL" clId="{C3DC6EA2-BBD2-4D5B-9F62-5B331912E5AE}" dt="2022-08-26T13:12:54.495" v="4237" actId="2711"/>
        <pc:sldMkLst>
          <pc:docMk/>
          <pc:sldMk cId="2824421007" sldId="4234"/>
        </pc:sldMkLst>
        <pc:spChg chg="mod">
          <ac:chgData name="Sudarshan Chakravarthi" userId="9632d19e-631d-46a5-9e9a-d9cc496f17d0" providerId="ADAL" clId="{C3DC6EA2-BBD2-4D5B-9F62-5B331912E5AE}" dt="2021-10-31T11:42:45.446" v="3647" actId="2711"/>
          <ac:spMkLst>
            <pc:docMk/>
            <pc:sldMk cId="2824421007" sldId="4234"/>
            <ac:spMk id="11" creationId="{6C5F9FA3-7494-4E62-8AB3-34C96BF26B1E}"/>
          </ac:spMkLst>
        </pc:spChg>
        <pc:spChg chg="mod">
          <ac:chgData name="Sudarshan Chakravarthi" userId="9632d19e-631d-46a5-9e9a-d9cc496f17d0" providerId="ADAL" clId="{C3DC6EA2-BBD2-4D5B-9F62-5B331912E5AE}" dt="2021-10-31T11:43:24.159" v="3658" actId="1035"/>
          <ac:spMkLst>
            <pc:docMk/>
            <pc:sldMk cId="2824421007" sldId="4234"/>
            <ac:spMk id="12" creationId="{48240749-A549-40C7-8D79-7C50C4D53DA5}"/>
          </ac:spMkLst>
        </pc:spChg>
        <pc:spChg chg="mod">
          <ac:chgData name="Sudarshan Chakravarthi" userId="9632d19e-631d-46a5-9e9a-d9cc496f17d0" providerId="ADAL" clId="{C3DC6EA2-BBD2-4D5B-9F62-5B331912E5AE}" dt="2022-08-26T13:12:54.495" v="4237" actId="2711"/>
          <ac:spMkLst>
            <pc:docMk/>
            <pc:sldMk cId="2824421007" sldId="4234"/>
            <ac:spMk id="15" creationId="{42C50E61-3B22-4451-9A65-F720F7DD7C18}"/>
          </ac:spMkLst>
        </pc:spChg>
        <pc:spChg chg="mod">
          <ac:chgData name="Sudarshan Chakravarthi" userId="9632d19e-631d-46a5-9e9a-d9cc496f17d0" providerId="ADAL" clId="{C3DC6EA2-BBD2-4D5B-9F62-5B331912E5AE}" dt="2021-10-31T11:43:34.873" v="3662" actId="113"/>
          <ac:spMkLst>
            <pc:docMk/>
            <pc:sldMk cId="2824421007" sldId="4234"/>
            <ac:spMk id="19" creationId="{5773D0AC-846B-45C8-AFD0-60AB765F7443}"/>
          </ac:spMkLst>
        </pc:spChg>
        <pc:spChg chg="mod">
          <ac:chgData name="Sudarshan Chakravarthi" userId="9632d19e-631d-46a5-9e9a-d9cc496f17d0" providerId="ADAL" clId="{C3DC6EA2-BBD2-4D5B-9F62-5B331912E5AE}" dt="2021-10-31T11:43:07.119" v="3651" actId="122"/>
          <ac:spMkLst>
            <pc:docMk/>
            <pc:sldMk cId="2824421007" sldId="4234"/>
            <ac:spMk id="20" creationId="{713E9EE1-DAB8-407E-A569-029D8174C724}"/>
          </ac:spMkLst>
        </pc:spChg>
        <pc:spChg chg="mod">
          <ac:chgData name="Sudarshan Chakravarthi" userId="9632d19e-631d-46a5-9e9a-d9cc496f17d0" providerId="ADAL" clId="{C3DC6EA2-BBD2-4D5B-9F62-5B331912E5AE}" dt="2021-10-31T11:43:01.325" v="3649" actId="255"/>
          <ac:spMkLst>
            <pc:docMk/>
            <pc:sldMk cId="2824421007" sldId="4234"/>
            <ac:spMk id="22" creationId="{E6046BBC-7B24-4577-A3B4-8BBF87D848B7}"/>
          </ac:spMkLst>
        </pc:spChg>
        <pc:spChg chg="mod">
          <ac:chgData name="Sudarshan Chakravarthi" userId="9632d19e-631d-46a5-9e9a-d9cc496f17d0" providerId="ADAL" clId="{C3DC6EA2-BBD2-4D5B-9F62-5B331912E5AE}" dt="2021-10-31T11:43:01.325" v="3649" actId="255"/>
          <ac:spMkLst>
            <pc:docMk/>
            <pc:sldMk cId="2824421007" sldId="4234"/>
            <ac:spMk id="23" creationId="{FDDC238D-87CF-4F83-B94C-85C83F23D1F7}"/>
          </ac:spMkLst>
        </pc:spChg>
        <pc:spChg chg="mod">
          <ac:chgData name="Sudarshan Chakravarthi" userId="9632d19e-631d-46a5-9e9a-d9cc496f17d0" providerId="ADAL" clId="{C3DC6EA2-BBD2-4D5B-9F62-5B331912E5AE}" dt="2021-10-31T11:43:01.325" v="3649" actId="255"/>
          <ac:spMkLst>
            <pc:docMk/>
            <pc:sldMk cId="2824421007" sldId="4234"/>
            <ac:spMk id="24" creationId="{9880015E-B8DB-4F3B-92F0-03C6A1A48337}"/>
          </ac:spMkLst>
        </pc:spChg>
        <pc:spChg chg="mod">
          <ac:chgData name="Sudarshan Chakravarthi" userId="9632d19e-631d-46a5-9e9a-d9cc496f17d0" providerId="ADAL" clId="{C3DC6EA2-BBD2-4D5B-9F62-5B331912E5AE}" dt="2021-10-31T11:42:45.446" v="3647" actId="2711"/>
          <ac:spMkLst>
            <pc:docMk/>
            <pc:sldMk cId="2824421007" sldId="4234"/>
            <ac:spMk id="25" creationId="{03BAD03C-9720-4E1D-AC50-07951C4362A2}"/>
          </ac:spMkLst>
        </pc:spChg>
        <pc:spChg chg="mod">
          <ac:chgData name="Sudarshan Chakravarthi" userId="9632d19e-631d-46a5-9e9a-d9cc496f17d0" providerId="ADAL" clId="{C3DC6EA2-BBD2-4D5B-9F62-5B331912E5AE}" dt="2021-10-31T11:52:48.854" v="3798" actId="403"/>
          <ac:spMkLst>
            <pc:docMk/>
            <pc:sldMk cId="2824421007" sldId="4234"/>
            <ac:spMk id="26" creationId="{207B3FB2-4483-4454-BC54-8E0DCE392C87}"/>
          </ac:spMkLst>
        </pc:spChg>
        <pc:spChg chg="mod">
          <ac:chgData name="Sudarshan Chakravarthi" userId="9632d19e-631d-46a5-9e9a-d9cc496f17d0" providerId="ADAL" clId="{C3DC6EA2-BBD2-4D5B-9F62-5B331912E5AE}" dt="2021-10-31T11:42:51.029" v="3648" actId="255"/>
          <ac:spMkLst>
            <pc:docMk/>
            <pc:sldMk cId="2824421007" sldId="4234"/>
            <ac:spMk id="27" creationId="{F7848B7E-08D0-410A-A21E-5BAA040E25F7}"/>
          </ac:spMkLst>
        </pc:spChg>
        <pc:spChg chg="mod">
          <ac:chgData name="Sudarshan Chakravarthi" userId="9632d19e-631d-46a5-9e9a-d9cc496f17d0" providerId="ADAL" clId="{C3DC6EA2-BBD2-4D5B-9F62-5B331912E5AE}" dt="2021-10-31T11:42:51.029" v="3648" actId="255"/>
          <ac:spMkLst>
            <pc:docMk/>
            <pc:sldMk cId="2824421007" sldId="4234"/>
            <ac:spMk id="28" creationId="{A77BBAED-4097-4D66-88DC-A0C748AF6E21}"/>
          </ac:spMkLst>
        </pc:spChg>
        <pc:spChg chg="mod">
          <ac:chgData name="Sudarshan Chakravarthi" userId="9632d19e-631d-46a5-9e9a-d9cc496f17d0" providerId="ADAL" clId="{C3DC6EA2-BBD2-4D5B-9F62-5B331912E5AE}" dt="2021-10-31T11:42:51.029" v="3648" actId="255"/>
          <ac:spMkLst>
            <pc:docMk/>
            <pc:sldMk cId="2824421007" sldId="4234"/>
            <ac:spMk id="31" creationId="{D5D87043-3A14-4974-81B8-1AE9FBE55481}"/>
          </ac:spMkLst>
        </pc:spChg>
      </pc:sldChg>
      <pc:sldChg chg="delSp modSp add mod ord">
        <pc:chgData name="Sudarshan Chakravarthi" userId="9632d19e-631d-46a5-9e9a-d9cc496f17d0" providerId="ADAL" clId="{C3DC6EA2-BBD2-4D5B-9F62-5B331912E5AE}" dt="2022-08-26T13:12:21.051" v="4232" actId="2711"/>
        <pc:sldMkLst>
          <pc:docMk/>
          <pc:sldMk cId="3871821696" sldId="4235"/>
        </pc:sldMkLst>
        <pc:spChg chg="mod">
          <ac:chgData name="Sudarshan Chakravarthi" userId="9632d19e-631d-46a5-9e9a-d9cc496f17d0" providerId="ADAL" clId="{C3DC6EA2-BBD2-4D5B-9F62-5B331912E5AE}" dt="2021-10-14T16:38:42.505" v="19" actId="2711"/>
          <ac:spMkLst>
            <pc:docMk/>
            <pc:sldMk cId="3871821696" sldId="4235"/>
            <ac:spMk id="11" creationId="{6C5F9FA3-7494-4E62-8AB3-34C96BF26B1E}"/>
          </ac:spMkLst>
        </pc:spChg>
        <pc:spChg chg="mod">
          <ac:chgData name="Sudarshan Chakravarthi" userId="9632d19e-631d-46a5-9e9a-d9cc496f17d0" providerId="ADAL" clId="{C3DC6EA2-BBD2-4D5B-9F62-5B331912E5AE}" dt="2021-10-14T16:38:42.505" v="19" actId="2711"/>
          <ac:spMkLst>
            <pc:docMk/>
            <pc:sldMk cId="3871821696" sldId="4235"/>
            <ac:spMk id="12" creationId="{48240749-A549-40C7-8D79-7C50C4D53DA5}"/>
          </ac:spMkLst>
        </pc:spChg>
        <pc:spChg chg="mod">
          <ac:chgData name="Sudarshan Chakravarthi" userId="9632d19e-631d-46a5-9e9a-d9cc496f17d0" providerId="ADAL" clId="{C3DC6EA2-BBD2-4D5B-9F62-5B331912E5AE}" dt="2022-08-26T13:12:21.051" v="4232" actId="2711"/>
          <ac:spMkLst>
            <pc:docMk/>
            <pc:sldMk cId="3871821696" sldId="4235"/>
            <ac:spMk id="15" creationId="{42C50E61-3B22-4451-9A65-F720F7DD7C18}"/>
          </ac:spMkLst>
        </pc:spChg>
        <pc:spChg chg="mod">
          <ac:chgData name="Sudarshan Chakravarthi" userId="9632d19e-631d-46a5-9e9a-d9cc496f17d0" providerId="ADAL" clId="{C3DC6EA2-BBD2-4D5B-9F62-5B331912E5AE}" dt="2021-10-14T16:37:45.656" v="12" actId="120"/>
          <ac:spMkLst>
            <pc:docMk/>
            <pc:sldMk cId="3871821696" sldId="4235"/>
            <ac:spMk id="18" creationId="{9193FE26-985D-4FE4-AFA1-6231464E50F7}"/>
          </ac:spMkLst>
        </pc:spChg>
        <pc:spChg chg="mod topLvl">
          <ac:chgData name="Sudarshan Chakravarthi" userId="9632d19e-631d-46a5-9e9a-d9cc496f17d0" providerId="ADAL" clId="{C3DC6EA2-BBD2-4D5B-9F62-5B331912E5AE}" dt="2021-10-14T16:38:42.505" v="19" actId="2711"/>
          <ac:spMkLst>
            <pc:docMk/>
            <pc:sldMk cId="3871821696" sldId="4235"/>
            <ac:spMk id="19" creationId="{5773D0AC-846B-45C8-AFD0-60AB765F7443}"/>
          </ac:spMkLst>
        </pc:spChg>
        <pc:spChg chg="mod">
          <ac:chgData name="Sudarshan Chakravarthi" userId="9632d19e-631d-46a5-9e9a-d9cc496f17d0" providerId="ADAL" clId="{C3DC6EA2-BBD2-4D5B-9F62-5B331912E5AE}" dt="2021-10-14T16:38:42.505" v="19" actId="2711"/>
          <ac:spMkLst>
            <pc:docMk/>
            <pc:sldMk cId="3871821696" sldId="4235"/>
            <ac:spMk id="20" creationId="{713E9EE1-DAB8-407E-A569-029D8174C724}"/>
          </ac:spMkLst>
        </pc:spChg>
        <pc:spChg chg="mod">
          <ac:chgData name="Sudarshan Chakravarthi" userId="9632d19e-631d-46a5-9e9a-d9cc496f17d0" providerId="ADAL" clId="{C3DC6EA2-BBD2-4D5B-9F62-5B331912E5AE}" dt="2021-10-14T16:38:42.505" v="19" actId="2711"/>
          <ac:spMkLst>
            <pc:docMk/>
            <pc:sldMk cId="3871821696" sldId="4235"/>
            <ac:spMk id="22" creationId="{E6046BBC-7B24-4577-A3B4-8BBF87D848B7}"/>
          </ac:spMkLst>
        </pc:spChg>
        <pc:spChg chg="mod">
          <ac:chgData name="Sudarshan Chakravarthi" userId="9632d19e-631d-46a5-9e9a-d9cc496f17d0" providerId="ADAL" clId="{C3DC6EA2-BBD2-4D5B-9F62-5B331912E5AE}" dt="2021-10-14T16:38:42.505" v="19" actId="2711"/>
          <ac:spMkLst>
            <pc:docMk/>
            <pc:sldMk cId="3871821696" sldId="4235"/>
            <ac:spMk id="23" creationId="{FDDC238D-87CF-4F83-B94C-85C83F23D1F7}"/>
          </ac:spMkLst>
        </pc:spChg>
        <pc:spChg chg="mod">
          <ac:chgData name="Sudarshan Chakravarthi" userId="9632d19e-631d-46a5-9e9a-d9cc496f17d0" providerId="ADAL" clId="{C3DC6EA2-BBD2-4D5B-9F62-5B331912E5AE}" dt="2021-10-14T16:38:42.505" v="19" actId="2711"/>
          <ac:spMkLst>
            <pc:docMk/>
            <pc:sldMk cId="3871821696" sldId="4235"/>
            <ac:spMk id="24" creationId="{9880015E-B8DB-4F3B-92F0-03C6A1A48337}"/>
          </ac:spMkLst>
        </pc:spChg>
        <pc:spChg chg="del">
          <ac:chgData name="Sudarshan Chakravarthi" userId="9632d19e-631d-46a5-9e9a-d9cc496f17d0" providerId="ADAL" clId="{C3DC6EA2-BBD2-4D5B-9F62-5B331912E5AE}" dt="2021-10-14T16:37:53.253" v="14" actId="478"/>
          <ac:spMkLst>
            <pc:docMk/>
            <pc:sldMk cId="3871821696" sldId="4235"/>
            <ac:spMk id="25" creationId="{03BAD03C-9720-4E1D-AC50-07951C4362A2}"/>
          </ac:spMkLst>
        </pc:spChg>
        <pc:spChg chg="mod">
          <ac:chgData name="Sudarshan Chakravarthi" userId="9632d19e-631d-46a5-9e9a-d9cc496f17d0" providerId="ADAL" clId="{C3DC6EA2-BBD2-4D5B-9F62-5B331912E5AE}" dt="2021-10-31T11:52:53.089" v="3799" actId="404"/>
          <ac:spMkLst>
            <pc:docMk/>
            <pc:sldMk cId="3871821696" sldId="4235"/>
            <ac:spMk id="26" creationId="{207B3FB2-4483-4454-BC54-8E0DCE392C87}"/>
          </ac:spMkLst>
        </pc:spChg>
        <pc:spChg chg="mod topLvl">
          <ac:chgData name="Sudarshan Chakravarthi" userId="9632d19e-631d-46a5-9e9a-d9cc496f17d0" providerId="ADAL" clId="{C3DC6EA2-BBD2-4D5B-9F62-5B331912E5AE}" dt="2021-10-14T16:39:17.459" v="25" actId="108"/>
          <ac:spMkLst>
            <pc:docMk/>
            <pc:sldMk cId="3871821696" sldId="4235"/>
            <ac:spMk id="27" creationId="{F7848B7E-08D0-410A-A21E-5BAA040E25F7}"/>
          </ac:spMkLst>
        </pc:spChg>
        <pc:spChg chg="mod topLvl">
          <ac:chgData name="Sudarshan Chakravarthi" userId="9632d19e-631d-46a5-9e9a-d9cc496f17d0" providerId="ADAL" clId="{C3DC6EA2-BBD2-4D5B-9F62-5B331912E5AE}" dt="2021-10-14T16:40:10.931" v="31" actId="6549"/>
          <ac:spMkLst>
            <pc:docMk/>
            <pc:sldMk cId="3871821696" sldId="4235"/>
            <ac:spMk id="28" creationId="{A77BBAED-4097-4D66-88DC-A0C748AF6E21}"/>
          </ac:spMkLst>
        </pc:spChg>
        <pc:spChg chg="del mod topLvl">
          <ac:chgData name="Sudarshan Chakravarthi" userId="9632d19e-631d-46a5-9e9a-d9cc496f17d0" providerId="ADAL" clId="{C3DC6EA2-BBD2-4D5B-9F62-5B331912E5AE}" dt="2021-10-14T16:39:21.934" v="26" actId="478"/>
          <ac:spMkLst>
            <pc:docMk/>
            <pc:sldMk cId="3871821696" sldId="4235"/>
            <ac:spMk id="31" creationId="{D5D87043-3A14-4974-81B8-1AE9FBE55481}"/>
          </ac:spMkLst>
        </pc:spChg>
        <pc:grpChg chg="del">
          <ac:chgData name="Sudarshan Chakravarthi" userId="9632d19e-631d-46a5-9e9a-d9cc496f17d0" providerId="ADAL" clId="{C3DC6EA2-BBD2-4D5B-9F62-5B331912E5AE}" dt="2021-10-14T16:38:13.866" v="15" actId="165"/>
          <ac:grpSpMkLst>
            <pc:docMk/>
            <pc:sldMk cId="3871821696" sldId="4235"/>
            <ac:grpSpMk id="5" creationId="{DF9115DD-69E2-47BB-9390-2F9833D59BC8}"/>
          </ac:grpSpMkLst>
        </pc:grpChg>
        <pc:picChg chg="del">
          <ac:chgData name="Sudarshan Chakravarthi" userId="9632d19e-631d-46a5-9e9a-d9cc496f17d0" providerId="ADAL" clId="{C3DC6EA2-BBD2-4D5B-9F62-5B331912E5AE}" dt="2021-10-14T16:37:33.799" v="8" actId="478"/>
          <ac:picMkLst>
            <pc:docMk/>
            <pc:sldMk cId="3871821696" sldId="4235"/>
            <ac:picMk id="7" creationId="{75C149F0-0322-48DF-B5B5-D9396C2A7C7E}"/>
          </ac:picMkLst>
        </pc:picChg>
      </pc:sldChg>
      <pc:sldChg chg="addSp delSp modSp add del mod">
        <pc:chgData name="Sudarshan Chakravarthi" userId="9632d19e-631d-46a5-9e9a-d9cc496f17d0" providerId="ADAL" clId="{C3DC6EA2-BBD2-4D5B-9F62-5B331912E5AE}" dt="2021-10-31T12:06:43.223" v="4004" actId="2696"/>
        <pc:sldMkLst>
          <pc:docMk/>
          <pc:sldMk cId="445432224" sldId="4236"/>
        </pc:sldMkLst>
        <pc:spChg chg="mod">
          <ac:chgData name="Sudarshan Chakravarthi" userId="9632d19e-631d-46a5-9e9a-d9cc496f17d0" providerId="ADAL" clId="{C3DC6EA2-BBD2-4D5B-9F62-5B331912E5AE}" dt="2021-10-14T16:50:21.225" v="268" actId="2711"/>
          <ac:spMkLst>
            <pc:docMk/>
            <pc:sldMk cId="445432224" sldId="4236"/>
            <ac:spMk id="11" creationId="{6C5F9FA3-7494-4E62-8AB3-34C96BF26B1E}"/>
          </ac:spMkLst>
        </pc:spChg>
        <pc:spChg chg="mod">
          <ac:chgData name="Sudarshan Chakravarthi" userId="9632d19e-631d-46a5-9e9a-d9cc496f17d0" providerId="ADAL" clId="{C3DC6EA2-BBD2-4D5B-9F62-5B331912E5AE}" dt="2021-10-14T16:50:26.705" v="270" actId="404"/>
          <ac:spMkLst>
            <pc:docMk/>
            <pc:sldMk cId="445432224" sldId="4236"/>
            <ac:spMk id="12" creationId="{48240749-A549-40C7-8D79-7C50C4D53DA5}"/>
          </ac:spMkLst>
        </pc:spChg>
        <pc:spChg chg="mod">
          <ac:chgData name="Sudarshan Chakravarthi" userId="9632d19e-631d-46a5-9e9a-d9cc496f17d0" providerId="ADAL" clId="{C3DC6EA2-BBD2-4D5B-9F62-5B331912E5AE}" dt="2021-10-14T16:50:21.225" v="268" actId="2711"/>
          <ac:spMkLst>
            <pc:docMk/>
            <pc:sldMk cId="445432224" sldId="4236"/>
            <ac:spMk id="15" creationId="{42C50E61-3B22-4451-9A65-F720F7DD7C18}"/>
          </ac:spMkLst>
        </pc:spChg>
        <pc:spChg chg="mod">
          <ac:chgData name="Sudarshan Chakravarthi" userId="9632d19e-631d-46a5-9e9a-d9cc496f17d0" providerId="ADAL" clId="{C3DC6EA2-BBD2-4D5B-9F62-5B331912E5AE}" dt="2021-10-14T16:50:21.225" v="268" actId="2711"/>
          <ac:spMkLst>
            <pc:docMk/>
            <pc:sldMk cId="445432224" sldId="4236"/>
            <ac:spMk id="19" creationId="{5773D0AC-846B-45C8-AFD0-60AB765F7443}"/>
          </ac:spMkLst>
        </pc:spChg>
        <pc:spChg chg="mod">
          <ac:chgData name="Sudarshan Chakravarthi" userId="9632d19e-631d-46a5-9e9a-d9cc496f17d0" providerId="ADAL" clId="{C3DC6EA2-BBD2-4D5B-9F62-5B331912E5AE}" dt="2021-10-14T16:50:21.225" v="268" actId="2711"/>
          <ac:spMkLst>
            <pc:docMk/>
            <pc:sldMk cId="445432224" sldId="4236"/>
            <ac:spMk id="20" creationId="{713E9EE1-DAB8-407E-A569-029D8174C724}"/>
          </ac:spMkLst>
        </pc:spChg>
        <pc:spChg chg="add del mod">
          <ac:chgData name="Sudarshan Chakravarthi" userId="9632d19e-631d-46a5-9e9a-d9cc496f17d0" providerId="ADAL" clId="{C3DC6EA2-BBD2-4D5B-9F62-5B331912E5AE}" dt="2021-10-14T16:48:41.426" v="253"/>
          <ac:spMkLst>
            <pc:docMk/>
            <pc:sldMk cId="445432224" sldId="4236"/>
            <ac:spMk id="21" creationId="{6DA8CA97-33E0-4880-80D8-0DFE981FD1CE}"/>
          </ac:spMkLst>
        </pc:spChg>
        <pc:spChg chg="mod">
          <ac:chgData name="Sudarshan Chakravarthi" userId="9632d19e-631d-46a5-9e9a-d9cc496f17d0" providerId="ADAL" clId="{C3DC6EA2-BBD2-4D5B-9F62-5B331912E5AE}" dt="2021-10-14T16:50:21.225" v="268" actId="2711"/>
          <ac:spMkLst>
            <pc:docMk/>
            <pc:sldMk cId="445432224" sldId="4236"/>
            <ac:spMk id="22" creationId="{E6046BBC-7B24-4577-A3B4-8BBF87D848B7}"/>
          </ac:spMkLst>
        </pc:spChg>
        <pc:spChg chg="mod">
          <ac:chgData name="Sudarshan Chakravarthi" userId="9632d19e-631d-46a5-9e9a-d9cc496f17d0" providerId="ADAL" clId="{C3DC6EA2-BBD2-4D5B-9F62-5B331912E5AE}" dt="2021-10-14T16:50:21.225" v="268" actId="2711"/>
          <ac:spMkLst>
            <pc:docMk/>
            <pc:sldMk cId="445432224" sldId="4236"/>
            <ac:spMk id="23" creationId="{FDDC238D-87CF-4F83-B94C-85C83F23D1F7}"/>
          </ac:spMkLst>
        </pc:spChg>
        <pc:spChg chg="mod">
          <ac:chgData name="Sudarshan Chakravarthi" userId="9632d19e-631d-46a5-9e9a-d9cc496f17d0" providerId="ADAL" clId="{C3DC6EA2-BBD2-4D5B-9F62-5B331912E5AE}" dt="2021-10-14T16:50:21.225" v="268" actId="2711"/>
          <ac:spMkLst>
            <pc:docMk/>
            <pc:sldMk cId="445432224" sldId="4236"/>
            <ac:spMk id="24" creationId="{9880015E-B8DB-4F3B-92F0-03C6A1A48337}"/>
          </ac:spMkLst>
        </pc:spChg>
        <pc:spChg chg="mod">
          <ac:chgData name="Sudarshan Chakravarthi" userId="9632d19e-631d-46a5-9e9a-d9cc496f17d0" providerId="ADAL" clId="{C3DC6EA2-BBD2-4D5B-9F62-5B331912E5AE}" dt="2021-10-31T11:52:58.569" v="3800" actId="404"/>
          <ac:spMkLst>
            <pc:docMk/>
            <pc:sldMk cId="445432224" sldId="4236"/>
            <ac:spMk id="26" creationId="{207B3FB2-4483-4454-BC54-8E0DCE392C87}"/>
          </ac:spMkLst>
        </pc:spChg>
        <pc:spChg chg="mod">
          <ac:chgData name="Sudarshan Chakravarthi" userId="9632d19e-631d-46a5-9e9a-d9cc496f17d0" providerId="ADAL" clId="{C3DC6EA2-BBD2-4D5B-9F62-5B331912E5AE}" dt="2021-10-14T16:50:21.225" v="268" actId="2711"/>
          <ac:spMkLst>
            <pc:docMk/>
            <pc:sldMk cId="445432224" sldId="4236"/>
            <ac:spMk id="27" creationId="{F7848B7E-08D0-410A-A21E-5BAA040E25F7}"/>
          </ac:spMkLst>
        </pc:spChg>
        <pc:spChg chg="mod">
          <ac:chgData name="Sudarshan Chakravarthi" userId="9632d19e-631d-46a5-9e9a-d9cc496f17d0" providerId="ADAL" clId="{C3DC6EA2-BBD2-4D5B-9F62-5B331912E5AE}" dt="2021-10-14T16:50:21.225" v="268" actId="2711"/>
          <ac:spMkLst>
            <pc:docMk/>
            <pc:sldMk cId="445432224" sldId="4236"/>
            <ac:spMk id="28" creationId="{A77BBAED-4097-4D66-88DC-A0C748AF6E21}"/>
          </ac:spMkLst>
        </pc:spChg>
        <pc:cxnChg chg="del">
          <ac:chgData name="Sudarshan Chakravarthi" userId="9632d19e-631d-46a5-9e9a-d9cc496f17d0" providerId="ADAL" clId="{C3DC6EA2-BBD2-4D5B-9F62-5B331912E5AE}" dt="2021-10-14T16:41:47.349" v="51" actId="478"/>
          <ac:cxnSpMkLst>
            <pc:docMk/>
            <pc:sldMk cId="445432224" sldId="4236"/>
            <ac:cxnSpMk id="30" creationId="{3806FDD4-1C9E-49AD-8383-F9ACB1631403}"/>
          </ac:cxnSpMkLst>
        </pc:cxnChg>
      </pc:sldChg>
      <pc:sldChg chg="addSp delSp modSp add del mod">
        <pc:chgData name="Sudarshan Chakravarthi" userId="9632d19e-631d-46a5-9e9a-d9cc496f17d0" providerId="ADAL" clId="{C3DC6EA2-BBD2-4D5B-9F62-5B331912E5AE}" dt="2021-10-31T12:06:43.223" v="4004" actId="2696"/>
        <pc:sldMkLst>
          <pc:docMk/>
          <pc:sldMk cId="83047941" sldId="4237"/>
        </pc:sldMkLst>
        <pc:spChg chg="mod">
          <ac:chgData name="Sudarshan Chakravarthi" userId="9632d19e-631d-46a5-9e9a-d9cc496f17d0" providerId="ADAL" clId="{C3DC6EA2-BBD2-4D5B-9F62-5B331912E5AE}" dt="2021-10-14T16:50:08.369" v="266" actId="2711"/>
          <ac:spMkLst>
            <pc:docMk/>
            <pc:sldMk cId="83047941" sldId="4237"/>
            <ac:spMk id="11" creationId="{6C5F9FA3-7494-4E62-8AB3-34C96BF26B1E}"/>
          </ac:spMkLst>
        </pc:spChg>
        <pc:spChg chg="mod">
          <ac:chgData name="Sudarshan Chakravarthi" userId="9632d19e-631d-46a5-9e9a-d9cc496f17d0" providerId="ADAL" clId="{C3DC6EA2-BBD2-4D5B-9F62-5B331912E5AE}" dt="2021-10-14T16:50:08.369" v="266" actId="2711"/>
          <ac:spMkLst>
            <pc:docMk/>
            <pc:sldMk cId="83047941" sldId="4237"/>
            <ac:spMk id="12" creationId="{48240749-A549-40C7-8D79-7C50C4D53DA5}"/>
          </ac:spMkLst>
        </pc:spChg>
        <pc:spChg chg="mod">
          <ac:chgData name="Sudarshan Chakravarthi" userId="9632d19e-631d-46a5-9e9a-d9cc496f17d0" providerId="ADAL" clId="{C3DC6EA2-BBD2-4D5B-9F62-5B331912E5AE}" dt="2021-10-14T16:50:08.369" v="266" actId="2711"/>
          <ac:spMkLst>
            <pc:docMk/>
            <pc:sldMk cId="83047941" sldId="4237"/>
            <ac:spMk id="15" creationId="{42C50E61-3B22-4451-9A65-F720F7DD7C18}"/>
          </ac:spMkLst>
        </pc:spChg>
        <pc:spChg chg="mod">
          <ac:chgData name="Sudarshan Chakravarthi" userId="9632d19e-631d-46a5-9e9a-d9cc496f17d0" providerId="ADAL" clId="{C3DC6EA2-BBD2-4D5B-9F62-5B331912E5AE}" dt="2021-10-14T16:50:08.369" v="266" actId="2711"/>
          <ac:spMkLst>
            <pc:docMk/>
            <pc:sldMk cId="83047941" sldId="4237"/>
            <ac:spMk id="18" creationId="{9193FE26-985D-4FE4-AFA1-6231464E50F7}"/>
          </ac:spMkLst>
        </pc:spChg>
        <pc:spChg chg="mod">
          <ac:chgData name="Sudarshan Chakravarthi" userId="9632d19e-631d-46a5-9e9a-d9cc496f17d0" providerId="ADAL" clId="{C3DC6EA2-BBD2-4D5B-9F62-5B331912E5AE}" dt="2021-10-14T16:50:08.369" v="266" actId="2711"/>
          <ac:spMkLst>
            <pc:docMk/>
            <pc:sldMk cId="83047941" sldId="4237"/>
            <ac:spMk id="19" creationId="{5773D0AC-846B-45C8-AFD0-60AB765F7443}"/>
          </ac:spMkLst>
        </pc:spChg>
        <pc:spChg chg="mod">
          <ac:chgData name="Sudarshan Chakravarthi" userId="9632d19e-631d-46a5-9e9a-d9cc496f17d0" providerId="ADAL" clId="{C3DC6EA2-BBD2-4D5B-9F62-5B331912E5AE}" dt="2021-10-14T16:50:08.369" v="266" actId="2711"/>
          <ac:spMkLst>
            <pc:docMk/>
            <pc:sldMk cId="83047941" sldId="4237"/>
            <ac:spMk id="20" creationId="{713E9EE1-DAB8-407E-A569-029D8174C724}"/>
          </ac:spMkLst>
        </pc:spChg>
        <pc:spChg chg="del mod">
          <ac:chgData name="Sudarshan Chakravarthi" userId="9632d19e-631d-46a5-9e9a-d9cc496f17d0" providerId="ADAL" clId="{C3DC6EA2-BBD2-4D5B-9F62-5B331912E5AE}" dt="2021-10-14T16:48:07.419" v="216"/>
          <ac:spMkLst>
            <pc:docMk/>
            <pc:sldMk cId="83047941" sldId="4237"/>
            <ac:spMk id="21" creationId="{6DA8CA97-33E0-4880-80D8-0DFE981FD1CE}"/>
          </ac:spMkLst>
        </pc:spChg>
        <pc:spChg chg="mod">
          <ac:chgData name="Sudarshan Chakravarthi" userId="9632d19e-631d-46a5-9e9a-d9cc496f17d0" providerId="ADAL" clId="{C3DC6EA2-BBD2-4D5B-9F62-5B331912E5AE}" dt="2021-10-14T16:50:08.369" v="266" actId="2711"/>
          <ac:spMkLst>
            <pc:docMk/>
            <pc:sldMk cId="83047941" sldId="4237"/>
            <ac:spMk id="22" creationId="{E6046BBC-7B24-4577-A3B4-8BBF87D848B7}"/>
          </ac:spMkLst>
        </pc:spChg>
        <pc:spChg chg="mod">
          <ac:chgData name="Sudarshan Chakravarthi" userId="9632d19e-631d-46a5-9e9a-d9cc496f17d0" providerId="ADAL" clId="{C3DC6EA2-BBD2-4D5B-9F62-5B331912E5AE}" dt="2021-10-14T16:50:08.369" v="266" actId="2711"/>
          <ac:spMkLst>
            <pc:docMk/>
            <pc:sldMk cId="83047941" sldId="4237"/>
            <ac:spMk id="23" creationId="{FDDC238D-87CF-4F83-B94C-85C83F23D1F7}"/>
          </ac:spMkLst>
        </pc:spChg>
        <pc:spChg chg="mod">
          <ac:chgData name="Sudarshan Chakravarthi" userId="9632d19e-631d-46a5-9e9a-d9cc496f17d0" providerId="ADAL" clId="{C3DC6EA2-BBD2-4D5B-9F62-5B331912E5AE}" dt="2021-10-14T16:50:08.369" v="266" actId="2711"/>
          <ac:spMkLst>
            <pc:docMk/>
            <pc:sldMk cId="83047941" sldId="4237"/>
            <ac:spMk id="24" creationId="{9880015E-B8DB-4F3B-92F0-03C6A1A48337}"/>
          </ac:spMkLst>
        </pc:spChg>
        <pc:spChg chg="add mod">
          <ac:chgData name="Sudarshan Chakravarthi" userId="9632d19e-631d-46a5-9e9a-d9cc496f17d0" providerId="ADAL" clId="{C3DC6EA2-BBD2-4D5B-9F62-5B331912E5AE}" dt="2021-10-14T16:50:08.369" v="266" actId="2711"/>
          <ac:spMkLst>
            <pc:docMk/>
            <pc:sldMk cId="83047941" sldId="4237"/>
            <ac:spMk id="25" creationId="{FF529BB8-B0E6-4D8D-B4BB-D06224210550}"/>
          </ac:spMkLst>
        </pc:spChg>
        <pc:spChg chg="mod">
          <ac:chgData name="Sudarshan Chakravarthi" userId="9632d19e-631d-46a5-9e9a-d9cc496f17d0" providerId="ADAL" clId="{C3DC6EA2-BBD2-4D5B-9F62-5B331912E5AE}" dt="2021-10-31T11:53:05.293" v="3804" actId="404"/>
          <ac:spMkLst>
            <pc:docMk/>
            <pc:sldMk cId="83047941" sldId="4237"/>
            <ac:spMk id="26" creationId="{207B3FB2-4483-4454-BC54-8E0DCE392C87}"/>
          </ac:spMkLst>
        </pc:spChg>
        <pc:spChg chg="mod">
          <ac:chgData name="Sudarshan Chakravarthi" userId="9632d19e-631d-46a5-9e9a-d9cc496f17d0" providerId="ADAL" clId="{C3DC6EA2-BBD2-4D5B-9F62-5B331912E5AE}" dt="2021-10-14T16:50:08.369" v="266" actId="2711"/>
          <ac:spMkLst>
            <pc:docMk/>
            <pc:sldMk cId="83047941" sldId="4237"/>
            <ac:spMk id="27" creationId="{F7848B7E-08D0-410A-A21E-5BAA040E25F7}"/>
          </ac:spMkLst>
        </pc:spChg>
        <pc:spChg chg="mod">
          <ac:chgData name="Sudarshan Chakravarthi" userId="9632d19e-631d-46a5-9e9a-d9cc496f17d0" providerId="ADAL" clId="{C3DC6EA2-BBD2-4D5B-9F62-5B331912E5AE}" dt="2021-10-14T16:50:08.369" v="266" actId="2711"/>
          <ac:spMkLst>
            <pc:docMk/>
            <pc:sldMk cId="83047941" sldId="4237"/>
            <ac:spMk id="28" creationId="{A77BBAED-4097-4D66-88DC-A0C748AF6E21}"/>
          </ac:spMkLst>
        </pc:spChg>
      </pc:sldChg>
      <pc:sldChg chg="delSp modSp add del mod">
        <pc:chgData name="Sudarshan Chakravarthi" userId="9632d19e-631d-46a5-9e9a-d9cc496f17d0" providerId="ADAL" clId="{C3DC6EA2-BBD2-4D5B-9F62-5B331912E5AE}" dt="2021-10-31T12:06:43.223" v="4004" actId="2696"/>
        <pc:sldMkLst>
          <pc:docMk/>
          <pc:sldMk cId="1747105418" sldId="4238"/>
        </pc:sldMkLst>
        <pc:spChg chg="mod">
          <ac:chgData name="Sudarshan Chakravarthi" userId="9632d19e-631d-46a5-9e9a-d9cc496f17d0" providerId="ADAL" clId="{C3DC6EA2-BBD2-4D5B-9F62-5B331912E5AE}" dt="2021-10-14T16:50:14.624" v="267" actId="2711"/>
          <ac:spMkLst>
            <pc:docMk/>
            <pc:sldMk cId="1747105418" sldId="4238"/>
            <ac:spMk id="11" creationId="{6C5F9FA3-7494-4E62-8AB3-34C96BF26B1E}"/>
          </ac:spMkLst>
        </pc:spChg>
        <pc:spChg chg="mod">
          <ac:chgData name="Sudarshan Chakravarthi" userId="9632d19e-631d-46a5-9e9a-d9cc496f17d0" providerId="ADAL" clId="{C3DC6EA2-BBD2-4D5B-9F62-5B331912E5AE}" dt="2021-10-14T16:50:14.624" v="267" actId="2711"/>
          <ac:spMkLst>
            <pc:docMk/>
            <pc:sldMk cId="1747105418" sldId="4238"/>
            <ac:spMk id="12" creationId="{48240749-A549-40C7-8D79-7C50C4D53DA5}"/>
          </ac:spMkLst>
        </pc:spChg>
        <pc:spChg chg="mod">
          <ac:chgData name="Sudarshan Chakravarthi" userId="9632d19e-631d-46a5-9e9a-d9cc496f17d0" providerId="ADAL" clId="{C3DC6EA2-BBD2-4D5B-9F62-5B331912E5AE}" dt="2021-10-14T16:50:14.624" v="267" actId="2711"/>
          <ac:spMkLst>
            <pc:docMk/>
            <pc:sldMk cId="1747105418" sldId="4238"/>
            <ac:spMk id="15" creationId="{42C50E61-3B22-4451-9A65-F720F7DD7C18}"/>
          </ac:spMkLst>
        </pc:spChg>
        <pc:spChg chg="mod">
          <ac:chgData name="Sudarshan Chakravarthi" userId="9632d19e-631d-46a5-9e9a-d9cc496f17d0" providerId="ADAL" clId="{C3DC6EA2-BBD2-4D5B-9F62-5B331912E5AE}" dt="2021-10-14T16:50:14.624" v="267" actId="2711"/>
          <ac:spMkLst>
            <pc:docMk/>
            <pc:sldMk cId="1747105418" sldId="4238"/>
            <ac:spMk id="19" creationId="{5773D0AC-846B-45C8-AFD0-60AB765F7443}"/>
          </ac:spMkLst>
        </pc:spChg>
        <pc:spChg chg="mod">
          <ac:chgData name="Sudarshan Chakravarthi" userId="9632d19e-631d-46a5-9e9a-d9cc496f17d0" providerId="ADAL" clId="{C3DC6EA2-BBD2-4D5B-9F62-5B331912E5AE}" dt="2021-10-14T16:50:14.624" v="267" actId="2711"/>
          <ac:spMkLst>
            <pc:docMk/>
            <pc:sldMk cId="1747105418" sldId="4238"/>
            <ac:spMk id="20" creationId="{713E9EE1-DAB8-407E-A569-029D8174C724}"/>
          </ac:spMkLst>
        </pc:spChg>
        <pc:spChg chg="del mod">
          <ac:chgData name="Sudarshan Chakravarthi" userId="9632d19e-631d-46a5-9e9a-d9cc496f17d0" providerId="ADAL" clId="{C3DC6EA2-BBD2-4D5B-9F62-5B331912E5AE}" dt="2021-10-14T16:47:37.616" v="179"/>
          <ac:spMkLst>
            <pc:docMk/>
            <pc:sldMk cId="1747105418" sldId="4238"/>
            <ac:spMk id="21" creationId="{6DA8CA97-33E0-4880-80D8-0DFE981FD1CE}"/>
          </ac:spMkLst>
        </pc:spChg>
        <pc:spChg chg="mod">
          <ac:chgData name="Sudarshan Chakravarthi" userId="9632d19e-631d-46a5-9e9a-d9cc496f17d0" providerId="ADAL" clId="{C3DC6EA2-BBD2-4D5B-9F62-5B331912E5AE}" dt="2021-10-14T16:50:14.624" v="267" actId="2711"/>
          <ac:spMkLst>
            <pc:docMk/>
            <pc:sldMk cId="1747105418" sldId="4238"/>
            <ac:spMk id="22" creationId="{E6046BBC-7B24-4577-A3B4-8BBF87D848B7}"/>
          </ac:spMkLst>
        </pc:spChg>
        <pc:spChg chg="mod">
          <ac:chgData name="Sudarshan Chakravarthi" userId="9632d19e-631d-46a5-9e9a-d9cc496f17d0" providerId="ADAL" clId="{C3DC6EA2-BBD2-4D5B-9F62-5B331912E5AE}" dt="2021-10-14T16:50:14.624" v="267" actId="2711"/>
          <ac:spMkLst>
            <pc:docMk/>
            <pc:sldMk cId="1747105418" sldId="4238"/>
            <ac:spMk id="23" creationId="{FDDC238D-87CF-4F83-B94C-85C83F23D1F7}"/>
          </ac:spMkLst>
        </pc:spChg>
        <pc:spChg chg="mod">
          <ac:chgData name="Sudarshan Chakravarthi" userId="9632d19e-631d-46a5-9e9a-d9cc496f17d0" providerId="ADAL" clId="{C3DC6EA2-BBD2-4D5B-9F62-5B331912E5AE}" dt="2021-10-14T16:50:14.624" v="267" actId="2711"/>
          <ac:spMkLst>
            <pc:docMk/>
            <pc:sldMk cId="1747105418" sldId="4238"/>
            <ac:spMk id="24" creationId="{9880015E-B8DB-4F3B-92F0-03C6A1A48337}"/>
          </ac:spMkLst>
        </pc:spChg>
        <pc:spChg chg="mod">
          <ac:chgData name="Sudarshan Chakravarthi" userId="9632d19e-631d-46a5-9e9a-d9cc496f17d0" providerId="ADAL" clId="{C3DC6EA2-BBD2-4D5B-9F62-5B331912E5AE}" dt="2021-10-14T16:50:14.624" v="267" actId="2711"/>
          <ac:spMkLst>
            <pc:docMk/>
            <pc:sldMk cId="1747105418" sldId="4238"/>
            <ac:spMk id="25" creationId="{FF529BB8-B0E6-4D8D-B4BB-D06224210550}"/>
          </ac:spMkLst>
        </pc:spChg>
        <pc:spChg chg="mod">
          <ac:chgData name="Sudarshan Chakravarthi" userId="9632d19e-631d-46a5-9e9a-d9cc496f17d0" providerId="ADAL" clId="{C3DC6EA2-BBD2-4D5B-9F62-5B331912E5AE}" dt="2021-10-31T11:53:09.504" v="3805" actId="404"/>
          <ac:spMkLst>
            <pc:docMk/>
            <pc:sldMk cId="1747105418" sldId="4238"/>
            <ac:spMk id="26" creationId="{207B3FB2-4483-4454-BC54-8E0DCE392C87}"/>
          </ac:spMkLst>
        </pc:spChg>
        <pc:spChg chg="mod">
          <ac:chgData name="Sudarshan Chakravarthi" userId="9632d19e-631d-46a5-9e9a-d9cc496f17d0" providerId="ADAL" clId="{C3DC6EA2-BBD2-4D5B-9F62-5B331912E5AE}" dt="2021-10-14T16:50:14.624" v="267" actId="2711"/>
          <ac:spMkLst>
            <pc:docMk/>
            <pc:sldMk cId="1747105418" sldId="4238"/>
            <ac:spMk id="27" creationId="{F7848B7E-08D0-410A-A21E-5BAA040E25F7}"/>
          </ac:spMkLst>
        </pc:spChg>
        <pc:spChg chg="mod">
          <ac:chgData name="Sudarshan Chakravarthi" userId="9632d19e-631d-46a5-9e9a-d9cc496f17d0" providerId="ADAL" clId="{C3DC6EA2-BBD2-4D5B-9F62-5B331912E5AE}" dt="2021-10-14T16:50:14.624" v="267" actId="2711"/>
          <ac:spMkLst>
            <pc:docMk/>
            <pc:sldMk cId="1747105418" sldId="4238"/>
            <ac:spMk id="28" creationId="{A77BBAED-4097-4D66-88DC-A0C748AF6E21}"/>
          </ac:spMkLst>
        </pc:spChg>
      </pc:sldChg>
      <pc:sldChg chg="addSp delSp modSp add del mod">
        <pc:chgData name="Sudarshan Chakravarthi" userId="9632d19e-631d-46a5-9e9a-d9cc496f17d0" providerId="ADAL" clId="{C3DC6EA2-BBD2-4D5B-9F62-5B331912E5AE}" dt="2021-10-31T12:06:43.223" v="4004" actId="2696"/>
        <pc:sldMkLst>
          <pc:docMk/>
          <pc:sldMk cId="406670367" sldId="4239"/>
        </pc:sldMkLst>
        <pc:spChg chg="mod">
          <ac:chgData name="Sudarshan Chakravarthi" userId="9632d19e-631d-46a5-9e9a-d9cc496f17d0" providerId="ADAL" clId="{C3DC6EA2-BBD2-4D5B-9F62-5B331912E5AE}" dt="2021-10-31T11:53:17.998" v="3807" actId="2711"/>
          <ac:spMkLst>
            <pc:docMk/>
            <pc:sldMk cId="406670367" sldId="4239"/>
            <ac:spMk id="11" creationId="{6C5F9FA3-7494-4E62-8AB3-34C96BF26B1E}"/>
          </ac:spMkLst>
        </pc:spChg>
        <pc:spChg chg="mod">
          <ac:chgData name="Sudarshan Chakravarthi" userId="9632d19e-631d-46a5-9e9a-d9cc496f17d0" providerId="ADAL" clId="{C3DC6EA2-BBD2-4D5B-9F62-5B331912E5AE}" dt="2021-10-31T11:53:17.998" v="3807" actId="2711"/>
          <ac:spMkLst>
            <pc:docMk/>
            <pc:sldMk cId="406670367" sldId="4239"/>
            <ac:spMk id="12" creationId="{48240749-A549-40C7-8D79-7C50C4D53DA5}"/>
          </ac:spMkLst>
        </pc:spChg>
        <pc:spChg chg="del mod">
          <ac:chgData name="Sudarshan Chakravarthi" userId="9632d19e-631d-46a5-9e9a-d9cc496f17d0" providerId="ADAL" clId="{C3DC6EA2-BBD2-4D5B-9F62-5B331912E5AE}" dt="2021-10-14T16:53:10.770" v="302" actId="478"/>
          <ac:spMkLst>
            <pc:docMk/>
            <pc:sldMk cId="406670367" sldId="4239"/>
            <ac:spMk id="19" creationId="{5773D0AC-846B-45C8-AFD0-60AB765F7443}"/>
          </ac:spMkLst>
        </pc:spChg>
        <pc:spChg chg="mod">
          <ac:chgData name="Sudarshan Chakravarthi" userId="9632d19e-631d-46a5-9e9a-d9cc496f17d0" providerId="ADAL" clId="{C3DC6EA2-BBD2-4D5B-9F62-5B331912E5AE}" dt="2021-10-31T11:53:17.998" v="3807" actId="2711"/>
          <ac:spMkLst>
            <pc:docMk/>
            <pc:sldMk cId="406670367" sldId="4239"/>
            <ac:spMk id="20" creationId="{713E9EE1-DAB8-407E-A569-029D8174C724}"/>
          </ac:spMkLst>
        </pc:spChg>
        <pc:spChg chg="add mod">
          <ac:chgData name="Sudarshan Chakravarthi" userId="9632d19e-631d-46a5-9e9a-d9cc496f17d0" providerId="ADAL" clId="{C3DC6EA2-BBD2-4D5B-9F62-5B331912E5AE}" dt="2021-10-31T11:53:17.998" v="3807" actId="2711"/>
          <ac:spMkLst>
            <pc:docMk/>
            <pc:sldMk cId="406670367" sldId="4239"/>
            <ac:spMk id="21" creationId="{69D3115F-5281-41BF-A8D4-8A1DF5BAF2F9}"/>
          </ac:spMkLst>
        </pc:spChg>
        <pc:spChg chg="mod">
          <ac:chgData name="Sudarshan Chakravarthi" userId="9632d19e-631d-46a5-9e9a-d9cc496f17d0" providerId="ADAL" clId="{C3DC6EA2-BBD2-4D5B-9F62-5B331912E5AE}" dt="2021-10-31T11:53:17.998" v="3807" actId="2711"/>
          <ac:spMkLst>
            <pc:docMk/>
            <pc:sldMk cId="406670367" sldId="4239"/>
            <ac:spMk id="22" creationId="{E6046BBC-7B24-4577-A3B4-8BBF87D848B7}"/>
          </ac:spMkLst>
        </pc:spChg>
        <pc:spChg chg="mod">
          <ac:chgData name="Sudarshan Chakravarthi" userId="9632d19e-631d-46a5-9e9a-d9cc496f17d0" providerId="ADAL" clId="{C3DC6EA2-BBD2-4D5B-9F62-5B331912E5AE}" dt="2021-10-31T11:53:17.998" v="3807" actId="2711"/>
          <ac:spMkLst>
            <pc:docMk/>
            <pc:sldMk cId="406670367" sldId="4239"/>
            <ac:spMk id="23" creationId="{FDDC238D-87CF-4F83-B94C-85C83F23D1F7}"/>
          </ac:spMkLst>
        </pc:spChg>
        <pc:spChg chg="mod">
          <ac:chgData name="Sudarshan Chakravarthi" userId="9632d19e-631d-46a5-9e9a-d9cc496f17d0" providerId="ADAL" clId="{C3DC6EA2-BBD2-4D5B-9F62-5B331912E5AE}" dt="2021-10-31T11:53:17.998" v="3807" actId="2711"/>
          <ac:spMkLst>
            <pc:docMk/>
            <pc:sldMk cId="406670367" sldId="4239"/>
            <ac:spMk id="24" creationId="{9880015E-B8DB-4F3B-92F0-03C6A1A48337}"/>
          </ac:spMkLst>
        </pc:spChg>
        <pc:spChg chg="mod">
          <ac:chgData name="Sudarshan Chakravarthi" userId="9632d19e-631d-46a5-9e9a-d9cc496f17d0" providerId="ADAL" clId="{C3DC6EA2-BBD2-4D5B-9F62-5B331912E5AE}" dt="2021-10-31T11:53:17.998" v="3807" actId="2711"/>
          <ac:spMkLst>
            <pc:docMk/>
            <pc:sldMk cId="406670367" sldId="4239"/>
            <ac:spMk id="25" creationId="{FF529BB8-B0E6-4D8D-B4BB-D06224210550}"/>
          </ac:spMkLst>
        </pc:spChg>
        <pc:spChg chg="mod">
          <ac:chgData name="Sudarshan Chakravarthi" userId="9632d19e-631d-46a5-9e9a-d9cc496f17d0" providerId="ADAL" clId="{C3DC6EA2-BBD2-4D5B-9F62-5B331912E5AE}" dt="2021-10-31T11:53:22.165" v="3808" actId="404"/>
          <ac:spMkLst>
            <pc:docMk/>
            <pc:sldMk cId="406670367" sldId="4239"/>
            <ac:spMk id="26" creationId="{207B3FB2-4483-4454-BC54-8E0DCE392C87}"/>
          </ac:spMkLst>
        </pc:spChg>
        <pc:spChg chg="mod">
          <ac:chgData name="Sudarshan Chakravarthi" userId="9632d19e-631d-46a5-9e9a-d9cc496f17d0" providerId="ADAL" clId="{C3DC6EA2-BBD2-4D5B-9F62-5B331912E5AE}" dt="2021-10-31T11:53:17.998" v="3807" actId="2711"/>
          <ac:spMkLst>
            <pc:docMk/>
            <pc:sldMk cId="406670367" sldId="4239"/>
            <ac:spMk id="27" creationId="{F7848B7E-08D0-410A-A21E-5BAA040E25F7}"/>
          </ac:spMkLst>
        </pc:spChg>
        <pc:spChg chg="mod">
          <ac:chgData name="Sudarshan Chakravarthi" userId="9632d19e-631d-46a5-9e9a-d9cc496f17d0" providerId="ADAL" clId="{C3DC6EA2-BBD2-4D5B-9F62-5B331912E5AE}" dt="2021-10-31T11:53:17.998" v="3807" actId="2711"/>
          <ac:spMkLst>
            <pc:docMk/>
            <pc:sldMk cId="406670367" sldId="4239"/>
            <ac:spMk id="28" creationId="{A77BBAED-4097-4D66-88DC-A0C748AF6E21}"/>
          </ac:spMkLst>
        </pc:spChg>
        <pc:spChg chg="add mod">
          <ac:chgData name="Sudarshan Chakravarthi" userId="9632d19e-631d-46a5-9e9a-d9cc496f17d0" providerId="ADAL" clId="{C3DC6EA2-BBD2-4D5B-9F62-5B331912E5AE}" dt="2021-10-31T11:53:17.998" v="3807" actId="2711"/>
          <ac:spMkLst>
            <pc:docMk/>
            <pc:sldMk cId="406670367" sldId="4239"/>
            <ac:spMk id="29" creationId="{C7C0D4F7-BEDF-4A2A-BAB7-4F814BE0E6CB}"/>
          </ac:spMkLst>
        </pc:spChg>
      </pc:sldChg>
      <pc:sldChg chg="addSp delSp modSp add del mod">
        <pc:chgData name="Sudarshan Chakravarthi" userId="9632d19e-631d-46a5-9e9a-d9cc496f17d0" providerId="ADAL" clId="{C3DC6EA2-BBD2-4D5B-9F62-5B331912E5AE}" dt="2021-10-31T12:06:43.223" v="4004" actId="2696"/>
        <pc:sldMkLst>
          <pc:docMk/>
          <pc:sldMk cId="1032506973" sldId="4240"/>
        </pc:sldMkLst>
        <pc:spChg chg="add mod">
          <ac:chgData name="Sudarshan Chakravarthi" userId="9632d19e-631d-46a5-9e9a-d9cc496f17d0" providerId="ADAL" clId="{C3DC6EA2-BBD2-4D5B-9F62-5B331912E5AE}" dt="2021-10-31T11:46:42.875" v="3664" actId="1076"/>
          <ac:spMkLst>
            <pc:docMk/>
            <pc:sldMk cId="1032506973" sldId="4240"/>
            <ac:spMk id="19" creationId="{7BAF0906-4416-4F6A-B5BE-9299131BE221}"/>
          </ac:spMkLst>
        </pc:spChg>
        <pc:spChg chg="del">
          <ac:chgData name="Sudarshan Chakravarthi" userId="9632d19e-631d-46a5-9e9a-d9cc496f17d0" providerId="ADAL" clId="{C3DC6EA2-BBD2-4D5B-9F62-5B331912E5AE}" dt="2021-10-14T16:54:58.204" v="360" actId="478"/>
          <ac:spMkLst>
            <pc:docMk/>
            <pc:sldMk cId="1032506973" sldId="4240"/>
            <ac:spMk id="21" creationId="{69D3115F-5281-41BF-A8D4-8A1DF5BAF2F9}"/>
          </ac:spMkLst>
        </pc:spChg>
        <pc:spChg chg="add mod">
          <ac:chgData name="Sudarshan Chakravarthi" userId="9632d19e-631d-46a5-9e9a-d9cc496f17d0" providerId="ADAL" clId="{C3DC6EA2-BBD2-4D5B-9F62-5B331912E5AE}" dt="2021-10-31T11:47:51.956" v="3745" actId="20577"/>
          <ac:spMkLst>
            <pc:docMk/>
            <pc:sldMk cId="1032506973" sldId="4240"/>
            <ac:spMk id="21" creationId="{AD381B92-50B1-42C3-A425-01CF44031302}"/>
          </ac:spMkLst>
        </pc:spChg>
        <pc:spChg chg="mod">
          <ac:chgData name="Sudarshan Chakravarthi" userId="9632d19e-631d-46a5-9e9a-d9cc496f17d0" providerId="ADAL" clId="{C3DC6EA2-BBD2-4D5B-9F62-5B331912E5AE}" dt="2021-10-14T16:55:32.291" v="371" actId="1076"/>
          <ac:spMkLst>
            <pc:docMk/>
            <pc:sldMk cId="1032506973" sldId="4240"/>
            <ac:spMk id="25" creationId="{FF529BB8-B0E6-4D8D-B4BB-D06224210550}"/>
          </ac:spMkLst>
        </pc:spChg>
        <pc:spChg chg="mod">
          <ac:chgData name="Sudarshan Chakravarthi" userId="9632d19e-631d-46a5-9e9a-d9cc496f17d0" providerId="ADAL" clId="{C3DC6EA2-BBD2-4D5B-9F62-5B331912E5AE}" dt="2021-10-31T11:53:35.642" v="3811" actId="404"/>
          <ac:spMkLst>
            <pc:docMk/>
            <pc:sldMk cId="1032506973" sldId="4240"/>
            <ac:spMk id="26" creationId="{207B3FB2-4483-4454-BC54-8E0DCE392C87}"/>
          </ac:spMkLst>
        </pc:spChg>
        <pc:spChg chg="mod">
          <ac:chgData name="Sudarshan Chakravarthi" userId="9632d19e-631d-46a5-9e9a-d9cc496f17d0" providerId="ADAL" clId="{C3DC6EA2-BBD2-4D5B-9F62-5B331912E5AE}" dt="2021-10-14T16:55:29.199" v="370" actId="14100"/>
          <ac:spMkLst>
            <pc:docMk/>
            <pc:sldMk cId="1032506973" sldId="4240"/>
            <ac:spMk id="27" creationId="{F7848B7E-08D0-410A-A21E-5BAA040E25F7}"/>
          </ac:spMkLst>
        </pc:spChg>
        <pc:spChg chg="mod">
          <ac:chgData name="Sudarshan Chakravarthi" userId="9632d19e-631d-46a5-9e9a-d9cc496f17d0" providerId="ADAL" clId="{C3DC6EA2-BBD2-4D5B-9F62-5B331912E5AE}" dt="2021-10-14T16:55:34.452" v="372" actId="1076"/>
          <ac:spMkLst>
            <pc:docMk/>
            <pc:sldMk cId="1032506973" sldId="4240"/>
            <ac:spMk id="28" creationId="{A77BBAED-4097-4D66-88DC-A0C748AF6E21}"/>
          </ac:spMkLst>
        </pc:spChg>
        <pc:spChg chg="mod">
          <ac:chgData name="Sudarshan Chakravarthi" userId="9632d19e-631d-46a5-9e9a-d9cc496f17d0" providerId="ADAL" clId="{C3DC6EA2-BBD2-4D5B-9F62-5B331912E5AE}" dt="2021-10-14T16:55:37.089" v="374" actId="1038"/>
          <ac:spMkLst>
            <pc:docMk/>
            <pc:sldMk cId="1032506973" sldId="4240"/>
            <ac:spMk id="29" creationId="{C7C0D4F7-BEDF-4A2A-BAB7-4F814BE0E6CB}"/>
          </ac:spMkLst>
        </pc:spChg>
        <pc:spChg chg="add del mod">
          <ac:chgData name="Sudarshan Chakravarthi" userId="9632d19e-631d-46a5-9e9a-d9cc496f17d0" providerId="ADAL" clId="{C3DC6EA2-BBD2-4D5B-9F62-5B331912E5AE}" dt="2021-10-31T11:47:42.572" v="3741" actId="478"/>
          <ac:spMkLst>
            <pc:docMk/>
            <pc:sldMk cId="1032506973" sldId="4240"/>
            <ac:spMk id="30" creationId="{66D3479F-14C4-414D-8E92-2545A94DDD03}"/>
          </ac:spMkLst>
        </pc:spChg>
        <pc:spChg chg="add mod">
          <ac:chgData name="Sudarshan Chakravarthi" userId="9632d19e-631d-46a5-9e9a-d9cc496f17d0" providerId="ADAL" clId="{C3DC6EA2-BBD2-4D5B-9F62-5B331912E5AE}" dt="2021-10-31T11:46:42.875" v="3664" actId="1076"/>
          <ac:spMkLst>
            <pc:docMk/>
            <pc:sldMk cId="1032506973" sldId="4240"/>
            <ac:spMk id="31" creationId="{5698FE1A-8D47-43DF-811E-7BF65720C774}"/>
          </ac:spMkLst>
        </pc:spChg>
      </pc:sldChg>
      <pc:sldChg chg="modSp add del mod">
        <pc:chgData name="Sudarshan Chakravarthi" userId="9632d19e-631d-46a5-9e9a-d9cc496f17d0" providerId="ADAL" clId="{C3DC6EA2-BBD2-4D5B-9F62-5B331912E5AE}" dt="2021-10-31T12:06:43.223" v="4004" actId="2696"/>
        <pc:sldMkLst>
          <pc:docMk/>
          <pc:sldMk cId="3590048600" sldId="4241"/>
        </pc:sldMkLst>
        <pc:spChg chg="mod">
          <ac:chgData name="Sudarshan Chakravarthi" userId="9632d19e-631d-46a5-9e9a-d9cc496f17d0" providerId="ADAL" clId="{C3DC6EA2-BBD2-4D5B-9F62-5B331912E5AE}" dt="2021-10-31T11:53:49.971" v="3813" actId="255"/>
          <ac:spMkLst>
            <pc:docMk/>
            <pc:sldMk cId="3590048600" sldId="4241"/>
            <ac:spMk id="11" creationId="{6C5F9FA3-7494-4E62-8AB3-34C96BF26B1E}"/>
          </ac:spMkLst>
        </pc:spChg>
        <pc:spChg chg="mod">
          <ac:chgData name="Sudarshan Chakravarthi" userId="9632d19e-631d-46a5-9e9a-d9cc496f17d0" providerId="ADAL" clId="{C3DC6EA2-BBD2-4D5B-9F62-5B331912E5AE}" dt="2021-10-31T11:53:49.971" v="3813" actId="255"/>
          <ac:spMkLst>
            <pc:docMk/>
            <pc:sldMk cId="3590048600" sldId="4241"/>
            <ac:spMk id="12" creationId="{48240749-A549-40C7-8D79-7C50C4D53DA5}"/>
          </ac:spMkLst>
        </pc:spChg>
        <pc:spChg chg="mod">
          <ac:chgData name="Sudarshan Chakravarthi" userId="9632d19e-631d-46a5-9e9a-d9cc496f17d0" providerId="ADAL" clId="{C3DC6EA2-BBD2-4D5B-9F62-5B331912E5AE}" dt="2021-10-31T11:53:49.971" v="3813" actId="255"/>
          <ac:spMkLst>
            <pc:docMk/>
            <pc:sldMk cId="3590048600" sldId="4241"/>
            <ac:spMk id="20" creationId="{713E9EE1-DAB8-407E-A569-029D8174C724}"/>
          </ac:spMkLst>
        </pc:spChg>
        <pc:spChg chg="mod">
          <ac:chgData name="Sudarshan Chakravarthi" userId="9632d19e-631d-46a5-9e9a-d9cc496f17d0" providerId="ADAL" clId="{C3DC6EA2-BBD2-4D5B-9F62-5B331912E5AE}" dt="2021-10-31T11:53:49.971" v="3813" actId="255"/>
          <ac:spMkLst>
            <pc:docMk/>
            <pc:sldMk cId="3590048600" sldId="4241"/>
            <ac:spMk id="22" creationId="{E6046BBC-7B24-4577-A3B4-8BBF87D848B7}"/>
          </ac:spMkLst>
        </pc:spChg>
        <pc:spChg chg="mod">
          <ac:chgData name="Sudarshan Chakravarthi" userId="9632d19e-631d-46a5-9e9a-d9cc496f17d0" providerId="ADAL" clId="{C3DC6EA2-BBD2-4D5B-9F62-5B331912E5AE}" dt="2021-10-31T11:53:49.971" v="3813" actId="255"/>
          <ac:spMkLst>
            <pc:docMk/>
            <pc:sldMk cId="3590048600" sldId="4241"/>
            <ac:spMk id="23" creationId="{FDDC238D-87CF-4F83-B94C-85C83F23D1F7}"/>
          </ac:spMkLst>
        </pc:spChg>
        <pc:spChg chg="mod">
          <ac:chgData name="Sudarshan Chakravarthi" userId="9632d19e-631d-46a5-9e9a-d9cc496f17d0" providerId="ADAL" clId="{C3DC6EA2-BBD2-4D5B-9F62-5B331912E5AE}" dt="2021-10-31T11:53:49.971" v="3813" actId="255"/>
          <ac:spMkLst>
            <pc:docMk/>
            <pc:sldMk cId="3590048600" sldId="4241"/>
            <ac:spMk id="24" creationId="{9880015E-B8DB-4F3B-92F0-03C6A1A48337}"/>
          </ac:spMkLst>
        </pc:spChg>
        <pc:spChg chg="mod">
          <ac:chgData name="Sudarshan Chakravarthi" userId="9632d19e-631d-46a5-9e9a-d9cc496f17d0" providerId="ADAL" clId="{C3DC6EA2-BBD2-4D5B-9F62-5B331912E5AE}" dt="2021-10-31T11:53:49.971" v="3813" actId="255"/>
          <ac:spMkLst>
            <pc:docMk/>
            <pc:sldMk cId="3590048600" sldId="4241"/>
            <ac:spMk id="25" creationId="{FF529BB8-B0E6-4D8D-B4BB-D06224210550}"/>
          </ac:spMkLst>
        </pc:spChg>
        <pc:spChg chg="mod">
          <ac:chgData name="Sudarshan Chakravarthi" userId="9632d19e-631d-46a5-9e9a-d9cc496f17d0" providerId="ADAL" clId="{C3DC6EA2-BBD2-4D5B-9F62-5B331912E5AE}" dt="2021-10-31T11:53:49.971" v="3813" actId="255"/>
          <ac:spMkLst>
            <pc:docMk/>
            <pc:sldMk cId="3590048600" sldId="4241"/>
            <ac:spMk id="26" creationId="{207B3FB2-4483-4454-BC54-8E0DCE392C87}"/>
          </ac:spMkLst>
        </pc:spChg>
        <pc:spChg chg="mod">
          <ac:chgData name="Sudarshan Chakravarthi" userId="9632d19e-631d-46a5-9e9a-d9cc496f17d0" providerId="ADAL" clId="{C3DC6EA2-BBD2-4D5B-9F62-5B331912E5AE}" dt="2021-10-31T11:53:49.971" v="3813" actId="255"/>
          <ac:spMkLst>
            <pc:docMk/>
            <pc:sldMk cId="3590048600" sldId="4241"/>
            <ac:spMk id="27" creationId="{F7848B7E-08D0-410A-A21E-5BAA040E25F7}"/>
          </ac:spMkLst>
        </pc:spChg>
        <pc:spChg chg="mod">
          <ac:chgData name="Sudarshan Chakravarthi" userId="9632d19e-631d-46a5-9e9a-d9cc496f17d0" providerId="ADAL" clId="{C3DC6EA2-BBD2-4D5B-9F62-5B331912E5AE}" dt="2021-10-31T11:53:49.971" v="3813" actId="255"/>
          <ac:spMkLst>
            <pc:docMk/>
            <pc:sldMk cId="3590048600" sldId="4241"/>
            <ac:spMk id="28" creationId="{A77BBAED-4097-4D66-88DC-A0C748AF6E21}"/>
          </ac:spMkLst>
        </pc:spChg>
        <pc:spChg chg="mod">
          <ac:chgData name="Sudarshan Chakravarthi" userId="9632d19e-631d-46a5-9e9a-d9cc496f17d0" providerId="ADAL" clId="{C3DC6EA2-BBD2-4D5B-9F62-5B331912E5AE}" dt="2021-10-31T11:53:49.971" v="3813" actId="255"/>
          <ac:spMkLst>
            <pc:docMk/>
            <pc:sldMk cId="3590048600" sldId="4241"/>
            <ac:spMk id="29" creationId="{C7C0D4F7-BEDF-4A2A-BAB7-4F814BE0E6CB}"/>
          </ac:spMkLst>
        </pc:spChg>
      </pc:sldChg>
      <pc:sldChg chg="modSp add del mod">
        <pc:chgData name="Sudarshan Chakravarthi" userId="9632d19e-631d-46a5-9e9a-d9cc496f17d0" providerId="ADAL" clId="{C3DC6EA2-BBD2-4D5B-9F62-5B331912E5AE}" dt="2021-10-31T12:06:43.223" v="4004" actId="2696"/>
        <pc:sldMkLst>
          <pc:docMk/>
          <pc:sldMk cId="2028594342" sldId="4242"/>
        </pc:sldMkLst>
        <pc:spChg chg="mod">
          <ac:chgData name="Sudarshan Chakravarthi" userId="9632d19e-631d-46a5-9e9a-d9cc496f17d0" providerId="ADAL" clId="{C3DC6EA2-BBD2-4D5B-9F62-5B331912E5AE}" dt="2021-10-31T11:48:41.602" v="3746" actId="2711"/>
          <ac:spMkLst>
            <pc:docMk/>
            <pc:sldMk cId="2028594342" sldId="4242"/>
            <ac:spMk id="11" creationId="{6C5F9FA3-7494-4E62-8AB3-34C96BF26B1E}"/>
          </ac:spMkLst>
        </pc:spChg>
        <pc:spChg chg="mod">
          <ac:chgData name="Sudarshan Chakravarthi" userId="9632d19e-631d-46a5-9e9a-d9cc496f17d0" providerId="ADAL" clId="{C3DC6EA2-BBD2-4D5B-9F62-5B331912E5AE}" dt="2021-10-31T11:48:41.602" v="3746" actId="2711"/>
          <ac:spMkLst>
            <pc:docMk/>
            <pc:sldMk cId="2028594342" sldId="4242"/>
            <ac:spMk id="12" creationId="{48240749-A549-40C7-8D79-7C50C4D53DA5}"/>
          </ac:spMkLst>
        </pc:spChg>
        <pc:spChg chg="mod">
          <ac:chgData name="Sudarshan Chakravarthi" userId="9632d19e-631d-46a5-9e9a-d9cc496f17d0" providerId="ADAL" clId="{C3DC6EA2-BBD2-4D5B-9F62-5B331912E5AE}" dt="2021-10-31T11:48:41.602" v="3746" actId="2711"/>
          <ac:spMkLst>
            <pc:docMk/>
            <pc:sldMk cId="2028594342" sldId="4242"/>
            <ac:spMk id="20" creationId="{713E9EE1-DAB8-407E-A569-029D8174C724}"/>
          </ac:spMkLst>
        </pc:spChg>
        <pc:spChg chg="mod">
          <ac:chgData name="Sudarshan Chakravarthi" userId="9632d19e-631d-46a5-9e9a-d9cc496f17d0" providerId="ADAL" clId="{C3DC6EA2-BBD2-4D5B-9F62-5B331912E5AE}" dt="2021-10-31T11:48:41.602" v="3746" actId="2711"/>
          <ac:spMkLst>
            <pc:docMk/>
            <pc:sldMk cId="2028594342" sldId="4242"/>
            <ac:spMk id="22" creationId="{E6046BBC-7B24-4577-A3B4-8BBF87D848B7}"/>
          </ac:spMkLst>
        </pc:spChg>
        <pc:spChg chg="mod">
          <ac:chgData name="Sudarshan Chakravarthi" userId="9632d19e-631d-46a5-9e9a-d9cc496f17d0" providerId="ADAL" clId="{C3DC6EA2-BBD2-4D5B-9F62-5B331912E5AE}" dt="2021-10-31T11:48:41.602" v="3746" actId="2711"/>
          <ac:spMkLst>
            <pc:docMk/>
            <pc:sldMk cId="2028594342" sldId="4242"/>
            <ac:spMk id="23" creationId="{FDDC238D-87CF-4F83-B94C-85C83F23D1F7}"/>
          </ac:spMkLst>
        </pc:spChg>
        <pc:spChg chg="mod">
          <ac:chgData name="Sudarshan Chakravarthi" userId="9632d19e-631d-46a5-9e9a-d9cc496f17d0" providerId="ADAL" clId="{C3DC6EA2-BBD2-4D5B-9F62-5B331912E5AE}" dt="2021-10-31T11:48:41.602" v="3746" actId="2711"/>
          <ac:spMkLst>
            <pc:docMk/>
            <pc:sldMk cId="2028594342" sldId="4242"/>
            <ac:spMk id="24" creationId="{9880015E-B8DB-4F3B-92F0-03C6A1A48337}"/>
          </ac:spMkLst>
        </pc:spChg>
        <pc:spChg chg="mod">
          <ac:chgData name="Sudarshan Chakravarthi" userId="9632d19e-631d-46a5-9e9a-d9cc496f17d0" providerId="ADAL" clId="{C3DC6EA2-BBD2-4D5B-9F62-5B331912E5AE}" dt="2021-10-31T11:48:41.602" v="3746" actId="2711"/>
          <ac:spMkLst>
            <pc:docMk/>
            <pc:sldMk cId="2028594342" sldId="4242"/>
            <ac:spMk id="25" creationId="{FF529BB8-B0E6-4D8D-B4BB-D06224210550}"/>
          </ac:spMkLst>
        </pc:spChg>
        <pc:spChg chg="mod">
          <ac:chgData name="Sudarshan Chakravarthi" userId="9632d19e-631d-46a5-9e9a-d9cc496f17d0" providerId="ADAL" clId="{C3DC6EA2-BBD2-4D5B-9F62-5B331912E5AE}" dt="2021-10-31T11:53:54.285" v="3814" actId="404"/>
          <ac:spMkLst>
            <pc:docMk/>
            <pc:sldMk cId="2028594342" sldId="4242"/>
            <ac:spMk id="26" creationId="{207B3FB2-4483-4454-BC54-8E0DCE392C87}"/>
          </ac:spMkLst>
        </pc:spChg>
        <pc:spChg chg="mod">
          <ac:chgData name="Sudarshan Chakravarthi" userId="9632d19e-631d-46a5-9e9a-d9cc496f17d0" providerId="ADAL" clId="{C3DC6EA2-BBD2-4D5B-9F62-5B331912E5AE}" dt="2021-10-31T11:48:41.602" v="3746" actId="2711"/>
          <ac:spMkLst>
            <pc:docMk/>
            <pc:sldMk cId="2028594342" sldId="4242"/>
            <ac:spMk id="27" creationId="{F7848B7E-08D0-410A-A21E-5BAA040E25F7}"/>
          </ac:spMkLst>
        </pc:spChg>
        <pc:spChg chg="mod">
          <ac:chgData name="Sudarshan Chakravarthi" userId="9632d19e-631d-46a5-9e9a-d9cc496f17d0" providerId="ADAL" clId="{C3DC6EA2-BBD2-4D5B-9F62-5B331912E5AE}" dt="2021-10-31T11:48:41.602" v="3746" actId="2711"/>
          <ac:spMkLst>
            <pc:docMk/>
            <pc:sldMk cId="2028594342" sldId="4242"/>
            <ac:spMk id="28" creationId="{A77BBAED-4097-4D66-88DC-A0C748AF6E21}"/>
          </ac:spMkLst>
        </pc:spChg>
        <pc:spChg chg="mod">
          <ac:chgData name="Sudarshan Chakravarthi" userId="9632d19e-631d-46a5-9e9a-d9cc496f17d0" providerId="ADAL" clId="{C3DC6EA2-BBD2-4D5B-9F62-5B331912E5AE}" dt="2021-10-31T11:48:41.602" v="3746" actId="2711"/>
          <ac:spMkLst>
            <pc:docMk/>
            <pc:sldMk cId="2028594342" sldId="4242"/>
            <ac:spMk id="29" creationId="{C7C0D4F7-BEDF-4A2A-BAB7-4F814BE0E6CB}"/>
          </ac:spMkLst>
        </pc:spChg>
      </pc:sldChg>
      <pc:sldChg chg="modSp add del mod">
        <pc:chgData name="Sudarshan Chakravarthi" userId="9632d19e-631d-46a5-9e9a-d9cc496f17d0" providerId="ADAL" clId="{C3DC6EA2-BBD2-4D5B-9F62-5B331912E5AE}" dt="2021-10-31T12:06:43.223" v="4004" actId="2696"/>
        <pc:sldMkLst>
          <pc:docMk/>
          <pc:sldMk cId="2519728542" sldId="4243"/>
        </pc:sldMkLst>
        <pc:spChg chg="mod">
          <ac:chgData name="Sudarshan Chakravarthi" userId="9632d19e-631d-46a5-9e9a-d9cc496f17d0" providerId="ADAL" clId="{C3DC6EA2-BBD2-4D5B-9F62-5B331912E5AE}" dt="2021-10-14T17:00:47.074" v="418" actId="207"/>
          <ac:spMkLst>
            <pc:docMk/>
            <pc:sldMk cId="2519728542" sldId="4243"/>
            <ac:spMk id="25" creationId="{FF529BB8-B0E6-4D8D-B4BB-D06224210550}"/>
          </ac:spMkLst>
        </pc:spChg>
        <pc:spChg chg="mod">
          <ac:chgData name="Sudarshan Chakravarthi" userId="9632d19e-631d-46a5-9e9a-d9cc496f17d0" providerId="ADAL" clId="{C3DC6EA2-BBD2-4D5B-9F62-5B331912E5AE}" dt="2021-10-14T17:00:15.765" v="412" actId="207"/>
          <ac:spMkLst>
            <pc:docMk/>
            <pc:sldMk cId="2519728542" sldId="4243"/>
            <ac:spMk id="26" creationId="{207B3FB2-4483-4454-BC54-8E0DCE392C87}"/>
          </ac:spMkLst>
        </pc:spChg>
        <pc:spChg chg="mod">
          <ac:chgData name="Sudarshan Chakravarthi" userId="9632d19e-631d-46a5-9e9a-d9cc496f17d0" providerId="ADAL" clId="{C3DC6EA2-BBD2-4D5B-9F62-5B331912E5AE}" dt="2021-10-14T17:00:22.571" v="414" actId="207"/>
          <ac:spMkLst>
            <pc:docMk/>
            <pc:sldMk cId="2519728542" sldId="4243"/>
            <ac:spMk id="27" creationId="{F7848B7E-08D0-410A-A21E-5BAA040E25F7}"/>
          </ac:spMkLst>
        </pc:spChg>
        <pc:spChg chg="mod">
          <ac:chgData name="Sudarshan Chakravarthi" userId="9632d19e-631d-46a5-9e9a-d9cc496f17d0" providerId="ADAL" clId="{C3DC6EA2-BBD2-4D5B-9F62-5B331912E5AE}" dt="2021-10-14T17:00:34.621" v="416" actId="207"/>
          <ac:spMkLst>
            <pc:docMk/>
            <pc:sldMk cId="2519728542" sldId="4243"/>
            <ac:spMk id="28" creationId="{A77BBAED-4097-4D66-88DC-A0C748AF6E21}"/>
          </ac:spMkLst>
        </pc:spChg>
      </pc:sldChg>
      <pc:sldChg chg="addSp delSp modSp add del mod">
        <pc:chgData name="Sudarshan Chakravarthi" userId="9632d19e-631d-46a5-9e9a-d9cc496f17d0" providerId="ADAL" clId="{C3DC6EA2-BBD2-4D5B-9F62-5B331912E5AE}" dt="2021-10-31T12:06:43.223" v="4004" actId="2696"/>
        <pc:sldMkLst>
          <pc:docMk/>
          <pc:sldMk cId="1753776811" sldId="4244"/>
        </pc:sldMkLst>
        <pc:spChg chg="mod">
          <ac:chgData name="Sudarshan Chakravarthi" userId="9632d19e-631d-46a5-9e9a-d9cc496f17d0" providerId="ADAL" clId="{C3DC6EA2-BBD2-4D5B-9F62-5B331912E5AE}" dt="2021-10-15T13:31:38.294" v="466"/>
          <ac:spMkLst>
            <pc:docMk/>
            <pc:sldMk cId="1753776811" sldId="4244"/>
            <ac:spMk id="11" creationId="{6C5F9FA3-7494-4E62-8AB3-34C96BF26B1E}"/>
          </ac:spMkLst>
        </pc:spChg>
        <pc:spChg chg="add del mod">
          <ac:chgData name="Sudarshan Chakravarthi" userId="9632d19e-631d-46a5-9e9a-d9cc496f17d0" providerId="ADAL" clId="{C3DC6EA2-BBD2-4D5B-9F62-5B331912E5AE}" dt="2021-10-15T13:31:22.809" v="464" actId="478"/>
          <ac:spMkLst>
            <pc:docMk/>
            <pc:sldMk cId="1753776811" sldId="4244"/>
            <ac:spMk id="21" creationId="{A7566090-66AC-4552-ACCC-A104129DE7D6}"/>
          </ac:spMkLst>
        </pc:spChg>
        <pc:spChg chg="del">
          <ac:chgData name="Sudarshan Chakravarthi" userId="9632d19e-631d-46a5-9e9a-d9cc496f17d0" providerId="ADAL" clId="{C3DC6EA2-BBD2-4D5B-9F62-5B331912E5AE}" dt="2021-10-15T13:30:32.146" v="455" actId="478"/>
          <ac:spMkLst>
            <pc:docMk/>
            <pc:sldMk cId="1753776811" sldId="4244"/>
            <ac:spMk id="25" creationId="{FF529BB8-B0E6-4D8D-B4BB-D06224210550}"/>
          </ac:spMkLst>
        </pc:spChg>
        <pc:spChg chg="mod">
          <ac:chgData name="Sudarshan Chakravarthi" userId="9632d19e-631d-46a5-9e9a-d9cc496f17d0" providerId="ADAL" clId="{C3DC6EA2-BBD2-4D5B-9F62-5B331912E5AE}" dt="2021-10-15T13:29:56.010" v="449" actId="207"/>
          <ac:spMkLst>
            <pc:docMk/>
            <pc:sldMk cId="1753776811" sldId="4244"/>
            <ac:spMk id="26" creationId="{207B3FB2-4483-4454-BC54-8E0DCE392C87}"/>
          </ac:spMkLst>
        </pc:spChg>
        <pc:spChg chg="mod">
          <ac:chgData name="Sudarshan Chakravarthi" userId="9632d19e-631d-46a5-9e9a-d9cc496f17d0" providerId="ADAL" clId="{C3DC6EA2-BBD2-4D5B-9F62-5B331912E5AE}" dt="2021-10-15T13:30:21.002" v="453"/>
          <ac:spMkLst>
            <pc:docMk/>
            <pc:sldMk cId="1753776811" sldId="4244"/>
            <ac:spMk id="27" creationId="{F7848B7E-08D0-410A-A21E-5BAA040E25F7}"/>
          </ac:spMkLst>
        </pc:spChg>
        <pc:spChg chg="mod">
          <ac:chgData name="Sudarshan Chakravarthi" userId="9632d19e-631d-46a5-9e9a-d9cc496f17d0" providerId="ADAL" clId="{C3DC6EA2-BBD2-4D5B-9F62-5B331912E5AE}" dt="2021-10-15T13:30:34.285" v="456" actId="1076"/>
          <ac:spMkLst>
            <pc:docMk/>
            <pc:sldMk cId="1753776811" sldId="4244"/>
            <ac:spMk id="28" creationId="{A77BBAED-4097-4D66-88DC-A0C748AF6E21}"/>
          </ac:spMkLst>
        </pc:spChg>
        <pc:spChg chg="mod">
          <ac:chgData name="Sudarshan Chakravarthi" userId="9632d19e-631d-46a5-9e9a-d9cc496f17d0" providerId="ADAL" clId="{C3DC6EA2-BBD2-4D5B-9F62-5B331912E5AE}" dt="2021-10-15T13:31:18.768" v="463" actId="1076"/>
          <ac:spMkLst>
            <pc:docMk/>
            <pc:sldMk cId="1753776811" sldId="4244"/>
            <ac:spMk id="29" creationId="{C7C0D4F7-BEDF-4A2A-BAB7-4F814BE0E6CB}"/>
          </ac:spMkLst>
        </pc:spChg>
      </pc:sldChg>
      <pc:sldChg chg="addSp modSp add del mod">
        <pc:chgData name="Sudarshan Chakravarthi" userId="9632d19e-631d-46a5-9e9a-d9cc496f17d0" providerId="ADAL" clId="{C3DC6EA2-BBD2-4D5B-9F62-5B331912E5AE}" dt="2021-10-31T12:06:43.223" v="4004" actId="2696"/>
        <pc:sldMkLst>
          <pc:docMk/>
          <pc:sldMk cId="1941635529" sldId="4245"/>
        </pc:sldMkLst>
        <pc:spChg chg="mod">
          <ac:chgData name="Sudarshan Chakravarthi" userId="9632d19e-631d-46a5-9e9a-d9cc496f17d0" providerId="ADAL" clId="{C3DC6EA2-BBD2-4D5B-9F62-5B331912E5AE}" dt="2021-10-15T13:32:08.213" v="471" actId="120"/>
          <ac:spMkLst>
            <pc:docMk/>
            <pc:sldMk cId="1941635529" sldId="4245"/>
            <ac:spMk id="11" creationId="{6C5F9FA3-7494-4E62-8AB3-34C96BF26B1E}"/>
          </ac:spMkLst>
        </pc:spChg>
        <pc:spChg chg="add mod">
          <ac:chgData name="Sudarshan Chakravarthi" userId="9632d19e-631d-46a5-9e9a-d9cc496f17d0" providerId="ADAL" clId="{C3DC6EA2-BBD2-4D5B-9F62-5B331912E5AE}" dt="2021-10-15T13:33:09.598" v="514" actId="1036"/>
          <ac:spMkLst>
            <pc:docMk/>
            <pc:sldMk cId="1941635529" sldId="4245"/>
            <ac:spMk id="19" creationId="{A4C0A737-AE3E-4418-8B59-5213A6275C5C}"/>
          </ac:spMkLst>
        </pc:spChg>
        <pc:spChg chg="mod">
          <ac:chgData name="Sudarshan Chakravarthi" userId="9632d19e-631d-46a5-9e9a-d9cc496f17d0" providerId="ADAL" clId="{C3DC6EA2-BBD2-4D5B-9F62-5B331912E5AE}" dt="2021-10-15T13:31:55.814" v="469" actId="207"/>
          <ac:spMkLst>
            <pc:docMk/>
            <pc:sldMk cId="1941635529" sldId="4245"/>
            <ac:spMk id="26" creationId="{207B3FB2-4483-4454-BC54-8E0DCE392C87}"/>
          </ac:spMkLst>
        </pc:spChg>
        <pc:spChg chg="mod">
          <ac:chgData name="Sudarshan Chakravarthi" userId="9632d19e-631d-46a5-9e9a-d9cc496f17d0" providerId="ADAL" clId="{C3DC6EA2-BBD2-4D5B-9F62-5B331912E5AE}" dt="2021-10-15T13:33:02.257" v="487" actId="207"/>
          <ac:spMkLst>
            <pc:docMk/>
            <pc:sldMk cId="1941635529" sldId="4245"/>
            <ac:spMk id="27" creationId="{F7848B7E-08D0-410A-A21E-5BAA040E25F7}"/>
          </ac:spMkLst>
        </pc:spChg>
        <pc:spChg chg="mod">
          <ac:chgData name="Sudarshan Chakravarthi" userId="9632d19e-631d-46a5-9e9a-d9cc496f17d0" providerId="ADAL" clId="{C3DC6EA2-BBD2-4D5B-9F62-5B331912E5AE}" dt="2021-10-15T13:33:09.598" v="514" actId="1036"/>
          <ac:spMkLst>
            <pc:docMk/>
            <pc:sldMk cId="1941635529" sldId="4245"/>
            <ac:spMk id="28" creationId="{A77BBAED-4097-4D66-88DC-A0C748AF6E21}"/>
          </ac:spMkLst>
        </pc:spChg>
        <pc:spChg chg="mod">
          <ac:chgData name="Sudarshan Chakravarthi" userId="9632d19e-631d-46a5-9e9a-d9cc496f17d0" providerId="ADAL" clId="{C3DC6EA2-BBD2-4D5B-9F62-5B331912E5AE}" dt="2021-10-15T13:33:32.547" v="521" actId="207"/>
          <ac:spMkLst>
            <pc:docMk/>
            <pc:sldMk cId="1941635529" sldId="4245"/>
            <ac:spMk id="29" creationId="{C7C0D4F7-BEDF-4A2A-BAB7-4F814BE0E6CB}"/>
          </ac:spMkLst>
        </pc:spChg>
      </pc:sldChg>
      <pc:sldChg chg="modSp add del mod">
        <pc:chgData name="Sudarshan Chakravarthi" userId="9632d19e-631d-46a5-9e9a-d9cc496f17d0" providerId="ADAL" clId="{C3DC6EA2-BBD2-4D5B-9F62-5B331912E5AE}" dt="2021-10-31T12:06:43.223" v="4004" actId="2696"/>
        <pc:sldMkLst>
          <pc:docMk/>
          <pc:sldMk cId="984110841" sldId="4246"/>
        </pc:sldMkLst>
        <pc:spChg chg="mod">
          <ac:chgData name="Sudarshan Chakravarthi" userId="9632d19e-631d-46a5-9e9a-d9cc496f17d0" providerId="ADAL" clId="{C3DC6EA2-BBD2-4D5B-9F62-5B331912E5AE}" dt="2021-10-15T13:35:14.238" v="533" actId="120"/>
          <ac:spMkLst>
            <pc:docMk/>
            <pc:sldMk cId="984110841" sldId="4246"/>
            <ac:spMk id="11" creationId="{6C5F9FA3-7494-4E62-8AB3-34C96BF26B1E}"/>
          </ac:spMkLst>
        </pc:spChg>
        <pc:spChg chg="mod">
          <ac:chgData name="Sudarshan Chakravarthi" userId="9632d19e-631d-46a5-9e9a-d9cc496f17d0" providerId="ADAL" clId="{C3DC6EA2-BBD2-4D5B-9F62-5B331912E5AE}" dt="2021-10-15T13:35:01.016" v="531" actId="207"/>
          <ac:spMkLst>
            <pc:docMk/>
            <pc:sldMk cId="984110841" sldId="4246"/>
            <ac:spMk id="19" creationId="{A4C0A737-AE3E-4418-8B59-5213A6275C5C}"/>
          </ac:spMkLst>
        </pc:spChg>
        <pc:spChg chg="mod">
          <ac:chgData name="Sudarshan Chakravarthi" userId="9632d19e-631d-46a5-9e9a-d9cc496f17d0" providerId="ADAL" clId="{C3DC6EA2-BBD2-4D5B-9F62-5B331912E5AE}" dt="2021-10-15T13:34:27.625" v="524" actId="207"/>
          <ac:spMkLst>
            <pc:docMk/>
            <pc:sldMk cId="984110841" sldId="4246"/>
            <ac:spMk id="26" creationId="{207B3FB2-4483-4454-BC54-8E0DCE392C87}"/>
          </ac:spMkLst>
        </pc:spChg>
        <pc:spChg chg="mod">
          <ac:chgData name="Sudarshan Chakravarthi" userId="9632d19e-631d-46a5-9e9a-d9cc496f17d0" providerId="ADAL" clId="{C3DC6EA2-BBD2-4D5B-9F62-5B331912E5AE}" dt="2021-10-15T13:34:33.002" v="526" actId="207"/>
          <ac:spMkLst>
            <pc:docMk/>
            <pc:sldMk cId="984110841" sldId="4246"/>
            <ac:spMk id="27" creationId="{F7848B7E-08D0-410A-A21E-5BAA040E25F7}"/>
          </ac:spMkLst>
        </pc:spChg>
        <pc:spChg chg="mod">
          <ac:chgData name="Sudarshan Chakravarthi" userId="9632d19e-631d-46a5-9e9a-d9cc496f17d0" providerId="ADAL" clId="{C3DC6EA2-BBD2-4D5B-9F62-5B331912E5AE}" dt="2021-10-15T13:34:48.234" v="529" actId="20577"/>
          <ac:spMkLst>
            <pc:docMk/>
            <pc:sldMk cId="984110841" sldId="4246"/>
            <ac:spMk id="28" creationId="{A77BBAED-4097-4D66-88DC-A0C748AF6E21}"/>
          </ac:spMkLst>
        </pc:spChg>
      </pc:sldChg>
      <pc:sldChg chg="modSp add del mod">
        <pc:chgData name="Sudarshan Chakravarthi" userId="9632d19e-631d-46a5-9e9a-d9cc496f17d0" providerId="ADAL" clId="{C3DC6EA2-BBD2-4D5B-9F62-5B331912E5AE}" dt="2021-10-31T12:06:43.223" v="4004" actId="2696"/>
        <pc:sldMkLst>
          <pc:docMk/>
          <pc:sldMk cId="4141720991" sldId="4247"/>
        </pc:sldMkLst>
        <pc:spChg chg="mod">
          <ac:chgData name="Sudarshan Chakravarthi" userId="9632d19e-631d-46a5-9e9a-d9cc496f17d0" providerId="ADAL" clId="{C3DC6EA2-BBD2-4D5B-9F62-5B331912E5AE}" dt="2021-10-15T15:23:03.990" v="548" actId="120"/>
          <ac:spMkLst>
            <pc:docMk/>
            <pc:sldMk cId="4141720991" sldId="4247"/>
            <ac:spMk id="11" creationId="{6C5F9FA3-7494-4E62-8AB3-34C96BF26B1E}"/>
          </ac:spMkLst>
        </pc:spChg>
        <pc:spChg chg="mod">
          <ac:chgData name="Sudarshan Chakravarthi" userId="9632d19e-631d-46a5-9e9a-d9cc496f17d0" providerId="ADAL" clId="{C3DC6EA2-BBD2-4D5B-9F62-5B331912E5AE}" dt="2021-10-15T15:22:50.307" v="546" actId="207"/>
          <ac:spMkLst>
            <pc:docMk/>
            <pc:sldMk cId="4141720991" sldId="4247"/>
            <ac:spMk id="19" creationId="{A4C0A737-AE3E-4418-8B59-5213A6275C5C}"/>
          </ac:spMkLst>
        </pc:spChg>
        <pc:spChg chg="mod">
          <ac:chgData name="Sudarshan Chakravarthi" userId="9632d19e-631d-46a5-9e9a-d9cc496f17d0" providerId="ADAL" clId="{C3DC6EA2-BBD2-4D5B-9F62-5B331912E5AE}" dt="2021-10-15T15:22:09.201" v="538" actId="207"/>
          <ac:spMkLst>
            <pc:docMk/>
            <pc:sldMk cId="4141720991" sldId="4247"/>
            <ac:spMk id="26" creationId="{207B3FB2-4483-4454-BC54-8E0DCE392C87}"/>
          </ac:spMkLst>
        </pc:spChg>
        <pc:spChg chg="mod">
          <ac:chgData name="Sudarshan Chakravarthi" userId="9632d19e-631d-46a5-9e9a-d9cc496f17d0" providerId="ADAL" clId="{C3DC6EA2-BBD2-4D5B-9F62-5B331912E5AE}" dt="2021-10-15T15:22:15.330" v="540" actId="207"/>
          <ac:spMkLst>
            <pc:docMk/>
            <pc:sldMk cId="4141720991" sldId="4247"/>
            <ac:spMk id="27" creationId="{F7848B7E-08D0-410A-A21E-5BAA040E25F7}"/>
          </ac:spMkLst>
        </pc:spChg>
        <pc:spChg chg="mod">
          <ac:chgData name="Sudarshan Chakravarthi" userId="9632d19e-631d-46a5-9e9a-d9cc496f17d0" providerId="ADAL" clId="{C3DC6EA2-BBD2-4D5B-9F62-5B331912E5AE}" dt="2021-10-15T15:22:50.307" v="546" actId="207"/>
          <ac:spMkLst>
            <pc:docMk/>
            <pc:sldMk cId="4141720991" sldId="4247"/>
            <ac:spMk id="28" creationId="{A77BBAED-4097-4D66-88DC-A0C748AF6E21}"/>
          </ac:spMkLst>
        </pc:spChg>
      </pc:sldChg>
      <pc:sldChg chg="modSp add del mod">
        <pc:chgData name="Sudarshan Chakravarthi" userId="9632d19e-631d-46a5-9e9a-d9cc496f17d0" providerId="ADAL" clId="{C3DC6EA2-BBD2-4D5B-9F62-5B331912E5AE}" dt="2021-10-31T12:06:43.223" v="4004" actId="2696"/>
        <pc:sldMkLst>
          <pc:docMk/>
          <pc:sldMk cId="4155529541" sldId="4248"/>
        </pc:sldMkLst>
        <pc:spChg chg="mod">
          <ac:chgData name="Sudarshan Chakravarthi" userId="9632d19e-631d-46a5-9e9a-d9cc496f17d0" providerId="ADAL" clId="{C3DC6EA2-BBD2-4D5B-9F62-5B331912E5AE}" dt="2021-10-15T15:24:09.689" v="556" actId="120"/>
          <ac:spMkLst>
            <pc:docMk/>
            <pc:sldMk cId="4155529541" sldId="4248"/>
            <ac:spMk id="11" creationId="{6C5F9FA3-7494-4E62-8AB3-34C96BF26B1E}"/>
          </ac:spMkLst>
        </pc:spChg>
        <pc:spChg chg="mod">
          <ac:chgData name="Sudarshan Chakravarthi" userId="9632d19e-631d-46a5-9e9a-d9cc496f17d0" providerId="ADAL" clId="{C3DC6EA2-BBD2-4D5B-9F62-5B331912E5AE}" dt="2021-10-15T15:23:57.531" v="554" actId="207"/>
          <ac:spMkLst>
            <pc:docMk/>
            <pc:sldMk cId="4155529541" sldId="4248"/>
            <ac:spMk id="19" creationId="{A4C0A737-AE3E-4418-8B59-5213A6275C5C}"/>
          </ac:spMkLst>
        </pc:spChg>
        <pc:spChg chg="mod">
          <ac:chgData name="Sudarshan Chakravarthi" userId="9632d19e-631d-46a5-9e9a-d9cc496f17d0" providerId="ADAL" clId="{C3DC6EA2-BBD2-4D5B-9F62-5B331912E5AE}" dt="2021-10-15T15:23:57.531" v="554" actId="207"/>
          <ac:spMkLst>
            <pc:docMk/>
            <pc:sldMk cId="4155529541" sldId="4248"/>
            <ac:spMk id="22" creationId="{E6046BBC-7B24-4577-A3B4-8BBF87D848B7}"/>
          </ac:spMkLst>
        </pc:spChg>
        <pc:spChg chg="mod">
          <ac:chgData name="Sudarshan Chakravarthi" userId="9632d19e-631d-46a5-9e9a-d9cc496f17d0" providerId="ADAL" clId="{C3DC6EA2-BBD2-4D5B-9F62-5B331912E5AE}" dt="2021-10-15T15:23:57.531" v="554" actId="207"/>
          <ac:spMkLst>
            <pc:docMk/>
            <pc:sldMk cId="4155529541" sldId="4248"/>
            <ac:spMk id="23" creationId="{FDDC238D-87CF-4F83-B94C-85C83F23D1F7}"/>
          </ac:spMkLst>
        </pc:spChg>
        <pc:spChg chg="mod">
          <ac:chgData name="Sudarshan Chakravarthi" userId="9632d19e-631d-46a5-9e9a-d9cc496f17d0" providerId="ADAL" clId="{C3DC6EA2-BBD2-4D5B-9F62-5B331912E5AE}" dt="2021-10-15T15:23:57.531" v="554" actId="207"/>
          <ac:spMkLst>
            <pc:docMk/>
            <pc:sldMk cId="4155529541" sldId="4248"/>
            <ac:spMk id="24" creationId="{9880015E-B8DB-4F3B-92F0-03C6A1A48337}"/>
          </ac:spMkLst>
        </pc:spChg>
        <pc:spChg chg="mod">
          <ac:chgData name="Sudarshan Chakravarthi" userId="9632d19e-631d-46a5-9e9a-d9cc496f17d0" providerId="ADAL" clId="{C3DC6EA2-BBD2-4D5B-9F62-5B331912E5AE}" dt="2021-10-15T15:23:57.531" v="554" actId="207"/>
          <ac:spMkLst>
            <pc:docMk/>
            <pc:sldMk cId="4155529541" sldId="4248"/>
            <ac:spMk id="26" creationId="{207B3FB2-4483-4454-BC54-8E0DCE392C87}"/>
          </ac:spMkLst>
        </pc:spChg>
        <pc:spChg chg="mod">
          <ac:chgData name="Sudarshan Chakravarthi" userId="9632d19e-631d-46a5-9e9a-d9cc496f17d0" providerId="ADAL" clId="{C3DC6EA2-BBD2-4D5B-9F62-5B331912E5AE}" dt="2021-10-15T15:23:57.531" v="554" actId="207"/>
          <ac:spMkLst>
            <pc:docMk/>
            <pc:sldMk cId="4155529541" sldId="4248"/>
            <ac:spMk id="27" creationId="{F7848B7E-08D0-410A-A21E-5BAA040E25F7}"/>
          </ac:spMkLst>
        </pc:spChg>
        <pc:spChg chg="mod">
          <ac:chgData name="Sudarshan Chakravarthi" userId="9632d19e-631d-46a5-9e9a-d9cc496f17d0" providerId="ADAL" clId="{C3DC6EA2-BBD2-4D5B-9F62-5B331912E5AE}" dt="2021-10-15T15:23:57.531" v="554" actId="207"/>
          <ac:spMkLst>
            <pc:docMk/>
            <pc:sldMk cId="4155529541" sldId="4248"/>
            <ac:spMk id="28" creationId="{A77BBAED-4097-4D66-88DC-A0C748AF6E21}"/>
          </ac:spMkLst>
        </pc:spChg>
      </pc:sldChg>
      <pc:sldChg chg="modSp add del mod">
        <pc:chgData name="Sudarshan Chakravarthi" userId="9632d19e-631d-46a5-9e9a-d9cc496f17d0" providerId="ADAL" clId="{C3DC6EA2-BBD2-4D5B-9F62-5B331912E5AE}" dt="2021-10-31T12:06:43.223" v="4004" actId="2696"/>
        <pc:sldMkLst>
          <pc:docMk/>
          <pc:sldMk cId="1499507367" sldId="4249"/>
        </pc:sldMkLst>
        <pc:spChg chg="mod">
          <ac:chgData name="Sudarshan Chakravarthi" userId="9632d19e-631d-46a5-9e9a-d9cc496f17d0" providerId="ADAL" clId="{C3DC6EA2-BBD2-4D5B-9F62-5B331912E5AE}" dt="2021-10-15T15:25:04.141" v="563" actId="120"/>
          <ac:spMkLst>
            <pc:docMk/>
            <pc:sldMk cId="1499507367" sldId="4249"/>
            <ac:spMk id="11" creationId="{6C5F9FA3-7494-4E62-8AB3-34C96BF26B1E}"/>
          </ac:spMkLst>
        </pc:spChg>
        <pc:spChg chg="mod">
          <ac:chgData name="Sudarshan Chakravarthi" userId="9632d19e-631d-46a5-9e9a-d9cc496f17d0" providerId="ADAL" clId="{C3DC6EA2-BBD2-4D5B-9F62-5B331912E5AE}" dt="2021-10-15T15:25:22.545" v="566" actId="207"/>
          <ac:spMkLst>
            <pc:docMk/>
            <pc:sldMk cId="1499507367" sldId="4249"/>
            <ac:spMk id="19" creationId="{A4C0A737-AE3E-4418-8B59-5213A6275C5C}"/>
          </ac:spMkLst>
        </pc:spChg>
        <pc:spChg chg="mod">
          <ac:chgData name="Sudarshan Chakravarthi" userId="9632d19e-631d-46a5-9e9a-d9cc496f17d0" providerId="ADAL" clId="{C3DC6EA2-BBD2-4D5B-9F62-5B331912E5AE}" dt="2021-10-15T15:25:22.545" v="566" actId="207"/>
          <ac:spMkLst>
            <pc:docMk/>
            <pc:sldMk cId="1499507367" sldId="4249"/>
            <ac:spMk id="22" creationId="{E6046BBC-7B24-4577-A3B4-8BBF87D848B7}"/>
          </ac:spMkLst>
        </pc:spChg>
        <pc:spChg chg="mod">
          <ac:chgData name="Sudarshan Chakravarthi" userId="9632d19e-631d-46a5-9e9a-d9cc496f17d0" providerId="ADAL" clId="{C3DC6EA2-BBD2-4D5B-9F62-5B331912E5AE}" dt="2021-10-15T15:25:22.545" v="566" actId="207"/>
          <ac:spMkLst>
            <pc:docMk/>
            <pc:sldMk cId="1499507367" sldId="4249"/>
            <ac:spMk id="23" creationId="{FDDC238D-87CF-4F83-B94C-85C83F23D1F7}"/>
          </ac:spMkLst>
        </pc:spChg>
        <pc:spChg chg="mod">
          <ac:chgData name="Sudarshan Chakravarthi" userId="9632d19e-631d-46a5-9e9a-d9cc496f17d0" providerId="ADAL" clId="{C3DC6EA2-BBD2-4D5B-9F62-5B331912E5AE}" dt="2021-10-15T15:25:22.545" v="566" actId="207"/>
          <ac:spMkLst>
            <pc:docMk/>
            <pc:sldMk cId="1499507367" sldId="4249"/>
            <ac:spMk id="24" creationId="{9880015E-B8DB-4F3B-92F0-03C6A1A48337}"/>
          </ac:spMkLst>
        </pc:spChg>
        <pc:spChg chg="mod">
          <ac:chgData name="Sudarshan Chakravarthi" userId="9632d19e-631d-46a5-9e9a-d9cc496f17d0" providerId="ADAL" clId="{C3DC6EA2-BBD2-4D5B-9F62-5B331912E5AE}" dt="2021-10-15T15:25:22.545" v="566" actId="207"/>
          <ac:spMkLst>
            <pc:docMk/>
            <pc:sldMk cId="1499507367" sldId="4249"/>
            <ac:spMk id="26" creationId="{207B3FB2-4483-4454-BC54-8E0DCE392C87}"/>
          </ac:spMkLst>
        </pc:spChg>
        <pc:spChg chg="mod">
          <ac:chgData name="Sudarshan Chakravarthi" userId="9632d19e-631d-46a5-9e9a-d9cc496f17d0" providerId="ADAL" clId="{C3DC6EA2-BBD2-4D5B-9F62-5B331912E5AE}" dt="2021-10-15T15:25:22.545" v="566" actId="207"/>
          <ac:spMkLst>
            <pc:docMk/>
            <pc:sldMk cId="1499507367" sldId="4249"/>
            <ac:spMk id="27" creationId="{F7848B7E-08D0-410A-A21E-5BAA040E25F7}"/>
          </ac:spMkLst>
        </pc:spChg>
        <pc:spChg chg="mod">
          <ac:chgData name="Sudarshan Chakravarthi" userId="9632d19e-631d-46a5-9e9a-d9cc496f17d0" providerId="ADAL" clId="{C3DC6EA2-BBD2-4D5B-9F62-5B331912E5AE}" dt="2021-10-15T15:25:22.545" v="566" actId="207"/>
          <ac:spMkLst>
            <pc:docMk/>
            <pc:sldMk cId="1499507367" sldId="4249"/>
            <ac:spMk id="28" creationId="{A77BBAED-4097-4D66-88DC-A0C748AF6E21}"/>
          </ac:spMkLst>
        </pc:spChg>
      </pc:sldChg>
      <pc:sldChg chg="delSp modSp add del mod">
        <pc:chgData name="Sudarshan Chakravarthi" userId="9632d19e-631d-46a5-9e9a-d9cc496f17d0" providerId="ADAL" clId="{C3DC6EA2-BBD2-4D5B-9F62-5B331912E5AE}" dt="2021-10-31T12:06:43.223" v="4004" actId="2696"/>
        <pc:sldMkLst>
          <pc:docMk/>
          <pc:sldMk cId="1156106034" sldId="4250"/>
        </pc:sldMkLst>
        <pc:spChg chg="del">
          <ac:chgData name="Sudarshan Chakravarthi" userId="9632d19e-631d-46a5-9e9a-d9cc496f17d0" providerId="ADAL" clId="{C3DC6EA2-BBD2-4D5B-9F62-5B331912E5AE}" dt="2021-10-15T15:26:04.404" v="572" actId="478"/>
          <ac:spMkLst>
            <pc:docMk/>
            <pc:sldMk cId="1156106034" sldId="4250"/>
            <ac:spMk id="19" creationId="{A4C0A737-AE3E-4418-8B59-5213A6275C5C}"/>
          </ac:spMkLst>
        </pc:spChg>
        <pc:spChg chg="mod">
          <ac:chgData name="Sudarshan Chakravarthi" userId="9632d19e-631d-46a5-9e9a-d9cc496f17d0" providerId="ADAL" clId="{C3DC6EA2-BBD2-4D5B-9F62-5B331912E5AE}" dt="2021-10-15T15:26:12.349" v="574" actId="207"/>
          <ac:spMkLst>
            <pc:docMk/>
            <pc:sldMk cId="1156106034" sldId="4250"/>
            <ac:spMk id="22" creationId="{E6046BBC-7B24-4577-A3B4-8BBF87D848B7}"/>
          </ac:spMkLst>
        </pc:spChg>
        <pc:spChg chg="mod">
          <ac:chgData name="Sudarshan Chakravarthi" userId="9632d19e-631d-46a5-9e9a-d9cc496f17d0" providerId="ADAL" clId="{C3DC6EA2-BBD2-4D5B-9F62-5B331912E5AE}" dt="2021-10-15T15:26:12.349" v="574" actId="207"/>
          <ac:spMkLst>
            <pc:docMk/>
            <pc:sldMk cId="1156106034" sldId="4250"/>
            <ac:spMk id="23" creationId="{FDDC238D-87CF-4F83-B94C-85C83F23D1F7}"/>
          </ac:spMkLst>
        </pc:spChg>
        <pc:spChg chg="mod">
          <ac:chgData name="Sudarshan Chakravarthi" userId="9632d19e-631d-46a5-9e9a-d9cc496f17d0" providerId="ADAL" clId="{C3DC6EA2-BBD2-4D5B-9F62-5B331912E5AE}" dt="2021-10-15T15:26:12.349" v="574" actId="207"/>
          <ac:spMkLst>
            <pc:docMk/>
            <pc:sldMk cId="1156106034" sldId="4250"/>
            <ac:spMk id="24" creationId="{9880015E-B8DB-4F3B-92F0-03C6A1A48337}"/>
          </ac:spMkLst>
        </pc:spChg>
        <pc:spChg chg="mod">
          <ac:chgData name="Sudarshan Chakravarthi" userId="9632d19e-631d-46a5-9e9a-d9cc496f17d0" providerId="ADAL" clId="{C3DC6EA2-BBD2-4D5B-9F62-5B331912E5AE}" dt="2021-10-15T15:26:12.349" v="574" actId="207"/>
          <ac:spMkLst>
            <pc:docMk/>
            <pc:sldMk cId="1156106034" sldId="4250"/>
            <ac:spMk id="26" creationId="{207B3FB2-4483-4454-BC54-8E0DCE392C87}"/>
          </ac:spMkLst>
        </pc:spChg>
        <pc:spChg chg="mod">
          <ac:chgData name="Sudarshan Chakravarthi" userId="9632d19e-631d-46a5-9e9a-d9cc496f17d0" providerId="ADAL" clId="{C3DC6EA2-BBD2-4D5B-9F62-5B331912E5AE}" dt="2021-10-15T15:26:20.310" v="578" actId="1076"/>
          <ac:spMkLst>
            <pc:docMk/>
            <pc:sldMk cId="1156106034" sldId="4250"/>
            <ac:spMk id="27" creationId="{F7848B7E-08D0-410A-A21E-5BAA040E25F7}"/>
          </ac:spMkLst>
        </pc:spChg>
        <pc:spChg chg="del">
          <ac:chgData name="Sudarshan Chakravarthi" userId="9632d19e-631d-46a5-9e9a-d9cc496f17d0" providerId="ADAL" clId="{C3DC6EA2-BBD2-4D5B-9F62-5B331912E5AE}" dt="2021-10-15T15:26:04.404" v="572" actId="478"/>
          <ac:spMkLst>
            <pc:docMk/>
            <pc:sldMk cId="1156106034" sldId="4250"/>
            <ac:spMk id="28" creationId="{A77BBAED-4097-4D66-88DC-A0C748AF6E21}"/>
          </ac:spMkLst>
        </pc:spChg>
        <pc:spChg chg="del">
          <ac:chgData name="Sudarshan Chakravarthi" userId="9632d19e-631d-46a5-9e9a-d9cc496f17d0" providerId="ADAL" clId="{C3DC6EA2-BBD2-4D5B-9F62-5B331912E5AE}" dt="2021-10-15T15:26:04.404" v="572" actId="478"/>
          <ac:spMkLst>
            <pc:docMk/>
            <pc:sldMk cId="1156106034" sldId="4250"/>
            <ac:spMk id="29" creationId="{C7C0D4F7-BEDF-4A2A-BAB7-4F814BE0E6CB}"/>
          </ac:spMkLst>
        </pc:spChg>
      </pc:sldChg>
      <pc:sldChg chg="modSp add del mod">
        <pc:chgData name="Sudarshan Chakravarthi" userId="9632d19e-631d-46a5-9e9a-d9cc496f17d0" providerId="ADAL" clId="{C3DC6EA2-BBD2-4D5B-9F62-5B331912E5AE}" dt="2021-10-31T12:06:43.223" v="4004" actId="2696"/>
        <pc:sldMkLst>
          <pc:docMk/>
          <pc:sldMk cId="1659392497" sldId="4251"/>
        </pc:sldMkLst>
        <pc:spChg chg="mod">
          <ac:chgData name="Sudarshan Chakravarthi" userId="9632d19e-631d-46a5-9e9a-d9cc496f17d0" providerId="ADAL" clId="{C3DC6EA2-BBD2-4D5B-9F62-5B331912E5AE}" dt="2021-10-15T15:26:55.606" v="583" actId="207"/>
          <ac:spMkLst>
            <pc:docMk/>
            <pc:sldMk cId="1659392497" sldId="4251"/>
            <ac:spMk id="22" creationId="{E6046BBC-7B24-4577-A3B4-8BBF87D848B7}"/>
          </ac:spMkLst>
        </pc:spChg>
        <pc:spChg chg="mod">
          <ac:chgData name="Sudarshan Chakravarthi" userId="9632d19e-631d-46a5-9e9a-d9cc496f17d0" providerId="ADAL" clId="{C3DC6EA2-BBD2-4D5B-9F62-5B331912E5AE}" dt="2021-10-15T15:26:55.606" v="583" actId="207"/>
          <ac:spMkLst>
            <pc:docMk/>
            <pc:sldMk cId="1659392497" sldId="4251"/>
            <ac:spMk id="23" creationId="{FDDC238D-87CF-4F83-B94C-85C83F23D1F7}"/>
          </ac:spMkLst>
        </pc:spChg>
        <pc:spChg chg="mod">
          <ac:chgData name="Sudarshan Chakravarthi" userId="9632d19e-631d-46a5-9e9a-d9cc496f17d0" providerId="ADAL" clId="{C3DC6EA2-BBD2-4D5B-9F62-5B331912E5AE}" dt="2021-10-15T15:26:55.606" v="583" actId="207"/>
          <ac:spMkLst>
            <pc:docMk/>
            <pc:sldMk cId="1659392497" sldId="4251"/>
            <ac:spMk id="24" creationId="{9880015E-B8DB-4F3B-92F0-03C6A1A48337}"/>
          </ac:spMkLst>
        </pc:spChg>
        <pc:spChg chg="mod">
          <ac:chgData name="Sudarshan Chakravarthi" userId="9632d19e-631d-46a5-9e9a-d9cc496f17d0" providerId="ADAL" clId="{C3DC6EA2-BBD2-4D5B-9F62-5B331912E5AE}" dt="2021-10-15T15:26:55.606" v="583" actId="207"/>
          <ac:spMkLst>
            <pc:docMk/>
            <pc:sldMk cId="1659392497" sldId="4251"/>
            <ac:spMk id="26" creationId="{207B3FB2-4483-4454-BC54-8E0DCE392C87}"/>
          </ac:spMkLst>
        </pc:spChg>
        <pc:spChg chg="mod">
          <ac:chgData name="Sudarshan Chakravarthi" userId="9632d19e-631d-46a5-9e9a-d9cc496f17d0" providerId="ADAL" clId="{C3DC6EA2-BBD2-4D5B-9F62-5B331912E5AE}" dt="2021-10-15T15:26:55.606" v="583" actId="207"/>
          <ac:spMkLst>
            <pc:docMk/>
            <pc:sldMk cId="1659392497" sldId="4251"/>
            <ac:spMk id="27" creationId="{F7848B7E-08D0-410A-A21E-5BAA040E25F7}"/>
          </ac:spMkLst>
        </pc:spChg>
      </pc:sldChg>
      <pc:sldChg chg="addSp delSp modSp add del mod">
        <pc:chgData name="Sudarshan Chakravarthi" userId="9632d19e-631d-46a5-9e9a-d9cc496f17d0" providerId="ADAL" clId="{C3DC6EA2-BBD2-4D5B-9F62-5B331912E5AE}" dt="2021-10-31T12:06:43.223" v="4004" actId="2696"/>
        <pc:sldMkLst>
          <pc:docMk/>
          <pc:sldMk cId="3635501854" sldId="4252"/>
        </pc:sldMkLst>
        <pc:spChg chg="add mod">
          <ac:chgData name="Sudarshan Chakravarthi" userId="9632d19e-631d-46a5-9e9a-d9cc496f17d0" providerId="ADAL" clId="{C3DC6EA2-BBD2-4D5B-9F62-5B331912E5AE}" dt="2021-10-15T15:28:22.998" v="703" actId="1035"/>
          <ac:spMkLst>
            <pc:docMk/>
            <pc:sldMk cId="3635501854" sldId="4252"/>
            <ac:spMk id="16" creationId="{B5E53973-4EE1-4F3F-B716-6FC6E67FBA47}"/>
          </ac:spMkLst>
        </pc:spChg>
        <pc:spChg chg="add mod">
          <ac:chgData name="Sudarshan Chakravarthi" userId="9632d19e-631d-46a5-9e9a-d9cc496f17d0" providerId="ADAL" clId="{C3DC6EA2-BBD2-4D5B-9F62-5B331912E5AE}" dt="2021-10-15T15:28:22.998" v="703" actId="1035"/>
          <ac:spMkLst>
            <pc:docMk/>
            <pc:sldMk cId="3635501854" sldId="4252"/>
            <ac:spMk id="19" creationId="{4B55E546-9FEB-496C-AB27-EA343F9C9042}"/>
          </ac:spMkLst>
        </pc:spChg>
        <pc:spChg chg="add mod">
          <ac:chgData name="Sudarshan Chakravarthi" userId="9632d19e-631d-46a5-9e9a-d9cc496f17d0" providerId="ADAL" clId="{C3DC6EA2-BBD2-4D5B-9F62-5B331912E5AE}" dt="2021-10-15T15:28:22.998" v="703" actId="1035"/>
          <ac:spMkLst>
            <pc:docMk/>
            <pc:sldMk cId="3635501854" sldId="4252"/>
            <ac:spMk id="21" creationId="{674470CC-00E2-48B3-BC7F-ECCB973DEE91}"/>
          </ac:spMkLst>
        </pc:spChg>
        <pc:spChg chg="mod">
          <ac:chgData name="Sudarshan Chakravarthi" userId="9632d19e-631d-46a5-9e9a-d9cc496f17d0" providerId="ADAL" clId="{C3DC6EA2-BBD2-4D5B-9F62-5B331912E5AE}" dt="2021-10-15T15:28:07.215" v="610" actId="207"/>
          <ac:spMkLst>
            <pc:docMk/>
            <pc:sldMk cId="3635501854" sldId="4252"/>
            <ac:spMk id="22" creationId="{E6046BBC-7B24-4577-A3B4-8BBF87D848B7}"/>
          </ac:spMkLst>
        </pc:spChg>
        <pc:spChg chg="mod">
          <ac:chgData name="Sudarshan Chakravarthi" userId="9632d19e-631d-46a5-9e9a-d9cc496f17d0" providerId="ADAL" clId="{C3DC6EA2-BBD2-4D5B-9F62-5B331912E5AE}" dt="2021-10-15T15:28:07.215" v="610" actId="207"/>
          <ac:spMkLst>
            <pc:docMk/>
            <pc:sldMk cId="3635501854" sldId="4252"/>
            <ac:spMk id="23" creationId="{FDDC238D-87CF-4F83-B94C-85C83F23D1F7}"/>
          </ac:spMkLst>
        </pc:spChg>
        <pc:spChg chg="mod">
          <ac:chgData name="Sudarshan Chakravarthi" userId="9632d19e-631d-46a5-9e9a-d9cc496f17d0" providerId="ADAL" clId="{C3DC6EA2-BBD2-4D5B-9F62-5B331912E5AE}" dt="2021-10-15T15:28:07.215" v="610" actId="207"/>
          <ac:spMkLst>
            <pc:docMk/>
            <pc:sldMk cId="3635501854" sldId="4252"/>
            <ac:spMk id="24" creationId="{9880015E-B8DB-4F3B-92F0-03C6A1A48337}"/>
          </ac:spMkLst>
        </pc:spChg>
        <pc:spChg chg="add mod">
          <ac:chgData name="Sudarshan Chakravarthi" userId="9632d19e-631d-46a5-9e9a-d9cc496f17d0" providerId="ADAL" clId="{C3DC6EA2-BBD2-4D5B-9F62-5B331912E5AE}" dt="2021-10-15T15:28:22.998" v="703" actId="1035"/>
          <ac:spMkLst>
            <pc:docMk/>
            <pc:sldMk cId="3635501854" sldId="4252"/>
            <ac:spMk id="25" creationId="{C132DCC4-456B-4ED7-8653-6FAA7B6A1C79}"/>
          </ac:spMkLst>
        </pc:spChg>
        <pc:spChg chg="mod">
          <ac:chgData name="Sudarshan Chakravarthi" userId="9632d19e-631d-46a5-9e9a-d9cc496f17d0" providerId="ADAL" clId="{C3DC6EA2-BBD2-4D5B-9F62-5B331912E5AE}" dt="2021-10-15T15:28:07.215" v="610" actId="207"/>
          <ac:spMkLst>
            <pc:docMk/>
            <pc:sldMk cId="3635501854" sldId="4252"/>
            <ac:spMk id="26" creationId="{207B3FB2-4483-4454-BC54-8E0DCE392C87}"/>
          </ac:spMkLst>
        </pc:spChg>
        <pc:spChg chg="del">
          <ac:chgData name="Sudarshan Chakravarthi" userId="9632d19e-631d-46a5-9e9a-d9cc496f17d0" providerId="ADAL" clId="{C3DC6EA2-BBD2-4D5B-9F62-5B331912E5AE}" dt="2021-10-15T15:27:23.727" v="606" actId="478"/>
          <ac:spMkLst>
            <pc:docMk/>
            <pc:sldMk cId="3635501854" sldId="4252"/>
            <ac:spMk id="27" creationId="{F7848B7E-08D0-410A-A21E-5BAA040E25F7}"/>
          </ac:spMkLst>
        </pc:spChg>
        <pc:grpChg chg="mod">
          <ac:chgData name="Sudarshan Chakravarthi" userId="9632d19e-631d-46a5-9e9a-d9cc496f17d0" providerId="ADAL" clId="{C3DC6EA2-BBD2-4D5B-9F62-5B331912E5AE}" dt="2021-10-15T15:28:15.672" v="666" actId="1035"/>
          <ac:grpSpMkLst>
            <pc:docMk/>
            <pc:sldMk cId="3635501854" sldId="4252"/>
            <ac:grpSpMk id="2" creationId="{5AD4D3FB-4570-48F5-80CB-DB171FD8A6DB}"/>
          </ac:grpSpMkLst>
        </pc:grpChg>
      </pc:sldChg>
      <pc:sldChg chg="addSp delSp modSp add mod ord">
        <pc:chgData name="Sudarshan Chakravarthi" userId="9632d19e-631d-46a5-9e9a-d9cc496f17d0" providerId="ADAL" clId="{C3DC6EA2-BBD2-4D5B-9F62-5B331912E5AE}" dt="2022-08-26T13:12:27.794" v="4233" actId="2711"/>
        <pc:sldMkLst>
          <pc:docMk/>
          <pc:sldMk cId="1268061230" sldId="4253"/>
        </pc:sldMkLst>
        <pc:spChg chg="mod">
          <ac:chgData name="Sudarshan Chakravarthi" userId="9632d19e-631d-46a5-9e9a-d9cc496f17d0" providerId="ADAL" clId="{C3DC6EA2-BBD2-4D5B-9F62-5B331912E5AE}" dt="2021-10-15T15:35:45.134" v="763" actId="404"/>
          <ac:spMkLst>
            <pc:docMk/>
            <pc:sldMk cId="1268061230" sldId="4253"/>
            <ac:spMk id="11" creationId="{6C5F9FA3-7494-4E62-8AB3-34C96BF26B1E}"/>
          </ac:spMkLst>
        </pc:spChg>
        <pc:spChg chg="mod">
          <ac:chgData name="Sudarshan Chakravarthi" userId="9632d19e-631d-46a5-9e9a-d9cc496f17d0" providerId="ADAL" clId="{C3DC6EA2-BBD2-4D5B-9F62-5B331912E5AE}" dt="2022-08-26T13:12:27.794" v="4233" actId="2711"/>
          <ac:spMkLst>
            <pc:docMk/>
            <pc:sldMk cId="1268061230" sldId="4253"/>
            <ac:spMk id="15" creationId="{42C50E61-3B22-4451-9A65-F720F7DD7C18}"/>
          </ac:spMkLst>
        </pc:spChg>
        <pc:spChg chg="mod">
          <ac:chgData name="Sudarshan Chakravarthi" userId="9632d19e-631d-46a5-9e9a-d9cc496f17d0" providerId="ADAL" clId="{C3DC6EA2-BBD2-4D5B-9F62-5B331912E5AE}" dt="2021-10-15T15:38:19.648" v="944" actId="1076"/>
          <ac:spMkLst>
            <pc:docMk/>
            <pc:sldMk cId="1268061230" sldId="4253"/>
            <ac:spMk id="16" creationId="{B5E53973-4EE1-4F3F-B716-6FC6E67FBA47}"/>
          </ac:spMkLst>
        </pc:spChg>
        <pc:spChg chg="mod">
          <ac:chgData name="Sudarshan Chakravarthi" userId="9632d19e-631d-46a5-9e9a-d9cc496f17d0" providerId="ADAL" clId="{C3DC6EA2-BBD2-4D5B-9F62-5B331912E5AE}" dt="2021-10-15T15:38:12.560" v="942" actId="1036"/>
          <ac:spMkLst>
            <pc:docMk/>
            <pc:sldMk cId="1268061230" sldId="4253"/>
            <ac:spMk id="19" creationId="{4B55E546-9FEB-496C-AB27-EA343F9C9042}"/>
          </ac:spMkLst>
        </pc:spChg>
        <pc:spChg chg="mod">
          <ac:chgData name="Sudarshan Chakravarthi" userId="9632d19e-631d-46a5-9e9a-d9cc496f17d0" providerId="ADAL" clId="{C3DC6EA2-BBD2-4D5B-9F62-5B331912E5AE}" dt="2021-10-15T15:38:17.387" v="943" actId="1076"/>
          <ac:spMkLst>
            <pc:docMk/>
            <pc:sldMk cId="1268061230" sldId="4253"/>
            <ac:spMk id="21" creationId="{674470CC-00E2-48B3-BC7F-ECCB973DEE91}"/>
          </ac:spMkLst>
        </pc:spChg>
        <pc:spChg chg="mod">
          <ac:chgData name="Sudarshan Chakravarthi" userId="9632d19e-631d-46a5-9e9a-d9cc496f17d0" providerId="ADAL" clId="{C3DC6EA2-BBD2-4D5B-9F62-5B331912E5AE}" dt="2021-10-15T15:38:05.528" v="928" actId="14100"/>
          <ac:spMkLst>
            <pc:docMk/>
            <pc:sldMk cId="1268061230" sldId="4253"/>
            <ac:spMk id="25" creationId="{C132DCC4-456B-4ED7-8653-6FAA7B6A1C79}"/>
          </ac:spMkLst>
        </pc:spChg>
        <pc:spChg chg="mod">
          <ac:chgData name="Sudarshan Chakravarthi" userId="9632d19e-631d-46a5-9e9a-d9cc496f17d0" providerId="ADAL" clId="{C3DC6EA2-BBD2-4D5B-9F62-5B331912E5AE}" dt="2021-10-15T15:33:28.161" v="721" actId="20577"/>
          <ac:spMkLst>
            <pc:docMk/>
            <pc:sldMk cId="1268061230" sldId="4253"/>
            <ac:spMk id="26" creationId="{207B3FB2-4483-4454-BC54-8E0DCE392C87}"/>
          </ac:spMkLst>
        </pc:spChg>
        <pc:spChg chg="add mod">
          <ac:chgData name="Sudarshan Chakravarthi" userId="9632d19e-631d-46a5-9e9a-d9cc496f17d0" providerId="ADAL" clId="{C3DC6EA2-BBD2-4D5B-9F62-5B331912E5AE}" dt="2021-10-15T15:38:12.560" v="942" actId="1036"/>
          <ac:spMkLst>
            <pc:docMk/>
            <pc:sldMk cId="1268061230" sldId="4253"/>
            <ac:spMk id="27" creationId="{E9EFBAED-97F5-4E93-BD23-5A8A3D691B3A}"/>
          </ac:spMkLst>
        </pc:spChg>
        <pc:spChg chg="add mod">
          <ac:chgData name="Sudarshan Chakravarthi" userId="9632d19e-631d-46a5-9e9a-d9cc496f17d0" providerId="ADAL" clId="{C3DC6EA2-BBD2-4D5B-9F62-5B331912E5AE}" dt="2021-10-15T15:38:12.560" v="942" actId="1036"/>
          <ac:spMkLst>
            <pc:docMk/>
            <pc:sldMk cId="1268061230" sldId="4253"/>
            <ac:spMk id="28" creationId="{BA70A17F-B4BA-40CE-93BF-338B835B6A65}"/>
          </ac:spMkLst>
        </pc:spChg>
        <pc:picChg chg="add del mod">
          <ac:chgData name="Sudarshan Chakravarthi" userId="9632d19e-631d-46a5-9e9a-d9cc496f17d0" providerId="ADAL" clId="{C3DC6EA2-BBD2-4D5B-9F62-5B331912E5AE}" dt="2021-10-15T15:38:30.497" v="945" actId="478"/>
          <ac:picMkLst>
            <pc:docMk/>
            <pc:sldMk cId="1268061230" sldId="4253"/>
            <ac:picMk id="1026" creationId="{32C86636-68C3-4F2F-BCA6-F0A3B3985FCB}"/>
          </ac:picMkLst>
        </pc:picChg>
      </pc:sldChg>
      <pc:sldChg chg="modSp add del mod">
        <pc:chgData name="Sudarshan Chakravarthi" userId="9632d19e-631d-46a5-9e9a-d9cc496f17d0" providerId="ADAL" clId="{C3DC6EA2-BBD2-4D5B-9F62-5B331912E5AE}" dt="2023-02-20T07:34:06.302" v="4298" actId="47"/>
        <pc:sldMkLst>
          <pc:docMk/>
          <pc:sldMk cId="1477602656" sldId="4254"/>
        </pc:sldMkLst>
        <pc:spChg chg="mod">
          <ac:chgData name="Sudarshan Chakravarthi" userId="9632d19e-631d-46a5-9e9a-d9cc496f17d0" providerId="ADAL" clId="{C3DC6EA2-BBD2-4D5B-9F62-5B331912E5AE}" dt="2022-08-26T13:13:23.002" v="4250" actId="6549"/>
          <ac:spMkLst>
            <pc:docMk/>
            <pc:sldMk cId="1477602656" sldId="4254"/>
            <ac:spMk id="10" creationId="{4B5F75FC-EC67-41BD-8241-FCDFFD0B2B59}"/>
          </ac:spMkLst>
        </pc:spChg>
      </pc:sldChg>
      <pc:sldChg chg="addSp delSp modSp new del mod">
        <pc:chgData name="Sudarshan Chakravarthi" userId="9632d19e-631d-46a5-9e9a-d9cc496f17d0" providerId="ADAL" clId="{C3DC6EA2-BBD2-4D5B-9F62-5B331912E5AE}" dt="2021-10-31T11:31:04.954" v="3226" actId="47"/>
        <pc:sldMkLst>
          <pc:docMk/>
          <pc:sldMk cId="3434210757" sldId="4254"/>
        </pc:sldMkLst>
        <pc:spChg chg="add mod">
          <ac:chgData name="Sudarshan Chakravarthi" userId="9632d19e-631d-46a5-9e9a-d9cc496f17d0" providerId="ADAL" clId="{C3DC6EA2-BBD2-4D5B-9F62-5B331912E5AE}" dt="2021-10-15T16:25:32.031" v="2555"/>
          <ac:spMkLst>
            <pc:docMk/>
            <pc:sldMk cId="3434210757" sldId="4254"/>
            <ac:spMk id="3" creationId="{EAEB4383-FF1C-4989-8258-A800D38A1E45}"/>
          </ac:spMkLst>
        </pc:spChg>
        <pc:spChg chg="add mod">
          <ac:chgData name="Sudarshan Chakravarthi" userId="9632d19e-631d-46a5-9e9a-d9cc496f17d0" providerId="ADAL" clId="{C3DC6EA2-BBD2-4D5B-9F62-5B331912E5AE}" dt="2021-10-15T16:25:32.031" v="2555"/>
          <ac:spMkLst>
            <pc:docMk/>
            <pc:sldMk cId="3434210757" sldId="4254"/>
            <ac:spMk id="4" creationId="{C2848A15-47B7-45CA-A620-27B28F08CA41}"/>
          </ac:spMkLst>
        </pc:spChg>
        <pc:spChg chg="add mod">
          <ac:chgData name="Sudarshan Chakravarthi" userId="9632d19e-631d-46a5-9e9a-d9cc496f17d0" providerId="ADAL" clId="{C3DC6EA2-BBD2-4D5B-9F62-5B331912E5AE}" dt="2021-10-15T16:25:32.031" v="2555"/>
          <ac:spMkLst>
            <pc:docMk/>
            <pc:sldMk cId="3434210757" sldId="4254"/>
            <ac:spMk id="6" creationId="{764CB892-C24C-41BB-984B-5868A8FACF3B}"/>
          </ac:spMkLst>
        </pc:spChg>
        <pc:spChg chg="mod">
          <ac:chgData name="Sudarshan Chakravarthi" userId="9632d19e-631d-46a5-9e9a-d9cc496f17d0" providerId="ADAL" clId="{C3DC6EA2-BBD2-4D5B-9F62-5B331912E5AE}" dt="2021-10-15T16:25:32.031" v="2555"/>
          <ac:spMkLst>
            <pc:docMk/>
            <pc:sldMk cId="3434210757" sldId="4254"/>
            <ac:spMk id="9" creationId="{20FD87DB-7281-46A5-A9D0-5DE26147EDA8}"/>
          </ac:spMkLst>
        </pc:spChg>
        <pc:spChg chg="mod">
          <ac:chgData name="Sudarshan Chakravarthi" userId="9632d19e-631d-46a5-9e9a-d9cc496f17d0" providerId="ADAL" clId="{C3DC6EA2-BBD2-4D5B-9F62-5B331912E5AE}" dt="2021-10-15T16:25:32.031" v="2555"/>
          <ac:spMkLst>
            <pc:docMk/>
            <pc:sldMk cId="3434210757" sldId="4254"/>
            <ac:spMk id="10" creationId="{DBCC7E7D-37DE-4345-915F-0F759AE0EA81}"/>
          </ac:spMkLst>
        </pc:spChg>
        <pc:spChg chg="mod">
          <ac:chgData name="Sudarshan Chakravarthi" userId="9632d19e-631d-46a5-9e9a-d9cc496f17d0" providerId="ADAL" clId="{C3DC6EA2-BBD2-4D5B-9F62-5B331912E5AE}" dt="2021-10-15T16:25:32.031" v="2555"/>
          <ac:spMkLst>
            <pc:docMk/>
            <pc:sldMk cId="3434210757" sldId="4254"/>
            <ac:spMk id="11" creationId="{F68E0502-7014-4170-AC39-9943863CB973}"/>
          </ac:spMkLst>
        </pc:spChg>
        <pc:spChg chg="mod">
          <ac:chgData name="Sudarshan Chakravarthi" userId="9632d19e-631d-46a5-9e9a-d9cc496f17d0" providerId="ADAL" clId="{C3DC6EA2-BBD2-4D5B-9F62-5B331912E5AE}" dt="2021-10-15T16:25:32.031" v="2555"/>
          <ac:spMkLst>
            <pc:docMk/>
            <pc:sldMk cId="3434210757" sldId="4254"/>
            <ac:spMk id="12" creationId="{51FDAAA2-71AA-496B-9F15-2CB26E54494E}"/>
          </ac:spMkLst>
        </pc:spChg>
        <pc:spChg chg="add mod">
          <ac:chgData name="Sudarshan Chakravarthi" userId="9632d19e-631d-46a5-9e9a-d9cc496f17d0" providerId="ADAL" clId="{C3DC6EA2-BBD2-4D5B-9F62-5B331912E5AE}" dt="2021-10-15T16:29:11.995" v="2633" actId="14100"/>
          <ac:spMkLst>
            <pc:docMk/>
            <pc:sldMk cId="3434210757" sldId="4254"/>
            <ac:spMk id="13" creationId="{01270B9B-DA6B-4DEF-B016-5663A7F7EF85}"/>
          </ac:spMkLst>
        </pc:spChg>
        <pc:spChg chg="add mod">
          <ac:chgData name="Sudarshan Chakravarthi" userId="9632d19e-631d-46a5-9e9a-d9cc496f17d0" providerId="ADAL" clId="{C3DC6EA2-BBD2-4D5B-9F62-5B331912E5AE}" dt="2021-10-15T16:29:17.157" v="2654" actId="1038"/>
          <ac:spMkLst>
            <pc:docMk/>
            <pc:sldMk cId="3434210757" sldId="4254"/>
            <ac:spMk id="14" creationId="{A1B23CD1-9219-48D8-A55D-785914BAAB24}"/>
          </ac:spMkLst>
        </pc:spChg>
        <pc:spChg chg="add mod">
          <ac:chgData name="Sudarshan Chakravarthi" userId="9632d19e-631d-46a5-9e9a-d9cc496f17d0" providerId="ADAL" clId="{C3DC6EA2-BBD2-4D5B-9F62-5B331912E5AE}" dt="2021-10-15T16:29:17.157" v="2654" actId="1038"/>
          <ac:spMkLst>
            <pc:docMk/>
            <pc:sldMk cId="3434210757" sldId="4254"/>
            <ac:spMk id="15" creationId="{9C26C3A6-7959-4EA0-B833-584F09CFEA7C}"/>
          </ac:spMkLst>
        </pc:spChg>
        <pc:spChg chg="add mod">
          <ac:chgData name="Sudarshan Chakravarthi" userId="9632d19e-631d-46a5-9e9a-d9cc496f17d0" providerId="ADAL" clId="{C3DC6EA2-BBD2-4D5B-9F62-5B331912E5AE}" dt="2021-10-15T16:29:29.638" v="2660" actId="108"/>
          <ac:spMkLst>
            <pc:docMk/>
            <pc:sldMk cId="3434210757" sldId="4254"/>
            <ac:spMk id="16" creationId="{3D481E76-D34A-4FC5-AD1C-F082BEA5988E}"/>
          </ac:spMkLst>
        </pc:spChg>
        <pc:spChg chg="mod">
          <ac:chgData name="Sudarshan Chakravarthi" userId="9632d19e-631d-46a5-9e9a-d9cc496f17d0" providerId="ADAL" clId="{C3DC6EA2-BBD2-4D5B-9F62-5B331912E5AE}" dt="2021-10-15T16:25:32.031" v="2555"/>
          <ac:spMkLst>
            <pc:docMk/>
            <pc:sldMk cId="3434210757" sldId="4254"/>
            <ac:spMk id="18" creationId="{1BE26983-C960-43BB-9C85-4EF77167182E}"/>
          </ac:spMkLst>
        </pc:spChg>
        <pc:spChg chg="mod">
          <ac:chgData name="Sudarshan Chakravarthi" userId="9632d19e-631d-46a5-9e9a-d9cc496f17d0" providerId="ADAL" clId="{C3DC6EA2-BBD2-4D5B-9F62-5B331912E5AE}" dt="2021-10-15T16:25:32.031" v="2555"/>
          <ac:spMkLst>
            <pc:docMk/>
            <pc:sldMk cId="3434210757" sldId="4254"/>
            <ac:spMk id="19" creationId="{BEF21BAC-CBA2-45B0-AD43-B8C1B86EA100}"/>
          </ac:spMkLst>
        </pc:spChg>
        <pc:spChg chg="add mod">
          <ac:chgData name="Sudarshan Chakravarthi" userId="9632d19e-631d-46a5-9e9a-d9cc496f17d0" providerId="ADAL" clId="{C3DC6EA2-BBD2-4D5B-9F62-5B331912E5AE}" dt="2021-10-15T16:29:17.157" v="2654" actId="1038"/>
          <ac:spMkLst>
            <pc:docMk/>
            <pc:sldMk cId="3434210757" sldId="4254"/>
            <ac:spMk id="20" creationId="{78935E32-9112-46B2-AE5E-D85854069AD9}"/>
          </ac:spMkLst>
        </pc:spChg>
        <pc:spChg chg="add del mod">
          <ac:chgData name="Sudarshan Chakravarthi" userId="9632d19e-631d-46a5-9e9a-d9cc496f17d0" providerId="ADAL" clId="{C3DC6EA2-BBD2-4D5B-9F62-5B331912E5AE}" dt="2021-10-15T16:26:24.436" v="2562" actId="478"/>
          <ac:spMkLst>
            <pc:docMk/>
            <pc:sldMk cId="3434210757" sldId="4254"/>
            <ac:spMk id="21" creationId="{6B926175-EB78-4C58-9592-7BF53FC61378}"/>
          </ac:spMkLst>
        </pc:spChg>
        <pc:spChg chg="add mod">
          <ac:chgData name="Sudarshan Chakravarthi" userId="9632d19e-631d-46a5-9e9a-d9cc496f17d0" providerId="ADAL" clId="{C3DC6EA2-BBD2-4D5B-9F62-5B331912E5AE}" dt="2021-10-15T16:29:23.795" v="2659" actId="1038"/>
          <ac:spMkLst>
            <pc:docMk/>
            <pc:sldMk cId="3434210757" sldId="4254"/>
            <ac:spMk id="22" creationId="{B29F45BB-D18C-46C1-ACE8-9E924FC39F23}"/>
          </ac:spMkLst>
        </pc:spChg>
        <pc:spChg chg="add mod">
          <ac:chgData name="Sudarshan Chakravarthi" userId="9632d19e-631d-46a5-9e9a-d9cc496f17d0" providerId="ADAL" clId="{C3DC6EA2-BBD2-4D5B-9F62-5B331912E5AE}" dt="2021-10-15T16:28:34.307" v="2614" actId="1076"/>
          <ac:spMkLst>
            <pc:docMk/>
            <pc:sldMk cId="3434210757" sldId="4254"/>
            <ac:spMk id="23" creationId="{58D7198F-203A-4027-A585-00B05F0A3FFE}"/>
          </ac:spMkLst>
        </pc:spChg>
        <pc:spChg chg="add mod">
          <ac:chgData name="Sudarshan Chakravarthi" userId="9632d19e-631d-46a5-9e9a-d9cc496f17d0" providerId="ADAL" clId="{C3DC6EA2-BBD2-4D5B-9F62-5B331912E5AE}" dt="2021-10-15T16:28:34.307" v="2614" actId="1076"/>
          <ac:spMkLst>
            <pc:docMk/>
            <pc:sldMk cId="3434210757" sldId="4254"/>
            <ac:spMk id="24" creationId="{7BD493BA-7EEB-4E09-B985-1C456D5E5475}"/>
          </ac:spMkLst>
        </pc:spChg>
        <pc:spChg chg="add mod">
          <ac:chgData name="Sudarshan Chakravarthi" userId="9632d19e-631d-46a5-9e9a-d9cc496f17d0" providerId="ADAL" clId="{C3DC6EA2-BBD2-4D5B-9F62-5B331912E5AE}" dt="2021-10-15T16:29:22.647" v="2658" actId="1038"/>
          <ac:spMkLst>
            <pc:docMk/>
            <pc:sldMk cId="3434210757" sldId="4254"/>
            <ac:spMk id="25" creationId="{807B8794-94ED-4584-BAA5-D696ED3A645C}"/>
          </ac:spMkLst>
        </pc:spChg>
        <pc:spChg chg="add mod">
          <ac:chgData name="Sudarshan Chakravarthi" userId="9632d19e-631d-46a5-9e9a-d9cc496f17d0" providerId="ADAL" clId="{C3DC6EA2-BBD2-4D5B-9F62-5B331912E5AE}" dt="2021-10-15T16:28:34.307" v="2614" actId="1076"/>
          <ac:spMkLst>
            <pc:docMk/>
            <pc:sldMk cId="3434210757" sldId="4254"/>
            <ac:spMk id="26" creationId="{09A57AB8-6679-4C03-A3AD-99A90E666102}"/>
          </ac:spMkLst>
        </pc:spChg>
        <pc:spChg chg="add mod">
          <ac:chgData name="Sudarshan Chakravarthi" userId="9632d19e-631d-46a5-9e9a-d9cc496f17d0" providerId="ADAL" clId="{C3DC6EA2-BBD2-4D5B-9F62-5B331912E5AE}" dt="2021-10-15T16:28:56.210" v="2626" actId="20577"/>
          <ac:spMkLst>
            <pc:docMk/>
            <pc:sldMk cId="3434210757" sldId="4254"/>
            <ac:spMk id="27" creationId="{78BC85E3-EF7A-499E-BE9A-98420EBF8413}"/>
          </ac:spMkLst>
        </pc:spChg>
        <pc:spChg chg="add mod">
          <ac:chgData name="Sudarshan Chakravarthi" userId="9632d19e-631d-46a5-9e9a-d9cc496f17d0" providerId="ADAL" clId="{C3DC6EA2-BBD2-4D5B-9F62-5B331912E5AE}" dt="2021-10-15T16:28:40.146" v="2615" actId="1076"/>
          <ac:spMkLst>
            <pc:docMk/>
            <pc:sldMk cId="3434210757" sldId="4254"/>
            <ac:spMk id="28" creationId="{C8FC4F0A-D710-4145-9602-2ACFA33B822F}"/>
          </ac:spMkLst>
        </pc:spChg>
        <pc:spChg chg="add mod">
          <ac:chgData name="Sudarshan Chakravarthi" userId="9632d19e-631d-46a5-9e9a-d9cc496f17d0" providerId="ADAL" clId="{C3DC6EA2-BBD2-4D5B-9F62-5B331912E5AE}" dt="2021-10-15T16:29:04.467" v="2632" actId="1036"/>
          <ac:spMkLst>
            <pc:docMk/>
            <pc:sldMk cId="3434210757" sldId="4254"/>
            <ac:spMk id="29" creationId="{143F7D5C-D8BF-4439-B9A4-02EB37226A78}"/>
          </ac:spMkLst>
        </pc:spChg>
        <pc:grpChg chg="add mod">
          <ac:chgData name="Sudarshan Chakravarthi" userId="9632d19e-631d-46a5-9e9a-d9cc496f17d0" providerId="ADAL" clId="{C3DC6EA2-BBD2-4D5B-9F62-5B331912E5AE}" dt="2021-10-15T16:25:32.031" v="2555"/>
          <ac:grpSpMkLst>
            <pc:docMk/>
            <pc:sldMk cId="3434210757" sldId="4254"/>
            <ac:grpSpMk id="8" creationId="{499E5901-0593-45B8-AF19-B361EBD1D176}"/>
          </ac:grpSpMkLst>
        </pc:grpChg>
        <pc:grpChg chg="add mod">
          <ac:chgData name="Sudarshan Chakravarthi" userId="9632d19e-631d-46a5-9e9a-d9cc496f17d0" providerId="ADAL" clId="{C3DC6EA2-BBD2-4D5B-9F62-5B331912E5AE}" dt="2021-10-15T16:25:32.031" v="2555"/>
          <ac:grpSpMkLst>
            <pc:docMk/>
            <pc:sldMk cId="3434210757" sldId="4254"/>
            <ac:grpSpMk id="17" creationId="{3337EBD4-E165-456E-90B1-446091EB9E4B}"/>
          </ac:grpSpMkLst>
        </pc:grpChg>
        <pc:picChg chg="add mod">
          <ac:chgData name="Sudarshan Chakravarthi" userId="9632d19e-631d-46a5-9e9a-d9cc496f17d0" providerId="ADAL" clId="{C3DC6EA2-BBD2-4D5B-9F62-5B331912E5AE}" dt="2021-10-15T16:25:32.031" v="2555"/>
          <ac:picMkLst>
            <pc:docMk/>
            <pc:sldMk cId="3434210757" sldId="4254"/>
            <ac:picMk id="5" creationId="{3792352D-AC32-4893-864C-F9DADDB52827}"/>
          </ac:picMkLst>
        </pc:picChg>
        <pc:picChg chg="add">
          <ac:chgData name="Sudarshan Chakravarthi" userId="9632d19e-631d-46a5-9e9a-d9cc496f17d0" providerId="ADAL" clId="{C3DC6EA2-BBD2-4D5B-9F62-5B331912E5AE}" dt="2021-10-15T16:31:44.313" v="2662" actId="22"/>
          <ac:picMkLst>
            <pc:docMk/>
            <pc:sldMk cId="3434210757" sldId="4254"/>
            <ac:picMk id="30" creationId="{49EBD4F6-2129-40AC-AD0C-25564EA16F52}"/>
          </ac:picMkLst>
        </pc:picChg>
        <pc:picChg chg="add del mod">
          <ac:chgData name="Sudarshan Chakravarthi" userId="9632d19e-631d-46a5-9e9a-d9cc496f17d0" providerId="ADAL" clId="{C3DC6EA2-BBD2-4D5B-9F62-5B331912E5AE}" dt="2021-10-15T16:31:41.708" v="2661" actId="478"/>
          <ac:picMkLst>
            <pc:docMk/>
            <pc:sldMk cId="3434210757" sldId="4254"/>
            <ac:picMk id="2050" creationId="{EFC015A4-873A-4F88-9161-19F3EBE336C5}"/>
          </ac:picMkLst>
        </pc:picChg>
        <pc:cxnChg chg="add mod">
          <ac:chgData name="Sudarshan Chakravarthi" userId="9632d19e-631d-46a5-9e9a-d9cc496f17d0" providerId="ADAL" clId="{C3DC6EA2-BBD2-4D5B-9F62-5B331912E5AE}" dt="2021-10-15T16:25:32.031" v="2555"/>
          <ac:cxnSpMkLst>
            <pc:docMk/>
            <pc:sldMk cId="3434210757" sldId="4254"/>
            <ac:cxnSpMk id="7" creationId="{20924CC9-10F5-4057-9596-7C8C43359D73}"/>
          </ac:cxnSpMkLst>
        </pc:cxnChg>
      </pc:sldChg>
      <pc:sldChg chg="new del">
        <pc:chgData name="Sudarshan Chakravarthi" userId="9632d19e-631d-46a5-9e9a-d9cc496f17d0" providerId="ADAL" clId="{C3DC6EA2-BBD2-4D5B-9F62-5B331912E5AE}" dt="2021-10-31T12:06:43.223" v="4004" actId="2696"/>
        <pc:sldMkLst>
          <pc:docMk/>
          <pc:sldMk cId="3780804658" sldId="4254"/>
        </pc:sldMkLst>
      </pc:sldChg>
      <pc:sldChg chg="addSp delSp modSp new del mod">
        <pc:chgData name="Sudarshan Chakravarthi" userId="9632d19e-631d-46a5-9e9a-d9cc496f17d0" providerId="ADAL" clId="{C3DC6EA2-BBD2-4D5B-9F62-5B331912E5AE}" dt="2021-10-15T15:45:06.221" v="1155" actId="47"/>
        <pc:sldMkLst>
          <pc:docMk/>
          <pc:sldMk cId="3862425462" sldId="4254"/>
        </pc:sldMkLst>
        <pc:spChg chg="add del mod">
          <ac:chgData name="Sudarshan Chakravarthi" userId="9632d19e-631d-46a5-9e9a-d9cc496f17d0" providerId="ADAL" clId="{C3DC6EA2-BBD2-4D5B-9F62-5B331912E5AE}" dt="2021-10-15T15:41:35.295" v="965" actId="478"/>
          <ac:spMkLst>
            <pc:docMk/>
            <pc:sldMk cId="3862425462" sldId="4254"/>
            <ac:spMk id="3" creationId="{B2516A23-6C4F-466F-B447-57742BDEA0C3}"/>
          </ac:spMkLst>
        </pc:spChg>
        <pc:spChg chg="add mod">
          <ac:chgData name="Sudarshan Chakravarthi" userId="9632d19e-631d-46a5-9e9a-d9cc496f17d0" providerId="ADAL" clId="{C3DC6EA2-BBD2-4D5B-9F62-5B331912E5AE}" dt="2021-10-15T15:43:01.556" v="1116" actId="14100"/>
          <ac:spMkLst>
            <pc:docMk/>
            <pc:sldMk cId="3862425462" sldId="4254"/>
            <ac:spMk id="5" creationId="{F3158724-B993-4036-BBE8-0F5C245F1CB6}"/>
          </ac:spMkLst>
        </pc:spChg>
        <pc:spChg chg="add mod">
          <ac:chgData name="Sudarshan Chakravarthi" userId="9632d19e-631d-46a5-9e9a-d9cc496f17d0" providerId="ADAL" clId="{C3DC6EA2-BBD2-4D5B-9F62-5B331912E5AE}" dt="2021-10-15T15:44:27.616" v="1153" actId="2711"/>
          <ac:spMkLst>
            <pc:docMk/>
            <pc:sldMk cId="3862425462" sldId="4254"/>
            <ac:spMk id="7" creationId="{1A0AC6D3-C41F-4A90-88B4-A6A5C433FA40}"/>
          </ac:spMkLst>
        </pc:spChg>
      </pc:sldChg>
      <pc:sldChg chg="modSp add del mod">
        <pc:chgData name="Sudarshan Chakravarthi" userId="9632d19e-631d-46a5-9e9a-d9cc496f17d0" providerId="ADAL" clId="{C3DC6EA2-BBD2-4D5B-9F62-5B331912E5AE}" dt="2021-10-31T12:06:43.223" v="4004" actId="2696"/>
        <pc:sldMkLst>
          <pc:docMk/>
          <pc:sldMk cId="570982280" sldId="4255"/>
        </pc:sldMkLst>
        <pc:spChg chg="mod">
          <ac:chgData name="Sudarshan Chakravarthi" userId="9632d19e-631d-46a5-9e9a-d9cc496f17d0" providerId="ADAL" clId="{C3DC6EA2-BBD2-4D5B-9F62-5B331912E5AE}" dt="2021-10-31T12:05:53.834" v="3997" actId="20577"/>
          <ac:spMkLst>
            <pc:docMk/>
            <pc:sldMk cId="570982280" sldId="4255"/>
            <ac:spMk id="8" creationId="{DA32DBBD-D3E4-453E-AFA1-C79D34C915C9}"/>
          </ac:spMkLst>
        </pc:spChg>
      </pc:sldChg>
      <pc:sldChg chg="addSp delSp modSp add del mod">
        <pc:chgData name="Sudarshan Chakravarthi" userId="9632d19e-631d-46a5-9e9a-d9cc496f17d0" providerId="ADAL" clId="{C3DC6EA2-BBD2-4D5B-9F62-5B331912E5AE}" dt="2021-10-15T15:45:02.965" v="1154" actId="47"/>
        <pc:sldMkLst>
          <pc:docMk/>
          <pc:sldMk cId="2562285108" sldId="4255"/>
        </pc:sldMkLst>
        <pc:spChg chg="mod">
          <ac:chgData name="Sudarshan Chakravarthi" userId="9632d19e-631d-46a5-9e9a-d9cc496f17d0" providerId="ADAL" clId="{C3DC6EA2-BBD2-4D5B-9F62-5B331912E5AE}" dt="2021-10-15T15:40:06.955" v="964" actId="20577"/>
          <ac:spMkLst>
            <pc:docMk/>
            <pc:sldMk cId="2562285108" sldId="4255"/>
            <ac:spMk id="12" creationId="{48240749-A549-40C7-8D79-7C50C4D53DA5}"/>
          </ac:spMkLst>
        </pc:spChg>
        <pc:spChg chg="mod">
          <ac:chgData name="Sudarshan Chakravarthi" userId="9632d19e-631d-46a5-9e9a-d9cc496f17d0" providerId="ADAL" clId="{C3DC6EA2-BBD2-4D5B-9F62-5B331912E5AE}" dt="2021-10-15T15:43:17.647" v="1134" actId="20577"/>
          <ac:spMkLst>
            <pc:docMk/>
            <pc:sldMk cId="2562285108" sldId="4255"/>
            <ac:spMk id="16" creationId="{B5E53973-4EE1-4F3F-B716-6FC6E67FBA47}"/>
          </ac:spMkLst>
        </pc:spChg>
        <pc:spChg chg="del">
          <ac:chgData name="Sudarshan Chakravarthi" userId="9632d19e-631d-46a5-9e9a-d9cc496f17d0" providerId="ADAL" clId="{C3DC6EA2-BBD2-4D5B-9F62-5B331912E5AE}" dt="2021-10-15T15:43:45.161" v="1140" actId="478"/>
          <ac:spMkLst>
            <pc:docMk/>
            <pc:sldMk cId="2562285108" sldId="4255"/>
            <ac:spMk id="19" creationId="{4B55E546-9FEB-496C-AB27-EA343F9C9042}"/>
          </ac:spMkLst>
        </pc:spChg>
        <pc:spChg chg="mod">
          <ac:chgData name="Sudarshan Chakravarthi" userId="9632d19e-631d-46a5-9e9a-d9cc496f17d0" providerId="ADAL" clId="{C3DC6EA2-BBD2-4D5B-9F62-5B331912E5AE}" dt="2021-10-15T15:43:39.624" v="1139" actId="1076"/>
          <ac:spMkLst>
            <pc:docMk/>
            <pc:sldMk cId="2562285108" sldId="4255"/>
            <ac:spMk id="21" creationId="{674470CC-00E2-48B3-BC7F-ECCB973DEE91}"/>
          </ac:spMkLst>
        </pc:spChg>
        <pc:spChg chg="del">
          <ac:chgData name="Sudarshan Chakravarthi" userId="9632d19e-631d-46a5-9e9a-d9cc496f17d0" providerId="ADAL" clId="{C3DC6EA2-BBD2-4D5B-9F62-5B331912E5AE}" dt="2021-10-15T15:43:45.161" v="1140" actId="478"/>
          <ac:spMkLst>
            <pc:docMk/>
            <pc:sldMk cId="2562285108" sldId="4255"/>
            <ac:spMk id="25" creationId="{C132DCC4-456B-4ED7-8653-6FAA7B6A1C79}"/>
          </ac:spMkLst>
        </pc:spChg>
        <pc:spChg chg="del">
          <ac:chgData name="Sudarshan Chakravarthi" userId="9632d19e-631d-46a5-9e9a-d9cc496f17d0" providerId="ADAL" clId="{C3DC6EA2-BBD2-4D5B-9F62-5B331912E5AE}" dt="2021-10-15T15:43:45.161" v="1140" actId="478"/>
          <ac:spMkLst>
            <pc:docMk/>
            <pc:sldMk cId="2562285108" sldId="4255"/>
            <ac:spMk id="27" creationId="{E9EFBAED-97F5-4E93-BD23-5A8A3D691B3A}"/>
          </ac:spMkLst>
        </pc:spChg>
        <pc:spChg chg="del">
          <ac:chgData name="Sudarshan Chakravarthi" userId="9632d19e-631d-46a5-9e9a-d9cc496f17d0" providerId="ADAL" clId="{C3DC6EA2-BBD2-4D5B-9F62-5B331912E5AE}" dt="2021-10-15T15:43:45.161" v="1140" actId="478"/>
          <ac:spMkLst>
            <pc:docMk/>
            <pc:sldMk cId="2562285108" sldId="4255"/>
            <ac:spMk id="28" creationId="{BA70A17F-B4BA-40CE-93BF-338B835B6A65}"/>
          </ac:spMkLst>
        </pc:spChg>
        <pc:spChg chg="add mod">
          <ac:chgData name="Sudarshan Chakravarthi" userId="9632d19e-631d-46a5-9e9a-d9cc496f17d0" providerId="ADAL" clId="{C3DC6EA2-BBD2-4D5B-9F62-5B331912E5AE}" dt="2021-10-15T15:43:33.964" v="1138" actId="14100"/>
          <ac:spMkLst>
            <pc:docMk/>
            <pc:sldMk cId="2562285108" sldId="4255"/>
            <ac:spMk id="29" creationId="{BE382FE1-73CF-4248-8611-16F75AAA7DF1}"/>
          </ac:spMkLst>
        </pc:spChg>
        <pc:spChg chg="add mod">
          <ac:chgData name="Sudarshan Chakravarthi" userId="9632d19e-631d-46a5-9e9a-d9cc496f17d0" providerId="ADAL" clId="{C3DC6EA2-BBD2-4D5B-9F62-5B331912E5AE}" dt="2021-10-15T15:43:55.644" v="1142" actId="1076"/>
          <ac:spMkLst>
            <pc:docMk/>
            <pc:sldMk cId="2562285108" sldId="4255"/>
            <ac:spMk id="30" creationId="{2B75F366-5CF3-41D8-8060-74388BA78D83}"/>
          </ac:spMkLst>
        </pc:spChg>
        <pc:spChg chg="add mod">
          <ac:chgData name="Sudarshan Chakravarthi" userId="9632d19e-631d-46a5-9e9a-d9cc496f17d0" providerId="ADAL" clId="{C3DC6EA2-BBD2-4D5B-9F62-5B331912E5AE}" dt="2021-10-15T15:43:58.883" v="1144" actId="1076"/>
          <ac:spMkLst>
            <pc:docMk/>
            <pc:sldMk cId="2562285108" sldId="4255"/>
            <ac:spMk id="31" creationId="{2DEC6962-BB96-46FA-965C-96A5CA28A8FB}"/>
          </ac:spMkLst>
        </pc:spChg>
        <pc:spChg chg="add mod">
          <ac:chgData name="Sudarshan Chakravarthi" userId="9632d19e-631d-46a5-9e9a-d9cc496f17d0" providerId="ADAL" clId="{C3DC6EA2-BBD2-4D5B-9F62-5B331912E5AE}" dt="2021-10-15T15:44:03.239" v="1146" actId="1076"/>
          <ac:spMkLst>
            <pc:docMk/>
            <pc:sldMk cId="2562285108" sldId="4255"/>
            <ac:spMk id="32" creationId="{C4A1E089-F0F6-4417-81E9-3416399E40EA}"/>
          </ac:spMkLst>
        </pc:spChg>
        <pc:spChg chg="add mod">
          <ac:chgData name="Sudarshan Chakravarthi" userId="9632d19e-631d-46a5-9e9a-d9cc496f17d0" providerId="ADAL" clId="{C3DC6EA2-BBD2-4D5B-9F62-5B331912E5AE}" dt="2021-10-15T15:44:06.884" v="1148" actId="1076"/>
          <ac:spMkLst>
            <pc:docMk/>
            <pc:sldMk cId="2562285108" sldId="4255"/>
            <ac:spMk id="33" creationId="{46D02577-39BD-4AEA-814F-338244731E45}"/>
          </ac:spMkLst>
        </pc:spChg>
      </pc:sldChg>
      <pc:sldChg chg="modSp add del mod">
        <pc:chgData name="Sudarshan Chakravarthi" userId="9632d19e-631d-46a5-9e9a-d9cc496f17d0" providerId="ADAL" clId="{C3DC6EA2-BBD2-4D5B-9F62-5B331912E5AE}" dt="2022-08-26T13:13:02.485" v="4239" actId="47"/>
        <pc:sldMkLst>
          <pc:docMk/>
          <pc:sldMk cId="3674930476" sldId="4256"/>
        </pc:sldMkLst>
        <pc:spChg chg="mod">
          <ac:chgData name="Sudarshan Chakravarthi" userId="9632d19e-631d-46a5-9e9a-d9cc496f17d0" providerId="ADAL" clId="{C3DC6EA2-BBD2-4D5B-9F62-5B331912E5AE}" dt="2021-10-31T12:09:30.682" v="4033" actId="20577"/>
          <ac:spMkLst>
            <pc:docMk/>
            <pc:sldMk cId="3674930476" sldId="4256"/>
            <ac:spMk id="8" creationId="{DA32DBBD-D3E4-453E-AFA1-C79D34C915C9}"/>
          </ac:spMkLst>
        </pc:spChg>
      </pc:sldChg>
      <pc:sldChg chg="add del">
        <pc:chgData name="Sudarshan Chakravarthi" userId="9632d19e-631d-46a5-9e9a-d9cc496f17d0" providerId="ADAL" clId="{C3DC6EA2-BBD2-4D5B-9F62-5B331912E5AE}" dt="2023-02-20T07:30:20.678" v="4263"/>
        <pc:sldMkLst>
          <pc:docMk/>
          <pc:sldMk cId="683501595" sldId="4411"/>
        </pc:sldMkLst>
      </pc:sldChg>
      <pc:sldChg chg="add del">
        <pc:chgData name="Sudarshan Chakravarthi" userId="9632d19e-631d-46a5-9e9a-d9cc496f17d0" providerId="ADAL" clId="{C3DC6EA2-BBD2-4D5B-9F62-5B331912E5AE}" dt="2023-02-20T07:30:20.678" v="4263"/>
        <pc:sldMkLst>
          <pc:docMk/>
          <pc:sldMk cId="2434400758" sldId="4412"/>
        </pc:sldMkLst>
      </pc:sldChg>
      <pc:sldChg chg="addSp modSp new mod">
        <pc:chgData name="Sudarshan Chakravarthi" userId="9632d19e-631d-46a5-9e9a-d9cc496f17d0" providerId="ADAL" clId="{C3DC6EA2-BBD2-4D5B-9F62-5B331912E5AE}" dt="2023-02-20T07:33:52.395" v="4296" actId="207"/>
        <pc:sldMkLst>
          <pc:docMk/>
          <pc:sldMk cId="493416685" sldId="4413"/>
        </pc:sldMkLst>
        <pc:spChg chg="mod">
          <ac:chgData name="Sudarshan Chakravarthi" userId="9632d19e-631d-46a5-9e9a-d9cc496f17d0" providerId="ADAL" clId="{C3DC6EA2-BBD2-4D5B-9F62-5B331912E5AE}" dt="2023-02-20T07:33:52.395" v="4296" actId="207"/>
          <ac:spMkLst>
            <pc:docMk/>
            <pc:sldMk cId="493416685" sldId="4413"/>
            <ac:spMk id="3" creationId="{768DEDBA-4432-2137-A622-8331EF1EED98}"/>
          </ac:spMkLst>
        </pc:spChg>
        <pc:spChg chg="mod">
          <ac:chgData name="Sudarshan Chakravarthi" userId="9632d19e-631d-46a5-9e9a-d9cc496f17d0" providerId="ADAL" clId="{C3DC6EA2-BBD2-4D5B-9F62-5B331912E5AE}" dt="2023-02-20T07:33:52.395" v="4296" actId="207"/>
          <ac:spMkLst>
            <pc:docMk/>
            <pc:sldMk cId="493416685" sldId="4413"/>
            <ac:spMk id="4" creationId="{A236BB56-FA51-FC2B-8200-2B6189F70B2A}"/>
          </ac:spMkLst>
        </pc:spChg>
        <pc:grpChg chg="add mod">
          <ac:chgData name="Sudarshan Chakravarthi" userId="9632d19e-631d-46a5-9e9a-d9cc496f17d0" providerId="ADAL" clId="{C3DC6EA2-BBD2-4D5B-9F62-5B331912E5AE}" dt="2023-02-20T07:33:52.395" v="4296" actId="207"/>
          <ac:grpSpMkLst>
            <pc:docMk/>
            <pc:sldMk cId="493416685" sldId="4413"/>
            <ac:grpSpMk id="2" creationId="{FCAF2614-B442-D720-D776-C1FB1480BD9A}"/>
          </ac:grpSpMkLst>
        </pc:grpChg>
        <pc:picChg chg="add mod">
          <ac:chgData name="Sudarshan Chakravarthi" userId="9632d19e-631d-46a5-9e9a-d9cc496f17d0" providerId="ADAL" clId="{C3DC6EA2-BBD2-4D5B-9F62-5B331912E5AE}" dt="2023-02-20T07:33:48.652" v="4295" actId="1076"/>
          <ac:picMkLst>
            <pc:docMk/>
            <pc:sldMk cId="493416685" sldId="4413"/>
            <ac:picMk id="5" creationId="{1CCF7B15-0774-6601-7D6D-F0BEAD7D4479}"/>
          </ac:picMkLst>
        </pc:picChg>
      </pc:sldChg>
      <pc:sldChg chg="add">
        <pc:chgData name="Sudarshan Chakravarthi" userId="9632d19e-631d-46a5-9e9a-d9cc496f17d0" providerId="ADAL" clId="{C3DC6EA2-BBD2-4D5B-9F62-5B331912E5AE}" dt="2023-02-20T07:34:17.741" v="4301"/>
        <pc:sldMkLst>
          <pc:docMk/>
          <pc:sldMk cId="903784960" sldId="4414"/>
        </pc:sldMkLst>
      </pc:sldChg>
      <pc:sldChg chg="add del">
        <pc:chgData name="Sudarshan Chakravarthi" userId="9632d19e-631d-46a5-9e9a-d9cc496f17d0" providerId="ADAL" clId="{C3DC6EA2-BBD2-4D5B-9F62-5B331912E5AE}" dt="2023-02-20T07:34:17.721" v="4300"/>
        <pc:sldMkLst>
          <pc:docMk/>
          <pc:sldMk cId="3668147668" sldId="4414"/>
        </pc:sldMkLst>
      </pc:sldChg>
      <pc:sldChg chg="addSp modSp new mod ord">
        <pc:chgData name="Sudarshan Chakravarthi" userId="9632d19e-631d-46a5-9e9a-d9cc496f17d0" providerId="ADAL" clId="{C3DC6EA2-BBD2-4D5B-9F62-5B331912E5AE}" dt="2023-02-20T07:34:51.961" v="4325" actId="1076"/>
        <pc:sldMkLst>
          <pc:docMk/>
          <pc:sldMk cId="2087587017" sldId="4415"/>
        </pc:sldMkLst>
        <pc:spChg chg="add mod">
          <ac:chgData name="Sudarshan Chakravarthi" userId="9632d19e-631d-46a5-9e9a-d9cc496f17d0" providerId="ADAL" clId="{C3DC6EA2-BBD2-4D5B-9F62-5B331912E5AE}" dt="2023-02-20T07:34:51.961" v="4325" actId="1076"/>
          <ac:spMkLst>
            <pc:docMk/>
            <pc:sldMk cId="2087587017" sldId="4415"/>
            <ac:spMk id="2" creationId="{CB334484-6E61-EEE4-B102-A796C560C5DF}"/>
          </ac:spMkLst>
        </pc:spChg>
      </pc:sldChg>
      <pc:sldMasterChg chg="delSldLayout">
        <pc:chgData name="Sudarshan Chakravarthi" userId="9632d19e-631d-46a5-9e9a-d9cc496f17d0" providerId="ADAL" clId="{C3DC6EA2-BBD2-4D5B-9F62-5B331912E5AE}" dt="2023-02-20T07:34:05.206" v="4297" actId="47"/>
        <pc:sldMasterMkLst>
          <pc:docMk/>
          <pc:sldMasterMk cId="3657234278" sldId="2147483660"/>
        </pc:sldMasterMkLst>
        <pc:sldLayoutChg chg="del">
          <pc:chgData name="Sudarshan Chakravarthi" userId="9632d19e-631d-46a5-9e9a-d9cc496f17d0" providerId="ADAL" clId="{C3DC6EA2-BBD2-4D5B-9F62-5B331912E5AE}" dt="2023-02-20T07:34:05.206" v="4297" actId="47"/>
          <pc:sldLayoutMkLst>
            <pc:docMk/>
            <pc:sldMasterMk cId="3657234278" sldId="2147483660"/>
            <pc:sldLayoutMk cId="1012083861" sldId="2147483679"/>
          </pc:sldLayoutMkLst>
        </pc:sldLayoutChg>
      </pc:sldMasterChg>
    </pc:docChg>
  </pc:docChgLst>
  <pc:docChgLst>
    <pc:chgData name="Sudarshan Chakravarthi" userId="9632d19e-631d-46a5-9e9a-d9cc496f17d0" providerId="ADAL" clId="{DB1BA7EF-61A4-464D-88AA-65E6FCF60C51}"/>
    <pc:docChg chg="addSld delSld modSld">
      <pc:chgData name="Sudarshan Chakravarthi" userId="9632d19e-631d-46a5-9e9a-d9cc496f17d0" providerId="ADAL" clId="{DB1BA7EF-61A4-464D-88AA-65E6FCF60C51}" dt="2023-07-12T14:07:09.565" v="11" actId="47"/>
      <pc:docMkLst>
        <pc:docMk/>
      </pc:docMkLst>
      <pc:sldChg chg="addSp modSp mod">
        <pc:chgData name="Sudarshan Chakravarthi" userId="9632d19e-631d-46a5-9e9a-d9cc496f17d0" providerId="ADAL" clId="{DB1BA7EF-61A4-464D-88AA-65E6FCF60C51}" dt="2023-07-12T14:06:52.910" v="6" actId="1076"/>
        <pc:sldMkLst>
          <pc:docMk/>
          <pc:sldMk cId="1805402828" sldId="4213"/>
        </pc:sldMkLst>
        <pc:spChg chg="mod">
          <ac:chgData name="Sudarshan Chakravarthi" userId="9632d19e-631d-46a5-9e9a-d9cc496f17d0" providerId="ADAL" clId="{DB1BA7EF-61A4-464D-88AA-65E6FCF60C51}" dt="2023-07-12T14:06:28.388" v="2" actId="207"/>
          <ac:spMkLst>
            <pc:docMk/>
            <pc:sldMk cId="1805402828" sldId="4213"/>
            <ac:spMk id="3" creationId="{4BF47BCA-2F15-986A-02D0-2D9F07686D95}"/>
          </ac:spMkLst>
        </pc:spChg>
        <pc:spChg chg="mod">
          <ac:chgData name="Sudarshan Chakravarthi" userId="9632d19e-631d-46a5-9e9a-d9cc496f17d0" providerId="ADAL" clId="{DB1BA7EF-61A4-464D-88AA-65E6FCF60C51}" dt="2023-07-12T14:06:20.035" v="1" actId="207"/>
          <ac:spMkLst>
            <pc:docMk/>
            <pc:sldMk cId="1805402828" sldId="4213"/>
            <ac:spMk id="4" creationId="{506242F6-CA1E-42FB-BB1A-B13E71A7D987}"/>
          </ac:spMkLst>
        </pc:spChg>
        <pc:spChg chg="mod">
          <ac:chgData name="Sudarshan Chakravarthi" userId="9632d19e-631d-46a5-9e9a-d9cc496f17d0" providerId="ADAL" clId="{DB1BA7EF-61A4-464D-88AA-65E6FCF60C51}" dt="2023-07-12T14:06:28.388" v="2" actId="207"/>
          <ac:spMkLst>
            <pc:docMk/>
            <pc:sldMk cId="1805402828" sldId="4213"/>
            <ac:spMk id="5" creationId="{A55F9EF0-6E25-5DBA-3818-432102426AB4}"/>
          </ac:spMkLst>
        </pc:spChg>
        <pc:spChg chg="mod">
          <ac:chgData name="Sudarshan Chakravarthi" userId="9632d19e-631d-46a5-9e9a-d9cc496f17d0" providerId="ADAL" clId="{DB1BA7EF-61A4-464D-88AA-65E6FCF60C51}" dt="2023-07-12T14:06:43.918" v="5"/>
          <ac:spMkLst>
            <pc:docMk/>
            <pc:sldMk cId="1805402828" sldId="4213"/>
            <ac:spMk id="16" creationId="{E8428132-13F1-3407-E468-F9820EE33857}"/>
          </ac:spMkLst>
        </pc:spChg>
        <pc:spChg chg="mod">
          <ac:chgData name="Sudarshan Chakravarthi" userId="9632d19e-631d-46a5-9e9a-d9cc496f17d0" providerId="ADAL" clId="{DB1BA7EF-61A4-464D-88AA-65E6FCF60C51}" dt="2023-07-12T14:06:43.918" v="5"/>
          <ac:spMkLst>
            <pc:docMk/>
            <pc:sldMk cId="1805402828" sldId="4213"/>
            <ac:spMk id="17" creationId="{D4FEDC4F-D26F-F297-4053-1C6496859E06}"/>
          </ac:spMkLst>
        </pc:spChg>
        <pc:grpChg chg="add mod">
          <ac:chgData name="Sudarshan Chakravarthi" userId="9632d19e-631d-46a5-9e9a-d9cc496f17d0" providerId="ADAL" clId="{DB1BA7EF-61A4-464D-88AA-65E6FCF60C51}" dt="2023-07-12T14:06:43.918" v="5"/>
          <ac:grpSpMkLst>
            <pc:docMk/>
            <pc:sldMk cId="1805402828" sldId="4213"/>
            <ac:grpSpMk id="15" creationId="{0F290B15-2AD3-3BBA-0F73-23C8FE3EA64D}"/>
          </ac:grpSpMkLst>
        </pc:grpChg>
        <pc:picChg chg="add mod">
          <ac:chgData name="Sudarshan Chakravarthi" userId="9632d19e-631d-46a5-9e9a-d9cc496f17d0" providerId="ADAL" clId="{DB1BA7EF-61A4-464D-88AA-65E6FCF60C51}" dt="2023-07-12T14:06:52.910" v="6" actId="1076"/>
          <ac:picMkLst>
            <pc:docMk/>
            <pc:sldMk cId="1805402828" sldId="4213"/>
            <ac:picMk id="8" creationId="{AF47351C-DA3F-BB3E-984C-D2DF36290602}"/>
          </ac:picMkLst>
        </pc:picChg>
        <pc:picChg chg="mod">
          <ac:chgData name="Sudarshan Chakravarthi" userId="9632d19e-631d-46a5-9e9a-d9cc496f17d0" providerId="ADAL" clId="{DB1BA7EF-61A4-464D-88AA-65E6FCF60C51}" dt="2023-07-12T14:06:33.823" v="3" actId="208"/>
          <ac:picMkLst>
            <pc:docMk/>
            <pc:sldMk cId="1805402828" sldId="4213"/>
            <ac:picMk id="12" creationId="{DF4F74B7-A3F6-352C-9C9B-56A729043718}"/>
          </ac:picMkLst>
        </pc:picChg>
      </pc:sldChg>
      <pc:sldChg chg="del">
        <pc:chgData name="Sudarshan Chakravarthi" userId="9632d19e-631d-46a5-9e9a-d9cc496f17d0" providerId="ADAL" clId="{DB1BA7EF-61A4-464D-88AA-65E6FCF60C51}" dt="2023-07-12T14:07:09.565" v="11" actId="47"/>
        <pc:sldMkLst>
          <pc:docMk/>
          <pc:sldMk cId="903784960" sldId="4414"/>
        </pc:sldMkLst>
      </pc:sldChg>
      <pc:sldChg chg="delSp add del">
        <pc:chgData name="Sudarshan Chakravarthi" userId="9632d19e-631d-46a5-9e9a-d9cc496f17d0" providerId="ADAL" clId="{DB1BA7EF-61A4-464D-88AA-65E6FCF60C51}" dt="2023-07-12T14:06:56.681" v="7" actId="47"/>
        <pc:sldMkLst>
          <pc:docMk/>
          <pc:sldMk cId="863439131" sldId="4416"/>
        </pc:sldMkLst>
        <pc:grpChg chg="del">
          <ac:chgData name="Sudarshan Chakravarthi" userId="9632d19e-631d-46a5-9e9a-d9cc496f17d0" providerId="ADAL" clId="{DB1BA7EF-61A4-464D-88AA-65E6FCF60C51}" dt="2023-07-12T14:06:42.001" v="4" actId="21"/>
          <ac:grpSpMkLst>
            <pc:docMk/>
            <pc:sldMk cId="863439131" sldId="4416"/>
            <ac:grpSpMk id="8" creationId="{505F8FA3-E3F2-071B-08FA-7124C88AF8A6}"/>
          </ac:grpSpMkLst>
        </pc:grpChg>
        <pc:picChg chg="del">
          <ac:chgData name="Sudarshan Chakravarthi" userId="9632d19e-631d-46a5-9e9a-d9cc496f17d0" providerId="ADAL" clId="{DB1BA7EF-61A4-464D-88AA-65E6FCF60C51}" dt="2023-07-12T14:06:42.001" v="4" actId="21"/>
          <ac:picMkLst>
            <pc:docMk/>
            <pc:sldMk cId="863439131" sldId="4416"/>
            <ac:picMk id="12" creationId="{707E75BE-A0BA-4507-C932-E34882977F11}"/>
          </ac:picMkLst>
        </pc:picChg>
      </pc:sldChg>
      <pc:sldChg chg="add">
        <pc:chgData name="Sudarshan Chakravarthi" userId="9632d19e-631d-46a5-9e9a-d9cc496f17d0" providerId="ADAL" clId="{DB1BA7EF-61A4-464D-88AA-65E6FCF60C51}" dt="2023-07-12T14:07:07.446" v="10"/>
        <pc:sldMkLst>
          <pc:docMk/>
          <pc:sldMk cId="3746084021" sldId="4416"/>
        </pc:sldMkLst>
      </pc:sldChg>
      <pc:sldChg chg="add del">
        <pc:chgData name="Sudarshan Chakravarthi" userId="9632d19e-631d-46a5-9e9a-d9cc496f17d0" providerId="ADAL" clId="{DB1BA7EF-61A4-464D-88AA-65E6FCF60C51}" dt="2023-07-12T14:07:07.402" v="9"/>
        <pc:sldMkLst>
          <pc:docMk/>
          <pc:sldMk cId="4177017945" sldId="441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85EF9C63-2F85-46F7-8844-D9944BAC8CF2}" type="datetimeFigureOut">
              <a:rPr lang="en-GB" smtClean="0"/>
              <a:t>12/07/2023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10962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85EF9C63-2F85-46F7-8844-D9944BAC8CF2}" type="datetimeFigureOut">
              <a:rPr lang="en-GB" smtClean="0"/>
              <a:t>12/07/2023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20359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85EF9C63-2F85-46F7-8844-D9944BAC8CF2}" type="datetimeFigureOut">
              <a:rPr lang="en-GB" smtClean="0"/>
              <a:t>12/07/2023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231617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698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670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1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77FB066-C497-3447-AFBC-355A0B2950FD}"/>
              </a:ext>
            </a:extLst>
          </p:cNvPr>
          <p:cNvSpPr>
            <a:spLocks noGrp="1"/>
          </p:cNvSpPr>
          <p:nvPr>
            <p:ph type="pic" sz="quarter" idx="10"/>
          </p:nvPr>
        </p:nvSpPr>
        <p:spPr>
          <a:xfrm>
            <a:off x="891614" y="1773238"/>
            <a:ext cx="1078987" cy="1078707"/>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16" name="Picture Placeholder 14">
            <a:extLst>
              <a:ext uri="{FF2B5EF4-FFF2-40B4-BE49-F238E27FC236}">
                <a16:creationId xmlns:a16="http://schemas.microsoft.com/office/drawing/2014/main" id="{E8691FDF-DF05-0244-9389-84535F62087E}"/>
              </a:ext>
            </a:extLst>
          </p:cNvPr>
          <p:cNvSpPr>
            <a:spLocks noGrp="1"/>
          </p:cNvSpPr>
          <p:nvPr>
            <p:ph type="pic" sz="quarter" idx="11"/>
          </p:nvPr>
        </p:nvSpPr>
        <p:spPr>
          <a:xfrm>
            <a:off x="3568363" y="1773238"/>
            <a:ext cx="1078987" cy="1078707"/>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17" name="Picture Placeholder 14">
            <a:extLst>
              <a:ext uri="{FF2B5EF4-FFF2-40B4-BE49-F238E27FC236}">
                <a16:creationId xmlns:a16="http://schemas.microsoft.com/office/drawing/2014/main" id="{0228ACD1-B509-8246-98F4-2E2EAFBB2332}"/>
              </a:ext>
            </a:extLst>
          </p:cNvPr>
          <p:cNvSpPr>
            <a:spLocks noGrp="1"/>
          </p:cNvSpPr>
          <p:nvPr>
            <p:ph type="pic" sz="quarter" idx="12"/>
          </p:nvPr>
        </p:nvSpPr>
        <p:spPr>
          <a:xfrm>
            <a:off x="6245108" y="1773238"/>
            <a:ext cx="1078987" cy="1078707"/>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18" name="Picture Placeholder 14">
            <a:extLst>
              <a:ext uri="{FF2B5EF4-FFF2-40B4-BE49-F238E27FC236}">
                <a16:creationId xmlns:a16="http://schemas.microsoft.com/office/drawing/2014/main" id="{B2EA797C-D871-6640-B9E3-1714389672BA}"/>
              </a:ext>
            </a:extLst>
          </p:cNvPr>
          <p:cNvSpPr>
            <a:spLocks noGrp="1"/>
          </p:cNvSpPr>
          <p:nvPr>
            <p:ph type="pic" sz="quarter" idx="13"/>
          </p:nvPr>
        </p:nvSpPr>
        <p:spPr>
          <a:xfrm>
            <a:off x="8905809" y="1773238"/>
            <a:ext cx="1078987" cy="1078707"/>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19" name="Picture Placeholder 14">
            <a:extLst>
              <a:ext uri="{FF2B5EF4-FFF2-40B4-BE49-F238E27FC236}">
                <a16:creationId xmlns:a16="http://schemas.microsoft.com/office/drawing/2014/main" id="{64D4B74A-6E38-6A49-BD5E-8E78B96F4656}"/>
              </a:ext>
            </a:extLst>
          </p:cNvPr>
          <p:cNvSpPr>
            <a:spLocks noGrp="1"/>
          </p:cNvSpPr>
          <p:nvPr>
            <p:ph type="pic" sz="quarter" idx="14"/>
          </p:nvPr>
        </p:nvSpPr>
        <p:spPr>
          <a:xfrm>
            <a:off x="1074793" y="3429000"/>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0" name="Picture Placeholder 14">
            <a:extLst>
              <a:ext uri="{FF2B5EF4-FFF2-40B4-BE49-F238E27FC236}">
                <a16:creationId xmlns:a16="http://schemas.microsoft.com/office/drawing/2014/main" id="{16A09D8D-A7BA-104A-9BE1-074748E80DBA}"/>
              </a:ext>
            </a:extLst>
          </p:cNvPr>
          <p:cNvSpPr>
            <a:spLocks noGrp="1"/>
          </p:cNvSpPr>
          <p:nvPr>
            <p:ph type="pic" sz="quarter" idx="15"/>
          </p:nvPr>
        </p:nvSpPr>
        <p:spPr>
          <a:xfrm>
            <a:off x="1074793" y="4703312"/>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1" name="Picture Placeholder 14">
            <a:extLst>
              <a:ext uri="{FF2B5EF4-FFF2-40B4-BE49-F238E27FC236}">
                <a16:creationId xmlns:a16="http://schemas.microsoft.com/office/drawing/2014/main" id="{0B0F68C6-12B4-4546-B3A5-36451D33CF2E}"/>
              </a:ext>
            </a:extLst>
          </p:cNvPr>
          <p:cNvSpPr>
            <a:spLocks noGrp="1"/>
          </p:cNvSpPr>
          <p:nvPr>
            <p:ph type="pic" sz="quarter" idx="16"/>
          </p:nvPr>
        </p:nvSpPr>
        <p:spPr>
          <a:xfrm>
            <a:off x="3751788" y="3429000"/>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2" name="Picture Placeholder 14">
            <a:extLst>
              <a:ext uri="{FF2B5EF4-FFF2-40B4-BE49-F238E27FC236}">
                <a16:creationId xmlns:a16="http://schemas.microsoft.com/office/drawing/2014/main" id="{0C9DE70E-897C-154C-9827-196F1ED27C94}"/>
              </a:ext>
            </a:extLst>
          </p:cNvPr>
          <p:cNvSpPr>
            <a:spLocks noGrp="1"/>
          </p:cNvSpPr>
          <p:nvPr>
            <p:ph type="pic" sz="quarter" idx="17"/>
          </p:nvPr>
        </p:nvSpPr>
        <p:spPr>
          <a:xfrm>
            <a:off x="3751788" y="4703312"/>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3" name="Picture Placeholder 14">
            <a:extLst>
              <a:ext uri="{FF2B5EF4-FFF2-40B4-BE49-F238E27FC236}">
                <a16:creationId xmlns:a16="http://schemas.microsoft.com/office/drawing/2014/main" id="{7924C9AA-3FB8-C748-9EF0-11EF66BD8BFA}"/>
              </a:ext>
            </a:extLst>
          </p:cNvPr>
          <p:cNvSpPr>
            <a:spLocks noGrp="1"/>
          </p:cNvSpPr>
          <p:nvPr>
            <p:ph type="pic" sz="quarter" idx="18"/>
          </p:nvPr>
        </p:nvSpPr>
        <p:spPr>
          <a:xfrm>
            <a:off x="6420513" y="3429000"/>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4" name="Picture Placeholder 14">
            <a:extLst>
              <a:ext uri="{FF2B5EF4-FFF2-40B4-BE49-F238E27FC236}">
                <a16:creationId xmlns:a16="http://schemas.microsoft.com/office/drawing/2014/main" id="{0EB6B7DF-AE3F-6A41-8BF0-00084486263F}"/>
              </a:ext>
            </a:extLst>
          </p:cNvPr>
          <p:cNvSpPr>
            <a:spLocks noGrp="1"/>
          </p:cNvSpPr>
          <p:nvPr>
            <p:ph type="pic" sz="quarter" idx="19"/>
          </p:nvPr>
        </p:nvSpPr>
        <p:spPr>
          <a:xfrm>
            <a:off x="6420513" y="4703312"/>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5" name="Picture Placeholder 14">
            <a:extLst>
              <a:ext uri="{FF2B5EF4-FFF2-40B4-BE49-F238E27FC236}">
                <a16:creationId xmlns:a16="http://schemas.microsoft.com/office/drawing/2014/main" id="{6EB9483B-E659-FC43-B20A-43E4143BFA02}"/>
              </a:ext>
            </a:extLst>
          </p:cNvPr>
          <p:cNvSpPr>
            <a:spLocks noGrp="1"/>
          </p:cNvSpPr>
          <p:nvPr>
            <p:ph type="pic" sz="quarter" idx="20"/>
          </p:nvPr>
        </p:nvSpPr>
        <p:spPr>
          <a:xfrm>
            <a:off x="9089239" y="3429000"/>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
        <p:nvSpPr>
          <p:cNvPr id="26" name="Picture Placeholder 14">
            <a:extLst>
              <a:ext uri="{FF2B5EF4-FFF2-40B4-BE49-F238E27FC236}">
                <a16:creationId xmlns:a16="http://schemas.microsoft.com/office/drawing/2014/main" id="{437E2DCB-0482-A244-851A-4226926BBD32}"/>
              </a:ext>
            </a:extLst>
          </p:cNvPr>
          <p:cNvSpPr>
            <a:spLocks noGrp="1"/>
          </p:cNvSpPr>
          <p:nvPr>
            <p:ph type="pic" sz="quarter" idx="21"/>
          </p:nvPr>
        </p:nvSpPr>
        <p:spPr>
          <a:xfrm>
            <a:off x="9089239" y="4703312"/>
            <a:ext cx="708845" cy="708661"/>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200" b="0" i="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lgn="ctr" defTabSz="914217"/>
            <a:endParaRPr lang="en-US" dirty="0"/>
          </a:p>
        </p:txBody>
      </p:sp>
    </p:spTree>
    <p:extLst>
      <p:ext uri="{BB962C8B-B14F-4D97-AF65-F5344CB8AC3E}">
        <p14:creationId xmlns:p14="http://schemas.microsoft.com/office/powerpoint/2010/main" val="114080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25" name="Picture Placeholder 24"/>
          <p:cNvSpPr>
            <a:spLocks noGrp="1"/>
          </p:cNvSpPr>
          <p:nvPr>
            <p:ph type="pic" sz="quarter" idx="10"/>
          </p:nvPr>
        </p:nvSpPr>
        <p:spPr>
          <a:xfrm>
            <a:off x="2856123" y="3083170"/>
            <a:ext cx="1125628" cy="1148275"/>
          </a:xfrm>
          <a:custGeom>
            <a:avLst/>
            <a:gdLst>
              <a:gd name="connsiteX0" fmla="*/ 0 w 962789"/>
              <a:gd name="connsiteY0" fmla="*/ 0 h 982160"/>
              <a:gd name="connsiteX1" fmla="*/ 962789 w 962789"/>
              <a:gd name="connsiteY1" fmla="*/ 0 h 982160"/>
              <a:gd name="connsiteX2" fmla="*/ 962789 w 962789"/>
              <a:gd name="connsiteY2" fmla="*/ 982160 h 982160"/>
              <a:gd name="connsiteX3" fmla="*/ 0 w 962789"/>
              <a:gd name="connsiteY3" fmla="*/ 982160 h 982160"/>
            </a:gdLst>
            <a:ahLst/>
            <a:cxnLst>
              <a:cxn ang="0">
                <a:pos x="connsiteX0" y="connsiteY0"/>
              </a:cxn>
              <a:cxn ang="0">
                <a:pos x="connsiteX1" y="connsiteY1"/>
              </a:cxn>
              <a:cxn ang="0">
                <a:pos x="connsiteX2" y="connsiteY2"/>
              </a:cxn>
              <a:cxn ang="0">
                <a:pos x="connsiteX3" y="connsiteY3"/>
              </a:cxn>
            </a:cxnLst>
            <a:rect l="l" t="t" r="r" b="b"/>
            <a:pathLst>
              <a:path w="962789" h="982160">
                <a:moveTo>
                  <a:pt x="0" y="0"/>
                </a:moveTo>
                <a:lnTo>
                  <a:pt x="962789" y="0"/>
                </a:lnTo>
                <a:lnTo>
                  <a:pt x="962789" y="982160"/>
                </a:lnTo>
                <a:lnTo>
                  <a:pt x="0" y="982160"/>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26" name="Picture Placeholder 25"/>
          <p:cNvSpPr>
            <a:spLocks noGrp="1"/>
          </p:cNvSpPr>
          <p:nvPr>
            <p:ph type="pic" sz="quarter" idx="11"/>
          </p:nvPr>
        </p:nvSpPr>
        <p:spPr>
          <a:xfrm>
            <a:off x="2010445" y="4828470"/>
            <a:ext cx="1154906" cy="1154906"/>
          </a:xfrm>
          <a:custGeom>
            <a:avLst/>
            <a:gdLst>
              <a:gd name="connsiteX0" fmla="*/ 0 w 987831"/>
              <a:gd name="connsiteY0" fmla="*/ 0 h 987831"/>
              <a:gd name="connsiteX1" fmla="*/ 987831 w 987831"/>
              <a:gd name="connsiteY1" fmla="*/ 0 h 987831"/>
              <a:gd name="connsiteX2" fmla="*/ 987831 w 987831"/>
              <a:gd name="connsiteY2" fmla="*/ 987831 h 987831"/>
              <a:gd name="connsiteX3" fmla="*/ 0 w 987831"/>
              <a:gd name="connsiteY3" fmla="*/ 987831 h 987831"/>
            </a:gdLst>
            <a:ahLst/>
            <a:cxnLst>
              <a:cxn ang="0">
                <a:pos x="connsiteX0" y="connsiteY0"/>
              </a:cxn>
              <a:cxn ang="0">
                <a:pos x="connsiteX1" y="connsiteY1"/>
              </a:cxn>
              <a:cxn ang="0">
                <a:pos x="connsiteX2" y="connsiteY2"/>
              </a:cxn>
              <a:cxn ang="0">
                <a:pos x="connsiteX3" y="connsiteY3"/>
              </a:cxn>
            </a:cxnLst>
            <a:rect l="l" t="t" r="r" b="b"/>
            <a:pathLst>
              <a:path w="987831" h="987831">
                <a:moveTo>
                  <a:pt x="0" y="0"/>
                </a:moveTo>
                <a:lnTo>
                  <a:pt x="987831" y="0"/>
                </a:lnTo>
                <a:lnTo>
                  <a:pt x="987831" y="987831"/>
                </a:lnTo>
                <a:lnTo>
                  <a:pt x="0" y="987831"/>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28" name="Picture Placeholder 27"/>
          <p:cNvSpPr>
            <a:spLocks noGrp="1"/>
          </p:cNvSpPr>
          <p:nvPr>
            <p:ph type="pic" sz="quarter" idx="12"/>
          </p:nvPr>
        </p:nvSpPr>
        <p:spPr>
          <a:xfrm>
            <a:off x="3756939" y="4837569"/>
            <a:ext cx="1155105" cy="1155105"/>
          </a:xfrm>
          <a:custGeom>
            <a:avLst/>
            <a:gdLst>
              <a:gd name="connsiteX0" fmla="*/ 0 w 988002"/>
              <a:gd name="connsiteY0" fmla="*/ 0 h 988002"/>
              <a:gd name="connsiteX1" fmla="*/ 988002 w 988002"/>
              <a:gd name="connsiteY1" fmla="*/ 0 h 988002"/>
              <a:gd name="connsiteX2" fmla="*/ 988002 w 988002"/>
              <a:gd name="connsiteY2" fmla="*/ 988002 h 988002"/>
              <a:gd name="connsiteX3" fmla="*/ 0 w 988002"/>
              <a:gd name="connsiteY3" fmla="*/ 988002 h 988002"/>
            </a:gdLst>
            <a:ahLst/>
            <a:cxnLst>
              <a:cxn ang="0">
                <a:pos x="connsiteX0" y="connsiteY0"/>
              </a:cxn>
              <a:cxn ang="0">
                <a:pos x="connsiteX1" y="connsiteY1"/>
              </a:cxn>
              <a:cxn ang="0">
                <a:pos x="connsiteX2" y="connsiteY2"/>
              </a:cxn>
              <a:cxn ang="0">
                <a:pos x="connsiteX3" y="connsiteY3"/>
              </a:cxn>
            </a:cxnLst>
            <a:rect l="l" t="t" r="r" b="b"/>
            <a:pathLst>
              <a:path w="988002" h="988002">
                <a:moveTo>
                  <a:pt x="0" y="0"/>
                </a:moveTo>
                <a:lnTo>
                  <a:pt x="988002" y="0"/>
                </a:lnTo>
                <a:lnTo>
                  <a:pt x="988002" y="988002"/>
                </a:lnTo>
                <a:lnTo>
                  <a:pt x="0" y="988002"/>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27" name="Picture Placeholder 26"/>
          <p:cNvSpPr>
            <a:spLocks noGrp="1"/>
          </p:cNvSpPr>
          <p:nvPr>
            <p:ph type="pic" sz="quarter" idx="13"/>
          </p:nvPr>
        </p:nvSpPr>
        <p:spPr>
          <a:xfrm>
            <a:off x="4678305" y="3094320"/>
            <a:ext cx="1172342" cy="1139158"/>
          </a:xfrm>
          <a:custGeom>
            <a:avLst/>
            <a:gdLst>
              <a:gd name="connsiteX0" fmla="*/ 0 w 1002745"/>
              <a:gd name="connsiteY0" fmla="*/ 0 h 974362"/>
              <a:gd name="connsiteX1" fmla="*/ 1002745 w 1002745"/>
              <a:gd name="connsiteY1" fmla="*/ 0 h 974362"/>
              <a:gd name="connsiteX2" fmla="*/ 1002745 w 1002745"/>
              <a:gd name="connsiteY2" fmla="*/ 974362 h 974362"/>
              <a:gd name="connsiteX3" fmla="*/ 0 w 1002745"/>
              <a:gd name="connsiteY3" fmla="*/ 974362 h 974362"/>
            </a:gdLst>
            <a:ahLst/>
            <a:cxnLst>
              <a:cxn ang="0">
                <a:pos x="connsiteX0" y="connsiteY0"/>
              </a:cxn>
              <a:cxn ang="0">
                <a:pos x="connsiteX1" y="connsiteY1"/>
              </a:cxn>
              <a:cxn ang="0">
                <a:pos x="connsiteX2" y="connsiteY2"/>
              </a:cxn>
              <a:cxn ang="0">
                <a:pos x="connsiteX3" y="connsiteY3"/>
              </a:cxn>
            </a:cxnLst>
            <a:rect l="l" t="t" r="r" b="b"/>
            <a:pathLst>
              <a:path w="1002745" h="974362">
                <a:moveTo>
                  <a:pt x="0" y="0"/>
                </a:moveTo>
                <a:lnTo>
                  <a:pt x="1002745" y="0"/>
                </a:lnTo>
                <a:lnTo>
                  <a:pt x="1002745" y="974362"/>
                </a:lnTo>
                <a:lnTo>
                  <a:pt x="0" y="974362"/>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24" name="Picture Placeholder 23"/>
          <p:cNvSpPr>
            <a:spLocks noGrp="1"/>
          </p:cNvSpPr>
          <p:nvPr>
            <p:ph type="pic" sz="quarter" idx="14"/>
          </p:nvPr>
        </p:nvSpPr>
        <p:spPr>
          <a:xfrm>
            <a:off x="5528478" y="1358536"/>
            <a:ext cx="1147424" cy="1147424"/>
          </a:xfrm>
          <a:custGeom>
            <a:avLst/>
            <a:gdLst>
              <a:gd name="connsiteX0" fmla="*/ 0 w 981432"/>
              <a:gd name="connsiteY0" fmla="*/ 0 h 981432"/>
              <a:gd name="connsiteX1" fmla="*/ 981432 w 981432"/>
              <a:gd name="connsiteY1" fmla="*/ 0 h 981432"/>
              <a:gd name="connsiteX2" fmla="*/ 981432 w 981432"/>
              <a:gd name="connsiteY2" fmla="*/ 981432 h 981432"/>
              <a:gd name="connsiteX3" fmla="*/ 0 w 981432"/>
              <a:gd name="connsiteY3" fmla="*/ 981432 h 981432"/>
            </a:gdLst>
            <a:ahLst/>
            <a:cxnLst>
              <a:cxn ang="0">
                <a:pos x="connsiteX0" y="connsiteY0"/>
              </a:cxn>
              <a:cxn ang="0">
                <a:pos x="connsiteX1" y="connsiteY1"/>
              </a:cxn>
              <a:cxn ang="0">
                <a:pos x="connsiteX2" y="connsiteY2"/>
              </a:cxn>
              <a:cxn ang="0">
                <a:pos x="connsiteX3" y="connsiteY3"/>
              </a:cxn>
            </a:cxnLst>
            <a:rect l="l" t="t" r="r" b="b"/>
            <a:pathLst>
              <a:path w="981432" h="981432">
                <a:moveTo>
                  <a:pt x="0" y="0"/>
                </a:moveTo>
                <a:lnTo>
                  <a:pt x="981432" y="0"/>
                </a:lnTo>
                <a:lnTo>
                  <a:pt x="981432" y="981432"/>
                </a:lnTo>
                <a:lnTo>
                  <a:pt x="0" y="981432"/>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31" name="Picture Placeholder 30"/>
          <p:cNvSpPr>
            <a:spLocks noGrp="1"/>
          </p:cNvSpPr>
          <p:nvPr>
            <p:ph type="pic" sz="quarter" idx="15"/>
          </p:nvPr>
        </p:nvSpPr>
        <p:spPr>
          <a:xfrm>
            <a:off x="8182650" y="3086524"/>
            <a:ext cx="1153227" cy="1148274"/>
          </a:xfrm>
          <a:custGeom>
            <a:avLst/>
            <a:gdLst>
              <a:gd name="connsiteX0" fmla="*/ 0 w 986396"/>
              <a:gd name="connsiteY0" fmla="*/ 0 h 982159"/>
              <a:gd name="connsiteX1" fmla="*/ 986396 w 986396"/>
              <a:gd name="connsiteY1" fmla="*/ 0 h 982159"/>
              <a:gd name="connsiteX2" fmla="*/ 986396 w 986396"/>
              <a:gd name="connsiteY2" fmla="*/ 982159 h 982159"/>
              <a:gd name="connsiteX3" fmla="*/ 0 w 986396"/>
              <a:gd name="connsiteY3" fmla="*/ 982159 h 982159"/>
            </a:gdLst>
            <a:ahLst/>
            <a:cxnLst>
              <a:cxn ang="0">
                <a:pos x="connsiteX0" y="connsiteY0"/>
              </a:cxn>
              <a:cxn ang="0">
                <a:pos x="connsiteX1" y="connsiteY1"/>
              </a:cxn>
              <a:cxn ang="0">
                <a:pos x="connsiteX2" y="connsiteY2"/>
              </a:cxn>
              <a:cxn ang="0">
                <a:pos x="connsiteX3" y="connsiteY3"/>
              </a:cxn>
            </a:cxnLst>
            <a:rect l="l" t="t" r="r" b="b"/>
            <a:pathLst>
              <a:path w="986396" h="982159">
                <a:moveTo>
                  <a:pt x="0" y="0"/>
                </a:moveTo>
                <a:lnTo>
                  <a:pt x="986396" y="0"/>
                </a:lnTo>
                <a:lnTo>
                  <a:pt x="986396" y="982159"/>
                </a:lnTo>
                <a:lnTo>
                  <a:pt x="0" y="982159"/>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32" name="Picture Placeholder 31"/>
          <p:cNvSpPr>
            <a:spLocks noGrp="1"/>
          </p:cNvSpPr>
          <p:nvPr>
            <p:ph type="pic" sz="quarter" idx="16"/>
          </p:nvPr>
        </p:nvSpPr>
        <p:spPr>
          <a:xfrm>
            <a:off x="9039540" y="4844063"/>
            <a:ext cx="1148232" cy="1148232"/>
          </a:xfrm>
          <a:custGeom>
            <a:avLst/>
            <a:gdLst>
              <a:gd name="connsiteX0" fmla="*/ 0 w 982123"/>
              <a:gd name="connsiteY0" fmla="*/ 0 h 982123"/>
              <a:gd name="connsiteX1" fmla="*/ 982123 w 982123"/>
              <a:gd name="connsiteY1" fmla="*/ 0 h 982123"/>
              <a:gd name="connsiteX2" fmla="*/ 982123 w 982123"/>
              <a:gd name="connsiteY2" fmla="*/ 982123 h 982123"/>
              <a:gd name="connsiteX3" fmla="*/ 0 w 982123"/>
              <a:gd name="connsiteY3" fmla="*/ 982123 h 982123"/>
            </a:gdLst>
            <a:ahLst/>
            <a:cxnLst>
              <a:cxn ang="0">
                <a:pos x="connsiteX0" y="connsiteY0"/>
              </a:cxn>
              <a:cxn ang="0">
                <a:pos x="connsiteX1" y="connsiteY1"/>
              </a:cxn>
              <a:cxn ang="0">
                <a:pos x="connsiteX2" y="connsiteY2"/>
              </a:cxn>
              <a:cxn ang="0">
                <a:pos x="connsiteX3" y="connsiteY3"/>
              </a:cxn>
            </a:cxnLst>
            <a:rect l="l" t="t" r="r" b="b"/>
            <a:pathLst>
              <a:path w="982123" h="982123">
                <a:moveTo>
                  <a:pt x="0" y="0"/>
                </a:moveTo>
                <a:lnTo>
                  <a:pt x="982123" y="0"/>
                </a:lnTo>
                <a:lnTo>
                  <a:pt x="982123" y="982123"/>
                </a:lnTo>
                <a:lnTo>
                  <a:pt x="0" y="982123"/>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30" name="Picture Placeholder 29"/>
          <p:cNvSpPr>
            <a:spLocks noGrp="1"/>
          </p:cNvSpPr>
          <p:nvPr>
            <p:ph type="pic" sz="quarter" idx="17"/>
          </p:nvPr>
        </p:nvSpPr>
        <p:spPr>
          <a:xfrm>
            <a:off x="7279957" y="4842716"/>
            <a:ext cx="1141541" cy="1133368"/>
          </a:xfrm>
          <a:custGeom>
            <a:avLst/>
            <a:gdLst>
              <a:gd name="connsiteX0" fmla="*/ 0 w 976400"/>
              <a:gd name="connsiteY0" fmla="*/ 0 h 969409"/>
              <a:gd name="connsiteX1" fmla="*/ 976400 w 976400"/>
              <a:gd name="connsiteY1" fmla="*/ 0 h 969409"/>
              <a:gd name="connsiteX2" fmla="*/ 976400 w 976400"/>
              <a:gd name="connsiteY2" fmla="*/ 969409 h 969409"/>
              <a:gd name="connsiteX3" fmla="*/ 0 w 976400"/>
              <a:gd name="connsiteY3" fmla="*/ 969409 h 969409"/>
            </a:gdLst>
            <a:ahLst/>
            <a:cxnLst>
              <a:cxn ang="0">
                <a:pos x="connsiteX0" y="connsiteY0"/>
              </a:cxn>
              <a:cxn ang="0">
                <a:pos x="connsiteX1" y="connsiteY1"/>
              </a:cxn>
              <a:cxn ang="0">
                <a:pos x="connsiteX2" y="connsiteY2"/>
              </a:cxn>
              <a:cxn ang="0">
                <a:pos x="connsiteX3" y="connsiteY3"/>
              </a:cxn>
            </a:cxnLst>
            <a:rect l="l" t="t" r="r" b="b"/>
            <a:pathLst>
              <a:path w="976400" h="969409">
                <a:moveTo>
                  <a:pt x="0" y="0"/>
                </a:moveTo>
                <a:lnTo>
                  <a:pt x="976400" y="0"/>
                </a:lnTo>
                <a:lnTo>
                  <a:pt x="976400" y="969409"/>
                </a:lnTo>
                <a:lnTo>
                  <a:pt x="0" y="969409"/>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
        <p:nvSpPr>
          <p:cNvPr id="29" name="Picture Placeholder 28"/>
          <p:cNvSpPr>
            <a:spLocks noGrp="1"/>
          </p:cNvSpPr>
          <p:nvPr>
            <p:ph type="pic" sz="quarter" idx="18"/>
          </p:nvPr>
        </p:nvSpPr>
        <p:spPr>
          <a:xfrm>
            <a:off x="6341354" y="3106344"/>
            <a:ext cx="1139158" cy="1125102"/>
          </a:xfrm>
          <a:custGeom>
            <a:avLst/>
            <a:gdLst>
              <a:gd name="connsiteX0" fmla="*/ 0 w 974361"/>
              <a:gd name="connsiteY0" fmla="*/ 0 h 962339"/>
              <a:gd name="connsiteX1" fmla="*/ 974361 w 974361"/>
              <a:gd name="connsiteY1" fmla="*/ 0 h 962339"/>
              <a:gd name="connsiteX2" fmla="*/ 974361 w 974361"/>
              <a:gd name="connsiteY2" fmla="*/ 962339 h 962339"/>
              <a:gd name="connsiteX3" fmla="*/ 0 w 974361"/>
              <a:gd name="connsiteY3" fmla="*/ 962339 h 962339"/>
            </a:gdLst>
            <a:ahLst/>
            <a:cxnLst>
              <a:cxn ang="0">
                <a:pos x="connsiteX0" y="connsiteY0"/>
              </a:cxn>
              <a:cxn ang="0">
                <a:pos x="connsiteX1" y="connsiteY1"/>
              </a:cxn>
              <a:cxn ang="0">
                <a:pos x="connsiteX2" y="connsiteY2"/>
              </a:cxn>
              <a:cxn ang="0">
                <a:pos x="connsiteX3" y="connsiteY3"/>
              </a:cxn>
            </a:cxnLst>
            <a:rect l="l" t="t" r="r" b="b"/>
            <a:pathLst>
              <a:path w="974361" h="962339">
                <a:moveTo>
                  <a:pt x="0" y="0"/>
                </a:moveTo>
                <a:lnTo>
                  <a:pt x="974361" y="0"/>
                </a:lnTo>
                <a:lnTo>
                  <a:pt x="974361" y="962339"/>
                </a:lnTo>
                <a:lnTo>
                  <a:pt x="0" y="962339"/>
                </a:lnTo>
                <a:close/>
              </a:path>
            </a:pathLst>
          </a:custGeom>
          <a:solidFill>
            <a:schemeClr val="bg1">
              <a:lumMod val="95000"/>
            </a:schemeClr>
          </a:solidFill>
          <a:ln w="38100">
            <a:noFill/>
          </a:ln>
        </p:spPr>
        <p:txBody>
          <a:bodyPr wrap="square">
            <a:noAutofit/>
          </a:bodyPr>
          <a:lstStyle>
            <a:lvl1pPr algn="ctr">
              <a:defRPr sz="1200"/>
            </a:lvl1pPr>
          </a:lstStyle>
          <a:p>
            <a:endParaRPr lang="en-US" dirty="0"/>
          </a:p>
        </p:txBody>
      </p:sp>
    </p:spTree>
    <p:extLst>
      <p:ext uri="{BB962C8B-B14F-4D97-AF65-F5344CB8AC3E}">
        <p14:creationId xmlns:p14="http://schemas.microsoft.com/office/powerpoint/2010/main" val="1583051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33" name="Picture Placeholder 32"/>
          <p:cNvSpPr>
            <a:spLocks noGrp="1"/>
          </p:cNvSpPr>
          <p:nvPr>
            <p:ph type="pic" sz="quarter" idx="10"/>
          </p:nvPr>
        </p:nvSpPr>
        <p:spPr>
          <a:xfrm>
            <a:off x="5199284" y="1322465"/>
            <a:ext cx="1793432" cy="1793432"/>
          </a:xfrm>
          <a:custGeom>
            <a:avLst/>
            <a:gdLst>
              <a:gd name="connsiteX0" fmla="*/ 896716 w 1793432"/>
              <a:gd name="connsiteY0" fmla="*/ 0 h 1793432"/>
              <a:gd name="connsiteX1" fmla="*/ 1793432 w 1793432"/>
              <a:gd name="connsiteY1" fmla="*/ 896716 h 1793432"/>
              <a:gd name="connsiteX2" fmla="*/ 896716 w 1793432"/>
              <a:gd name="connsiteY2" fmla="*/ 1793432 h 1793432"/>
              <a:gd name="connsiteX3" fmla="*/ 0 w 1793432"/>
              <a:gd name="connsiteY3" fmla="*/ 896716 h 1793432"/>
              <a:gd name="connsiteX4" fmla="*/ 896716 w 1793432"/>
              <a:gd name="connsiteY4" fmla="*/ 0 h 179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432" h="1793432">
                <a:moveTo>
                  <a:pt x="896716" y="0"/>
                </a:moveTo>
                <a:cubicBezTo>
                  <a:pt x="1391959" y="0"/>
                  <a:pt x="1793432" y="401473"/>
                  <a:pt x="1793432" y="896716"/>
                </a:cubicBezTo>
                <a:cubicBezTo>
                  <a:pt x="1793432" y="1391959"/>
                  <a:pt x="1391959" y="1793432"/>
                  <a:pt x="896716" y="1793432"/>
                </a:cubicBezTo>
                <a:cubicBezTo>
                  <a:pt x="401473" y="1793432"/>
                  <a:pt x="0" y="1391959"/>
                  <a:pt x="0" y="896716"/>
                </a:cubicBezTo>
                <a:cubicBezTo>
                  <a:pt x="0" y="401473"/>
                  <a:pt x="401473" y="0"/>
                  <a:pt x="896716"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44" name="Picture Placeholder 43"/>
          <p:cNvSpPr>
            <a:spLocks noGrp="1"/>
          </p:cNvSpPr>
          <p:nvPr>
            <p:ph type="pic" sz="quarter" idx="11"/>
          </p:nvPr>
        </p:nvSpPr>
        <p:spPr>
          <a:xfrm>
            <a:off x="1946608" y="2347583"/>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43" name="Picture Placeholder 42"/>
          <p:cNvSpPr>
            <a:spLocks noGrp="1"/>
          </p:cNvSpPr>
          <p:nvPr>
            <p:ph type="pic" sz="quarter" idx="12"/>
          </p:nvPr>
        </p:nvSpPr>
        <p:spPr>
          <a:xfrm>
            <a:off x="3686621" y="234221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42" name="Picture Placeholder 41"/>
          <p:cNvSpPr>
            <a:spLocks noGrp="1"/>
          </p:cNvSpPr>
          <p:nvPr>
            <p:ph type="pic" sz="quarter" idx="13"/>
          </p:nvPr>
        </p:nvSpPr>
        <p:spPr>
          <a:xfrm>
            <a:off x="705872" y="4609878"/>
            <a:ext cx="1009438" cy="1009438"/>
          </a:xfrm>
          <a:custGeom>
            <a:avLst/>
            <a:gdLst>
              <a:gd name="connsiteX0" fmla="*/ 504719 w 1009438"/>
              <a:gd name="connsiteY0" fmla="*/ 0 h 1009438"/>
              <a:gd name="connsiteX1" fmla="*/ 1009438 w 1009438"/>
              <a:gd name="connsiteY1" fmla="*/ 504719 h 1009438"/>
              <a:gd name="connsiteX2" fmla="*/ 504719 w 1009438"/>
              <a:gd name="connsiteY2" fmla="*/ 1009438 h 1009438"/>
              <a:gd name="connsiteX3" fmla="*/ 0 w 1009438"/>
              <a:gd name="connsiteY3" fmla="*/ 504719 h 1009438"/>
              <a:gd name="connsiteX4" fmla="*/ 504719 w 1009438"/>
              <a:gd name="connsiteY4" fmla="*/ 0 h 100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38" h="1009438">
                <a:moveTo>
                  <a:pt x="504719" y="0"/>
                </a:moveTo>
                <a:cubicBezTo>
                  <a:pt x="783468" y="0"/>
                  <a:pt x="1009438" y="225970"/>
                  <a:pt x="1009438" y="504719"/>
                </a:cubicBezTo>
                <a:cubicBezTo>
                  <a:pt x="1009438" y="783468"/>
                  <a:pt x="783468" y="1009438"/>
                  <a:pt x="504719" y="1009438"/>
                </a:cubicBezTo>
                <a:cubicBezTo>
                  <a:pt x="225970" y="1009438"/>
                  <a:pt x="0" y="783468"/>
                  <a:pt x="0" y="504719"/>
                </a:cubicBezTo>
                <a:cubicBezTo>
                  <a:pt x="0" y="225970"/>
                  <a:pt x="225970" y="0"/>
                  <a:pt x="504719"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41" name="Picture Placeholder 40"/>
          <p:cNvSpPr>
            <a:spLocks noGrp="1"/>
          </p:cNvSpPr>
          <p:nvPr>
            <p:ph type="pic" sz="quarter" idx="14"/>
          </p:nvPr>
        </p:nvSpPr>
        <p:spPr>
          <a:xfrm>
            <a:off x="2042501" y="4629466"/>
            <a:ext cx="1009438" cy="1009438"/>
          </a:xfrm>
          <a:custGeom>
            <a:avLst/>
            <a:gdLst>
              <a:gd name="connsiteX0" fmla="*/ 504719 w 1009438"/>
              <a:gd name="connsiteY0" fmla="*/ 0 h 1009438"/>
              <a:gd name="connsiteX1" fmla="*/ 1009438 w 1009438"/>
              <a:gd name="connsiteY1" fmla="*/ 504719 h 1009438"/>
              <a:gd name="connsiteX2" fmla="*/ 504719 w 1009438"/>
              <a:gd name="connsiteY2" fmla="*/ 1009438 h 1009438"/>
              <a:gd name="connsiteX3" fmla="*/ 0 w 1009438"/>
              <a:gd name="connsiteY3" fmla="*/ 504719 h 1009438"/>
              <a:gd name="connsiteX4" fmla="*/ 504719 w 1009438"/>
              <a:gd name="connsiteY4" fmla="*/ 0 h 100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38" h="1009438">
                <a:moveTo>
                  <a:pt x="504719" y="0"/>
                </a:moveTo>
                <a:cubicBezTo>
                  <a:pt x="783468" y="0"/>
                  <a:pt x="1009438" y="225970"/>
                  <a:pt x="1009438" y="504719"/>
                </a:cubicBezTo>
                <a:cubicBezTo>
                  <a:pt x="1009438" y="783468"/>
                  <a:pt x="783468" y="1009438"/>
                  <a:pt x="504719" y="1009438"/>
                </a:cubicBezTo>
                <a:cubicBezTo>
                  <a:pt x="225970" y="1009438"/>
                  <a:pt x="0" y="783468"/>
                  <a:pt x="0" y="504719"/>
                </a:cubicBezTo>
                <a:cubicBezTo>
                  <a:pt x="0" y="225970"/>
                  <a:pt x="225970" y="0"/>
                  <a:pt x="504719"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40" name="Picture Placeholder 39"/>
          <p:cNvSpPr>
            <a:spLocks noGrp="1"/>
          </p:cNvSpPr>
          <p:nvPr>
            <p:ph type="pic" sz="quarter" idx="15"/>
          </p:nvPr>
        </p:nvSpPr>
        <p:spPr>
          <a:xfrm>
            <a:off x="3379130" y="4631919"/>
            <a:ext cx="1009438" cy="1009438"/>
          </a:xfrm>
          <a:custGeom>
            <a:avLst/>
            <a:gdLst>
              <a:gd name="connsiteX0" fmla="*/ 504719 w 1009438"/>
              <a:gd name="connsiteY0" fmla="*/ 0 h 1009438"/>
              <a:gd name="connsiteX1" fmla="*/ 1009438 w 1009438"/>
              <a:gd name="connsiteY1" fmla="*/ 504719 h 1009438"/>
              <a:gd name="connsiteX2" fmla="*/ 504719 w 1009438"/>
              <a:gd name="connsiteY2" fmla="*/ 1009438 h 1009438"/>
              <a:gd name="connsiteX3" fmla="*/ 0 w 1009438"/>
              <a:gd name="connsiteY3" fmla="*/ 504719 h 1009438"/>
              <a:gd name="connsiteX4" fmla="*/ 504719 w 1009438"/>
              <a:gd name="connsiteY4" fmla="*/ 0 h 100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38" h="1009438">
                <a:moveTo>
                  <a:pt x="504719" y="0"/>
                </a:moveTo>
                <a:cubicBezTo>
                  <a:pt x="783468" y="0"/>
                  <a:pt x="1009438" y="225970"/>
                  <a:pt x="1009438" y="504719"/>
                </a:cubicBezTo>
                <a:cubicBezTo>
                  <a:pt x="1009438" y="783468"/>
                  <a:pt x="783468" y="1009438"/>
                  <a:pt x="504719" y="1009438"/>
                </a:cubicBezTo>
                <a:cubicBezTo>
                  <a:pt x="225970" y="1009438"/>
                  <a:pt x="0" y="783468"/>
                  <a:pt x="0" y="504719"/>
                </a:cubicBezTo>
                <a:cubicBezTo>
                  <a:pt x="0" y="225970"/>
                  <a:pt x="225970" y="0"/>
                  <a:pt x="504719"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39" name="Picture Placeholder 38"/>
          <p:cNvSpPr>
            <a:spLocks noGrp="1"/>
          </p:cNvSpPr>
          <p:nvPr>
            <p:ph type="pic" sz="quarter" idx="16"/>
          </p:nvPr>
        </p:nvSpPr>
        <p:spPr>
          <a:xfrm>
            <a:off x="5530008" y="4073236"/>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38" name="Picture Placeholder 37"/>
          <p:cNvSpPr>
            <a:spLocks noGrp="1"/>
          </p:cNvSpPr>
          <p:nvPr>
            <p:ph type="pic" sz="quarter" idx="17"/>
          </p:nvPr>
        </p:nvSpPr>
        <p:spPr>
          <a:xfrm>
            <a:off x="7780050" y="4595541"/>
            <a:ext cx="1009438" cy="1009438"/>
          </a:xfrm>
          <a:custGeom>
            <a:avLst/>
            <a:gdLst>
              <a:gd name="connsiteX0" fmla="*/ 504719 w 1009438"/>
              <a:gd name="connsiteY0" fmla="*/ 0 h 1009438"/>
              <a:gd name="connsiteX1" fmla="*/ 1009438 w 1009438"/>
              <a:gd name="connsiteY1" fmla="*/ 504719 h 1009438"/>
              <a:gd name="connsiteX2" fmla="*/ 504719 w 1009438"/>
              <a:gd name="connsiteY2" fmla="*/ 1009438 h 1009438"/>
              <a:gd name="connsiteX3" fmla="*/ 0 w 1009438"/>
              <a:gd name="connsiteY3" fmla="*/ 504719 h 1009438"/>
              <a:gd name="connsiteX4" fmla="*/ 504719 w 1009438"/>
              <a:gd name="connsiteY4" fmla="*/ 0 h 100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38" h="1009438">
                <a:moveTo>
                  <a:pt x="504719" y="0"/>
                </a:moveTo>
                <a:cubicBezTo>
                  <a:pt x="783468" y="0"/>
                  <a:pt x="1009438" y="225970"/>
                  <a:pt x="1009438" y="504719"/>
                </a:cubicBezTo>
                <a:cubicBezTo>
                  <a:pt x="1009438" y="783468"/>
                  <a:pt x="783468" y="1009438"/>
                  <a:pt x="504719" y="1009438"/>
                </a:cubicBezTo>
                <a:cubicBezTo>
                  <a:pt x="225970" y="1009438"/>
                  <a:pt x="0" y="783468"/>
                  <a:pt x="0" y="504719"/>
                </a:cubicBezTo>
                <a:cubicBezTo>
                  <a:pt x="0" y="225970"/>
                  <a:pt x="225970" y="0"/>
                  <a:pt x="504719"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37" name="Picture Placeholder 36"/>
          <p:cNvSpPr>
            <a:spLocks noGrp="1"/>
          </p:cNvSpPr>
          <p:nvPr>
            <p:ph type="pic" sz="quarter" idx="18"/>
          </p:nvPr>
        </p:nvSpPr>
        <p:spPr>
          <a:xfrm>
            <a:off x="9143962" y="4615129"/>
            <a:ext cx="1009438" cy="1009438"/>
          </a:xfrm>
          <a:custGeom>
            <a:avLst/>
            <a:gdLst>
              <a:gd name="connsiteX0" fmla="*/ 504719 w 1009438"/>
              <a:gd name="connsiteY0" fmla="*/ 0 h 1009438"/>
              <a:gd name="connsiteX1" fmla="*/ 1009438 w 1009438"/>
              <a:gd name="connsiteY1" fmla="*/ 504719 h 1009438"/>
              <a:gd name="connsiteX2" fmla="*/ 504719 w 1009438"/>
              <a:gd name="connsiteY2" fmla="*/ 1009438 h 1009438"/>
              <a:gd name="connsiteX3" fmla="*/ 0 w 1009438"/>
              <a:gd name="connsiteY3" fmla="*/ 504719 h 1009438"/>
              <a:gd name="connsiteX4" fmla="*/ 504719 w 1009438"/>
              <a:gd name="connsiteY4" fmla="*/ 0 h 100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38" h="1009438">
                <a:moveTo>
                  <a:pt x="504719" y="0"/>
                </a:moveTo>
                <a:cubicBezTo>
                  <a:pt x="783468" y="0"/>
                  <a:pt x="1009438" y="225970"/>
                  <a:pt x="1009438" y="504719"/>
                </a:cubicBezTo>
                <a:cubicBezTo>
                  <a:pt x="1009438" y="783468"/>
                  <a:pt x="783468" y="1009438"/>
                  <a:pt x="504719" y="1009438"/>
                </a:cubicBezTo>
                <a:cubicBezTo>
                  <a:pt x="225970" y="1009438"/>
                  <a:pt x="0" y="783468"/>
                  <a:pt x="0" y="504719"/>
                </a:cubicBezTo>
                <a:cubicBezTo>
                  <a:pt x="0" y="225970"/>
                  <a:pt x="225970" y="0"/>
                  <a:pt x="504719"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36" name="Picture Placeholder 35"/>
          <p:cNvSpPr>
            <a:spLocks noGrp="1"/>
          </p:cNvSpPr>
          <p:nvPr>
            <p:ph type="pic" sz="quarter" idx="19"/>
          </p:nvPr>
        </p:nvSpPr>
        <p:spPr>
          <a:xfrm>
            <a:off x="10464395" y="4633672"/>
            <a:ext cx="1009438" cy="1009438"/>
          </a:xfrm>
          <a:custGeom>
            <a:avLst/>
            <a:gdLst>
              <a:gd name="connsiteX0" fmla="*/ 504719 w 1009438"/>
              <a:gd name="connsiteY0" fmla="*/ 0 h 1009438"/>
              <a:gd name="connsiteX1" fmla="*/ 1009438 w 1009438"/>
              <a:gd name="connsiteY1" fmla="*/ 504719 h 1009438"/>
              <a:gd name="connsiteX2" fmla="*/ 504719 w 1009438"/>
              <a:gd name="connsiteY2" fmla="*/ 1009438 h 1009438"/>
              <a:gd name="connsiteX3" fmla="*/ 0 w 1009438"/>
              <a:gd name="connsiteY3" fmla="*/ 504719 h 1009438"/>
              <a:gd name="connsiteX4" fmla="*/ 504719 w 1009438"/>
              <a:gd name="connsiteY4" fmla="*/ 0 h 1009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438" h="1009438">
                <a:moveTo>
                  <a:pt x="504719" y="0"/>
                </a:moveTo>
                <a:cubicBezTo>
                  <a:pt x="783468" y="0"/>
                  <a:pt x="1009438" y="225970"/>
                  <a:pt x="1009438" y="504719"/>
                </a:cubicBezTo>
                <a:cubicBezTo>
                  <a:pt x="1009438" y="783468"/>
                  <a:pt x="783468" y="1009438"/>
                  <a:pt x="504719" y="1009438"/>
                </a:cubicBezTo>
                <a:cubicBezTo>
                  <a:pt x="225970" y="1009438"/>
                  <a:pt x="0" y="783468"/>
                  <a:pt x="0" y="504719"/>
                </a:cubicBezTo>
                <a:cubicBezTo>
                  <a:pt x="0" y="225970"/>
                  <a:pt x="225970" y="0"/>
                  <a:pt x="504719"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35" name="Picture Placeholder 34"/>
          <p:cNvSpPr>
            <a:spLocks noGrp="1"/>
          </p:cNvSpPr>
          <p:nvPr>
            <p:ph type="pic" sz="quarter" idx="20"/>
          </p:nvPr>
        </p:nvSpPr>
        <p:spPr>
          <a:xfrm>
            <a:off x="9122899" y="235001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
        <p:nvSpPr>
          <p:cNvPr id="34" name="Picture Placeholder 33"/>
          <p:cNvSpPr>
            <a:spLocks noGrp="1"/>
          </p:cNvSpPr>
          <p:nvPr>
            <p:ph type="pic" sz="quarter" idx="21"/>
          </p:nvPr>
        </p:nvSpPr>
        <p:spPr>
          <a:xfrm>
            <a:off x="7382886" y="2355385"/>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a:solidFill>
            <a:schemeClr val="bg1">
              <a:lumMod val="95000"/>
            </a:schemeClr>
          </a:solidFill>
          <a:ln w="38100">
            <a:noFill/>
          </a:ln>
        </p:spPr>
        <p:txBody>
          <a:bodyPr wrap="square">
            <a:noAutofit/>
          </a:bodyP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3868205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12/07/2023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03791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12/07/2023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6487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85EF9C63-2F85-46F7-8844-D9944BAC8CF2}" type="datetimeFigureOut">
              <a:rPr lang="en-GB" smtClean="0"/>
              <a:t>12/07/2023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8204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12/07/2023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75646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12/07/2023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63014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12/07/2023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26892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12/07/2023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18709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12/07/2023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2651701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12/07/2023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124216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12/07/2023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565315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12/07/2023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79283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12/07/2023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38820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12/07/2023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6391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85EF9C63-2F85-46F7-8844-D9944BAC8CF2}" type="datetimeFigureOut">
              <a:rPr lang="en-GB" smtClean="0"/>
              <a:t>12/07/2023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73200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12/07/2023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68007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12/07/2023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431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85EF9C63-2F85-46F7-8844-D9944BAC8CF2}" type="datetimeFigureOut">
              <a:rPr lang="en-GB" smtClean="0"/>
              <a:t>12/07/2023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6159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85EF9C63-2F85-46F7-8844-D9944BAC8CF2}" type="datetimeFigureOut">
              <a:rPr lang="en-GB" smtClean="0"/>
              <a:t>12/07/2023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40415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85EF9C63-2F85-46F7-8844-D9944BAC8CF2}" type="datetimeFigureOut">
              <a:rPr lang="en-GB" smtClean="0"/>
              <a:t>12/07/2023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83838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85EF9C63-2F85-46F7-8844-D9944BAC8CF2}" type="datetimeFigureOut">
              <a:rPr lang="en-GB" smtClean="0"/>
              <a:t>12/07/2023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1706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85EF9C63-2F85-46F7-8844-D9944BAC8CF2}" type="datetimeFigureOut">
              <a:rPr lang="en-GB" smtClean="0"/>
              <a:t>12/07/2023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5729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85EF9C63-2F85-46F7-8844-D9944BAC8CF2}" type="datetimeFigureOut">
              <a:rPr lang="en-GB" smtClean="0"/>
              <a:t>12/07/2023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98190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F9C63-2F85-46F7-8844-D9944BAC8CF2}" type="datetimeFigureOut">
              <a:rPr lang="en-GB" smtClean="0"/>
              <a:t>12/07/2023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657234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11045265" y="330493"/>
            <a:ext cx="453971" cy="307777"/>
          </a:xfrm>
          <a:prstGeom prst="rect">
            <a:avLst/>
          </a:prstGeom>
          <a:noFill/>
        </p:spPr>
        <p:txBody>
          <a:bodyPr wrap="none" rtlCol="0">
            <a:spAutoFit/>
          </a:bodyPr>
          <a:lstStyle/>
          <a:p>
            <a:pPr algn="r"/>
            <a:fld id="{C2130A1F-96FE-9345-9E91-FD9BE4197128}" type="slidenum">
              <a:rPr lang="en-US" sz="1400" b="0" i="0" spc="150" smtClean="0">
                <a:solidFill>
                  <a:schemeClr val="bg1">
                    <a:lumMod val="50000"/>
                  </a:schemeClr>
                </a:solidFill>
                <a:latin typeface="Poppins" pitchFamily="2" charset="77"/>
                <a:cs typeface="Poppins" pitchFamily="2" charset="77"/>
              </a:rPr>
              <a:pPr algn="r"/>
              <a:t>‹#›</a:t>
            </a:fld>
            <a:endParaRPr lang="en-US" sz="1400" b="0" i="0" spc="150" dirty="0">
              <a:solidFill>
                <a:schemeClr val="bg1">
                  <a:lumMod val="50000"/>
                </a:schemeClr>
              </a:solidFill>
              <a:latin typeface="Poppins" pitchFamily="2" charset="77"/>
              <a:cs typeface="Poppins" pitchFamily="2" charset="77"/>
            </a:endParaRPr>
          </a:p>
        </p:txBody>
      </p:sp>
    </p:spTree>
    <p:extLst>
      <p:ext uri="{BB962C8B-B14F-4D97-AF65-F5344CB8AC3E}">
        <p14:creationId xmlns:p14="http://schemas.microsoft.com/office/powerpoint/2010/main" val="23797314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ftr="0" dt="0"/>
  <p:txStyles>
    <p:title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12/07/2023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17864290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1.xml"/><Relationship Id="rId6" Type="http://schemas.openxmlformats.org/officeDocument/2006/relationships/image" Target="../media/image1.png"/><Relationship Id="rId5" Type="http://schemas.openxmlformats.org/officeDocument/2006/relationships/image" Target="../media/image16.jpe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hyperlink" Target="file:///\\tools" TargetMode="Externa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image" Target="../media/image18.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chemeClr val="accent5">
              <a:lumMod val="60000"/>
              <a:lumOff val="40000"/>
            </a:schemeClr>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FFFFFF"/>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21" name="Rectangle 20">
            <a:extLst>
              <a:ext uri="{FF2B5EF4-FFF2-40B4-BE49-F238E27FC236}">
                <a16:creationId xmlns:a16="http://schemas.microsoft.com/office/drawing/2014/main" id="{E240D2B3-1915-AB14-5BF4-B21F4016EAA3}"/>
              </a:ext>
            </a:extLst>
          </p:cNvPr>
          <p:cNvSpPr/>
          <p:nvPr/>
        </p:nvSpPr>
        <p:spPr>
          <a:xfrm>
            <a:off x="0" y="5937662"/>
            <a:ext cx="5760000" cy="920338"/>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18DCCA2-B19F-114A-9405-5577D8629993}"/>
              </a:ext>
            </a:extLst>
          </p:cNvPr>
          <p:cNvSpPr txBox="1"/>
          <p:nvPr/>
        </p:nvSpPr>
        <p:spPr>
          <a:xfrm>
            <a:off x="-4572" y="6136221"/>
            <a:ext cx="2534711"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2" name="Group 1">
            <a:extLst>
              <a:ext uri="{FF2B5EF4-FFF2-40B4-BE49-F238E27FC236}">
                <a16:creationId xmlns:a16="http://schemas.microsoft.com/office/drawing/2014/main" id="{B2F6E3EE-977D-A971-5BDD-B8427216207E}"/>
              </a:ext>
            </a:extLst>
          </p:cNvPr>
          <p:cNvGrpSpPr/>
          <p:nvPr/>
        </p:nvGrpSpPr>
        <p:grpSpPr>
          <a:xfrm>
            <a:off x="40519" y="2713859"/>
            <a:ext cx="5689234" cy="720768"/>
            <a:chOff x="137063" y="-1729349"/>
            <a:chExt cx="5689234" cy="720768"/>
          </a:xfrm>
        </p:grpSpPr>
        <p:sp>
          <p:nvSpPr>
            <p:cNvPr id="3" name="TextBox 2">
              <a:extLst>
                <a:ext uri="{FF2B5EF4-FFF2-40B4-BE49-F238E27FC236}">
                  <a16:creationId xmlns:a16="http://schemas.microsoft.com/office/drawing/2014/main" id="{4BF47BCA-2F15-986A-02D0-2D9F07686D95}"/>
                </a:ext>
              </a:extLst>
            </p:cNvPr>
            <p:cNvSpPr txBox="1"/>
            <p:nvPr/>
          </p:nvSpPr>
          <p:spPr>
            <a:xfrm>
              <a:off x="137063" y="-1729349"/>
              <a:ext cx="5689234" cy="584775"/>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Poppins" panose="00000500000000000000" pitchFamily="2" charset="0"/>
                  <a:cs typeface="Poppins" panose="00000500000000000000" pitchFamily="2" charset="0"/>
                </a:rPr>
                <a:t>Marketing KPI’s</a:t>
              </a:r>
              <a:endParaRPr kumimoji="0" lang="en-US" sz="4800" b="1" i="0" u="none" strike="noStrike" kern="1200" cap="none" spc="0" normalizeH="0" baseline="0" noProof="0" dirty="0">
                <a:ln>
                  <a:noFill/>
                </a:ln>
                <a:effectLst/>
                <a:uLnTx/>
                <a:uFillTx/>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A55F9EF0-6E25-5DBA-3818-432102426AB4}"/>
                </a:ext>
              </a:extLst>
            </p:cNvPr>
            <p:cNvSpPr txBox="1"/>
            <p:nvPr/>
          </p:nvSpPr>
          <p:spPr>
            <a:xfrm>
              <a:off x="256286" y="-1270191"/>
              <a:ext cx="546864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GB" sz="1100" b="0" i="0" dirty="0">
                  <a:solidFill>
                    <a:schemeClr val="tx1"/>
                  </a:solidFill>
                  <a:effectLst/>
                  <a:latin typeface="arial" panose="020B0604020202020204" pitchFamily="34" charset="0"/>
                </a:rPr>
                <a:t>The most appropriate metrics to get your marketing recognised </a:t>
              </a:r>
              <a:endParaRPr lang="en-GB" sz="1100" dirty="0">
                <a:solidFill>
                  <a:schemeClr val="tx1"/>
                </a:solidFill>
                <a:latin typeface="Lato Light" panose="020F0502020204030203"/>
              </a:endParaRPr>
            </a:p>
          </p:txBody>
        </p:sp>
      </p:grpSp>
      <p:pic>
        <p:nvPicPr>
          <p:cNvPr id="6" name="Graphic 5" descr="Marketing outline">
            <a:extLst>
              <a:ext uri="{FF2B5EF4-FFF2-40B4-BE49-F238E27FC236}">
                <a16:creationId xmlns:a16="http://schemas.microsoft.com/office/drawing/2014/main" id="{116FFBA9-06D4-D308-7835-D6B30DAC26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4925" y="1970466"/>
            <a:ext cx="914400" cy="914400"/>
          </a:xfrm>
          <a:prstGeom prst="rect">
            <a:avLst/>
          </a:prstGeom>
        </p:spPr>
      </p:pic>
      <p:pic>
        <p:nvPicPr>
          <p:cNvPr id="7" name="Graphic 6" descr="Linear Graph outline">
            <a:extLst>
              <a:ext uri="{FF2B5EF4-FFF2-40B4-BE49-F238E27FC236}">
                <a16:creationId xmlns:a16="http://schemas.microsoft.com/office/drawing/2014/main" id="{376BB914-2E6B-1E94-35A7-A3121902DA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5060" y="2022493"/>
            <a:ext cx="3265394" cy="3265394"/>
          </a:xfrm>
          <a:prstGeom prst="rect">
            <a:avLst/>
          </a:prstGeom>
        </p:spPr>
      </p:pic>
      <p:pic>
        <p:nvPicPr>
          <p:cNvPr id="9" name="Graphic 8" descr="Target Audience outline">
            <a:extLst>
              <a:ext uri="{FF2B5EF4-FFF2-40B4-BE49-F238E27FC236}">
                <a16:creationId xmlns:a16="http://schemas.microsoft.com/office/drawing/2014/main" id="{8EB2C6B5-6A82-1001-8643-4BF78DEC2D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47089" y="1915320"/>
            <a:ext cx="914400" cy="914400"/>
          </a:xfrm>
          <a:prstGeom prst="rect">
            <a:avLst/>
          </a:prstGeom>
        </p:spPr>
      </p:pic>
      <p:sp>
        <p:nvSpPr>
          <p:cNvPr id="10" name="TextBox 9">
            <a:extLst>
              <a:ext uri="{FF2B5EF4-FFF2-40B4-BE49-F238E27FC236}">
                <a16:creationId xmlns:a16="http://schemas.microsoft.com/office/drawing/2014/main" id="{FE98EECC-AC49-98FA-B239-63B6AFAB15D7}"/>
              </a:ext>
            </a:extLst>
          </p:cNvPr>
          <p:cNvSpPr txBox="1"/>
          <p:nvPr/>
        </p:nvSpPr>
        <p:spPr>
          <a:xfrm>
            <a:off x="7469717" y="3302000"/>
            <a:ext cx="4159250" cy="1200329"/>
          </a:xfrm>
          <a:prstGeom prst="rect">
            <a:avLst/>
          </a:prstGeom>
          <a:solidFill>
            <a:schemeClr val="bg1"/>
          </a:solidFill>
        </p:spPr>
        <p:txBody>
          <a:bodyPr wrap="square" rtlCol="0">
            <a:spAutoFit/>
          </a:bodyPr>
          <a:lstStyle/>
          <a:p>
            <a:r>
              <a:rPr lang="en-GB" sz="2400" dirty="0">
                <a:solidFill>
                  <a:schemeClr val="tx1">
                    <a:lumMod val="50000"/>
                    <a:lumOff val="50000"/>
                  </a:schemeClr>
                </a:solidFill>
                <a:latin typeface="Poppins" panose="00000500000000000000" pitchFamily="2" charset="0"/>
                <a:cs typeface="Poppins" panose="00000500000000000000" pitchFamily="2" charset="0"/>
              </a:rPr>
              <a:t>Marketing </a:t>
            </a:r>
          </a:p>
          <a:p>
            <a:r>
              <a:rPr lang="en-GB" sz="2400" dirty="0">
                <a:solidFill>
                  <a:schemeClr val="tx1">
                    <a:lumMod val="50000"/>
                    <a:lumOff val="50000"/>
                  </a:schemeClr>
                </a:solidFill>
                <a:latin typeface="Poppins" panose="00000500000000000000" pitchFamily="2" charset="0"/>
                <a:cs typeface="Poppins" panose="00000500000000000000" pitchFamily="2" charset="0"/>
              </a:rPr>
              <a:t>Key Performance Indicators </a:t>
            </a:r>
          </a:p>
        </p:txBody>
      </p:sp>
      <p:pic>
        <p:nvPicPr>
          <p:cNvPr id="11" name="Graphic 10" descr="Gauge outline">
            <a:extLst>
              <a:ext uri="{FF2B5EF4-FFF2-40B4-BE49-F238E27FC236}">
                <a16:creationId xmlns:a16="http://schemas.microsoft.com/office/drawing/2014/main" id="{F462CB23-0BA5-5307-E91D-E1F9A25191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2972" y="4142166"/>
            <a:ext cx="914400" cy="914400"/>
          </a:xfrm>
          <a:prstGeom prst="rect">
            <a:avLst/>
          </a:prstGeom>
        </p:spPr>
      </p:pic>
      <p:pic>
        <p:nvPicPr>
          <p:cNvPr id="12" name="Graphic 11" descr="Target Audience outline">
            <a:extLst>
              <a:ext uri="{FF2B5EF4-FFF2-40B4-BE49-F238E27FC236}">
                <a16:creationId xmlns:a16="http://schemas.microsoft.com/office/drawing/2014/main" id="{DF4F74B7-A3F6-352C-9C9B-56A72904371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00489" y="3392754"/>
            <a:ext cx="914400" cy="914400"/>
          </a:xfrm>
          <a:prstGeom prst="rect">
            <a:avLst/>
          </a:prstGeom>
        </p:spPr>
      </p:pic>
      <p:pic>
        <p:nvPicPr>
          <p:cNvPr id="8" name="Picture 2" descr="kpi stamp. rounded grunge textured sign. Label">
            <a:extLst>
              <a:ext uri="{FF2B5EF4-FFF2-40B4-BE49-F238E27FC236}">
                <a16:creationId xmlns:a16="http://schemas.microsoft.com/office/drawing/2014/main" id="{AF47351C-DA3F-BB3E-984C-D2DF3629060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16207" y="2956958"/>
            <a:ext cx="1522342" cy="94408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0F290B15-2AD3-3BBA-0F73-23C8FE3EA64D}"/>
              </a:ext>
            </a:extLst>
          </p:cNvPr>
          <p:cNvGrpSpPr/>
          <p:nvPr/>
        </p:nvGrpSpPr>
        <p:grpSpPr>
          <a:xfrm>
            <a:off x="5198734" y="4462162"/>
            <a:ext cx="1055370" cy="1055370"/>
            <a:chOff x="7108613" y="4124330"/>
            <a:chExt cx="1055370" cy="1055370"/>
          </a:xfrm>
        </p:grpSpPr>
        <p:sp>
          <p:nvSpPr>
            <p:cNvPr id="16" name="Oval 15">
              <a:extLst>
                <a:ext uri="{FF2B5EF4-FFF2-40B4-BE49-F238E27FC236}">
                  <a16:creationId xmlns:a16="http://schemas.microsoft.com/office/drawing/2014/main" id="{E8428132-13F1-3407-E468-F9820EE33857}"/>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7" name="Google Shape;104;p13">
              <a:extLst>
                <a:ext uri="{FF2B5EF4-FFF2-40B4-BE49-F238E27FC236}">
                  <a16:creationId xmlns:a16="http://schemas.microsoft.com/office/drawing/2014/main" id="{D4FEDC4F-D26F-F297-4053-1C6496859E06}"/>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80540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Marketing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355108" y="2523123"/>
            <a:ext cx="4562677" cy="174637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400" i="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400" i="1" dirty="0">
                <a:solidFill>
                  <a:schemeClr val="tx1"/>
                </a:solidFill>
                <a:latin typeface="Lato Light" panose="020F0502020204030203" pitchFamily="34" charset="0"/>
                <a:ea typeface="Lato Light" panose="020F0502020204030203" pitchFamily="34" charset="0"/>
                <a:cs typeface="Lato Light" panose="020F0502020204030203" pitchFamily="34" charset="0"/>
              </a:rPr>
              <a:t>Contribution gross margin is know as the margin after deducting the cost of goods from nett sales revenue .</a:t>
            </a:r>
          </a:p>
          <a:p>
            <a:pPr algn="l"/>
            <a:endParaRPr lang="en-GB" sz="1400" i="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400" i="1" dirty="0">
                <a:solidFill>
                  <a:schemeClr val="tx1"/>
                </a:solidFill>
                <a:latin typeface="Lato Light" panose="020F0502020204030203" pitchFamily="34" charset="0"/>
                <a:ea typeface="Lato Light" panose="020F0502020204030203" pitchFamily="34" charset="0"/>
                <a:cs typeface="Lato Light" panose="020F0502020204030203" pitchFamily="34" charset="0"/>
              </a:rPr>
              <a:t>Mostly referred to as CGM this formula is not to be confused with contribution margin , which is very different .</a:t>
            </a:r>
          </a:p>
        </p:txBody>
      </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674094" y="1823555"/>
            <a:ext cx="3621341" cy="769130"/>
            <a:chOff x="327632" y="928571"/>
            <a:chExt cx="3621341"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488696"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63893"/>
              <a:ext cx="2263761" cy="307777"/>
            </a:xfrm>
            <a:prstGeom prst="rect">
              <a:avLst/>
            </a:prstGeom>
            <a:noFill/>
            <a:ln>
              <a:noFill/>
            </a:ln>
          </p:spPr>
          <p:txBody>
            <a:bodyPr wrap="none" rtlCol="0" anchor="ctr" anchorCtr="0">
              <a:spAutoFit/>
            </a:bodyPr>
            <a:lstStyle/>
            <a:p>
              <a:pPr defTabSz="914217"/>
              <a:r>
                <a:rPr lang="en-US" sz="1400" b="1" dirty="0">
                  <a:solidFill>
                    <a:srgbClr val="08204D"/>
                  </a:solidFill>
                  <a:latin typeface="Lato Light" panose="020F0502020204030203" pitchFamily="34" charset="0"/>
                  <a:ea typeface="Lato Light" panose="020F0502020204030203" pitchFamily="34" charset="0"/>
                  <a:cs typeface="Lato Light" panose="020F0502020204030203" pitchFamily="34" charset="0"/>
                </a:rPr>
                <a:t>Contribution Gross Margin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63982" y="3254738"/>
            <a:ext cx="1778051" cy="403334"/>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200" kern="0" dirty="0">
                <a:solidFill>
                  <a:schemeClr val="tx1">
                    <a:lumMod val="95000"/>
                    <a:lumOff val="5000"/>
                  </a:schemeClr>
                </a:solidFill>
                <a:latin typeface="Lato Light" panose="020F0502020204030203" pitchFamily="34" charset="0"/>
              </a:rPr>
              <a:t>Contribution Gross  Margin %  </a:t>
            </a:r>
          </a:p>
        </p:txBody>
      </p:sp>
      <p:sp>
        <p:nvSpPr>
          <p:cNvPr id="28" name="Rectangle 27">
            <a:extLst>
              <a:ext uri="{FF2B5EF4-FFF2-40B4-BE49-F238E27FC236}">
                <a16:creationId xmlns:a16="http://schemas.microsoft.com/office/drawing/2014/main" id="{A77BBAED-4097-4D66-88DC-A0C748AF6E21}"/>
              </a:ext>
            </a:extLst>
          </p:cNvPr>
          <p:cNvSpPr/>
          <p:nvPr/>
        </p:nvSpPr>
        <p:spPr>
          <a:xfrm>
            <a:off x="7528257" y="3013534"/>
            <a:ext cx="1748908"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Net Sales </a:t>
            </a:r>
          </a:p>
        </p:txBody>
      </p:sp>
      <p:sp>
        <p:nvSpPr>
          <p:cNvPr id="25" name="Rectangle 24">
            <a:extLst>
              <a:ext uri="{FF2B5EF4-FFF2-40B4-BE49-F238E27FC236}">
                <a16:creationId xmlns:a16="http://schemas.microsoft.com/office/drawing/2014/main" id="{BC076A34-59CD-415D-8E6F-6984BC1042FD}"/>
              </a:ext>
            </a:extLst>
          </p:cNvPr>
          <p:cNvSpPr/>
          <p:nvPr/>
        </p:nvSpPr>
        <p:spPr>
          <a:xfrm>
            <a:off x="9963389" y="3014270"/>
            <a:ext cx="1748908" cy="40549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Cost of Goods </a:t>
            </a:r>
          </a:p>
        </p:txBody>
      </p:sp>
      <p:sp>
        <p:nvSpPr>
          <p:cNvPr id="20" name="Rectangle 19">
            <a:extLst>
              <a:ext uri="{FF2B5EF4-FFF2-40B4-BE49-F238E27FC236}">
                <a16:creationId xmlns:a16="http://schemas.microsoft.com/office/drawing/2014/main" id="{DB231AB0-8D37-4C7A-B20C-8F601212016A}"/>
              </a:ext>
            </a:extLst>
          </p:cNvPr>
          <p:cNvSpPr/>
          <p:nvPr/>
        </p:nvSpPr>
        <p:spPr>
          <a:xfrm>
            <a:off x="6893094" y="3252142"/>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3200" kern="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t>
            </a:r>
          </a:p>
        </p:txBody>
      </p:sp>
      <p:grpSp>
        <p:nvGrpSpPr>
          <p:cNvPr id="21" name="Group 20">
            <a:extLst>
              <a:ext uri="{FF2B5EF4-FFF2-40B4-BE49-F238E27FC236}">
                <a16:creationId xmlns:a16="http://schemas.microsoft.com/office/drawing/2014/main" id="{8887DB18-197F-4DA0-A754-88BB36F81BFF}"/>
              </a:ext>
            </a:extLst>
          </p:cNvPr>
          <p:cNvGrpSpPr/>
          <p:nvPr/>
        </p:nvGrpSpPr>
        <p:grpSpPr>
          <a:xfrm>
            <a:off x="5418699" y="1887636"/>
            <a:ext cx="5781284" cy="591475"/>
            <a:chOff x="5457846" y="1907190"/>
            <a:chExt cx="5781284" cy="591475"/>
          </a:xfrm>
        </p:grpSpPr>
        <p:sp>
          <p:nvSpPr>
            <p:cNvPr id="29" name="Rounded Rectangle 25">
              <a:extLst>
                <a:ext uri="{FF2B5EF4-FFF2-40B4-BE49-F238E27FC236}">
                  <a16:creationId xmlns:a16="http://schemas.microsoft.com/office/drawing/2014/main" id="{C7AD579A-C11E-4FED-B00D-1B2DF70287F8}"/>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723C5677-FE08-43EE-9D4D-228380776665}"/>
                </a:ext>
              </a:extLst>
            </p:cNvPr>
            <p:cNvSpPr txBox="1"/>
            <p:nvPr/>
          </p:nvSpPr>
          <p:spPr>
            <a:xfrm>
              <a:off x="5703800" y="2071331"/>
              <a:ext cx="5322266" cy="338554"/>
            </a:xfrm>
            <a:prstGeom prst="rect">
              <a:avLst/>
            </a:prstGeom>
            <a:noFill/>
            <a:ln>
              <a:noFill/>
            </a:ln>
          </p:spPr>
          <p:txBody>
            <a:bodyPr wrap="square" rtlCol="0" anchor="b" anchorCtr="0">
              <a:spAutoFit/>
            </a:bodyPr>
            <a:lstStyle/>
            <a:p>
              <a:pPr algn="ctr"/>
              <a:r>
                <a:rPr lang="en-US" sz="1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32" name="Rectangle 31">
            <a:extLst>
              <a:ext uri="{FF2B5EF4-FFF2-40B4-BE49-F238E27FC236}">
                <a16:creationId xmlns:a16="http://schemas.microsoft.com/office/drawing/2014/main" id="{C3C4F32A-ECC6-430C-915D-7E677C608C44}"/>
              </a:ext>
            </a:extLst>
          </p:cNvPr>
          <p:cNvSpPr/>
          <p:nvPr/>
        </p:nvSpPr>
        <p:spPr>
          <a:xfrm>
            <a:off x="9321108" y="3013534"/>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4000" kern="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33" name="Rectangle 32">
            <a:extLst>
              <a:ext uri="{FF2B5EF4-FFF2-40B4-BE49-F238E27FC236}">
                <a16:creationId xmlns:a16="http://schemas.microsoft.com/office/drawing/2014/main" id="{37618B63-2B28-4975-A1FA-E5283F81DAC0}"/>
              </a:ext>
            </a:extLst>
          </p:cNvPr>
          <p:cNvSpPr/>
          <p:nvPr/>
        </p:nvSpPr>
        <p:spPr>
          <a:xfrm>
            <a:off x="7528257" y="3455257"/>
            <a:ext cx="418404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Net Sales </a:t>
            </a:r>
          </a:p>
        </p:txBody>
      </p:sp>
    </p:spTree>
    <p:extLst>
      <p:ext uri="{BB962C8B-B14F-4D97-AF65-F5344CB8AC3E}">
        <p14:creationId xmlns:p14="http://schemas.microsoft.com/office/powerpoint/2010/main" val="1495713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Marketing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94018" y="2523123"/>
            <a:ext cx="4513493" cy="2035685"/>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800" i="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400" dirty="0">
                <a:latin typeface="Lato Light" panose="020F0502020204030203" pitchFamily="34" charset="0"/>
                <a:ea typeface="Lato Light" panose="020F0502020204030203" pitchFamily="34" charset="0"/>
                <a:cs typeface="Lato Light" panose="020F0502020204030203" pitchFamily="34" charset="0"/>
              </a:rPr>
              <a:t>Cannibalization rates represent an important factor in the assessment of new product strategies.</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Fair share draw constitutes an assumption or expectation that a new product will capture sales (in unit or dollar terms) from existing products in proportion to the market shares of those existing products.</a:t>
            </a:r>
          </a:p>
        </p:txBody>
      </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211513" y="1734775"/>
            <a:ext cx="4187320"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1"/>
              <a:ext cx="2041928" cy="338554"/>
            </a:xfrm>
            <a:prstGeom prst="rect">
              <a:avLst/>
            </a:prstGeom>
            <a:noFill/>
            <a:ln>
              <a:noFill/>
            </a:ln>
          </p:spPr>
          <p:txBody>
            <a:bodyPr wrap="none" rtlCol="0" anchor="ctr" anchorCtr="0">
              <a:spAutoFit/>
            </a:bodyPr>
            <a:lstStyle/>
            <a:p>
              <a:pPr defTabSz="914217"/>
              <a:r>
                <a:rPr lang="en-US" sz="1600" b="1" dirty="0">
                  <a:solidFill>
                    <a:srgbClr val="08204D"/>
                  </a:solidFill>
                  <a:latin typeface="Lato Light" panose="020F0502020204030203" pitchFamily="34" charset="0"/>
                  <a:ea typeface="Lato Light" panose="020F0502020204030203" pitchFamily="34" charset="0"/>
                  <a:cs typeface="Lato Light" panose="020F0502020204030203" pitchFamily="34" charset="0"/>
                </a:rPr>
                <a:t>Cannibalization Rate %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151269" y="2800269"/>
            <a:ext cx="1778051" cy="406230"/>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200" kern="0" dirty="0">
                <a:solidFill>
                  <a:schemeClr val="tx1">
                    <a:lumMod val="95000"/>
                    <a:lumOff val="5000"/>
                  </a:schemeClr>
                </a:solidFill>
                <a:latin typeface="Lato Light" panose="020F0502020204030203" pitchFamily="34" charset="0"/>
              </a:rPr>
              <a:t>Cannibalization Rate %</a:t>
            </a:r>
          </a:p>
        </p:txBody>
      </p:sp>
      <p:sp>
        <p:nvSpPr>
          <p:cNvPr id="28" name="Rectangle 27">
            <a:extLst>
              <a:ext uri="{FF2B5EF4-FFF2-40B4-BE49-F238E27FC236}">
                <a16:creationId xmlns:a16="http://schemas.microsoft.com/office/drawing/2014/main" id="{A77BBAED-4097-4D66-88DC-A0C748AF6E21}"/>
              </a:ext>
            </a:extLst>
          </p:cNvPr>
          <p:cNvSpPr/>
          <p:nvPr/>
        </p:nvSpPr>
        <p:spPr>
          <a:xfrm>
            <a:off x="7673212" y="2617216"/>
            <a:ext cx="4205112" cy="36610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Sales lost from existing products in $</a:t>
            </a:r>
          </a:p>
        </p:txBody>
      </p:sp>
      <p:sp>
        <p:nvSpPr>
          <p:cNvPr id="25" name="Rectangle 24">
            <a:extLst>
              <a:ext uri="{FF2B5EF4-FFF2-40B4-BE49-F238E27FC236}">
                <a16:creationId xmlns:a16="http://schemas.microsoft.com/office/drawing/2014/main" id="{BC076A34-59CD-415D-8E6F-6984BC1042FD}"/>
              </a:ext>
            </a:extLst>
          </p:cNvPr>
          <p:cNvSpPr/>
          <p:nvPr/>
        </p:nvSpPr>
        <p:spPr>
          <a:xfrm>
            <a:off x="7673212" y="3065113"/>
            <a:ext cx="4205112" cy="36610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Sales of new products in $</a:t>
            </a:r>
          </a:p>
        </p:txBody>
      </p:sp>
      <p:sp>
        <p:nvSpPr>
          <p:cNvPr id="20" name="Rectangle 19">
            <a:extLst>
              <a:ext uri="{FF2B5EF4-FFF2-40B4-BE49-F238E27FC236}">
                <a16:creationId xmlns:a16="http://schemas.microsoft.com/office/drawing/2014/main" id="{32ED541F-0C2D-49EF-BCBE-216B2348254A}"/>
              </a:ext>
            </a:extLst>
          </p:cNvPr>
          <p:cNvSpPr/>
          <p:nvPr/>
        </p:nvSpPr>
        <p:spPr>
          <a:xfrm>
            <a:off x="7005656" y="2801756"/>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3600" kern="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t>
            </a:r>
          </a:p>
        </p:txBody>
      </p:sp>
      <p:grpSp>
        <p:nvGrpSpPr>
          <p:cNvPr id="21" name="Group 20">
            <a:extLst>
              <a:ext uri="{FF2B5EF4-FFF2-40B4-BE49-F238E27FC236}">
                <a16:creationId xmlns:a16="http://schemas.microsoft.com/office/drawing/2014/main" id="{F6853C1D-5466-4C89-8893-D95187F42F8C}"/>
              </a:ext>
            </a:extLst>
          </p:cNvPr>
          <p:cNvGrpSpPr/>
          <p:nvPr/>
        </p:nvGrpSpPr>
        <p:grpSpPr>
          <a:xfrm>
            <a:off x="5418699" y="1825490"/>
            <a:ext cx="5781284" cy="591475"/>
            <a:chOff x="5457846" y="1907190"/>
            <a:chExt cx="5781284" cy="591475"/>
          </a:xfrm>
        </p:grpSpPr>
        <p:sp>
          <p:nvSpPr>
            <p:cNvPr id="29" name="Rounded Rectangle 25">
              <a:extLst>
                <a:ext uri="{FF2B5EF4-FFF2-40B4-BE49-F238E27FC236}">
                  <a16:creationId xmlns:a16="http://schemas.microsoft.com/office/drawing/2014/main" id="{89394F79-3847-4ADB-A2D4-016957EDF551}"/>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5EE33BAD-F95F-4FCB-BA3B-31B6CAB52FF4}"/>
                </a:ext>
              </a:extLst>
            </p:cNvPr>
            <p:cNvSpPr txBox="1"/>
            <p:nvPr/>
          </p:nvSpPr>
          <p:spPr>
            <a:xfrm>
              <a:off x="5703800" y="1974854"/>
              <a:ext cx="5322266" cy="461665"/>
            </a:xfrm>
            <a:prstGeom prst="rect">
              <a:avLst/>
            </a:prstGeom>
            <a:noFill/>
            <a:ln>
              <a:noFill/>
            </a:ln>
          </p:spPr>
          <p:txBody>
            <a:bodyPr wrap="square" rtlCol="0" anchor="b" anchorCtr="0">
              <a:spAutoFit/>
            </a:bodyPr>
            <a:lstStyle/>
            <a:p>
              <a:pPr algn="ctr"/>
              <a:r>
                <a:rPr lang="en-US" sz="24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Working </a:t>
              </a:r>
            </a:p>
          </p:txBody>
        </p:sp>
      </p:grpSp>
    </p:spTree>
    <p:extLst>
      <p:ext uri="{BB962C8B-B14F-4D97-AF65-F5344CB8AC3E}">
        <p14:creationId xmlns:p14="http://schemas.microsoft.com/office/powerpoint/2010/main" val="3745045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Marketing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94018" y="2523123"/>
            <a:ext cx="4513493" cy="3207225"/>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400" i="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400" dirty="0">
                <a:latin typeface="Lato Light" panose="020F0502020204030203" pitchFamily="34" charset="0"/>
                <a:ea typeface="Lato Light" panose="020F0502020204030203" pitchFamily="34" charset="0"/>
                <a:cs typeface="Lato Light" panose="020F0502020204030203" pitchFamily="34" charset="0"/>
              </a:rPr>
              <a:t>The test-drive is the essential metric at the evaluative stage of the purchasing cycle.</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You will need to design a evaluation design to offer the test drive and record it carefully .</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So for every 1000 who were offered a test drive or coupon how many actually redeemed it or test drive based on your offer ?</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This approach evaluates effectiveness of marketing campaigns and is a leading indicator of future sales.</a:t>
            </a:r>
          </a:p>
          <a:p>
            <a:pPr algn="l"/>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907190"/>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algn="ctr"/>
              <a:r>
                <a:rPr lang="en-US" sz="24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211513" y="1823555"/>
            <a:ext cx="4187320"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6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060316"/>
              <a:ext cx="1492484" cy="461665"/>
            </a:xfrm>
            <a:prstGeom prst="rect">
              <a:avLst/>
            </a:prstGeom>
            <a:noFill/>
            <a:ln>
              <a:noFill/>
            </a:ln>
          </p:spPr>
          <p:txBody>
            <a:bodyPr wrap="none" rtlCol="0" anchor="ctr" anchorCtr="0">
              <a:spAutoFit/>
            </a:bodyPr>
            <a:lstStyle/>
            <a:p>
              <a:pPr defTabSz="914217"/>
              <a:r>
                <a:rPr lang="en-US" sz="2400" b="1" dirty="0">
                  <a:solidFill>
                    <a:srgbClr val="08204D"/>
                  </a:solidFill>
                  <a:latin typeface="Lato Light" panose="020F0502020204030203" pitchFamily="34" charset="0"/>
                  <a:ea typeface="Lato Light" panose="020F0502020204030203" pitchFamily="34" charset="0"/>
                  <a:cs typeface="Lato Light" panose="020F0502020204030203" pitchFamily="34" charset="0"/>
                </a:rPr>
                <a:t>Test Drive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40780" y="2777988"/>
            <a:ext cx="1778051" cy="406230"/>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400" kern="0" dirty="0">
                <a:solidFill>
                  <a:schemeClr val="tx1">
                    <a:lumMod val="95000"/>
                    <a:lumOff val="5000"/>
                  </a:schemeClr>
                </a:solidFill>
                <a:latin typeface="Lato Light" panose="020F0502020204030203" pitchFamily="34" charset="0"/>
              </a:rPr>
              <a:t>Test Drive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752218"/>
            <a:ext cx="4467075" cy="432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95000"/>
                    <a:lumOff val="5000"/>
                  </a:schemeClr>
                </a:solidFill>
                <a:effectLst/>
                <a:uLnTx/>
                <a:uFillTx/>
                <a:latin typeface="Calibri Light" panose="020F0302020204030204"/>
                <a:ea typeface="+mn-ea"/>
                <a:cs typeface="+mn-cs"/>
              </a:rPr>
              <a:t>Customer pretest of a product or service prior to purchase </a:t>
            </a:r>
          </a:p>
        </p:txBody>
      </p:sp>
      <p:sp>
        <p:nvSpPr>
          <p:cNvPr id="21" name="Rectangle 20">
            <a:extLst>
              <a:ext uri="{FF2B5EF4-FFF2-40B4-BE49-F238E27FC236}">
                <a16:creationId xmlns:a16="http://schemas.microsoft.com/office/drawing/2014/main" id="{62424FE9-01D3-42EB-B93A-A6F9B7D6E256}"/>
              </a:ext>
            </a:extLst>
          </p:cNvPr>
          <p:cNvSpPr/>
          <p:nvPr/>
        </p:nvSpPr>
        <p:spPr>
          <a:xfrm>
            <a:off x="6873498" y="2777988"/>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3600" kern="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t>
            </a:r>
          </a:p>
        </p:txBody>
      </p:sp>
    </p:spTree>
    <p:extLst>
      <p:ext uri="{BB962C8B-B14F-4D97-AF65-F5344CB8AC3E}">
        <p14:creationId xmlns:p14="http://schemas.microsoft.com/office/powerpoint/2010/main" val="284487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773D0AC-846B-45C8-AFD0-60AB765F7443}"/>
              </a:ext>
            </a:extLst>
          </p:cNvPr>
          <p:cNvSpPr/>
          <p:nvPr/>
        </p:nvSpPr>
        <p:spPr>
          <a:xfrm>
            <a:off x="7118931" y="2606699"/>
            <a:ext cx="591220" cy="553576"/>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3600" kern="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Marketing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450405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400" i="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400" dirty="0">
                <a:latin typeface="Lato Light" panose="020F0502020204030203" pitchFamily="34" charset="0"/>
                <a:ea typeface="Lato Light" panose="020F0502020204030203" pitchFamily="34" charset="0"/>
                <a:cs typeface="Lato Light" panose="020F0502020204030203" pitchFamily="34" charset="0"/>
              </a:rPr>
              <a:t>Example </a:t>
            </a:r>
          </a:p>
          <a:p>
            <a:pPr marL="228600" indent="-228600" algn="l">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The profit metric needs to be treated carefully as on initial view it could mislead.</a:t>
            </a:r>
          </a:p>
          <a:p>
            <a:pPr marL="228600" indent="-228600" algn="l">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Revenues by themself serve little purpose as it is only an indicator an a definitive metric.</a:t>
            </a:r>
          </a:p>
          <a:p>
            <a:pPr marL="228600" indent="-228600" algn="l">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Progress is judged by profitability not revenue, more commonly referred to as the bottom line or PBT.</a:t>
            </a:r>
          </a:p>
          <a:p>
            <a:pPr marL="228600" indent="-228600" algn="l">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You can have a High revenue top line but the resulting load of expenses can literally erode the bottom line denying increments, rewards and incentives to the employees.</a:t>
            </a:r>
          </a:p>
          <a:p>
            <a:pPr marL="228600" indent="-228600" algn="l">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A more balanced way is to look at both revenue line and income and derive the right balance which brings home the income and keeps the shareholders engaged.</a:t>
            </a:r>
          </a:p>
          <a:p>
            <a:pPr algn="l"/>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25447"/>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algn="ctr"/>
              <a:r>
                <a:rPr lang="en-US" sz="24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07802"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600" dirty="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060316"/>
              <a:ext cx="835508" cy="461665"/>
            </a:xfrm>
            <a:prstGeom prst="rect">
              <a:avLst/>
            </a:prstGeom>
            <a:noFill/>
            <a:ln>
              <a:noFill/>
            </a:ln>
          </p:spPr>
          <p:txBody>
            <a:bodyPr wrap="none" rtlCol="0" anchor="ctr" anchorCtr="0">
              <a:spAutoFit/>
            </a:bodyPr>
            <a:lstStyle/>
            <a:p>
              <a:pPr defTabSz="914217"/>
              <a:r>
                <a:rPr lang="en-US" sz="2400" b="1" dirty="0">
                  <a:solidFill>
                    <a:srgbClr val="08204D"/>
                  </a:solidFill>
                  <a:latin typeface="Lato Light" panose="020F0502020204030203" pitchFamily="34" charset="0"/>
                  <a:ea typeface="Lato Light" panose="020F0502020204030203" pitchFamily="34" charset="0"/>
                  <a:cs typeface="Lato Light" panose="020F0502020204030203" pitchFamily="34" charset="0"/>
                </a:rPr>
                <a:t>Profit</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271599" y="2606699"/>
            <a:ext cx="1778051" cy="553576"/>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Profit </a:t>
            </a:r>
          </a:p>
        </p:txBody>
      </p:sp>
      <p:sp>
        <p:nvSpPr>
          <p:cNvPr id="28" name="Rectangle 27">
            <a:extLst>
              <a:ext uri="{FF2B5EF4-FFF2-40B4-BE49-F238E27FC236}">
                <a16:creationId xmlns:a16="http://schemas.microsoft.com/office/drawing/2014/main" id="{A77BBAED-4097-4D66-88DC-A0C748AF6E21}"/>
              </a:ext>
            </a:extLst>
          </p:cNvPr>
          <p:cNvSpPr/>
          <p:nvPr/>
        </p:nvSpPr>
        <p:spPr>
          <a:xfrm>
            <a:off x="7750205" y="2607563"/>
            <a:ext cx="39061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Revenue – Cost </a:t>
            </a:r>
          </a:p>
        </p:txBody>
      </p:sp>
    </p:spTree>
    <p:extLst>
      <p:ext uri="{BB962C8B-B14F-4D97-AF65-F5344CB8AC3E}">
        <p14:creationId xmlns:p14="http://schemas.microsoft.com/office/powerpoint/2010/main" val="244562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Marketing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326095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400" i="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400" b="1" u="sng" dirty="0">
                <a:latin typeface="Lato Light" panose="020F0502020204030203" pitchFamily="34" charset="0"/>
                <a:ea typeface="Lato Light" panose="020F0502020204030203" pitchFamily="34" charset="0"/>
                <a:cs typeface="Lato Light" panose="020F0502020204030203" pitchFamily="34" charset="0"/>
              </a:rPr>
              <a:t>Explanation </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 </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Price premium is the percentage in excess of the bench mark price established for a similar class of product .</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Its basically a relative price . 4 Normally used benchmarks are</a:t>
            </a:r>
          </a:p>
          <a:p>
            <a:pPr marL="342900" indent="-342900" algn="l">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Price of a specified competitor product</a:t>
            </a:r>
          </a:p>
          <a:p>
            <a:pPr marL="342900" indent="-342900" algn="l">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Average price paid </a:t>
            </a:r>
          </a:p>
          <a:p>
            <a:pPr marL="342900" indent="-342900" algn="l">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Average price displayed</a:t>
            </a:r>
          </a:p>
          <a:p>
            <a:pPr marL="342900" indent="-342900" algn="l">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Average price charged</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algn="ctr"/>
              <a:r>
                <a:rPr lang="en-US" sz="24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1"/>
              <a:ext cx="1377586" cy="338554"/>
            </a:xfrm>
            <a:prstGeom prst="rect">
              <a:avLst/>
            </a:prstGeom>
            <a:noFill/>
            <a:ln>
              <a:noFill/>
            </a:ln>
          </p:spPr>
          <p:txBody>
            <a:bodyPr wrap="none" rtlCol="0" anchor="ctr" anchorCtr="0">
              <a:spAutoFit/>
            </a:bodyPr>
            <a:lstStyle/>
            <a:p>
              <a:pPr defTabSz="914217"/>
              <a:r>
                <a:rPr lang="en-US" sz="1600" b="1" dirty="0">
                  <a:solidFill>
                    <a:srgbClr val="08204D"/>
                  </a:solidFill>
                  <a:latin typeface="Lato Light" panose="020F0502020204030203" pitchFamily="34" charset="0"/>
                  <a:ea typeface="Lato Light" panose="020F0502020204030203" pitchFamily="34" charset="0"/>
                  <a:cs typeface="Lato Light" panose="020F0502020204030203" pitchFamily="34" charset="0"/>
                </a:rPr>
                <a:t>Price Premium </a:t>
              </a:r>
            </a:p>
          </p:txBody>
        </p:sp>
      </p:grpSp>
      <p:sp>
        <p:nvSpPr>
          <p:cNvPr id="25" name="TextBox 24">
            <a:extLst>
              <a:ext uri="{FF2B5EF4-FFF2-40B4-BE49-F238E27FC236}">
                <a16:creationId xmlns:a16="http://schemas.microsoft.com/office/drawing/2014/main" id="{03BAD03C-9720-4E1D-AC50-07951C4362A2}"/>
              </a:ext>
            </a:extLst>
          </p:cNvPr>
          <p:cNvSpPr txBox="1"/>
          <p:nvPr/>
        </p:nvSpPr>
        <p:spPr>
          <a:xfrm>
            <a:off x="6122612" y="5706143"/>
            <a:ext cx="2012094" cy="307777"/>
          </a:xfrm>
          <a:prstGeom prst="rect">
            <a:avLst/>
          </a:prstGeom>
          <a:noFill/>
        </p:spPr>
        <p:txBody>
          <a:bodyPr wrap="square" rtlCol="0">
            <a:spAutoFit/>
          </a:bodyPr>
          <a:lstStyle/>
          <a:p>
            <a:r>
              <a:rPr lang="en-US" sz="1400" dirty="0">
                <a:solidFill>
                  <a:srgbClr val="FFFFFF"/>
                </a:solidFill>
                <a:latin typeface="Calibri Light" panose="020F0302020204030204"/>
              </a:rPr>
              <a:t>Price Premium % = </a:t>
            </a:r>
            <a:endParaRPr lang="en-GB" sz="1400" dirty="0"/>
          </a:p>
        </p:txBody>
      </p:sp>
      <p:cxnSp>
        <p:nvCxnSpPr>
          <p:cNvPr id="30" name="Straight Connector 29">
            <a:extLst>
              <a:ext uri="{FF2B5EF4-FFF2-40B4-BE49-F238E27FC236}">
                <a16:creationId xmlns:a16="http://schemas.microsoft.com/office/drawing/2014/main" id="{3806FDD4-1C9E-49AD-8383-F9ACB1631403}"/>
              </a:ext>
            </a:extLst>
          </p:cNvPr>
          <p:cNvCxnSpPr/>
          <p:nvPr/>
        </p:nvCxnSpPr>
        <p:spPr>
          <a:xfrm>
            <a:off x="7947501" y="5841177"/>
            <a:ext cx="20489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F9115DD-69E2-47BB-9390-2F9833D59BC8}"/>
              </a:ext>
            </a:extLst>
          </p:cNvPr>
          <p:cNvGrpSpPr/>
          <p:nvPr/>
        </p:nvGrpSpPr>
        <p:grpSpPr>
          <a:xfrm>
            <a:off x="5040780" y="2878685"/>
            <a:ext cx="6945681" cy="1245745"/>
            <a:chOff x="5040780" y="2363780"/>
            <a:chExt cx="6945681" cy="1245745"/>
          </a:xfrm>
        </p:grpSpPr>
        <p:sp>
          <p:nvSpPr>
            <p:cNvPr id="19" name="Rectangle 18">
              <a:extLst>
                <a:ext uri="{FF2B5EF4-FFF2-40B4-BE49-F238E27FC236}">
                  <a16:creationId xmlns:a16="http://schemas.microsoft.com/office/drawing/2014/main" id="{5773D0AC-846B-45C8-AFD0-60AB765F7443}"/>
                </a:ext>
              </a:extLst>
            </p:cNvPr>
            <p:cNvSpPr/>
            <p:nvPr/>
          </p:nvSpPr>
          <p:spPr>
            <a:xfrm>
              <a:off x="6888112" y="2808789"/>
              <a:ext cx="591220" cy="32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F7848B7E-08D0-410A-A21E-5BAA040E25F7}"/>
                </a:ext>
              </a:extLst>
            </p:cNvPr>
            <p:cNvSpPr/>
            <p:nvPr/>
          </p:nvSpPr>
          <p:spPr>
            <a:xfrm>
              <a:off x="5040780" y="2718027"/>
              <a:ext cx="1990333" cy="553576"/>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400" kern="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Price Premium %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363780"/>
              <a:ext cx="44670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 Brand A price – Benchmark price ) </a:t>
              </a:r>
            </a:p>
          </p:txBody>
        </p:sp>
        <p:sp>
          <p:nvSpPr>
            <p:cNvPr id="31" name="Rectangle 30">
              <a:extLst>
                <a:ext uri="{FF2B5EF4-FFF2-40B4-BE49-F238E27FC236}">
                  <a16:creationId xmlns:a16="http://schemas.microsoft.com/office/drawing/2014/main" id="{D5D87043-3A14-4974-81B8-1AE9FBE55481}"/>
                </a:ext>
              </a:extLst>
            </p:cNvPr>
            <p:cNvSpPr/>
            <p:nvPr/>
          </p:nvSpPr>
          <p:spPr>
            <a:xfrm>
              <a:off x="7519386" y="3055949"/>
              <a:ext cx="44670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 Benchmark price ) </a:t>
              </a:r>
            </a:p>
          </p:txBody>
        </p:sp>
      </p:grpSp>
    </p:spTree>
    <p:extLst>
      <p:ext uri="{BB962C8B-B14F-4D97-AF65-F5344CB8AC3E}">
        <p14:creationId xmlns:p14="http://schemas.microsoft.com/office/powerpoint/2010/main" val="3808608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Marketing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22452" y="2178255"/>
            <a:ext cx="4697771" cy="1694759"/>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2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0" u="none" strike="noStrike" baseline="0" dirty="0">
                <a:latin typeface="Lato Light" panose="020F0502020204030203" pitchFamily="34" charset="0"/>
                <a:ea typeface="Lato Light" panose="020F0502020204030203" pitchFamily="34" charset="0"/>
                <a:cs typeface="Lato Light" panose="020F0502020204030203" pitchFamily="34" charset="0"/>
              </a:rPr>
              <a:t>Customer lifetime value is the dollar value of a customer relationship based on the present value of the projected future cash flows from the customer relationship.</a:t>
            </a:r>
          </a:p>
          <a:p>
            <a:pPr algn="l"/>
            <a:r>
              <a:rPr lang="en-GB" sz="1200" b="0" u="none" strike="noStrike" baseline="0" dirty="0">
                <a:latin typeface="Lato Light" panose="020F0502020204030203" pitchFamily="34" charset="0"/>
                <a:ea typeface="Lato Light" panose="020F0502020204030203" pitchFamily="34" charset="0"/>
                <a:cs typeface="Lato Light" panose="020F0502020204030203" pitchFamily="34" charset="0"/>
              </a:rPr>
              <a:t>When margins and retention rates are constant, the following formula can be used to calculate the lifetime value of a customer relationship</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6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36409"/>
              <a:ext cx="5322266" cy="400110"/>
            </a:xfrm>
            <a:prstGeom prst="rect">
              <a:avLst/>
            </a:prstGeom>
            <a:noFill/>
            <a:ln>
              <a:noFill/>
            </a:ln>
          </p:spPr>
          <p:txBody>
            <a:bodyPr wrap="square" rtlCol="0" anchor="b" anchorCtr="0">
              <a:spAutoFit/>
            </a:bodyPr>
            <a:lstStyle/>
            <a:p>
              <a:pPr algn="ctr"/>
              <a:r>
                <a:rPr lang="en-US" sz="20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6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6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6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1"/>
              <a:ext cx="2149459" cy="338554"/>
            </a:xfrm>
            <a:prstGeom prst="rect">
              <a:avLst/>
            </a:prstGeom>
            <a:noFill/>
            <a:ln>
              <a:noFill/>
            </a:ln>
          </p:spPr>
          <p:txBody>
            <a:bodyPr wrap="none" rtlCol="0" anchor="ctr" anchorCtr="0">
              <a:spAutoFit/>
            </a:bodyPr>
            <a:lstStyle/>
            <a:p>
              <a:pPr defTabSz="914217"/>
              <a:r>
                <a:rPr lang="en-US" sz="1600" b="1" dirty="0">
                  <a:solidFill>
                    <a:srgbClr val="08204D"/>
                  </a:solidFill>
                  <a:latin typeface="Lato Light" panose="020F0502020204030203" pitchFamily="34" charset="0"/>
                  <a:ea typeface="Lato Light" panose="020F0502020204030203" pitchFamily="34" charset="0"/>
                  <a:cs typeface="Lato Light" panose="020F0502020204030203" pitchFamily="34" charset="0"/>
                </a:rPr>
                <a:t>Customer Lifetime Value</a:t>
              </a:r>
            </a:p>
          </p:txBody>
        </p:sp>
      </p:grpSp>
      <p:sp>
        <p:nvSpPr>
          <p:cNvPr id="28" name="Rectangle 27">
            <a:extLst>
              <a:ext uri="{FF2B5EF4-FFF2-40B4-BE49-F238E27FC236}">
                <a16:creationId xmlns:a16="http://schemas.microsoft.com/office/drawing/2014/main" id="{A77BBAED-4097-4D66-88DC-A0C748AF6E21}"/>
              </a:ext>
            </a:extLst>
          </p:cNvPr>
          <p:cNvSpPr/>
          <p:nvPr/>
        </p:nvSpPr>
        <p:spPr>
          <a:xfrm>
            <a:off x="7576989" y="2471092"/>
            <a:ext cx="4168158" cy="540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Retention rate %</a:t>
            </a:r>
          </a:p>
        </p:txBody>
      </p:sp>
      <p:sp>
        <p:nvSpPr>
          <p:cNvPr id="21" name="TextBox 20">
            <a:extLst>
              <a:ext uri="{FF2B5EF4-FFF2-40B4-BE49-F238E27FC236}">
                <a16:creationId xmlns:a16="http://schemas.microsoft.com/office/drawing/2014/main" id="{51E2B1AD-CDD6-4D06-989B-0813819330B7}"/>
              </a:ext>
            </a:extLst>
          </p:cNvPr>
          <p:cNvSpPr txBox="1"/>
          <p:nvPr/>
        </p:nvSpPr>
        <p:spPr>
          <a:xfrm>
            <a:off x="122452" y="4263560"/>
            <a:ext cx="4558909" cy="1214628"/>
          </a:xfrm>
          <a:prstGeom prst="rect">
            <a:avLst/>
          </a:prstGeom>
          <a:noFill/>
        </p:spPr>
        <p:txBody>
          <a:bodyPr wrap="square">
            <a:spAutoFit/>
          </a:bodyPr>
          <a:lstStyle/>
          <a:p>
            <a:pPr defTabSz="1087636">
              <a:lnSpc>
                <a:spcPct val="120000"/>
              </a:lnSpc>
              <a:spcBef>
                <a:spcPct val="20000"/>
              </a:spcBef>
            </a:pPr>
            <a:r>
              <a:rPr lang="en-GB" sz="1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Customer lifetime value (CLV) is an important concept in that it encourages firms to shift their focus from quarterly profits to the long-term health of their customer relationships.</a:t>
            </a:r>
          </a:p>
          <a:p>
            <a:pPr defTabSz="1087636">
              <a:lnSpc>
                <a:spcPct val="120000"/>
              </a:lnSpc>
              <a:spcBef>
                <a:spcPct val="20000"/>
              </a:spcBef>
            </a:pPr>
            <a:r>
              <a:rPr lang="en-GB" sz="1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Customer lifetime value is an important number because it represents an upper limit on spending to acquire new customers.</a:t>
            </a:r>
          </a:p>
        </p:txBody>
      </p:sp>
      <p:sp>
        <p:nvSpPr>
          <p:cNvPr id="25" name="TextBox 24">
            <a:extLst>
              <a:ext uri="{FF2B5EF4-FFF2-40B4-BE49-F238E27FC236}">
                <a16:creationId xmlns:a16="http://schemas.microsoft.com/office/drawing/2014/main" id="{4B335398-678C-4A6A-8110-A4D347FCC56C}"/>
              </a:ext>
            </a:extLst>
          </p:cNvPr>
          <p:cNvSpPr txBox="1"/>
          <p:nvPr/>
        </p:nvSpPr>
        <p:spPr>
          <a:xfrm>
            <a:off x="5956147" y="3847807"/>
            <a:ext cx="4558909" cy="1229311"/>
          </a:xfrm>
          <a:prstGeom prst="rect">
            <a:avLst/>
          </a:prstGeom>
          <a:noFill/>
        </p:spPr>
        <p:txBody>
          <a:bodyPr wrap="square">
            <a:spAutoFit/>
          </a:bodyPr>
          <a:lstStyle/>
          <a:p>
            <a:pPr defTabSz="1087636">
              <a:lnSpc>
                <a:spcPct val="120000"/>
              </a:lnSpc>
              <a:spcBef>
                <a:spcPct val="20000"/>
              </a:spcBef>
            </a:pPr>
            <a:r>
              <a:rPr lang="en-GB" sz="14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The 3 parameters of CLV </a:t>
            </a:r>
          </a:p>
          <a:p>
            <a:pPr marL="342900" indent="-342900" defTabSz="1087636">
              <a:lnSpc>
                <a:spcPct val="120000"/>
              </a:lnSpc>
              <a:spcBef>
                <a:spcPct val="20000"/>
              </a:spcBef>
              <a:buFont typeface="+mj-lt"/>
              <a:buAutoNum type="arabicPeriod"/>
            </a:pPr>
            <a:r>
              <a:rPr lang="en-GB" sz="1400" i="1" dirty="0">
                <a:solidFill>
                  <a:schemeClr val="tx2"/>
                </a:solidFill>
                <a:latin typeface="Lato Light" panose="020F0502020204030203" pitchFamily="34" charset="0"/>
                <a:ea typeface="Lato Light" panose="020F0502020204030203" pitchFamily="34" charset="0"/>
                <a:cs typeface="Lato Light" panose="020F0502020204030203" pitchFamily="34" charset="0"/>
              </a:rPr>
              <a:t>Constant margin after deducting variable costs</a:t>
            </a:r>
          </a:p>
          <a:p>
            <a:pPr marL="342900" indent="-342900" defTabSz="1087636">
              <a:lnSpc>
                <a:spcPct val="120000"/>
              </a:lnSpc>
              <a:spcBef>
                <a:spcPct val="20000"/>
              </a:spcBef>
              <a:buFont typeface="+mj-lt"/>
              <a:buAutoNum type="arabicPeriod"/>
            </a:pPr>
            <a:r>
              <a:rPr lang="en-GB" sz="1400" i="1" dirty="0">
                <a:solidFill>
                  <a:schemeClr val="tx2"/>
                </a:solidFill>
                <a:latin typeface="Lato Light" panose="020F0502020204030203" pitchFamily="34" charset="0"/>
                <a:ea typeface="Lato Light" panose="020F0502020204030203" pitchFamily="34" charset="0"/>
                <a:cs typeface="Lato Light" panose="020F0502020204030203" pitchFamily="34" charset="0"/>
              </a:rPr>
              <a:t>Constant retention probability per period </a:t>
            </a:r>
          </a:p>
          <a:p>
            <a:pPr marL="342900" indent="-342900" defTabSz="1087636">
              <a:lnSpc>
                <a:spcPct val="120000"/>
              </a:lnSpc>
              <a:spcBef>
                <a:spcPct val="20000"/>
              </a:spcBef>
              <a:buFont typeface="+mj-lt"/>
              <a:buAutoNum type="arabicPeriod"/>
            </a:pPr>
            <a:r>
              <a:rPr lang="en-GB" sz="1400" i="1" dirty="0">
                <a:solidFill>
                  <a:schemeClr val="tx2"/>
                </a:solidFill>
                <a:latin typeface="Lato Light" panose="020F0502020204030203" pitchFamily="34" charset="0"/>
                <a:ea typeface="Lato Light" panose="020F0502020204030203" pitchFamily="34" charset="0"/>
                <a:cs typeface="Lato Light" panose="020F0502020204030203" pitchFamily="34" charset="0"/>
              </a:rPr>
              <a:t>Discount rate  </a:t>
            </a:r>
          </a:p>
        </p:txBody>
      </p:sp>
      <p:sp>
        <p:nvSpPr>
          <p:cNvPr id="32" name="TextBox 31">
            <a:extLst>
              <a:ext uri="{FF2B5EF4-FFF2-40B4-BE49-F238E27FC236}">
                <a16:creationId xmlns:a16="http://schemas.microsoft.com/office/drawing/2014/main" id="{17FEA6F8-609C-4C32-B694-D40D91B18BDD}"/>
              </a:ext>
            </a:extLst>
          </p:cNvPr>
          <p:cNvSpPr txBox="1"/>
          <p:nvPr/>
        </p:nvSpPr>
        <p:spPr>
          <a:xfrm>
            <a:off x="8553430" y="5302880"/>
            <a:ext cx="1579170" cy="307777"/>
          </a:xfrm>
          <a:prstGeom prst="rect">
            <a:avLst/>
          </a:prstGeom>
          <a:noFill/>
        </p:spPr>
        <p:txBody>
          <a:bodyPr wrap="square" rtlCol="0">
            <a:spAutoFit/>
          </a:bodyPr>
          <a:lstStyle/>
          <a:p>
            <a:r>
              <a:rPr lang="en-US" sz="1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Margin $ X  </a:t>
            </a: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cxnSp>
        <p:nvCxnSpPr>
          <p:cNvPr id="34" name="Straight Connector 33">
            <a:extLst>
              <a:ext uri="{FF2B5EF4-FFF2-40B4-BE49-F238E27FC236}">
                <a16:creationId xmlns:a16="http://schemas.microsoft.com/office/drawing/2014/main" id="{15D4A357-E143-41F2-937A-07112E7F0D62}"/>
              </a:ext>
            </a:extLst>
          </p:cNvPr>
          <p:cNvCxnSpPr>
            <a:cxnSpLocks/>
          </p:cNvCxnSpPr>
          <p:nvPr/>
        </p:nvCxnSpPr>
        <p:spPr>
          <a:xfrm>
            <a:off x="9614123" y="5448423"/>
            <a:ext cx="26010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01723F2-C2A7-4F85-8443-A63091A67D99}"/>
              </a:ext>
            </a:extLst>
          </p:cNvPr>
          <p:cNvSpPr/>
          <p:nvPr/>
        </p:nvSpPr>
        <p:spPr>
          <a:xfrm>
            <a:off x="5274430" y="2741712"/>
            <a:ext cx="1786538"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Margin $</a:t>
            </a:r>
          </a:p>
        </p:txBody>
      </p:sp>
      <p:sp>
        <p:nvSpPr>
          <p:cNvPr id="36" name="Rectangle 35">
            <a:extLst>
              <a:ext uri="{FF2B5EF4-FFF2-40B4-BE49-F238E27FC236}">
                <a16:creationId xmlns:a16="http://schemas.microsoft.com/office/drawing/2014/main" id="{73E455CD-6332-4125-A858-6BFDEB57F660}"/>
              </a:ext>
            </a:extLst>
          </p:cNvPr>
          <p:cNvSpPr/>
          <p:nvPr/>
        </p:nvSpPr>
        <p:spPr>
          <a:xfrm>
            <a:off x="7576989" y="3062203"/>
            <a:ext cx="4168156" cy="540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1+ Discount rate % - Retention Rate </a:t>
            </a:r>
          </a:p>
        </p:txBody>
      </p:sp>
      <p:sp>
        <p:nvSpPr>
          <p:cNvPr id="39" name="TextBox 38">
            <a:extLst>
              <a:ext uri="{FF2B5EF4-FFF2-40B4-BE49-F238E27FC236}">
                <a16:creationId xmlns:a16="http://schemas.microsoft.com/office/drawing/2014/main" id="{4E71F9FB-ED60-4DE2-85D1-B24FF45C817C}"/>
              </a:ext>
            </a:extLst>
          </p:cNvPr>
          <p:cNvSpPr txBox="1"/>
          <p:nvPr/>
        </p:nvSpPr>
        <p:spPr>
          <a:xfrm>
            <a:off x="7116480" y="2741092"/>
            <a:ext cx="369480" cy="540000"/>
          </a:xfrm>
          <a:prstGeom prst="rect">
            <a:avLst/>
          </a:prstGeom>
          <a:solidFill>
            <a:srgbClr val="FFFFFF">
              <a:lumMod val="95000"/>
            </a:srgbClr>
          </a:solidFill>
          <a:ln w="12700" cap="flat" cmpd="sng" algn="ctr">
            <a:noFill/>
            <a:prstDash val="solid"/>
            <a:miter lim="800000"/>
          </a:ln>
          <a:effectLst/>
        </p:spPr>
        <p:txBody>
          <a:bodyPr rtlCol="0" anchor="ctr"/>
          <a:lstStyle>
            <a:defPPr>
              <a:defRPr lang="en-US"/>
            </a:defPPr>
            <a:lvl1pPr marR="0" lvl="0" indent="0" algn="ctr" defTabSz="914217" fontAlgn="auto">
              <a:lnSpc>
                <a:spcPct val="100000"/>
              </a:lnSpc>
              <a:spcBef>
                <a:spcPts val="0"/>
              </a:spcBef>
              <a:spcAft>
                <a:spcPts val="0"/>
              </a:spcAft>
              <a:buClrTx/>
              <a:buSzTx/>
              <a:buFontTx/>
              <a:buNone/>
              <a:tabLst/>
              <a:defRPr kumimoji="0" sz="1400" b="0" i="0" u="none" strike="noStrike" cap="none" spc="0" normalizeH="0" baseline="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defRPr>
            </a:lvl1pPr>
          </a:lstStyle>
          <a:p>
            <a:r>
              <a:rPr lang="en-US" sz="1600" b="1" dirty="0"/>
              <a:t>X</a:t>
            </a:r>
            <a:endParaRPr lang="en-GB" sz="1600" b="1" dirty="0"/>
          </a:p>
        </p:txBody>
      </p:sp>
    </p:spTree>
    <p:extLst>
      <p:ext uri="{BB962C8B-B14F-4D97-AF65-F5344CB8AC3E}">
        <p14:creationId xmlns:p14="http://schemas.microsoft.com/office/powerpoint/2010/main" val="310649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ea typeface="Lato Light" panose="020F0502020204030203" pitchFamily="34" charset="0"/>
                <a:cs typeface="Poppins" panose="00000500000000000000" pitchFamily="2" charset="0"/>
              </a:rPr>
              <a:t>Marketing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2314673"/>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400" i="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400" b="1" u="sng" dirty="0">
                <a:latin typeface="Lato Light" panose="020F0502020204030203" pitchFamily="34" charset="0"/>
                <a:ea typeface="Lato Light" panose="020F0502020204030203" pitchFamily="34" charset="0"/>
                <a:cs typeface="Lato Light" panose="020F0502020204030203" pitchFamily="34" charset="0"/>
              </a:rPr>
              <a:t>Explanation </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 </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Once you establish baseline sales , you will be able to evaluate incremental sales coming from marketing activities.</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Baseline sales helps isolate sales from the influences of Seasonality and competitive promotions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algn="ctr"/>
              <a:r>
                <a:rPr lang="en-US" sz="24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2187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6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Incremental sales from marketing </a:t>
              </a:r>
              <a:endPar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cxnSp>
        <p:nvCxnSpPr>
          <p:cNvPr id="30" name="Straight Connector 29">
            <a:extLst>
              <a:ext uri="{FF2B5EF4-FFF2-40B4-BE49-F238E27FC236}">
                <a16:creationId xmlns:a16="http://schemas.microsoft.com/office/drawing/2014/main" id="{3806FDD4-1C9E-49AD-8383-F9ACB1631403}"/>
              </a:ext>
            </a:extLst>
          </p:cNvPr>
          <p:cNvCxnSpPr/>
          <p:nvPr/>
        </p:nvCxnSpPr>
        <p:spPr>
          <a:xfrm>
            <a:off x="7947501" y="5841177"/>
            <a:ext cx="20489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773D0AC-846B-45C8-AFD0-60AB765F7443}"/>
              </a:ext>
            </a:extLst>
          </p:cNvPr>
          <p:cNvSpPr/>
          <p:nvPr/>
        </p:nvSpPr>
        <p:spPr>
          <a:xfrm>
            <a:off x="6928166" y="3365243"/>
            <a:ext cx="591220" cy="32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F7848B7E-08D0-410A-A21E-5BAA040E25F7}"/>
              </a:ext>
            </a:extLst>
          </p:cNvPr>
          <p:cNvSpPr/>
          <p:nvPr/>
        </p:nvSpPr>
        <p:spPr>
          <a:xfrm>
            <a:off x="5040780" y="3232932"/>
            <a:ext cx="1990333"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Incremental sales from marketing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878685"/>
            <a:ext cx="4467075" cy="1245100"/>
          </a:xfrm>
          <a:prstGeom prst="rect">
            <a:avLst/>
          </a:prstGeom>
          <a:solidFill>
            <a:srgbClr val="FFFFFF">
              <a:lumMod val="95000"/>
            </a:srgbClr>
          </a:solidFill>
          <a:ln w="12700" cap="flat" cmpd="sng" algn="ctr">
            <a:noFill/>
            <a:prstDash val="solid"/>
            <a:miter lim="800000"/>
          </a:ln>
          <a:effectLst/>
        </p:spPr>
        <p:txBody>
          <a:bodyPr rtlCol="0" anchor="ctr"/>
          <a:lstStyle/>
          <a:p>
            <a:r>
              <a:rPr lang="en-GB" sz="14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 Incremental sales from advertising </a:t>
            </a:r>
          </a:p>
          <a:p>
            <a:r>
              <a:rPr lang="en-GB" sz="14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 incremental sale from trade promotion</a:t>
            </a:r>
          </a:p>
          <a:p>
            <a:r>
              <a:rPr lang="en-GB" sz="14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 Any other incremental sales </a:t>
            </a:r>
            <a:endPar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871821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ea typeface="Lato Light" panose="020F0502020204030203" pitchFamily="34" charset="0"/>
                <a:cs typeface="Poppins" panose="00000500000000000000" pitchFamily="2" charset="0"/>
              </a:rPr>
              <a:t>Marketing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3799951"/>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200" i="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1" u="sng" dirty="0">
                <a:latin typeface="Lato Light" panose="020F0502020204030203" pitchFamily="34" charset="0"/>
                <a:ea typeface="Lato Light" panose="020F0502020204030203" pitchFamily="34" charset="0"/>
                <a:cs typeface="Lato Light" panose="020F0502020204030203" pitchFamily="34" charset="0"/>
              </a:rPr>
              <a:t>Explanation </a:t>
            </a:r>
          </a:p>
          <a:p>
            <a:pPr algn="l">
              <a:buFont typeface="Arial" panose="020B0604020202020204" pitchFamily="34" charset="0"/>
              <a:buChar char="•"/>
            </a:pPr>
            <a:r>
              <a:rPr lang="en-GB" sz="1200" b="1" i="0" dirty="0">
                <a:solidFill>
                  <a:srgbClr val="282828"/>
                </a:solidFill>
                <a:effectLst/>
                <a:latin typeface="Lato Light" panose="020F0502020204030203" pitchFamily="34" charset="0"/>
                <a:ea typeface="Lato Light" panose="020F0502020204030203" pitchFamily="34" charset="0"/>
                <a:cs typeface="Lato Light" panose="020F0502020204030203" pitchFamily="34" charset="0"/>
              </a:rPr>
              <a:t>Deciding what to spend on.</a:t>
            </a:r>
            <a:r>
              <a:rPr lang="en-GB" sz="1200" b="0" i="0" dirty="0">
                <a:solidFill>
                  <a:srgbClr val="282828"/>
                </a:solidFill>
                <a:effectLst/>
                <a:latin typeface="Lato Light" panose="020F0502020204030203" pitchFamily="34" charset="0"/>
                <a:ea typeface="Lato Light" panose="020F0502020204030203" pitchFamily="34" charset="0"/>
                <a:cs typeface="Lato Light" panose="020F0502020204030203" pitchFamily="34" charset="0"/>
              </a:rPr>
              <a:t> MROI is most often calculated at the program or campaign level so that marketers know which efforts have a higher return and therefore warrant further investment. It also informs future spending levels, allocation of the budget across programs and media, and which messages a marketer chooses.</a:t>
            </a:r>
          </a:p>
          <a:p>
            <a:pPr algn="l">
              <a:buFont typeface="Arial" panose="020B0604020202020204" pitchFamily="34" charset="0"/>
              <a:buChar char="•"/>
            </a:pPr>
            <a:r>
              <a:rPr lang="en-GB" sz="1200" b="1" i="0" dirty="0">
                <a:solidFill>
                  <a:srgbClr val="282828"/>
                </a:solidFill>
                <a:effectLst/>
                <a:latin typeface="Lato Light" panose="020F0502020204030203" pitchFamily="34" charset="0"/>
                <a:ea typeface="Lato Light" panose="020F0502020204030203" pitchFamily="34" charset="0"/>
                <a:cs typeface="Lato Light" panose="020F0502020204030203" pitchFamily="34" charset="0"/>
              </a:rPr>
              <a:t>Comparing marketing efficiency with competitors.</a:t>
            </a:r>
            <a:r>
              <a:rPr lang="en-GB" sz="1200" b="0" i="0" dirty="0">
                <a:solidFill>
                  <a:srgbClr val="282828"/>
                </a:solidFill>
                <a:effectLst/>
                <a:latin typeface="Lato Light" panose="020F0502020204030203" pitchFamily="34" charset="0"/>
                <a:ea typeface="Lato Light" panose="020F0502020204030203" pitchFamily="34" charset="0"/>
                <a:cs typeface="Lato Light" panose="020F0502020204030203" pitchFamily="34" charset="0"/>
              </a:rPr>
              <a:t> Track competitors’ MROI to gauge how your company is performing against others in the industry. While MROI is not usually public information, marketing leaders can use published financial statement data to estimate MROI for a competitor.</a:t>
            </a:r>
          </a:p>
          <a:p>
            <a:pPr algn="l">
              <a:buFont typeface="Arial" panose="020B0604020202020204" pitchFamily="34" charset="0"/>
              <a:buChar char="•"/>
            </a:pPr>
            <a:r>
              <a:rPr lang="en-GB" sz="1200" b="1" i="0" dirty="0">
                <a:solidFill>
                  <a:srgbClr val="282828"/>
                </a:solidFill>
                <a:effectLst/>
                <a:latin typeface="Lato Light" panose="020F0502020204030203" pitchFamily="34" charset="0"/>
                <a:ea typeface="Lato Light" panose="020F0502020204030203" pitchFamily="34" charset="0"/>
                <a:cs typeface="Lato Light" panose="020F0502020204030203" pitchFamily="34" charset="0"/>
              </a:rPr>
              <a:t>Holding themselves accountable.</a:t>
            </a:r>
            <a:r>
              <a:rPr lang="en-GB" sz="1200" b="0" i="0" dirty="0">
                <a:solidFill>
                  <a:srgbClr val="282828"/>
                </a:solidFill>
                <a:effectLst/>
                <a:latin typeface="Lato Light" panose="020F0502020204030203" pitchFamily="34" charset="0"/>
                <a:ea typeface="Lato Light" panose="020F0502020204030203" pitchFamily="34" charset="0"/>
                <a:cs typeface="Lato Light" panose="020F0502020204030203" pitchFamily="34" charset="0"/>
              </a:rPr>
              <a:t> The MROI calculation also prompts individual marketers to think about and justify every dollar before they spend it.</a:t>
            </a: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algn="ctr"/>
              <a:r>
                <a:rPr lang="en-US"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472134"/>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600" b="1" dirty="0">
                  <a:latin typeface="Calibri Light" panose="020F0302020204030204"/>
                  <a:ea typeface="League Spartan" charset="0"/>
                  <a:cs typeface="Poppins" pitchFamily="2" charset="77"/>
                </a:rPr>
                <a:t>Marketing ROI</a:t>
              </a:r>
              <a:endParaRPr kumimoji="0" lang="en-US" sz="1400" b="0" i="0" u="none" strike="noStrike" kern="1200" cap="none" spc="0" normalizeH="0" baseline="0" noProof="0" dirty="0">
                <a:ln>
                  <a:noFill/>
                </a:ln>
                <a:effectLst/>
                <a:uLnTx/>
                <a:uFillTx/>
                <a:latin typeface="Calibri Light" panose="020F0302020204030204"/>
                <a:ea typeface="+mn-ea"/>
                <a:cs typeface="+mn-cs"/>
              </a:endParaRPr>
            </a:p>
          </p:txBody>
        </p:sp>
      </p:grpSp>
      <p:sp>
        <p:nvSpPr>
          <p:cNvPr id="16" name="Rectangle 15">
            <a:extLst>
              <a:ext uri="{FF2B5EF4-FFF2-40B4-BE49-F238E27FC236}">
                <a16:creationId xmlns:a16="http://schemas.microsoft.com/office/drawing/2014/main" id="{B5E53973-4EE1-4F3F-B716-6FC6E67FBA47}"/>
              </a:ext>
            </a:extLst>
          </p:cNvPr>
          <p:cNvSpPr/>
          <p:nvPr/>
        </p:nvSpPr>
        <p:spPr>
          <a:xfrm>
            <a:off x="5065208" y="2872064"/>
            <a:ext cx="1305017"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b="1" dirty="0">
                <a:latin typeface="Calibri Light" panose="020F0302020204030204"/>
                <a:ea typeface="League Spartan" charset="0"/>
                <a:cs typeface="Poppins" pitchFamily="2" charset="77"/>
              </a:rPr>
              <a:t>Marketing ROI </a:t>
            </a:r>
            <a:endParaRPr kumimoji="0" lang="en-US" sz="1200" b="0" i="0" u="none" strike="noStrike" kern="1200" cap="none" spc="0" normalizeH="0" baseline="0" noProof="0" dirty="0">
              <a:ln>
                <a:noFill/>
              </a:ln>
              <a:effectLst/>
              <a:uLnTx/>
              <a:uFillTx/>
              <a:latin typeface="Calibri Light" panose="020F0302020204030204"/>
              <a:ea typeface="+mn-ea"/>
              <a:cs typeface="+mn-cs"/>
            </a:endParaRPr>
          </a:p>
        </p:txBody>
      </p:sp>
      <p:sp>
        <p:nvSpPr>
          <p:cNvPr id="19" name="Rectangle 18">
            <a:extLst>
              <a:ext uri="{FF2B5EF4-FFF2-40B4-BE49-F238E27FC236}">
                <a16:creationId xmlns:a16="http://schemas.microsoft.com/office/drawing/2014/main" id="{4B55E546-9FEB-496C-AB27-EA343F9C9042}"/>
              </a:ext>
            </a:extLst>
          </p:cNvPr>
          <p:cNvSpPr/>
          <p:nvPr/>
        </p:nvSpPr>
        <p:spPr>
          <a:xfrm>
            <a:off x="7060678" y="2639899"/>
            <a:ext cx="2323019" cy="528044"/>
          </a:xfrm>
          <a:prstGeom prst="rect">
            <a:avLst/>
          </a:prstGeom>
          <a:solidFill>
            <a:srgbClr val="FFFFFF">
              <a:lumMod val="95000"/>
            </a:srgbClr>
          </a:solidFill>
          <a:ln w="12700" cap="flat" cmpd="sng" algn="ctr">
            <a:noFill/>
            <a:prstDash val="solid"/>
            <a:miter lim="800000"/>
          </a:ln>
          <a:effectLst/>
        </p:spPr>
        <p:txBody>
          <a:bodyPr rtlCol="0" anchor="ctr"/>
          <a:lstStyle/>
          <a:p>
            <a:pPr algn="ctr"/>
            <a:r>
              <a:rPr lang="en-GB" sz="1200" dirty="0"/>
              <a:t>  Incremental financial value gained as a result of marketing investment  cost ($)</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 name="Rectangle 20">
            <a:extLst>
              <a:ext uri="{FF2B5EF4-FFF2-40B4-BE49-F238E27FC236}">
                <a16:creationId xmlns:a16="http://schemas.microsoft.com/office/drawing/2014/main" id="{674470CC-00E2-48B3-BC7F-ECCB973DEE91}"/>
              </a:ext>
            </a:extLst>
          </p:cNvPr>
          <p:cNvSpPr/>
          <p:nvPr/>
        </p:nvSpPr>
        <p:spPr>
          <a:xfrm>
            <a:off x="6491903" y="2874334"/>
            <a:ext cx="447097" cy="528044"/>
          </a:xfrm>
          <a:prstGeom prst="rect">
            <a:avLst/>
          </a:prstGeom>
          <a:solidFill>
            <a:srgbClr val="FFFFFF">
              <a:lumMod val="95000"/>
            </a:srgbClr>
          </a:solidFill>
          <a:ln w="12700" cap="flat" cmpd="sng" algn="ctr">
            <a:noFill/>
            <a:prstDash val="solid"/>
            <a:miter lim="800000"/>
          </a:ln>
          <a:effectLst/>
        </p:spPr>
        <p:txBody>
          <a:bodyPr rtlCol="0" anchor="ctr"/>
          <a:lstStyle/>
          <a:p>
            <a:pPr algn="ctr"/>
            <a:endParaRPr kumimoji="0" lang="en-US" sz="2400" b="1" i="0" u="none" strike="noStrike" kern="1200" cap="none" spc="0" normalizeH="0" baseline="0" noProof="0" dirty="0">
              <a:ln>
                <a:noFill/>
              </a:ln>
              <a:effectLst/>
              <a:uLnTx/>
              <a:uFillTx/>
              <a:latin typeface="Lato Light" panose="020F0502020204030203" pitchFamily="34" charset="0"/>
              <a:ea typeface="Lato Light" panose="020F0502020204030203" pitchFamily="34" charset="0"/>
              <a:cs typeface="Lato Light" panose="020F0502020204030203" pitchFamily="34" charset="0"/>
            </a:endParaRPr>
          </a:p>
          <a:p>
            <a:pPr algn="ctr"/>
            <a:r>
              <a:rPr kumimoji="0" lang="en-US" sz="2400" b="1" i="0" u="none" strike="noStrike" kern="1200" cap="none" spc="0" normalizeH="0" baseline="0" noProof="0" dirty="0">
                <a:ln>
                  <a:noFill/>
                </a:ln>
                <a:effectLst/>
                <a:uLnTx/>
                <a:uFillTx/>
                <a:latin typeface="Lato Light" panose="020F0502020204030203" pitchFamily="34" charset="0"/>
                <a:ea typeface="Lato Light" panose="020F0502020204030203" pitchFamily="34" charset="0"/>
                <a:cs typeface="Lato Light" panose="020F0502020204030203" pitchFamily="34" charset="0"/>
              </a:rPr>
              <a:t>=</a:t>
            </a:r>
          </a:p>
          <a:p>
            <a:pPr algn="ctr"/>
            <a:endParaRPr kumimoji="0" lang="en-US" sz="2400" b="1" i="0" u="none" strike="noStrike" kern="1200" cap="none" spc="0" normalizeH="0" baseline="0" noProof="0" dirty="0">
              <a:ln>
                <a:noFill/>
              </a:ln>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a:extLst>
              <a:ext uri="{FF2B5EF4-FFF2-40B4-BE49-F238E27FC236}">
                <a16:creationId xmlns:a16="http://schemas.microsoft.com/office/drawing/2014/main" id="{C132DCC4-456B-4ED7-8653-6FAA7B6A1C79}"/>
              </a:ext>
            </a:extLst>
          </p:cNvPr>
          <p:cNvSpPr/>
          <p:nvPr/>
        </p:nvSpPr>
        <p:spPr>
          <a:xfrm>
            <a:off x="7040356" y="3222405"/>
            <a:ext cx="4783580" cy="528044"/>
          </a:xfrm>
          <a:prstGeom prst="rect">
            <a:avLst/>
          </a:prstGeom>
          <a:solidFill>
            <a:srgbClr val="FFFFFF">
              <a:lumMod val="95000"/>
            </a:srgbClr>
          </a:solidFill>
          <a:ln w="12700" cap="flat" cmpd="sng" algn="ctr">
            <a:noFill/>
            <a:prstDash val="solid"/>
            <a:miter lim="800000"/>
          </a:ln>
          <a:effectLst/>
        </p:spPr>
        <p:txBody>
          <a:bodyPr rtlCol="0" anchor="ctr"/>
          <a:lstStyle/>
          <a:p>
            <a:pPr algn="ctr"/>
            <a:r>
              <a:rPr lang="en-GB" sz="1200" dirty="0"/>
              <a:t>Cost of the marketing investment </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7" name="Rectangle 26">
            <a:extLst>
              <a:ext uri="{FF2B5EF4-FFF2-40B4-BE49-F238E27FC236}">
                <a16:creationId xmlns:a16="http://schemas.microsoft.com/office/drawing/2014/main" id="{E9EFBAED-97F5-4E93-BD23-5A8A3D691B3A}"/>
              </a:ext>
            </a:extLst>
          </p:cNvPr>
          <p:cNvSpPr/>
          <p:nvPr/>
        </p:nvSpPr>
        <p:spPr>
          <a:xfrm>
            <a:off x="10033506" y="2639899"/>
            <a:ext cx="1790432" cy="528044"/>
          </a:xfrm>
          <a:prstGeom prst="rect">
            <a:avLst/>
          </a:prstGeom>
          <a:solidFill>
            <a:srgbClr val="FFFFFF">
              <a:lumMod val="95000"/>
            </a:srgbClr>
          </a:solidFill>
          <a:ln w="12700" cap="flat" cmpd="sng" algn="ctr">
            <a:noFill/>
            <a:prstDash val="solid"/>
            <a:miter lim="800000"/>
          </a:ln>
          <a:effectLst/>
        </p:spPr>
        <p:txBody>
          <a:bodyPr rtlCol="0" anchor="ctr"/>
          <a:lstStyle/>
          <a:p>
            <a:pPr algn="ctr"/>
            <a:r>
              <a:rPr lang="en-GB" sz="1200" dirty="0"/>
              <a:t>Cost of the marketing investment </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8" name="Rectangle 27">
            <a:extLst>
              <a:ext uri="{FF2B5EF4-FFF2-40B4-BE49-F238E27FC236}">
                <a16:creationId xmlns:a16="http://schemas.microsoft.com/office/drawing/2014/main" id="{BA70A17F-B4BA-40CE-93BF-338B835B6A65}"/>
              </a:ext>
            </a:extLst>
          </p:cNvPr>
          <p:cNvSpPr/>
          <p:nvPr/>
        </p:nvSpPr>
        <p:spPr>
          <a:xfrm>
            <a:off x="9485053" y="2639899"/>
            <a:ext cx="447097" cy="528044"/>
          </a:xfrm>
          <a:prstGeom prst="rect">
            <a:avLst/>
          </a:prstGeom>
          <a:solidFill>
            <a:srgbClr val="FFFFFF">
              <a:lumMod val="95000"/>
            </a:srgbClr>
          </a:solidFill>
          <a:ln w="12700" cap="flat" cmpd="sng" algn="ctr">
            <a:noFill/>
            <a:prstDash val="solid"/>
            <a:miter lim="800000"/>
          </a:ln>
          <a:effectLst/>
        </p:spPr>
        <p:txBody>
          <a:bodyPr rtlCol="0" anchor="ctr"/>
          <a:lstStyle/>
          <a:p>
            <a:pPr algn="ctr"/>
            <a:endParaRPr kumimoji="0" lang="en-US" sz="4000" b="1" i="0" u="none" strike="noStrike" kern="1200" cap="none" spc="0" normalizeH="0" baseline="0" noProof="0" dirty="0">
              <a:ln>
                <a:noFill/>
              </a:ln>
              <a:effectLst/>
              <a:uLnTx/>
              <a:uFillTx/>
              <a:latin typeface="Lato Light" panose="020F0502020204030203" pitchFamily="34" charset="0"/>
              <a:ea typeface="Lato Light" panose="020F0502020204030203" pitchFamily="34" charset="0"/>
              <a:cs typeface="Lato Light" panose="020F0502020204030203" pitchFamily="34" charset="0"/>
            </a:endParaRPr>
          </a:p>
          <a:p>
            <a:pPr algn="ctr"/>
            <a:r>
              <a:rPr kumimoji="0" lang="en-US" sz="4000" b="1" i="0" u="none" strike="noStrike" kern="1200" cap="none" spc="0" normalizeH="0" baseline="0" noProof="0" dirty="0">
                <a:ln>
                  <a:noFill/>
                </a:ln>
                <a:effectLst/>
                <a:uLnTx/>
                <a:uFillTx/>
                <a:latin typeface="Lato Light" panose="020F0502020204030203" pitchFamily="34" charset="0"/>
                <a:ea typeface="Lato Light" panose="020F0502020204030203" pitchFamily="34" charset="0"/>
                <a:cs typeface="Lato Light" panose="020F0502020204030203" pitchFamily="34" charset="0"/>
              </a:rPr>
              <a:t>-</a:t>
            </a:r>
          </a:p>
          <a:p>
            <a:pPr algn="ctr"/>
            <a:endParaRPr kumimoji="0" lang="en-US" sz="4000" b="1" i="0" u="none" strike="noStrike" kern="1200" cap="none" spc="0" normalizeH="0" baseline="0" noProof="0" dirty="0">
              <a:ln>
                <a:noFill/>
              </a:ln>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268061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773D0AC-846B-45C8-AFD0-60AB765F7443}"/>
              </a:ext>
            </a:extLst>
          </p:cNvPr>
          <p:cNvSpPr/>
          <p:nvPr/>
        </p:nvSpPr>
        <p:spPr>
          <a:xfrm>
            <a:off x="6888112" y="3539290"/>
            <a:ext cx="591220" cy="457200"/>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3600" kern="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Marketing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498665"/>
            <a:ext cx="4697771" cy="3500702"/>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400" i="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400" dirty="0">
                <a:latin typeface="Lato Light" panose="020F0502020204030203" pitchFamily="34" charset="0"/>
                <a:ea typeface="Lato Light" panose="020F0502020204030203" pitchFamily="34" charset="0"/>
                <a:cs typeface="Lato Light" panose="020F0502020204030203" pitchFamily="34" charset="0"/>
              </a:rPr>
              <a:t>Customer satisfaction is derived from answering a question posed to a respondent .</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Q – How satisfied are you with XYZ ?</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Q – Would you recommend us to your friends or colleagues ?</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Q – How much do you plan to spend on XYZ brand in the next 3 months ?</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The above needs a support program to be effective and gain interest such as rewards / Loyalty or recognition program.</a:t>
            </a:r>
          </a:p>
          <a:p>
            <a:pPr algn="l"/>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907190"/>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algn="ctr"/>
              <a:r>
                <a:rPr lang="en-US" sz="24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818362"/>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1"/>
              <a:ext cx="1922610" cy="338554"/>
            </a:xfrm>
            <a:prstGeom prst="rect">
              <a:avLst/>
            </a:prstGeom>
            <a:noFill/>
            <a:ln>
              <a:noFill/>
            </a:ln>
          </p:spPr>
          <p:txBody>
            <a:bodyPr wrap="none" rtlCol="0" anchor="ctr" anchorCtr="0">
              <a:spAutoFit/>
            </a:bodyPr>
            <a:lstStyle/>
            <a:p>
              <a:pPr defTabSz="914217"/>
              <a:r>
                <a:rPr lang="en-US" sz="1600" b="1" dirty="0">
                  <a:solidFill>
                    <a:srgbClr val="08204D"/>
                  </a:solidFill>
                  <a:latin typeface="Lato Light" panose="020F0502020204030203" pitchFamily="34" charset="0"/>
                  <a:ea typeface="Lato Light" panose="020F0502020204030203" pitchFamily="34" charset="0"/>
                  <a:cs typeface="Lato Light" panose="020F0502020204030203" pitchFamily="34" charset="0"/>
                </a:rPr>
                <a:t>Customer Satisfaction</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70007" y="3539289"/>
            <a:ext cx="1778051" cy="457501"/>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400" kern="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Customer Satisfaction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3539290"/>
            <a:ext cx="4467075" cy="45750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Would you recommend this product or service to a friend or colleague </a:t>
            </a:r>
          </a:p>
        </p:txBody>
      </p:sp>
    </p:spTree>
    <p:extLst>
      <p:ext uri="{BB962C8B-B14F-4D97-AF65-F5344CB8AC3E}">
        <p14:creationId xmlns:p14="http://schemas.microsoft.com/office/powerpoint/2010/main" val="7839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773D0AC-846B-45C8-AFD0-60AB765F7443}"/>
              </a:ext>
            </a:extLst>
          </p:cNvPr>
          <p:cNvSpPr/>
          <p:nvPr/>
        </p:nvSpPr>
        <p:spPr>
          <a:xfrm>
            <a:off x="6888112" y="2755526"/>
            <a:ext cx="591220" cy="432000"/>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3600" kern="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Marketing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94018" y="1937197"/>
            <a:ext cx="4697771" cy="470718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800" i="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400" dirty="0">
                <a:latin typeface="Lato Light" panose="020F0502020204030203" pitchFamily="34" charset="0"/>
                <a:ea typeface="Lato Light" panose="020F0502020204030203" pitchFamily="34" charset="0"/>
                <a:cs typeface="Lato Light" panose="020F0502020204030203" pitchFamily="34" charset="0"/>
              </a:rPr>
              <a:t>This is based on your product sales cycle replenishment , of your customers buy every year and  you have 100 customers at the beginning of the year and close the year with 80 , then your CR is 20%</a:t>
            </a:r>
          </a:p>
          <a:p>
            <a:pPr algn="ctr"/>
            <a:r>
              <a:rPr lang="en-GB" sz="1400" b="1" u="sng" dirty="0">
                <a:latin typeface="Lato Light" panose="020F0502020204030203" pitchFamily="34" charset="0"/>
                <a:ea typeface="Lato Light" panose="020F0502020204030203" pitchFamily="34" charset="0"/>
                <a:cs typeface="Lato Light" panose="020F0502020204030203" pitchFamily="34" charset="0"/>
              </a:rPr>
              <a:t>However</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If your product sales cycle replenishment is every 3 years ( like an lease car ) then you calculate in cycles of 3 , so if you start with 500 customers in a given year and 3 years later 90 of the original 500 have left then your churn rate is 6% per year as its 18% over 3 years divided by the number of years = 3 , delivering 6% per year . Then your CR is 6% </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You may change the CR in line with your product sale replenishment cycle , for example it may be 30 days , 60 days , 90 or 180 days , you so you apply the calculation accordingly.</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07693"/>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algn="ctr"/>
              <a:r>
                <a:rPr lang="en-US" sz="24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211513" y="1397430"/>
            <a:ext cx="4187320"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1"/>
              <a:ext cx="1080033" cy="338554"/>
            </a:xfrm>
            <a:prstGeom prst="rect">
              <a:avLst/>
            </a:prstGeom>
            <a:noFill/>
            <a:ln>
              <a:noFill/>
            </a:ln>
          </p:spPr>
          <p:txBody>
            <a:bodyPr wrap="none" rtlCol="0" anchor="ctr" anchorCtr="0">
              <a:spAutoFit/>
            </a:bodyPr>
            <a:lstStyle/>
            <a:p>
              <a:pPr defTabSz="914217"/>
              <a:r>
                <a:rPr lang="en-US" sz="1600" b="1" dirty="0">
                  <a:solidFill>
                    <a:srgbClr val="08204D"/>
                  </a:solidFill>
                  <a:latin typeface="Lato Light" panose="020F0502020204030203" pitchFamily="34" charset="0"/>
                  <a:ea typeface="Lato Light" panose="020F0502020204030203" pitchFamily="34" charset="0"/>
                  <a:cs typeface="Lato Light" panose="020F0502020204030203" pitchFamily="34" charset="0"/>
                </a:rPr>
                <a:t>Churn rate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40780" y="2760231"/>
            <a:ext cx="1778051" cy="432000"/>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200" kern="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Churn rate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743339"/>
            <a:ext cx="4467075" cy="432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 of existing customers who stop purchasing products and services ( measure in a year  ) </a:t>
            </a:r>
            <a:endParaRPr kumimoji="0" lang="en-US" sz="12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77748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773D0AC-846B-45C8-AFD0-60AB765F7443}"/>
              </a:ext>
            </a:extLst>
          </p:cNvPr>
          <p:cNvSpPr/>
          <p:nvPr/>
        </p:nvSpPr>
        <p:spPr>
          <a:xfrm>
            <a:off x="6888112" y="2744659"/>
            <a:ext cx="591220" cy="349200"/>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36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Marketing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498665"/>
            <a:ext cx="4697771" cy="4245521"/>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400" i="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400" dirty="0">
                <a:latin typeface="Lato Light" panose="020F0502020204030203" pitchFamily="34" charset="0"/>
                <a:ea typeface="Lato Light" panose="020F0502020204030203" pitchFamily="34" charset="0"/>
                <a:cs typeface="Lato Light" panose="020F0502020204030203" pitchFamily="34" charset="0"/>
              </a:rPr>
              <a:t>Example </a:t>
            </a:r>
          </a:p>
          <a:p>
            <a:pPr marL="171450" indent="-171450" algn="l">
              <a:buFont typeface="Arial" panose="020B0604020202020204" pitchFamily="34" charset="0"/>
              <a:buChar char="•"/>
            </a:pPr>
            <a:r>
              <a:rPr lang="en-GB" sz="1400" dirty="0">
                <a:latin typeface="Lato Light" panose="020F0502020204030203" pitchFamily="34" charset="0"/>
                <a:ea typeface="Lato Light" panose="020F0502020204030203" pitchFamily="34" charset="0"/>
                <a:cs typeface="Lato Light" panose="020F0502020204030203" pitchFamily="34" charset="0"/>
              </a:rPr>
              <a:t>We sent out 1000 brochures offering 10$ off on a purchase of a  Hand drill , the cost of the material despatched was 4$ X 1000 = 4,000 $.</a:t>
            </a:r>
          </a:p>
          <a:p>
            <a:pPr marL="171450" indent="-171450" algn="l">
              <a:buFont typeface="Arial" panose="020B0604020202020204" pitchFamily="34" charset="0"/>
              <a:buChar char="•"/>
            </a:pPr>
            <a:r>
              <a:rPr lang="en-GB" sz="1400" dirty="0">
                <a:latin typeface="Lato Light" panose="020F0502020204030203" pitchFamily="34" charset="0"/>
                <a:ea typeface="Lato Light" panose="020F0502020204030203" pitchFamily="34" charset="0"/>
                <a:cs typeface="Lato Light" panose="020F0502020204030203" pitchFamily="34" charset="0"/>
              </a:rPr>
              <a:t>100 customers responded and bought a hand drill which was 10% of the mailing list , since the cost of the mailing was 4,000$ and the 10$ on offer made now to 100 customers cost 10$ X 100 = 1,000$ the total cost was 5,000$.</a:t>
            </a:r>
          </a:p>
          <a:p>
            <a:pPr marL="171450" indent="-171450" algn="l">
              <a:buFont typeface="Arial" panose="020B0604020202020204" pitchFamily="34" charset="0"/>
              <a:buChar char="•"/>
            </a:pPr>
            <a:r>
              <a:rPr lang="en-GB" sz="1400" dirty="0">
                <a:latin typeface="Lato Light" panose="020F0502020204030203" pitchFamily="34" charset="0"/>
                <a:ea typeface="Lato Light" panose="020F0502020204030203" pitchFamily="34" charset="0"/>
                <a:cs typeface="Lato Light" panose="020F0502020204030203" pitchFamily="34" charset="0"/>
              </a:rPr>
              <a:t>Any profitability below 50$ per customer indicates a loss making proposition  </a:t>
            </a:r>
          </a:p>
          <a:p>
            <a:pPr marL="171450" indent="-171450" algn="l">
              <a:buFont typeface="Arial" panose="020B0604020202020204" pitchFamily="34" charset="0"/>
              <a:buChar char="•"/>
            </a:pPr>
            <a:r>
              <a:rPr lang="en-GB" sz="1400" dirty="0">
                <a:latin typeface="Lato Light" panose="020F0502020204030203" pitchFamily="34" charset="0"/>
                <a:ea typeface="Lato Light" panose="020F0502020204030203" pitchFamily="34" charset="0"/>
                <a:cs typeface="Lato Light" panose="020F0502020204030203" pitchFamily="34" charset="0"/>
              </a:rPr>
              <a:t>The above is also known as the “ take rate “</a:t>
            </a:r>
          </a:p>
          <a:p>
            <a:pPr marL="171450" indent="-171450" algn="l">
              <a:buFont typeface="Arial" panose="020B0604020202020204" pitchFamily="34" charset="0"/>
              <a:buChar char="•"/>
            </a:pPr>
            <a:endParaRPr lang="en-GB" sz="1400" dirty="0">
              <a:latin typeface="Lato Light" panose="020F0502020204030203" pitchFamily="34" charset="0"/>
              <a:ea typeface="Lato Light" panose="020F0502020204030203" pitchFamily="34" charset="0"/>
              <a:cs typeface="Lato Light" panose="020F0502020204030203" pitchFamily="34" charset="0"/>
            </a:endParaRPr>
          </a:p>
          <a:p>
            <a:pPr algn="l"/>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algn="ctr"/>
            <a:r>
              <a:rPr lang="en-US" sz="24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Working </a:t>
            </a:r>
          </a:p>
        </p:txBody>
      </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818362"/>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1"/>
              <a:ext cx="1552878" cy="338554"/>
            </a:xfrm>
            <a:prstGeom prst="rect">
              <a:avLst/>
            </a:prstGeom>
            <a:noFill/>
            <a:ln>
              <a:noFill/>
            </a:ln>
          </p:spPr>
          <p:txBody>
            <a:bodyPr wrap="none" rtlCol="0" anchor="ctr" anchorCtr="0">
              <a:spAutoFit/>
            </a:bodyPr>
            <a:lstStyle/>
            <a:p>
              <a:pPr defTabSz="914217"/>
              <a:r>
                <a:rPr lang="en-US" sz="1600" b="1" dirty="0">
                  <a:solidFill>
                    <a:srgbClr val="08204D"/>
                  </a:solidFill>
                  <a:latin typeface="Lato Light" panose="020F0502020204030203" pitchFamily="34" charset="0"/>
                  <a:ea typeface="Lato Light" panose="020F0502020204030203" pitchFamily="34" charset="0"/>
                  <a:cs typeface="Lato Light" panose="020F0502020204030203" pitchFamily="34" charset="0"/>
                </a:rPr>
                <a:t>Redemption rate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58536" y="2753537"/>
            <a:ext cx="1778051" cy="349200"/>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200" kern="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Redemption rate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736645"/>
            <a:ext cx="4467075" cy="349200"/>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The number or % of customers accepting a marketing offer </a:t>
            </a:r>
          </a:p>
        </p:txBody>
      </p:sp>
      <p:sp>
        <p:nvSpPr>
          <p:cNvPr id="30" name="Rectangle 29">
            <a:extLst>
              <a:ext uri="{FF2B5EF4-FFF2-40B4-BE49-F238E27FC236}">
                <a16:creationId xmlns:a16="http://schemas.microsoft.com/office/drawing/2014/main" id="{272F47A6-A37F-4F64-8D1D-DA22E54B3355}"/>
              </a:ext>
            </a:extLst>
          </p:cNvPr>
          <p:cNvSpPr/>
          <p:nvPr/>
        </p:nvSpPr>
        <p:spPr>
          <a:xfrm>
            <a:off x="7569668" y="3606614"/>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No of contracts </a:t>
            </a:r>
            <a:endPar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2" name="Rectangle 31">
            <a:extLst>
              <a:ext uri="{FF2B5EF4-FFF2-40B4-BE49-F238E27FC236}">
                <a16:creationId xmlns:a16="http://schemas.microsoft.com/office/drawing/2014/main" id="{EA76FF13-3667-4CC8-89BE-344203897F24}"/>
              </a:ext>
            </a:extLst>
          </p:cNvPr>
          <p:cNvSpPr/>
          <p:nvPr/>
        </p:nvSpPr>
        <p:spPr>
          <a:xfrm>
            <a:off x="7569669" y="3167826"/>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No of accepted offers </a:t>
            </a:r>
            <a:endPar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3" name="Rectangle 32">
            <a:extLst>
              <a:ext uri="{FF2B5EF4-FFF2-40B4-BE49-F238E27FC236}">
                <a16:creationId xmlns:a16="http://schemas.microsoft.com/office/drawing/2014/main" id="{DA584E9C-AC0D-4D9C-B00A-FD407EF64285}"/>
              </a:ext>
            </a:extLst>
          </p:cNvPr>
          <p:cNvSpPr/>
          <p:nvPr/>
        </p:nvSpPr>
        <p:spPr>
          <a:xfrm>
            <a:off x="5085170" y="3428602"/>
            <a:ext cx="1778051"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Redemption rate </a:t>
            </a:r>
          </a:p>
        </p:txBody>
      </p:sp>
      <p:sp>
        <p:nvSpPr>
          <p:cNvPr id="36" name="Rectangle 35">
            <a:extLst>
              <a:ext uri="{FF2B5EF4-FFF2-40B4-BE49-F238E27FC236}">
                <a16:creationId xmlns:a16="http://schemas.microsoft.com/office/drawing/2014/main" id="{9AFDF914-2B83-4995-964D-76F1180FF2BD}"/>
              </a:ext>
            </a:extLst>
          </p:cNvPr>
          <p:cNvSpPr/>
          <p:nvPr/>
        </p:nvSpPr>
        <p:spPr>
          <a:xfrm>
            <a:off x="7569669" y="5204082"/>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100 customers</a:t>
            </a:r>
          </a:p>
        </p:txBody>
      </p:sp>
      <p:sp>
        <p:nvSpPr>
          <p:cNvPr id="37" name="Rectangle 36">
            <a:extLst>
              <a:ext uri="{FF2B5EF4-FFF2-40B4-BE49-F238E27FC236}">
                <a16:creationId xmlns:a16="http://schemas.microsoft.com/office/drawing/2014/main" id="{E173E689-DBC4-40EB-855B-6FFDAE334D5D}"/>
              </a:ext>
            </a:extLst>
          </p:cNvPr>
          <p:cNvSpPr/>
          <p:nvPr/>
        </p:nvSpPr>
        <p:spPr>
          <a:xfrm>
            <a:off x="7569670" y="4765294"/>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Cost is 5,000</a:t>
            </a:r>
          </a:p>
        </p:txBody>
      </p:sp>
      <p:sp>
        <p:nvSpPr>
          <p:cNvPr id="38" name="Rectangle 37">
            <a:extLst>
              <a:ext uri="{FF2B5EF4-FFF2-40B4-BE49-F238E27FC236}">
                <a16:creationId xmlns:a16="http://schemas.microsoft.com/office/drawing/2014/main" id="{5254A85A-4C60-4ECB-B50B-EAA9BB6973F0}"/>
              </a:ext>
            </a:extLst>
          </p:cNvPr>
          <p:cNvSpPr/>
          <p:nvPr/>
        </p:nvSpPr>
        <p:spPr>
          <a:xfrm>
            <a:off x="5102923" y="5043826"/>
            <a:ext cx="1778051"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Customer acquisition cost</a:t>
            </a:r>
          </a:p>
        </p:txBody>
      </p:sp>
      <p:sp>
        <p:nvSpPr>
          <p:cNvPr id="42" name="Rectangle 41">
            <a:extLst>
              <a:ext uri="{FF2B5EF4-FFF2-40B4-BE49-F238E27FC236}">
                <a16:creationId xmlns:a16="http://schemas.microsoft.com/office/drawing/2014/main" id="{898040CB-707E-4251-AC3D-3DA97CE98B39}"/>
              </a:ext>
            </a:extLst>
          </p:cNvPr>
          <p:cNvSpPr/>
          <p:nvPr/>
        </p:nvSpPr>
        <p:spPr>
          <a:xfrm>
            <a:off x="7622936" y="5762399"/>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50 $ per customer </a:t>
            </a:r>
          </a:p>
        </p:txBody>
      </p:sp>
      <p:sp>
        <p:nvSpPr>
          <p:cNvPr id="43" name="Rectangle 42">
            <a:extLst>
              <a:ext uri="{FF2B5EF4-FFF2-40B4-BE49-F238E27FC236}">
                <a16:creationId xmlns:a16="http://schemas.microsoft.com/office/drawing/2014/main" id="{3C5C967E-40BD-4284-AD83-E63FF6FFEDB8}"/>
              </a:ext>
            </a:extLst>
          </p:cNvPr>
          <p:cNvSpPr/>
          <p:nvPr/>
        </p:nvSpPr>
        <p:spPr>
          <a:xfrm>
            <a:off x="5102926" y="5762399"/>
            <a:ext cx="1778051"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Customer acquisition cost</a:t>
            </a:r>
          </a:p>
        </p:txBody>
      </p:sp>
      <p:sp>
        <p:nvSpPr>
          <p:cNvPr id="41" name="Rectangle 40">
            <a:extLst>
              <a:ext uri="{FF2B5EF4-FFF2-40B4-BE49-F238E27FC236}">
                <a16:creationId xmlns:a16="http://schemas.microsoft.com/office/drawing/2014/main" id="{8B81FD64-9631-4E2C-8F2D-5367154D2E08}"/>
              </a:ext>
            </a:extLst>
          </p:cNvPr>
          <p:cNvSpPr/>
          <p:nvPr/>
        </p:nvSpPr>
        <p:spPr>
          <a:xfrm>
            <a:off x="6919288" y="3320710"/>
            <a:ext cx="591220" cy="553576"/>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36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45" name="Rectangle 44">
            <a:extLst>
              <a:ext uri="{FF2B5EF4-FFF2-40B4-BE49-F238E27FC236}">
                <a16:creationId xmlns:a16="http://schemas.microsoft.com/office/drawing/2014/main" id="{53B80851-A039-4D24-B4FA-3AF8394C1BDF}"/>
              </a:ext>
            </a:extLst>
          </p:cNvPr>
          <p:cNvSpPr/>
          <p:nvPr/>
        </p:nvSpPr>
        <p:spPr>
          <a:xfrm>
            <a:off x="6941378" y="4888485"/>
            <a:ext cx="591220" cy="553576"/>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36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46" name="Rectangle 45">
            <a:extLst>
              <a:ext uri="{FF2B5EF4-FFF2-40B4-BE49-F238E27FC236}">
                <a16:creationId xmlns:a16="http://schemas.microsoft.com/office/drawing/2014/main" id="{D45F5995-0B42-46E8-9828-80088A1F6DA2}"/>
              </a:ext>
            </a:extLst>
          </p:cNvPr>
          <p:cNvSpPr/>
          <p:nvPr/>
        </p:nvSpPr>
        <p:spPr>
          <a:xfrm>
            <a:off x="6964297" y="5762399"/>
            <a:ext cx="591220" cy="348422"/>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36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t>
            </a:r>
          </a:p>
        </p:txBody>
      </p:sp>
    </p:spTree>
    <p:extLst>
      <p:ext uri="{BB962C8B-B14F-4D97-AF65-F5344CB8AC3E}">
        <p14:creationId xmlns:p14="http://schemas.microsoft.com/office/powerpoint/2010/main" val="3509716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Marketing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149598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400" i="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400" b="1" u="sng" dirty="0">
                <a:latin typeface="Lato Light" panose="020F0502020204030203" pitchFamily="34" charset="0"/>
                <a:ea typeface="Lato Light" panose="020F0502020204030203" pitchFamily="34" charset="0"/>
                <a:cs typeface="Lato Light" panose="020F0502020204030203" pitchFamily="34" charset="0"/>
              </a:rPr>
              <a:t>Explanation </a:t>
            </a:r>
          </a:p>
          <a:p>
            <a:pPr algn="l"/>
            <a:r>
              <a:rPr lang="en-GB" sz="1400" dirty="0">
                <a:latin typeface="Lato Light" panose="020F0502020204030203" pitchFamily="34" charset="0"/>
                <a:ea typeface="Lato Light" panose="020F0502020204030203" pitchFamily="34" charset="0"/>
                <a:cs typeface="Lato Light" panose="020F0502020204030203" pitchFamily="34" charset="0"/>
              </a:rPr>
              <a:t> </a:t>
            </a:r>
          </a:p>
          <a:p>
            <a:pPr marL="285750" indent="-285750">
              <a:buFont typeface="Arial" panose="020B0604020202020204" pitchFamily="34" charset="0"/>
              <a:buChar char="•"/>
            </a:pPr>
            <a:r>
              <a:rPr lang="en-GB" sz="1400" dirty="0">
                <a:latin typeface="Lato Light" panose="020F0502020204030203" pitchFamily="34" charset="0"/>
                <a:ea typeface="Lato Light" panose="020F0502020204030203" pitchFamily="34" charset="0"/>
                <a:cs typeface="Lato Light" panose="020F0502020204030203" pitchFamily="34" charset="0"/>
              </a:rPr>
              <a:t>The price paid for a product by customers after all discounts has been built in is called pocket price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0897"/>
              <a:ext cx="5322266" cy="400110"/>
            </a:xfrm>
            <a:prstGeom prst="rect">
              <a:avLst/>
            </a:prstGeom>
            <a:noFill/>
            <a:ln>
              <a:noFill/>
            </a:ln>
          </p:spPr>
          <p:txBody>
            <a:bodyPr wrap="square" rtlCol="0" anchor="b" anchorCtr="0">
              <a:spAutoFit/>
            </a:bodyPr>
            <a:lstStyle/>
            <a:p>
              <a:pPr algn="ctr"/>
              <a:r>
                <a:rPr lang="en-US" sz="20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Working </a:t>
              </a:r>
            </a:p>
          </p:txBody>
        </p:sp>
      </p:gr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2"/>
              <a:ext cx="1163996" cy="338554"/>
            </a:xfrm>
            <a:prstGeom prst="rect">
              <a:avLst/>
            </a:prstGeom>
            <a:noFill/>
            <a:ln>
              <a:noFill/>
            </a:ln>
          </p:spPr>
          <p:txBody>
            <a:bodyPr wrap="none" rtlCol="0" anchor="ctr" anchorCtr="0">
              <a:spAutoFit/>
            </a:bodyPr>
            <a:lstStyle/>
            <a:p>
              <a:pPr defTabSz="914217"/>
              <a:r>
                <a:rPr lang="en-US" sz="1600" b="1" dirty="0">
                  <a:solidFill>
                    <a:srgbClr val="08204D"/>
                  </a:solidFill>
                  <a:latin typeface="Lato Light" panose="020F0502020204030203" pitchFamily="34" charset="0"/>
                  <a:ea typeface="Lato Light" panose="020F0502020204030203" pitchFamily="34" charset="0"/>
                  <a:cs typeface="Lato Light" panose="020F0502020204030203" pitchFamily="34" charset="0"/>
                </a:rPr>
                <a:t>Pocket Price</a:t>
              </a:r>
            </a:p>
          </p:txBody>
        </p:sp>
      </p:grpSp>
      <p:sp>
        <p:nvSpPr>
          <p:cNvPr id="25" name="TextBox 24">
            <a:extLst>
              <a:ext uri="{FF2B5EF4-FFF2-40B4-BE49-F238E27FC236}">
                <a16:creationId xmlns:a16="http://schemas.microsoft.com/office/drawing/2014/main" id="{03BAD03C-9720-4E1D-AC50-07951C4362A2}"/>
              </a:ext>
            </a:extLst>
          </p:cNvPr>
          <p:cNvSpPr txBox="1"/>
          <p:nvPr/>
        </p:nvSpPr>
        <p:spPr>
          <a:xfrm>
            <a:off x="6122612" y="5706143"/>
            <a:ext cx="2012094" cy="307777"/>
          </a:xfrm>
          <a:prstGeom prst="rect">
            <a:avLst/>
          </a:prstGeom>
          <a:noFill/>
        </p:spPr>
        <p:txBody>
          <a:bodyPr wrap="square" rtlCol="0">
            <a:spAutoFit/>
          </a:bodyPr>
          <a:lstStyle/>
          <a:p>
            <a:r>
              <a:rPr lang="en-US" sz="14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Price Premium % = </a:t>
            </a: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cxnSp>
        <p:nvCxnSpPr>
          <p:cNvPr id="30" name="Straight Connector 29">
            <a:extLst>
              <a:ext uri="{FF2B5EF4-FFF2-40B4-BE49-F238E27FC236}">
                <a16:creationId xmlns:a16="http://schemas.microsoft.com/office/drawing/2014/main" id="{3806FDD4-1C9E-49AD-8383-F9ACB1631403}"/>
              </a:ext>
            </a:extLst>
          </p:cNvPr>
          <p:cNvCxnSpPr/>
          <p:nvPr/>
        </p:nvCxnSpPr>
        <p:spPr>
          <a:xfrm>
            <a:off x="7947501" y="5841177"/>
            <a:ext cx="20489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F9115DD-69E2-47BB-9390-2F9833D59BC8}"/>
              </a:ext>
            </a:extLst>
          </p:cNvPr>
          <p:cNvGrpSpPr/>
          <p:nvPr/>
        </p:nvGrpSpPr>
        <p:grpSpPr>
          <a:xfrm>
            <a:off x="5040780" y="2878685"/>
            <a:ext cx="6945681" cy="1245745"/>
            <a:chOff x="5040780" y="2363780"/>
            <a:chExt cx="6945681" cy="1245745"/>
          </a:xfrm>
        </p:grpSpPr>
        <p:sp>
          <p:nvSpPr>
            <p:cNvPr id="19" name="Rectangle 18">
              <a:extLst>
                <a:ext uri="{FF2B5EF4-FFF2-40B4-BE49-F238E27FC236}">
                  <a16:creationId xmlns:a16="http://schemas.microsoft.com/office/drawing/2014/main" id="{5773D0AC-846B-45C8-AFD0-60AB765F7443}"/>
                </a:ext>
              </a:extLst>
            </p:cNvPr>
            <p:cNvSpPr/>
            <p:nvPr/>
          </p:nvSpPr>
          <p:spPr>
            <a:xfrm>
              <a:off x="6928166" y="2850338"/>
              <a:ext cx="591220" cy="32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F7848B7E-08D0-410A-A21E-5BAA040E25F7}"/>
                </a:ext>
              </a:extLst>
            </p:cNvPr>
            <p:cNvSpPr/>
            <p:nvPr/>
          </p:nvSpPr>
          <p:spPr>
            <a:xfrm>
              <a:off x="5040780" y="2718027"/>
              <a:ext cx="1990333" cy="553576"/>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400" kern="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Pocket price</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363780"/>
              <a:ext cx="44670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Net Price per unit </a:t>
              </a:r>
            </a:p>
          </p:txBody>
        </p:sp>
        <p:sp>
          <p:nvSpPr>
            <p:cNvPr id="31" name="Rectangle 30">
              <a:extLst>
                <a:ext uri="{FF2B5EF4-FFF2-40B4-BE49-F238E27FC236}">
                  <a16:creationId xmlns:a16="http://schemas.microsoft.com/office/drawing/2014/main" id="{D5D87043-3A14-4974-81B8-1AE9FBE55481}"/>
                </a:ext>
              </a:extLst>
            </p:cNvPr>
            <p:cNvSpPr/>
            <p:nvPr/>
          </p:nvSpPr>
          <p:spPr>
            <a:xfrm>
              <a:off x="7519386" y="3055949"/>
              <a:ext cx="44670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List price per unit </a:t>
              </a:r>
            </a:p>
          </p:txBody>
        </p:sp>
      </p:grpSp>
      <p:pic>
        <p:nvPicPr>
          <p:cNvPr id="7" name="Picture 6">
            <a:extLst>
              <a:ext uri="{FF2B5EF4-FFF2-40B4-BE49-F238E27FC236}">
                <a16:creationId xmlns:a16="http://schemas.microsoft.com/office/drawing/2014/main" id="{75C149F0-0322-48DF-B5B5-D9396C2A7C7E}"/>
              </a:ext>
            </a:extLst>
          </p:cNvPr>
          <p:cNvPicPr>
            <a:picLocks noChangeAspect="1"/>
          </p:cNvPicPr>
          <p:nvPr/>
        </p:nvPicPr>
        <p:blipFill>
          <a:blip r:embed="rId3"/>
          <a:stretch>
            <a:fillRect/>
          </a:stretch>
        </p:blipFill>
        <p:spPr>
          <a:xfrm>
            <a:off x="205540" y="3974605"/>
            <a:ext cx="4475822" cy="2399802"/>
          </a:xfrm>
          <a:prstGeom prst="rect">
            <a:avLst/>
          </a:prstGeom>
        </p:spPr>
      </p:pic>
    </p:spTree>
    <p:extLst>
      <p:ext uri="{BB962C8B-B14F-4D97-AF65-F5344CB8AC3E}">
        <p14:creationId xmlns:p14="http://schemas.microsoft.com/office/powerpoint/2010/main" val="2824421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334484-6E61-EEE4-B102-A796C560C5DF}"/>
              </a:ext>
            </a:extLst>
          </p:cNvPr>
          <p:cNvSpPr txBox="1"/>
          <p:nvPr/>
        </p:nvSpPr>
        <p:spPr>
          <a:xfrm>
            <a:off x="4072466" y="3069166"/>
            <a:ext cx="3636434" cy="461665"/>
          </a:xfrm>
          <a:prstGeom prst="rect">
            <a:avLst/>
          </a:prstGeom>
          <a:noFill/>
        </p:spPr>
        <p:txBody>
          <a:bodyPr wrap="square" rtlCol="0">
            <a:spAutoFit/>
          </a:bodyPr>
          <a:lstStyle/>
          <a:p>
            <a:pPr algn="ctr"/>
            <a:r>
              <a:rPr lang="en-GB" sz="2400" b="1" dirty="0">
                <a:latin typeface="Poppins" panose="00000500000000000000" pitchFamily="2" charset="0"/>
                <a:cs typeface="Poppins" panose="00000500000000000000" pitchFamily="2" charset="0"/>
              </a:rPr>
              <a:t>Thank you </a:t>
            </a:r>
          </a:p>
        </p:txBody>
      </p:sp>
    </p:spTree>
    <p:extLst>
      <p:ext uri="{BB962C8B-B14F-4D97-AF65-F5344CB8AC3E}">
        <p14:creationId xmlns:p14="http://schemas.microsoft.com/office/powerpoint/2010/main" val="2087587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chemeClr val="accent5">
              <a:lumMod val="60000"/>
              <a:lumOff val="40000"/>
            </a:schemeClr>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FFFFFF"/>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21" name="Rectangle 20">
            <a:extLst>
              <a:ext uri="{FF2B5EF4-FFF2-40B4-BE49-F238E27FC236}">
                <a16:creationId xmlns:a16="http://schemas.microsoft.com/office/drawing/2014/main" id="{E240D2B3-1915-AB14-5BF4-B21F4016EAA3}"/>
              </a:ext>
            </a:extLst>
          </p:cNvPr>
          <p:cNvSpPr/>
          <p:nvPr/>
        </p:nvSpPr>
        <p:spPr>
          <a:xfrm>
            <a:off x="0" y="5937662"/>
            <a:ext cx="5760000" cy="920338"/>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18DCCA2-B19F-114A-9405-5577D8629993}"/>
              </a:ext>
            </a:extLst>
          </p:cNvPr>
          <p:cNvSpPr txBox="1"/>
          <p:nvPr/>
        </p:nvSpPr>
        <p:spPr>
          <a:xfrm>
            <a:off x="-4572" y="6136221"/>
            <a:ext cx="2534711"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2" name="Group 1">
            <a:extLst>
              <a:ext uri="{FF2B5EF4-FFF2-40B4-BE49-F238E27FC236}">
                <a16:creationId xmlns:a16="http://schemas.microsoft.com/office/drawing/2014/main" id="{B2F6E3EE-977D-A971-5BDD-B8427216207E}"/>
              </a:ext>
            </a:extLst>
          </p:cNvPr>
          <p:cNvGrpSpPr/>
          <p:nvPr/>
        </p:nvGrpSpPr>
        <p:grpSpPr>
          <a:xfrm>
            <a:off x="40519" y="2713859"/>
            <a:ext cx="5689234" cy="720768"/>
            <a:chOff x="137063" y="-1729349"/>
            <a:chExt cx="5689234" cy="720768"/>
          </a:xfrm>
        </p:grpSpPr>
        <p:sp>
          <p:nvSpPr>
            <p:cNvPr id="3" name="TextBox 2">
              <a:extLst>
                <a:ext uri="{FF2B5EF4-FFF2-40B4-BE49-F238E27FC236}">
                  <a16:creationId xmlns:a16="http://schemas.microsoft.com/office/drawing/2014/main" id="{4BF47BCA-2F15-986A-02D0-2D9F07686D95}"/>
                </a:ext>
              </a:extLst>
            </p:cNvPr>
            <p:cNvSpPr txBox="1"/>
            <p:nvPr/>
          </p:nvSpPr>
          <p:spPr>
            <a:xfrm>
              <a:off x="137063" y="-1729349"/>
              <a:ext cx="5689234" cy="584775"/>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KPI’s</a:t>
              </a:r>
              <a:endParaRPr kumimoji="0" lang="en-US" sz="4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5" name="TextBox 4">
              <a:extLst>
                <a:ext uri="{FF2B5EF4-FFF2-40B4-BE49-F238E27FC236}">
                  <a16:creationId xmlns:a16="http://schemas.microsoft.com/office/drawing/2014/main" id="{A55F9EF0-6E25-5DBA-3818-432102426AB4}"/>
                </a:ext>
              </a:extLst>
            </p:cNvPr>
            <p:cNvSpPr txBox="1"/>
            <p:nvPr/>
          </p:nvSpPr>
          <p:spPr>
            <a:xfrm>
              <a:off x="256286" y="-1270191"/>
              <a:ext cx="546864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most appropriate metrics to get your marketing recognised </a:t>
              </a:r>
              <a:endParaRPr kumimoji="0" lang="en-GB" sz="1100" b="0" i="0" u="none" strike="noStrike" kern="1200" cap="none" spc="0" normalizeH="0" baseline="0" noProof="0" dirty="0">
                <a:ln>
                  <a:noFill/>
                </a:ln>
                <a:solidFill>
                  <a:prstClr val="black"/>
                </a:solidFill>
                <a:effectLst/>
                <a:uLnTx/>
                <a:uFillTx/>
                <a:latin typeface="Lato Light" panose="020F0502020204030203"/>
                <a:ea typeface="+mn-ea"/>
                <a:cs typeface="+mn-cs"/>
              </a:endParaRPr>
            </a:p>
          </p:txBody>
        </p:sp>
      </p:grpSp>
      <p:pic>
        <p:nvPicPr>
          <p:cNvPr id="6" name="Graphic 5" descr="Marketing outline">
            <a:extLst>
              <a:ext uri="{FF2B5EF4-FFF2-40B4-BE49-F238E27FC236}">
                <a16:creationId xmlns:a16="http://schemas.microsoft.com/office/drawing/2014/main" id="{116FFBA9-06D4-D308-7835-D6B30DAC26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4925" y="1970466"/>
            <a:ext cx="914400" cy="914400"/>
          </a:xfrm>
          <a:prstGeom prst="rect">
            <a:avLst/>
          </a:prstGeom>
        </p:spPr>
      </p:pic>
      <p:pic>
        <p:nvPicPr>
          <p:cNvPr id="7" name="Graphic 6" descr="Linear Graph outline">
            <a:extLst>
              <a:ext uri="{FF2B5EF4-FFF2-40B4-BE49-F238E27FC236}">
                <a16:creationId xmlns:a16="http://schemas.microsoft.com/office/drawing/2014/main" id="{376BB914-2E6B-1E94-35A7-A3121902DA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5060" y="2022493"/>
            <a:ext cx="3265394" cy="3265394"/>
          </a:xfrm>
          <a:prstGeom prst="rect">
            <a:avLst/>
          </a:prstGeom>
        </p:spPr>
      </p:pic>
      <p:pic>
        <p:nvPicPr>
          <p:cNvPr id="9" name="Graphic 8" descr="Target Audience outline">
            <a:extLst>
              <a:ext uri="{FF2B5EF4-FFF2-40B4-BE49-F238E27FC236}">
                <a16:creationId xmlns:a16="http://schemas.microsoft.com/office/drawing/2014/main" id="{8EB2C6B5-6A82-1001-8643-4BF78DEC2D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47089" y="1915320"/>
            <a:ext cx="914400" cy="914400"/>
          </a:xfrm>
          <a:prstGeom prst="rect">
            <a:avLst/>
          </a:prstGeom>
        </p:spPr>
      </p:pic>
      <p:sp>
        <p:nvSpPr>
          <p:cNvPr id="10" name="TextBox 9">
            <a:extLst>
              <a:ext uri="{FF2B5EF4-FFF2-40B4-BE49-F238E27FC236}">
                <a16:creationId xmlns:a16="http://schemas.microsoft.com/office/drawing/2014/main" id="{FE98EECC-AC49-98FA-B239-63B6AFAB15D7}"/>
              </a:ext>
            </a:extLst>
          </p:cNvPr>
          <p:cNvSpPr txBox="1"/>
          <p:nvPr/>
        </p:nvSpPr>
        <p:spPr>
          <a:xfrm>
            <a:off x="7469717" y="3302000"/>
            <a:ext cx="4159250"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lumMod val="50000"/>
                    <a:lumOff val="50000"/>
                  </a:prstClr>
                </a:solidFill>
                <a:effectLst/>
                <a:uLnTx/>
                <a:uFillTx/>
                <a:latin typeface="Poppins" panose="00000500000000000000" pitchFamily="2" charset="0"/>
                <a:ea typeface="+mn-ea"/>
                <a:cs typeface="Poppins" panose="00000500000000000000" pitchFamily="2" charset="0"/>
              </a:rPr>
              <a:t>Marketing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lumMod val="50000"/>
                    <a:lumOff val="50000"/>
                  </a:prstClr>
                </a:solidFill>
                <a:effectLst/>
                <a:uLnTx/>
                <a:uFillTx/>
                <a:latin typeface="Poppins" panose="00000500000000000000" pitchFamily="2" charset="0"/>
                <a:ea typeface="+mn-ea"/>
                <a:cs typeface="Poppins" panose="00000500000000000000" pitchFamily="2" charset="0"/>
              </a:rPr>
              <a:t>Key Performance Indicators </a:t>
            </a:r>
          </a:p>
        </p:txBody>
      </p:sp>
      <p:pic>
        <p:nvPicPr>
          <p:cNvPr id="11" name="Graphic 10" descr="Gauge outline">
            <a:extLst>
              <a:ext uri="{FF2B5EF4-FFF2-40B4-BE49-F238E27FC236}">
                <a16:creationId xmlns:a16="http://schemas.microsoft.com/office/drawing/2014/main" id="{F462CB23-0BA5-5307-E91D-E1F9A25191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2972" y="4142166"/>
            <a:ext cx="914400" cy="914400"/>
          </a:xfrm>
          <a:prstGeom prst="rect">
            <a:avLst/>
          </a:prstGeom>
        </p:spPr>
      </p:pic>
      <p:pic>
        <p:nvPicPr>
          <p:cNvPr id="12" name="Graphic 11" descr="Target Audience outline">
            <a:extLst>
              <a:ext uri="{FF2B5EF4-FFF2-40B4-BE49-F238E27FC236}">
                <a16:creationId xmlns:a16="http://schemas.microsoft.com/office/drawing/2014/main" id="{DF4F74B7-A3F6-352C-9C9B-56A72904371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00489" y="3392754"/>
            <a:ext cx="914400" cy="914400"/>
          </a:xfrm>
          <a:prstGeom prst="rect">
            <a:avLst/>
          </a:prstGeom>
        </p:spPr>
      </p:pic>
      <p:pic>
        <p:nvPicPr>
          <p:cNvPr id="8" name="Picture 2" descr="kpi stamp. rounded grunge textured sign. Label">
            <a:extLst>
              <a:ext uri="{FF2B5EF4-FFF2-40B4-BE49-F238E27FC236}">
                <a16:creationId xmlns:a16="http://schemas.microsoft.com/office/drawing/2014/main" id="{AF47351C-DA3F-BB3E-984C-D2DF3629060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16207" y="2956958"/>
            <a:ext cx="1522342" cy="94408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0F290B15-2AD3-3BBA-0F73-23C8FE3EA64D}"/>
              </a:ext>
            </a:extLst>
          </p:cNvPr>
          <p:cNvGrpSpPr/>
          <p:nvPr/>
        </p:nvGrpSpPr>
        <p:grpSpPr>
          <a:xfrm>
            <a:off x="5198734" y="4462162"/>
            <a:ext cx="1055370" cy="1055370"/>
            <a:chOff x="7108613" y="4124330"/>
            <a:chExt cx="1055370" cy="1055370"/>
          </a:xfrm>
        </p:grpSpPr>
        <p:sp>
          <p:nvSpPr>
            <p:cNvPr id="16" name="Oval 15">
              <a:extLst>
                <a:ext uri="{FF2B5EF4-FFF2-40B4-BE49-F238E27FC236}">
                  <a16:creationId xmlns:a16="http://schemas.microsoft.com/office/drawing/2014/main" id="{E8428132-13F1-3407-E468-F9820EE33857}"/>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7" name="Google Shape;104;p13">
              <a:extLst>
                <a:ext uri="{FF2B5EF4-FFF2-40B4-BE49-F238E27FC236}">
                  <a16:creationId xmlns:a16="http://schemas.microsoft.com/office/drawing/2014/main" id="{D4FEDC4F-D26F-F297-4053-1C6496859E06}"/>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74608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AF2614-B442-D720-D776-C1FB1480BD9A}"/>
              </a:ext>
            </a:extLst>
          </p:cNvPr>
          <p:cNvGrpSpPr/>
          <p:nvPr/>
        </p:nvGrpSpPr>
        <p:grpSpPr>
          <a:xfrm>
            <a:off x="3063119" y="2857792"/>
            <a:ext cx="5689234" cy="720768"/>
            <a:chOff x="137063" y="-1729349"/>
            <a:chExt cx="5689234" cy="720768"/>
          </a:xfrm>
          <a:solidFill>
            <a:schemeClr val="bg1"/>
          </a:solidFill>
        </p:grpSpPr>
        <p:sp>
          <p:nvSpPr>
            <p:cNvPr id="3" name="TextBox 2">
              <a:extLst>
                <a:ext uri="{FF2B5EF4-FFF2-40B4-BE49-F238E27FC236}">
                  <a16:creationId xmlns:a16="http://schemas.microsoft.com/office/drawing/2014/main" id="{768DEDBA-4432-2137-A622-8331EF1EED98}"/>
                </a:ext>
              </a:extLst>
            </p:cNvPr>
            <p:cNvSpPr txBox="1"/>
            <p:nvPr/>
          </p:nvSpPr>
          <p:spPr>
            <a:xfrm>
              <a:off x="137063" y="-1729349"/>
              <a:ext cx="5689234" cy="584775"/>
            </a:xfrm>
            <a:prstGeom prst="rect">
              <a:avLst/>
            </a:prstGeom>
            <a:grp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Poppins" panose="00000500000000000000" pitchFamily="2" charset="0"/>
                  <a:cs typeface="Poppins" panose="00000500000000000000" pitchFamily="2" charset="0"/>
                </a:rPr>
                <a:t>Marketing KPI’s</a:t>
              </a:r>
              <a:endParaRPr kumimoji="0" lang="en-US" sz="4800" b="1" i="0" u="none" strike="noStrike" kern="1200" cap="none" spc="0" normalizeH="0" baseline="0" noProof="0" dirty="0">
                <a:ln>
                  <a:noFill/>
                </a:ln>
                <a:effectLst/>
                <a:uLnTx/>
                <a:uFillTx/>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A236BB56-FA51-FC2B-8200-2B6189F70B2A}"/>
                </a:ext>
              </a:extLst>
            </p:cNvPr>
            <p:cNvSpPr txBox="1"/>
            <p:nvPr/>
          </p:nvSpPr>
          <p:spPr>
            <a:xfrm>
              <a:off x="256286" y="-1270191"/>
              <a:ext cx="5468645" cy="261610"/>
            </a:xfrm>
            <a:prstGeom prst="rect">
              <a:avLst/>
            </a:prstGeom>
            <a:grpFill/>
          </p:spPr>
          <p:txBody>
            <a:bodyPr wrap="square">
              <a:spAutoFit/>
            </a:bodyPr>
            <a:lstStyle>
              <a:defPPr>
                <a:defRPr lang="en-US"/>
              </a:defPPr>
              <a:lvl1pPr>
                <a:defRPr b="0" i="0">
                  <a:solidFill>
                    <a:srgbClr val="909399"/>
                  </a:solidFill>
                  <a:effectLst/>
                  <a:latin typeface="Helvetica Neue"/>
                </a:defRPr>
              </a:lvl1pPr>
            </a:lstStyle>
            <a:p>
              <a:pPr algn="ctr"/>
              <a:r>
                <a:rPr lang="en-GB" sz="1100" b="0" i="0" dirty="0">
                  <a:solidFill>
                    <a:schemeClr val="tx1"/>
                  </a:solidFill>
                  <a:effectLst/>
                  <a:latin typeface="arial" panose="020B0604020202020204" pitchFamily="34" charset="0"/>
                </a:rPr>
                <a:t>The most appropriate metrics to get your marketing recognised </a:t>
              </a:r>
              <a:endParaRPr lang="en-GB" sz="1100" dirty="0">
                <a:solidFill>
                  <a:schemeClr val="tx1"/>
                </a:solidFill>
                <a:latin typeface="Lato Light" panose="020F0502020204030203"/>
              </a:endParaRPr>
            </a:p>
          </p:txBody>
        </p:sp>
      </p:grpSp>
      <p:pic>
        <p:nvPicPr>
          <p:cNvPr id="5" name="Graphic 4" descr="Target Audience outline">
            <a:extLst>
              <a:ext uri="{FF2B5EF4-FFF2-40B4-BE49-F238E27FC236}">
                <a16:creationId xmlns:a16="http://schemas.microsoft.com/office/drawing/2014/main" id="{1CCF7B15-0774-6601-7D6D-F0BEAD7D44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23089" y="3536687"/>
            <a:ext cx="914400" cy="914400"/>
          </a:xfrm>
          <a:prstGeom prst="rect">
            <a:avLst/>
          </a:prstGeom>
        </p:spPr>
      </p:pic>
    </p:spTree>
    <p:extLst>
      <p:ext uri="{BB962C8B-B14F-4D97-AF65-F5344CB8AC3E}">
        <p14:creationId xmlns:p14="http://schemas.microsoft.com/office/powerpoint/2010/main" val="493416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CC9001B5-7791-074D-9C6D-E98D7CBB357B}"/>
              </a:ext>
            </a:extLst>
          </p:cNvPr>
          <p:cNvSpPr>
            <a:spLocks noChangeArrowheads="1"/>
          </p:cNvSpPr>
          <p:nvPr/>
        </p:nvSpPr>
        <p:spPr bwMode="auto">
          <a:xfrm>
            <a:off x="5601134" y="3028733"/>
            <a:ext cx="541448" cy="1747546"/>
          </a:xfrm>
          <a:custGeom>
            <a:avLst/>
            <a:gdLst>
              <a:gd name="connsiteX0" fmla="*/ 163732 w 1082895"/>
              <a:gd name="connsiteY0" fmla="*/ 0 h 3495092"/>
              <a:gd name="connsiteX1" fmla="*/ 169734 w 1082895"/>
              <a:gd name="connsiteY1" fmla="*/ 17521 h 3495092"/>
              <a:gd name="connsiteX2" fmla="*/ 213381 w 1082895"/>
              <a:gd name="connsiteY2" fmla="*/ 99075 h 3495092"/>
              <a:gd name="connsiteX3" fmla="*/ 901283 w 1082895"/>
              <a:gd name="connsiteY3" fmla="*/ 787421 h 3495092"/>
              <a:gd name="connsiteX4" fmla="*/ 1082895 w 1082895"/>
              <a:gd name="connsiteY4" fmla="*/ 1226291 h 3495092"/>
              <a:gd name="connsiteX5" fmla="*/ 1082895 w 1082895"/>
              <a:gd name="connsiteY5" fmla="*/ 3495092 h 3495092"/>
              <a:gd name="connsiteX6" fmla="*/ 916309 w 1082895"/>
              <a:gd name="connsiteY6" fmla="*/ 3495092 h 3495092"/>
              <a:gd name="connsiteX7" fmla="*/ 916309 w 1082895"/>
              <a:gd name="connsiteY7" fmla="*/ 1226291 h 3495092"/>
              <a:gd name="connsiteX8" fmla="*/ 784347 w 1082895"/>
              <a:gd name="connsiteY8" fmla="*/ 904976 h 3495092"/>
              <a:gd name="connsiteX9" fmla="*/ 65740 w 1082895"/>
              <a:gd name="connsiteY9" fmla="*/ 186587 h 3495092"/>
              <a:gd name="connsiteX10" fmla="*/ 0 w 1082895"/>
              <a:gd name="connsiteY10" fmla="*/ 151594 h 3495092"/>
              <a:gd name="connsiteX11" fmla="*/ 4589 w 1082895"/>
              <a:gd name="connsiteY11" fmla="*/ 149103 h 3495092"/>
              <a:gd name="connsiteX12" fmla="*/ 117733 w 1082895"/>
              <a:gd name="connsiteY12" fmla="*/ 55751 h 34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2895" h="3495092">
                <a:moveTo>
                  <a:pt x="163732" y="0"/>
                </a:moveTo>
                <a:lnTo>
                  <a:pt x="169734" y="17521"/>
                </a:lnTo>
                <a:cubicBezTo>
                  <a:pt x="182759" y="46828"/>
                  <a:pt x="197702" y="74094"/>
                  <a:pt x="213381" y="99075"/>
                </a:cubicBezTo>
                <a:lnTo>
                  <a:pt x="901283" y="787421"/>
                </a:lnTo>
                <a:cubicBezTo>
                  <a:pt x="1018220" y="904323"/>
                  <a:pt x="1082895" y="1060409"/>
                  <a:pt x="1082895" y="1226291"/>
                </a:cubicBezTo>
                <a:lnTo>
                  <a:pt x="1082895" y="3495092"/>
                </a:lnTo>
                <a:lnTo>
                  <a:pt x="916309" y="3495092"/>
                </a:lnTo>
                <a:lnTo>
                  <a:pt x="916309" y="1226291"/>
                </a:lnTo>
                <a:cubicBezTo>
                  <a:pt x="916309" y="1104165"/>
                  <a:pt x="869926" y="990529"/>
                  <a:pt x="784347" y="904976"/>
                </a:cubicBezTo>
                <a:lnTo>
                  <a:pt x="65740" y="186587"/>
                </a:lnTo>
                <a:lnTo>
                  <a:pt x="0" y="151594"/>
                </a:lnTo>
                <a:lnTo>
                  <a:pt x="4589" y="149103"/>
                </a:lnTo>
                <a:cubicBezTo>
                  <a:pt x="45261" y="121626"/>
                  <a:pt x="83146" y="90338"/>
                  <a:pt x="117733" y="55751"/>
                </a:cubicBezTo>
                <a:close/>
              </a:path>
            </a:pathLst>
          </a:custGeom>
          <a:solidFill>
            <a:srgbClr val="DB5000"/>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24" name="Freeform 23">
            <a:extLst>
              <a:ext uri="{FF2B5EF4-FFF2-40B4-BE49-F238E27FC236}">
                <a16:creationId xmlns:a16="http://schemas.microsoft.com/office/drawing/2014/main" id="{40B1227C-03FE-CB4F-9E82-A70B28FF361D}"/>
              </a:ext>
            </a:extLst>
          </p:cNvPr>
          <p:cNvSpPr>
            <a:spLocks noChangeArrowheads="1"/>
          </p:cNvSpPr>
          <p:nvPr/>
        </p:nvSpPr>
        <p:spPr bwMode="auto">
          <a:xfrm>
            <a:off x="2914089" y="1068217"/>
            <a:ext cx="2264852" cy="1532631"/>
          </a:xfrm>
          <a:custGeom>
            <a:avLst/>
            <a:gdLst>
              <a:gd name="connsiteX0" fmla="*/ 276884 w 4529703"/>
              <a:gd name="connsiteY0" fmla="*/ 0 h 3065261"/>
              <a:gd name="connsiteX1" fmla="*/ 3183515 w 4529703"/>
              <a:gd name="connsiteY1" fmla="*/ 0 h 3065261"/>
              <a:gd name="connsiteX2" fmla="*/ 4291052 w 4529703"/>
              <a:gd name="connsiteY2" fmla="*/ 1107371 h 3065261"/>
              <a:gd name="connsiteX3" fmla="*/ 4291052 w 4529703"/>
              <a:gd name="connsiteY3" fmla="*/ 2374805 h 3065261"/>
              <a:gd name="connsiteX4" fmla="*/ 4479072 w 4529703"/>
              <a:gd name="connsiteY4" fmla="*/ 2766979 h 3065261"/>
              <a:gd name="connsiteX5" fmla="*/ 4529703 w 4529703"/>
              <a:gd name="connsiteY5" fmla="*/ 2799066 h 3065261"/>
              <a:gd name="connsiteX6" fmla="*/ 4523803 w 4529703"/>
              <a:gd name="connsiteY6" fmla="*/ 2802268 h 3065261"/>
              <a:gd name="connsiteX7" fmla="*/ 4317307 w 4529703"/>
              <a:gd name="connsiteY7" fmla="*/ 3008764 h 3065261"/>
              <a:gd name="connsiteX8" fmla="*/ 4286642 w 4529703"/>
              <a:gd name="connsiteY8" fmla="*/ 3065261 h 3065261"/>
              <a:gd name="connsiteX9" fmla="*/ 4257294 w 4529703"/>
              <a:gd name="connsiteY9" fmla="*/ 3014625 h 3065261"/>
              <a:gd name="connsiteX10" fmla="*/ 3914255 w 4529703"/>
              <a:gd name="connsiteY10" fmla="*/ 2847152 h 3065261"/>
              <a:gd name="connsiteX11" fmla="*/ 1107537 w 4529703"/>
              <a:gd name="connsiteY11" fmla="*/ 2847152 h 3065261"/>
              <a:gd name="connsiteX12" fmla="*/ 0 w 4529703"/>
              <a:gd name="connsiteY12" fmla="*/ 1739128 h 3065261"/>
              <a:gd name="connsiteX13" fmla="*/ 0 w 4529703"/>
              <a:gd name="connsiteY13" fmla="*/ 277006 h 3065261"/>
              <a:gd name="connsiteX14" fmla="*/ 276884 w 4529703"/>
              <a:gd name="connsiteY14" fmla="*/ 0 h 306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29703" h="3065261">
                <a:moveTo>
                  <a:pt x="276884" y="0"/>
                </a:moveTo>
                <a:lnTo>
                  <a:pt x="3183515" y="0"/>
                </a:lnTo>
                <a:cubicBezTo>
                  <a:pt x="3794750" y="0"/>
                  <a:pt x="4291052" y="495867"/>
                  <a:pt x="4291052" y="1107371"/>
                </a:cubicBezTo>
                <a:lnTo>
                  <a:pt x="4291052" y="2374805"/>
                </a:lnTo>
                <a:cubicBezTo>
                  <a:pt x="4300848" y="2449119"/>
                  <a:pt x="4339978" y="2647207"/>
                  <a:pt x="4479072" y="2766979"/>
                </a:cubicBezTo>
                <a:lnTo>
                  <a:pt x="4529703" y="2799066"/>
                </a:lnTo>
                <a:lnTo>
                  <a:pt x="4523803" y="2802268"/>
                </a:lnTo>
                <a:cubicBezTo>
                  <a:pt x="4442460" y="2857223"/>
                  <a:pt x="4372261" y="2927421"/>
                  <a:pt x="4317307" y="3008764"/>
                </a:cubicBezTo>
                <a:lnTo>
                  <a:pt x="4286642" y="3065261"/>
                </a:lnTo>
                <a:lnTo>
                  <a:pt x="4257294" y="3014625"/>
                </a:lnTo>
                <a:cubicBezTo>
                  <a:pt x="4191711" y="2926622"/>
                  <a:pt x="4085675" y="2854502"/>
                  <a:pt x="3914255" y="2847152"/>
                </a:cubicBezTo>
                <a:lnTo>
                  <a:pt x="1107537" y="2847152"/>
                </a:lnTo>
                <a:cubicBezTo>
                  <a:pt x="496302" y="2847152"/>
                  <a:pt x="0" y="2350632"/>
                  <a:pt x="0" y="1739128"/>
                </a:cubicBezTo>
                <a:lnTo>
                  <a:pt x="0" y="277006"/>
                </a:lnTo>
                <a:cubicBezTo>
                  <a:pt x="0" y="123477"/>
                  <a:pt x="124076" y="0"/>
                  <a:pt x="276884" y="0"/>
                </a:cubicBezTo>
                <a:close/>
              </a:path>
            </a:pathLst>
          </a:custGeom>
          <a:solidFill>
            <a:srgbClr val="DB5000"/>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4" name="Freeform 75">
            <a:extLst>
              <a:ext uri="{FF2B5EF4-FFF2-40B4-BE49-F238E27FC236}">
                <a16:creationId xmlns:a16="http://schemas.microsoft.com/office/drawing/2014/main" id="{D49C1EC9-551B-7647-8DE3-45078C084A15}"/>
              </a:ext>
            </a:extLst>
          </p:cNvPr>
          <p:cNvSpPr>
            <a:spLocks noChangeArrowheads="1"/>
          </p:cNvSpPr>
          <p:nvPr/>
        </p:nvSpPr>
        <p:spPr bwMode="auto">
          <a:xfrm>
            <a:off x="5094478" y="2491086"/>
            <a:ext cx="590462" cy="590462"/>
          </a:xfrm>
          <a:custGeom>
            <a:avLst/>
            <a:gdLst>
              <a:gd name="T0" fmla="*/ 1809 w 1810"/>
              <a:gd name="T1" fmla="*/ 903 h 1809"/>
              <a:gd name="T2" fmla="*/ 1809 w 1810"/>
              <a:gd name="T3" fmla="*/ 903 h 1809"/>
              <a:gd name="T4" fmla="*/ 1759 w 1810"/>
              <a:gd name="T5" fmla="*/ 1201 h 1809"/>
              <a:gd name="T6" fmla="*/ 1759 w 1810"/>
              <a:gd name="T7" fmla="*/ 1201 h 1809"/>
              <a:gd name="T8" fmla="*/ 1152 w 1810"/>
              <a:gd name="T9" fmla="*/ 1774 h 1809"/>
              <a:gd name="T10" fmla="*/ 1152 w 1810"/>
              <a:gd name="T11" fmla="*/ 1774 h 1809"/>
              <a:gd name="T12" fmla="*/ 905 w 1810"/>
              <a:gd name="T13" fmla="*/ 1808 h 1809"/>
              <a:gd name="T14" fmla="*/ 905 w 1810"/>
              <a:gd name="T15" fmla="*/ 1808 h 1809"/>
              <a:gd name="T16" fmla="*/ 0 w 1810"/>
              <a:gd name="T17" fmla="*/ 903 h 1809"/>
              <a:gd name="T18" fmla="*/ 0 w 1810"/>
              <a:gd name="T19" fmla="*/ 903 h 1809"/>
              <a:gd name="T20" fmla="*/ 9 w 1810"/>
              <a:gd name="T21" fmla="*/ 786 h 1809"/>
              <a:gd name="T22" fmla="*/ 9 w 1810"/>
              <a:gd name="T23" fmla="*/ 786 h 1809"/>
              <a:gd name="T24" fmla="*/ 757 w 1810"/>
              <a:gd name="T25" fmla="*/ 12 h 1809"/>
              <a:gd name="T26" fmla="*/ 757 w 1810"/>
              <a:gd name="T27" fmla="*/ 12 h 1809"/>
              <a:gd name="T28" fmla="*/ 905 w 1810"/>
              <a:gd name="T29" fmla="*/ 0 h 1809"/>
              <a:gd name="T30" fmla="*/ 905 w 1810"/>
              <a:gd name="T31" fmla="*/ 0 h 1809"/>
              <a:gd name="T32" fmla="*/ 1809 w 1810"/>
              <a:gd name="T33" fmla="*/ 903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09">
                <a:moveTo>
                  <a:pt x="1809" y="903"/>
                </a:moveTo>
                <a:lnTo>
                  <a:pt x="1809" y="903"/>
                </a:lnTo>
                <a:cubicBezTo>
                  <a:pt x="1809" y="1008"/>
                  <a:pt x="1792" y="1108"/>
                  <a:pt x="1759" y="1201"/>
                </a:cubicBezTo>
                <a:lnTo>
                  <a:pt x="1759" y="1201"/>
                </a:lnTo>
                <a:cubicBezTo>
                  <a:pt x="1663" y="1477"/>
                  <a:pt x="1436" y="1693"/>
                  <a:pt x="1152" y="1774"/>
                </a:cubicBezTo>
                <a:lnTo>
                  <a:pt x="1152" y="1774"/>
                </a:lnTo>
                <a:cubicBezTo>
                  <a:pt x="1073" y="1796"/>
                  <a:pt x="991" y="1808"/>
                  <a:pt x="905" y="1808"/>
                </a:cubicBezTo>
                <a:lnTo>
                  <a:pt x="905" y="1808"/>
                </a:lnTo>
                <a:cubicBezTo>
                  <a:pt x="406" y="1808"/>
                  <a:pt x="0" y="1404"/>
                  <a:pt x="0" y="903"/>
                </a:cubicBezTo>
                <a:lnTo>
                  <a:pt x="0" y="903"/>
                </a:lnTo>
                <a:cubicBezTo>
                  <a:pt x="0" y="864"/>
                  <a:pt x="3" y="824"/>
                  <a:pt x="9" y="786"/>
                </a:cubicBezTo>
                <a:lnTo>
                  <a:pt x="9" y="786"/>
                </a:lnTo>
                <a:cubicBezTo>
                  <a:pt x="60" y="390"/>
                  <a:pt x="366" y="76"/>
                  <a:pt x="757" y="12"/>
                </a:cubicBezTo>
                <a:lnTo>
                  <a:pt x="757" y="12"/>
                </a:lnTo>
                <a:cubicBezTo>
                  <a:pt x="806" y="4"/>
                  <a:pt x="855" y="0"/>
                  <a:pt x="905" y="0"/>
                </a:cubicBezTo>
                <a:lnTo>
                  <a:pt x="905" y="0"/>
                </a:lnTo>
                <a:cubicBezTo>
                  <a:pt x="1404" y="0"/>
                  <a:pt x="1809" y="404"/>
                  <a:pt x="1809" y="903"/>
                </a:cubicBezTo>
              </a:path>
            </a:pathLst>
          </a:custGeom>
          <a:solidFill>
            <a:srgbClr val="DB5000"/>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5" name="Freeform 78">
            <a:extLst>
              <a:ext uri="{FF2B5EF4-FFF2-40B4-BE49-F238E27FC236}">
                <a16:creationId xmlns:a16="http://schemas.microsoft.com/office/drawing/2014/main" id="{2E3FD328-64E4-A042-B248-A16AE5B86D94}"/>
              </a:ext>
            </a:extLst>
          </p:cNvPr>
          <p:cNvSpPr>
            <a:spLocks noChangeArrowheads="1"/>
          </p:cNvSpPr>
          <p:nvPr/>
        </p:nvSpPr>
        <p:spPr bwMode="auto">
          <a:xfrm>
            <a:off x="3187301" y="1456002"/>
            <a:ext cx="1244291" cy="36004"/>
          </a:xfrm>
          <a:custGeom>
            <a:avLst/>
            <a:gdLst>
              <a:gd name="T0" fmla="*/ 3755 w 3810"/>
              <a:gd name="T1" fmla="*/ 110 h 111"/>
              <a:gd name="T2" fmla="*/ 55 w 3810"/>
              <a:gd name="T3" fmla="*/ 110 h 111"/>
              <a:gd name="T4" fmla="*/ 55 w 3810"/>
              <a:gd name="T5" fmla="*/ 110 h 111"/>
              <a:gd name="T6" fmla="*/ 0 w 3810"/>
              <a:gd name="T7" fmla="*/ 55 h 111"/>
              <a:gd name="T8" fmla="*/ 0 w 3810"/>
              <a:gd name="T9" fmla="*/ 55 h 111"/>
              <a:gd name="T10" fmla="*/ 55 w 3810"/>
              <a:gd name="T11" fmla="*/ 0 h 111"/>
              <a:gd name="T12" fmla="*/ 3755 w 3810"/>
              <a:gd name="T13" fmla="*/ 0 h 111"/>
              <a:gd name="T14" fmla="*/ 3755 w 3810"/>
              <a:gd name="T15" fmla="*/ 0 h 111"/>
              <a:gd name="T16" fmla="*/ 3809 w 3810"/>
              <a:gd name="T17" fmla="*/ 55 h 111"/>
              <a:gd name="T18" fmla="*/ 3809 w 3810"/>
              <a:gd name="T19" fmla="*/ 55 h 111"/>
              <a:gd name="T20" fmla="*/ 3755 w 3810"/>
              <a:gd name="T21"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1">
                <a:moveTo>
                  <a:pt x="3755" y="110"/>
                </a:moveTo>
                <a:lnTo>
                  <a:pt x="55" y="110"/>
                </a:lnTo>
                <a:lnTo>
                  <a:pt x="55" y="110"/>
                </a:lnTo>
                <a:cubicBezTo>
                  <a:pt x="25" y="110"/>
                  <a:pt x="0" y="85"/>
                  <a:pt x="0" y="55"/>
                </a:cubicBezTo>
                <a:lnTo>
                  <a:pt x="0" y="55"/>
                </a:lnTo>
                <a:cubicBezTo>
                  <a:pt x="0" y="24"/>
                  <a:pt x="25" y="0"/>
                  <a:pt x="55" y="0"/>
                </a:cubicBezTo>
                <a:lnTo>
                  <a:pt x="3755" y="0"/>
                </a:lnTo>
                <a:lnTo>
                  <a:pt x="3755" y="0"/>
                </a:lnTo>
                <a:cubicBezTo>
                  <a:pt x="3786" y="0"/>
                  <a:pt x="3809" y="24"/>
                  <a:pt x="3809" y="55"/>
                </a:cubicBezTo>
                <a:lnTo>
                  <a:pt x="3809" y="55"/>
                </a:lnTo>
                <a:cubicBezTo>
                  <a:pt x="3809" y="85"/>
                  <a:pt x="3786" y="110"/>
                  <a:pt x="3755" y="11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272727"/>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0" name="Freeform 39">
            <a:extLst>
              <a:ext uri="{FF2B5EF4-FFF2-40B4-BE49-F238E27FC236}">
                <a16:creationId xmlns:a16="http://schemas.microsoft.com/office/drawing/2014/main" id="{FFC9BEE5-1D1B-A042-AEC6-593C27057AC4}"/>
              </a:ext>
            </a:extLst>
          </p:cNvPr>
          <p:cNvSpPr>
            <a:spLocks noChangeArrowheads="1"/>
          </p:cNvSpPr>
          <p:nvPr/>
        </p:nvSpPr>
        <p:spPr bwMode="auto">
          <a:xfrm>
            <a:off x="6059379" y="3847160"/>
            <a:ext cx="543427" cy="1744245"/>
          </a:xfrm>
          <a:custGeom>
            <a:avLst/>
            <a:gdLst>
              <a:gd name="connsiteX0" fmla="*/ 921034 w 1086853"/>
              <a:gd name="connsiteY0" fmla="*/ 0 h 3488490"/>
              <a:gd name="connsiteX1" fmla="*/ 965817 w 1086853"/>
              <a:gd name="connsiteY1" fmla="*/ 54278 h 3488490"/>
              <a:gd name="connsiteX2" fmla="*/ 1078961 w 1086853"/>
              <a:gd name="connsiteY2" fmla="*/ 147630 h 3488490"/>
              <a:gd name="connsiteX3" fmla="*/ 1086853 w 1086853"/>
              <a:gd name="connsiteY3" fmla="*/ 151914 h 3488490"/>
              <a:gd name="connsiteX4" fmla="*/ 1017809 w 1086853"/>
              <a:gd name="connsiteY4" fmla="*/ 188691 h 3488490"/>
              <a:gd name="connsiteX5" fmla="*/ 299202 w 1086853"/>
              <a:gd name="connsiteY5" fmla="*/ 905868 h 3488490"/>
              <a:gd name="connsiteX6" fmla="*/ 166586 w 1086853"/>
              <a:gd name="connsiteY6" fmla="*/ 1227226 h 3488490"/>
              <a:gd name="connsiteX7" fmla="*/ 166586 w 1086853"/>
              <a:gd name="connsiteY7" fmla="*/ 3488490 h 3488490"/>
              <a:gd name="connsiteX8" fmla="*/ 0 w 1086853"/>
              <a:gd name="connsiteY8" fmla="*/ 3488490 h 3488490"/>
              <a:gd name="connsiteX9" fmla="*/ 0 w 1086853"/>
              <a:gd name="connsiteY9" fmla="*/ 1227226 h 3488490"/>
              <a:gd name="connsiteX10" fmla="*/ 182265 w 1086853"/>
              <a:gd name="connsiteY10" fmla="*/ 788951 h 3488490"/>
              <a:gd name="connsiteX11" fmla="*/ 870821 w 1086853"/>
              <a:gd name="connsiteY11" fmla="*/ 101167 h 3488490"/>
              <a:gd name="connsiteX12" fmla="*/ 914366 w 1086853"/>
              <a:gd name="connsiteY12" fmla="*/ 19603 h 34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6853" h="3488490">
                <a:moveTo>
                  <a:pt x="921034" y="0"/>
                </a:moveTo>
                <a:lnTo>
                  <a:pt x="965817" y="54278"/>
                </a:lnTo>
                <a:cubicBezTo>
                  <a:pt x="1000404" y="88865"/>
                  <a:pt x="1038289" y="120153"/>
                  <a:pt x="1078961" y="147630"/>
                </a:cubicBezTo>
                <a:lnTo>
                  <a:pt x="1086853" y="151914"/>
                </a:lnTo>
                <a:lnTo>
                  <a:pt x="1017809" y="188691"/>
                </a:lnTo>
                <a:lnTo>
                  <a:pt x="299202" y="905868"/>
                </a:lnTo>
                <a:cubicBezTo>
                  <a:pt x="213622" y="992086"/>
                  <a:pt x="166586" y="1105737"/>
                  <a:pt x="166586" y="1227226"/>
                </a:cubicBezTo>
                <a:lnTo>
                  <a:pt x="166586" y="3488490"/>
                </a:lnTo>
                <a:lnTo>
                  <a:pt x="0" y="3488490"/>
                </a:lnTo>
                <a:lnTo>
                  <a:pt x="0" y="1227226"/>
                </a:lnTo>
                <a:cubicBezTo>
                  <a:pt x="0" y="1061322"/>
                  <a:pt x="65328" y="905868"/>
                  <a:pt x="182265" y="788951"/>
                </a:cubicBezTo>
                <a:lnTo>
                  <a:pt x="870821" y="101167"/>
                </a:lnTo>
                <a:cubicBezTo>
                  <a:pt x="886500" y="76183"/>
                  <a:pt x="901403" y="48913"/>
                  <a:pt x="914366" y="19603"/>
                </a:cubicBezTo>
                <a:close/>
              </a:path>
            </a:pathLst>
          </a:custGeom>
          <a:solidFill>
            <a:srgbClr val="DB5000"/>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42" name="Freeform 41">
            <a:extLst>
              <a:ext uri="{FF2B5EF4-FFF2-40B4-BE49-F238E27FC236}">
                <a16:creationId xmlns:a16="http://schemas.microsoft.com/office/drawing/2014/main" id="{5F5C80FC-4704-8843-BC76-CD70E2E54C5A}"/>
              </a:ext>
            </a:extLst>
          </p:cNvPr>
          <p:cNvSpPr>
            <a:spLocks noChangeArrowheads="1"/>
          </p:cNvSpPr>
          <p:nvPr/>
        </p:nvSpPr>
        <p:spPr bwMode="auto">
          <a:xfrm>
            <a:off x="7022868" y="1886222"/>
            <a:ext cx="2145473" cy="1530961"/>
          </a:xfrm>
          <a:custGeom>
            <a:avLst/>
            <a:gdLst>
              <a:gd name="connsiteX0" fmla="*/ 1344579 w 4290945"/>
              <a:gd name="connsiteY0" fmla="*/ 0 h 3061922"/>
              <a:gd name="connsiteX1" fmla="*/ 4014007 w 4290945"/>
              <a:gd name="connsiteY1" fmla="*/ 0 h 3061922"/>
              <a:gd name="connsiteX2" fmla="*/ 4290945 w 4290945"/>
              <a:gd name="connsiteY2" fmla="*/ 277060 h 3061922"/>
              <a:gd name="connsiteX3" fmla="*/ 4290945 w 4290945"/>
              <a:gd name="connsiteY3" fmla="*/ 1738813 h 3061922"/>
              <a:gd name="connsiteX4" fmla="*/ 3183199 w 4290945"/>
              <a:gd name="connsiteY4" fmla="*/ 2847706 h 3061922"/>
              <a:gd name="connsiteX5" fmla="*/ 613049 w 4290945"/>
              <a:gd name="connsiteY5" fmla="*/ 2847706 h 3061922"/>
              <a:gd name="connsiteX6" fmla="*/ 266995 w 4290945"/>
              <a:gd name="connsiteY6" fmla="*/ 3018622 h 3061922"/>
              <a:gd name="connsiteX7" fmla="*/ 242552 w 4290945"/>
              <a:gd name="connsiteY7" fmla="*/ 3061922 h 3061922"/>
              <a:gd name="connsiteX8" fmla="*/ 213356 w 4290945"/>
              <a:gd name="connsiteY8" fmla="*/ 3008133 h 3061922"/>
              <a:gd name="connsiteX9" fmla="*/ 6860 w 4290945"/>
              <a:gd name="connsiteY9" fmla="*/ 2801637 h 3061922"/>
              <a:gd name="connsiteX10" fmla="*/ 0 w 4290945"/>
              <a:gd name="connsiteY10" fmla="*/ 2797914 h 3061922"/>
              <a:gd name="connsiteX11" fmla="*/ 48413 w 4290945"/>
              <a:gd name="connsiteY11" fmla="*/ 2767230 h 3061922"/>
              <a:gd name="connsiteX12" fmla="*/ 236181 w 4290945"/>
              <a:gd name="connsiteY12" fmla="*/ 2375266 h 3061922"/>
              <a:gd name="connsiteX13" fmla="*/ 236181 w 4290945"/>
              <a:gd name="connsiteY13" fmla="*/ 1108240 h 3061922"/>
              <a:gd name="connsiteX14" fmla="*/ 1344579 w 4290945"/>
              <a:gd name="connsiteY14" fmla="*/ 0 h 30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945" h="3061922">
                <a:moveTo>
                  <a:pt x="1344579" y="0"/>
                </a:moveTo>
                <a:lnTo>
                  <a:pt x="4014007" y="0"/>
                </a:lnTo>
                <a:cubicBezTo>
                  <a:pt x="4167499" y="0"/>
                  <a:pt x="4290945" y="123501"/>
                  <a:pt x="4290945" y="277060"/>
                </a:cubicBezTo>
                <a:lnTo>
                  <a:pt x="4290945" y="1738813"/>
                </a:lnTo>
                <a:cubicBezTo>
                  <a:pt x="4290945" y="2351089"/>
                  <a:pt x="3795201" y="2847706"/>
                  <a:pt x="3183199" y="2847706"/>
                </a:cubicBezTo>
                <a:lnTo>
                  <a:pt x="613049" y="2847706"/>
                </a:lnTo>
                <a:cubicBezTo>
                  <a:pt x="438903" y="2855057"/>
                  <a:pt x="332266" y="2929029"/>
                  <a:pt x="266995" y="3018622"/>
                </a:cubicBezTo>
                <a:lnTo>
                  <a:pt x="242552" y="3061922"/>
                </a:lnTo>
                <a:lnTo>
                  <a:pt x="213356" y="3008133"/>
                </a:lnTo>
                <a:cubicBezTo>
                  <a:pt x="158402" y="2926790"/>
                  <a:pt x="88203" y="2856592"/>
                  <a:pt x="6860" y="2801637"/>
                </a:cubicBezTo>
                <a:lnTo>
                  <a:pt x="0" y="2797914"/>
                </a:lnTo>
                <a:lnTo>
                  <a:pt x="48413" y="2767230"/>
                </a:lnTo>
                <a:cubicBezTo>
                  <a:pt x="187501" y="2647466"/>
                  <a:pt x="226384" y="2449596"/>
                  <a:pt x="236181" y="2375266"/>
                </a:cubicBezTo>
                <a:lnTo>
                  <a:pt x="236181" y="1108240"/>
                </a:lnTo>
                <a:cubicBezTo>
                  <a:pt x="236181" y="495964"/>
                  <a:pt x="732576" y="0"/>
                  <a:pt x="1344579" y="0"/>
                </a:cubicBezTo>
                <a:close/>
              </a:path>
            </a:pathLst>
          </a:custGeom>
          <a:solidFill>
            <a:srgbClr val="DB5000"/>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8" name="Freeform 230">
            <a:extLst>
              <a:ext uri="{FF2B5EF4-FFF2-40B4-BE49-F238E27FC236}">
                <a16:creationId xmlns:a16="http://schemas.microsoft.com/office/drawing/2014/main" id="{1BE545F3-F639-2B42-8CFC-0E21290912C6}"/>
              </a:ext>
            </a:extLst>
          </p:cNvPr>
          <p:cNvSpPr>
            <a:spLocks noChangeArrowheads="1"/>
          </p:cNvSpPr>
          <p:nvPr/>
        </p:nvSpPr>
        <p:spPr bwMode="auto">
          <a:xfrm>
            <a:off x="6517347" y="3310532"/>
            <a:ext cx="590462" cy="590462"/>
          </a:xfrm>
          <a:custGeom>
            <a:avLst/>
            <a:gdLst>
              <a:gd name="T0" fmla="*/ 1809 w 1810"/>
              <a:gd name="T1" fmla="*/ 904 h 1809"/>
              <a:gd name="T2" fmla="*/ 1809 w 1810"/>
              <a:gd name="T3" fmla="*/ 904 h 1809"/>
              <a:gd name="T4" fmla="*/ 905 w 1810"/>
              <a:gd name="T5" fmla="*/ 1808 h 1809"/>
              <a:gd name="T6" fmla="*/ 905 w 1810"/>
              <a:gd name="T7" fmla="*/ 1808 h 1809"/>
              <a:gd name="T8" fmla="*/ 656 w 1810"/>
              <a:gd name="T9" fmla="*/ 1773 h 1809"/>
              <a:gd name="T10" fmla="*/ 656 w 1810"/>
              <a:gd name="T11" fmla="*/ 1773 h 1809"/>
              <a:gd name="T12" fmla="*/ 51 w 1810"/>
              <a:gd name="T13" fmla="*/ 1201 h 1809"/>
              <a:gd name="T14" fmla="*/ 51 w 1810"/>
              <a:gd name="T15" fmla="*/ 1201 h 1809"/>
              <a:gd name="T16" fmla="*/ 0 w 1810"/>
              <a:gd name="T17" fmla="*/ 904 h 1809"/>
              <a:gd name="T18" fmla="*/ 0 w 1810"/>
              <a:gd name="T19" fmla="*/ 904 h 1809"/>
              <a:gd name="T20" fmla="*/ 905 w 1810"/>
              <a:gd name="T21" fmla="*/ 0 h 1809"/>
              <a:gd name="T22" fmla="*/ 905 w 1810"/>
              <a:gd name="T23" fmla="*/ 0 h 1809"/>
              <a:gd name="T24" fmla="*/ 1051 w 1810"/>
              <a:gd name="T25" fmla="*/ 11 h 1809"/>
              <a:gd name="T26" fmla="*/ 1051 w 1810"/>
              <a:gd name="T27" fmla="*/ 12 h 1809"/>
              <a:gd name="T28" fmla="*/ 1051 w 1810"/>
              <a:gd name="T29" fmla="*/ 12 h 1809"/>
              <a:gd name="T30" fmla="*/ 1801 w 1810"/>
              <a:gd name="T31" fmla="*/ 785 h 1809"/>
              <a:gd name="T32" fmla="*/ 1801 w 1810"/>
              <a:gd name="T33" fmla="*/ 785 h 1809"/>
              <a:gd name="T34" fmla="*/ 1809 w 1810"/>
              <a:gd name="T35" fmla="*/ 904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0" h="1809">
                <a:moveTo>
                  <a:pt x="1809" y="904"/>
                </a:moveTo>
                <a:lnTo>
                  <a:pt x="1809" y="904"/>
                </a:lnTo>
                <a:cubicBezTo>
                  <a:pt x="1809" y="1403"/>
                  <a:pt x="1404" y="1808"/>
                  <a:pt x="905" y="1808"/>
                </a:cubicBezTo>
                <a:lnTo>
                  <a:pt x="905" y="1808"/>
                </a:lnTo>
                <a:cubicBezTo>
                  <a:pt x="818" y="1808"/>
                  <a:pt x="734" y="1796"/>
                  <a:pt x="656" y="1773"/>
                </a:cubicBezTo>
                <a:lnTo>
                  <a:pt x="656" y="1773"/>
                </a:lnTo>
                <a:cubicBezTo>
                  <a:pt x="373" y="1692"/>
                  <a:pt x="146" y="1477"/>
                  <a:pt x="51" y="1201"/>
                </a:cubicBezTo>
                <a:lnTo>
                  <a:pt x="51" y="1201"/>
                </a:lnTo>
                <a:cubicBezTo>
                  <a:pt x="18" y="1108"/>
                  <a:pt x="0" y="1008"/>
                  <a:pt x="0" y="904"/>
                </a:cubicBezTo>
                <a:lnTo>
                  <a:pt x="0" y="904"/>
                </a:lnTo>
                <a:cubicBezTo>
                  <a:pt x="0" y="404"/>
                  <a:pt x="405" y="0"/>
                  <a:pt x="905" y="0"/>
                </a:cubicBezTo>
                <a:lnTo>
                  <a:pt x="905" y="0"/>
                </a:lnTo>
                <a:cubicBezTo>
                  <a:pt x="954" y="0"/>
                  <a:pt x="1003" y="4"/>
                  <a:pt x="1051" y="11"/>
                </a:cubicBezTo>
                <a:lnTo>
                  <a:pt x="1051" y="12"/>
                </a:lnTo>
                <a:lnTo>
                  <a:pt x="1051" y="12"/>
                </a:lnTo>
                <a:cubicBezTo>
                  <a:pt x="1442" y="75"/>
                  <a:pt x="1750" y="390"/>
                  <a:pt x="1801" y="785"/>
                </a:cubicBezTo>
                <a:lnTo>
                  <a:pt x="1801" y="785"/>
                </a:lnTo>
                <a:cubicBezTo>
                  <a:pt x="1806" y="824"/>
                  <a:pt x="1809" y="864"/>
                  <a:pt x="1809" y="904"/>
                </a:cubicBezTo>
              </a:path>
            </a:pathLst>
          </a:custGeom>
          <a:solidFill>
            <a:srgbClr val="DB5000"/>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9" name="Freeform 232">
            <a:extLst>
              <a:ext uri="{FF2B5EF4-FFF2-40B4-BE49-F238E27FC236}">
                <a16:creationId xmlns:a16="http://schemas.microsoft.com/office/drawing/2014/main" id="{FF07E1DA-13D1-FF4E-987E-53FBF14766F0}"/>
              </a:ext>
            </a:extLst>
          </p:cNvPr>
          <p:cNvSpPr>
            <a:spLocks noChangeArrowheads="1"/>
          </p:cNvSpPr>
          <p:nvPr/>
        </p:nvSpPr>
        <p:spPr bwMode="auto">
          <a:xfrm>
            <a:off x="7608866" y="2258634"/>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272727"/>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8" name="Freeform 27">
            <a:extLst>
              <a:ext uri="{FF2B5EF4-FFF2-40B4-BE49-F238E27FC236}">
                <a16:creationId xmlns:a16="http://schemas.microsoft.com/office/drawing/2014/main" id="{5DE18212-575F-624B-A834-2BF014638A8E}"/>
              </a:ext>
            </a:extLst>
          </p:cNvPr>
          <p:cNvSpPr>
            <a:spLocks noChangeArrowheads="1"/>
          </p:cNvSpPr>
          <p:nvPr/>
        </p:nvSpPr>
        <p:spPr bwMode="auto">
          <a:xfrm>
            <a:off x="2914088" y="2629832"/>
            <a:ext cx="2265641" cy="1534126"/>
          </a:xfrm>
          <a:custGeom>
            <a:avLst/>
            <a:gdLst>
              <a:gd name="connsiteX0" fmla="*/ 276884 w 4531282"/>
              <a:gd name="connsiteY0" fmla="*/ 0 h 3068252"/>
              <a:gd name="connsiteX1" fmla="*/ 3183515 w 4531282"/>
              <a:gd name="connsiteY1" fmla="*/ 0 h 3068252"/>
              <a:gd name="connsiteX2" fmla="*/ 4291052 w 4531282"/>
              <a:gd name="connsiteY2" fmla="*/ 1108241 h 3068252"/>
              <a:gd name="connsiteX3" fmla="*/ 4291052 w 4531282"/>
              <a:gd name="connsiteY3" fmla="*/ 2375921 h 3068252"/>
              <a:gd name="connsiteX4" fmla="*/ 4479072 w 4531282"/>
              <a:gd name="connsiteY4" fmla="*/ 2767107 h 3068252"/>
              <a:gd name="connsiteX5" fmla="*/ 4531282 w 4531282"/>
              <a:gd name="connsiteY5" fmla="*/ 2800130 h 3068252"/>
              <a:gd name="connsiteX6" fmla="*/ 4527345 w 4531282"/>
              <a:gd name="connsiteY6" fmla="*/ 2802267 h 3068252"/>
              <a:gd name="connsiteX7" fmla="*/ 4320849 w 4531282"/>
              <a:gd name="connsiteY7" fmla="*/ 3008763 h 3068252"/>
              <a:gd name="connsiteX8" fmla="*/ 4288559 w 4531282"/>
              <a:gd name="connsiteY8" fmla="*/ 3068252 h 3068252"/>
              <a:gd name="connsiteX9" fmla="*/ 4257294 w 4531282"/>
              <a:gd name="connsiteY9" fmla="*/ 3014272 h 3068252"/>
              <a:gd name="connsiteX10" fmla="*/ 3914255 w 4531282"/>
              <a:gd name="connsiteY10" fmla="*/ 2847054 h 3068252"/>
              <a:gd name="connsiteX11" fmla="*/ 1107537 w 4531282"/>
              <a:gd name="connsiteY11" fmla="*/ 2847054 h 3068252"/>
              <a:gd name="connsiteX12" fmla="*/ 0 w 4531282"/>
              <a:gd name="connsiteY12" fmla="*/ 1738814 h 3068252"/>
              <a:gd name="connsiteX13" fmla="*/ 0 w 4531282"/>
              <a:gd name="connsiteY13" fmla="*/ 277060 h 3068252"/>
              <a:gd name="connsiteX14" fmla="*/ 276884 w 4531282"/>
              <a:gd name="connsiteY14" fmla="*/ 0 h 30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1282" h="3068252">
                <a:moveTo>
                  <a:pt x="276884" y="0"/>
                </a:moveTo>
                <a:lnTo>
                  <a:pt x="3183515" y="0"/>
                </a:lnTo>
                <a:cubicBezTo>
                  <a:pt x="3794750" y="0"/>
                  <a:pt x="4291052" y="495964"/>
                  <a:pt x="4291052" y="1108241"/>
                </a:cubicBezTo>
                <a:lnTo>
                  <a:pt x="4291052" y="2375921"/>
                </a:lnTo>
                <a:cubicBezTo>
                  <a:pt x="4300848" y="2449842"/>
                  <a:pt x="4339978" y="2647560"/>
                  <a:pt x="4479072" y="2767107"/>
                </a:cubicBezTo>
                <a:lnTo>
                  <a:pt x="4531282" y="2800130"/>
                </a:lnTo>
                <a:lnTo>
                  <a:pt x="4527345" y="2802267"/>
                </a:lnTo>
                <a:cubicBezTo>
                  <a:pt x="4446002" y="2857222"/>
                  <a:pt x="4375803" y="2927420"/>
                  <a:pt x="4320849" y="3008763"/>
                </a:cubicBezTo>
                <a:lnTo>
                  <a:pt x="4288559" y="3068252"/>
                </a:lnTo>
                <a:lnTo>
                  <a:pt x="4257294" y="3014272"/>
                </a:lnTo>
                <a:cubicBezTo>
                  <a:pt x="4191711" y="2926233"/>
                  <a:pt x="4085675" y="2854161"/>
                  <a:pt x="3914255" y="2847054"/>
                </a:cubicBezTo>
                <a:lnTo>
                  <a:pt x="1107537" y="2847054"/>
                </a:lnTo>
                <a:cubicBezTo>
                  <a:pt x="496302" y="2847054"/>
                  <a:pt x="0" y="2351090"/>
                  <a:pt x="0" y="1738814"/>
                </a:cubicBezTo>
                <a:lnTo>
                  <a:pt x="0" y="277060"/>
                </a:lnTo>
                <a:cubicBezTo>
                  <a:pt x="0" y="124155"/>
                  <a:pt x="124076" y="0"/>
                  <a:pt x="276884" y="0"/>
                </a:cubicBezTo>
                <a:close/>
              </a:path>
            </a:pathLst>
          </a:cu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30" name="Freeform 29">
            <a:extLst>
              <a:ext uri="{FF2B5EF4-FFF2-40B4-BE49-F238E27FC236}">
                <a16:creationId xmlns:a16="http://schemas.microsoft.com/office/drawing/2014/main" id="{3129B74E-17B2-7C41-BBD9-215173B79BE3}"/>
              </a:ext>
            </a:extLst>
          </p:cNvPr>
          <p:cNvSpPr>
            <a:spLocks noChangeArrowheads="1"/>
          </p:cNvSpPr>
          <p:nvPr/>
        </p:nvSpPr>
        <p:spPr bwMode="auto">
          <a:xfrm>
            <a:off x="5601002" y="4627735"/>
            <a:ext cx="541579" cy="1747112"/>
          </a:xfrm>
          <a:custGeom>
            <a:avLst/>
            <a:gdLst>
              <a:gd name="connsiteX0" fmla="*/ 164443 w 1083158"/>
              <a:gd name="connsiteY0" fmla="*/ 0 h 3494223"/>
              <a:gd name="connsiteX1" fmla="*/ 169997 w 1083158"/>
              <a:gd name="connsiteY1" fmla="*/ 16231 h 3494223"/>
              <a:gd name="connsiteX2" fmla="*/ 213644 w 1083158"/>
              <a:gd name="connsiteY2" fmla="*/ 98138 h 3494223"/>
              <a:gd name="connsiteX3" fmla="*/ 901546 w 1083158"/>
              <a:gd name="connsiteY3" fmla="*/ 785713 h 3494223"/>
              <a:gd name="connsiteX4" fmla="*/ 1083158 w 1083158"/>
              <a:gd name="connsiteY4" fmla="*/ 1223854 h 3494223"/>
              <a:gd name="connsiteX5" fmla="*/ 1083158 w 1083158"/>
              <a:gd name="connsiteY5" fmla="*/ 3494223 h 3494223"/>
              <a:gd name="connsiteX6" fmla="*/ 916572 w 1083158"/>
              <a:gd name="connsiteY6" fmla="*/ 3494223 h 3494223"/>
              <a:gd name="connsiteX7" fmla="*/ 916572 w 1083158"/>
              <a:gd name="connsiteY7" fmla="*/ 1223854 h 3494223"/>
              <a:gd name="connsiteX8" fmla="*/ 784610 w 1083158"/>
              <a:gd name="connsiteY8" fmla="*/ 903247 h 3494223"/>
              <a:gd name="connsiteX9" fmla="*/ 66003 w 1083158"/>
              <a:gd name="connsiteY9" fmla="*/ 184982 h 3494223"/>
              <a:gd name="connsiteX10" fmla="*/ 0 w 1083158"/>
              <a:gd name="connsiteY10" fmla="*/ 149909 h 3494223"/>
              <a:gd name="connsiteX11" fmla="*/ 8394 w 1083158"/>
              <a:gd name="connsiteY11" fmla="*/ 145353 h 3494223"/>
              <a:gd name="connsiteX12" fmla="*/ 121538 w 1083158"/>
              <a:gd name="connsiteY12" fmla="*/ 52001 h 349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158" h="3494223">
                <a:moveTo>
                  <a:pt x="164443" y="0"/>
                </a:moveTo>
                <a:lnTo>
                  <a:pt x="169997" y="16231"/>
                </a:lnTo>
                <a:cubicBezTo>
                  <a:pt x="183022" y="45615"/>
                  <a:pt x="197966" y="72999"/>
                  <a:pt x="213644" y="98138"/>
                </a:cubicBezTo>
                <a:lnTo>
                  <a:pt x="901546" y="785713"/>
                </a:lnTo>
                <a:cubicBezTo>
                  <a:pt x="1018483" y="902594"/>
                  <a:pt x="1083158" y="1058653"/>
                  <a:pt x="1083158" y="1223854"/>
                </a:cubicBezTo>
                <a:lnTo>
                  <a:pt x="1083158" y="3494223"/>
                </a:lnTo>
                <a:lnTo>
                  <a:pt x="916572" y="3494223"/>
                </a:lnTo>
                <a:lnTo>
                  <a:pt x="916572" y="1223854"/>
                </a:lnTo>
                <a:cubicBezTo>
                  <a:pt x="916572" y="1103055"/>
                  <a:pt x="870189" y="988786"/>
                  <a:pt x="784610" y="903247"/>
                </a:cubicBezTo>
                <a:lnTo>
                  <a:pt x="66003" y="184982"/>
                </a:lnTo>
                <a:lnTo>
                  <a:pt x="0" y="149909"/>
                </a:lnTo>
                <a:lnTo>
                  <a:pt x="8394" y="145353"/>
                </a:lnTo>
                <a:cubicBezTo>
                  <a:pt x="49066" y="117876"/>
                  <a:pt x="86951" y="86588"/>
                  <a:pt x="121538" y="52001"/>
                </a:cubicBezTo>
                <a:close/>
              </a:path>
            </a:pathLst>
          </a:cu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12" name="Freeform 384">
            <a:extLst>
              <a:ext uri="{FF2B5EF4-FFF2-40B4-BE49-F238E27FC236}">
                <a16:creationId xmlns:a16="http://schemas.microsoft.com/office/drawing/2014/main" id="{C0DD5A66-A946-0B43-9333-30B50AC38ECA}"/>
              </a:ext>
            </a:extLst>
          </p:cNvPr>
          <p:cNvSpPr>
            <a:spLocks noChangeArrowheads="1"/>
          </p:cNvSpPr>
          <p:nvPr/>
        </p:nvSpPr>
        <p:spPr bwMode="auto">
          <a:xfrm>
            <a:off x="5094478" y="4088213"/>
            <a:ext cx="590462" cy="590462"/>
          </a:xfrm>
          <a:custGeom>
            <a:avLst/>
            <a:gdLst>
              <a:gd name="T0" fmla="*/ 1809 w 1810"/>
              <a:gd name="T1" fmla="*/ 904 h 1810"/>
              <a:gd name="T2" fmla="*/ 1809 w 1810"/>
              <a:gd name="T3" fmla="*/ 904 h 1810"/>
              <a:gd name="T4" fmla="*/ 1759 w 1810"/>
              <a:gd name="T5" fmla="*/ 1201 h 1810"/>
              <a:gd name="T6" fmla="*/ 1759 w 1810"/>
              <a:gd name="T7" fmla="*/ 1201 h 1810"/>
              <a:gd name="T8" fmla="*/ 1152 w 1810"/>
              <a:gd name="T9" fmla="*/ 1774 h 1810"/>
              <a:gd name="T10" fmla="*/ 1152 w 1810"/>
              <a:gd name="T11" fmla="*/ 1774 h 1810"/>
              <a:gd name="T12" fmla="*/ 905 w 1810"/>
              <a:gd name="T13" fmla="*/ 1809 h 1810"/>
              <a:gd name="T14" fmla="*/ 905 w 1810"/>
              <a:gd name="T15" fmla="*/ 1809 h 1810"/>
              <a:gd name="T16" fmla="*/ 0 w 1810"/>
              <a:gd name="T17" fmla="*/ 904 h 1810"/>
              <a:gd name="T18" fmla="*/ 0 w 1810"/>
              <a:gd name="T19" fmla="*/ 904 h 1810"/>
              <a:gd name="T20" fmla="*/ 9 w 1810"/>
              <a:gd name="T21" fmla="*/ 786 h 1810"/>
              <a:gd name="T22" fmla="*/ 9 w 1810"/>
              <a:gd name="T23" fmla="*/ 786 h 1810"/>
              <a:gd name="T24" fmla="*/ 757 w 1810"/>
              <a:gd name="T25" fmla="*/ 12 h 1810"/>
              <a:gd name="T26" fmla="*/ 757 w 1810"/>
              <a:gd name="T27" fmla="*/ 12 h 1810"/>
              <a:gd name="T28" fmla="*/ 905 w 1810"/>
              <a:gd name="T29" fmla="*/ 0 h 1810"/>
              <a:gd name="T30" fmla="*/ 905 w 1810"/>
              <a:gd name="T31" fmla="*/ 0 h 1810"/>
              <a:gd name="T32" fmla="*/ 1809 w 1810"/>
              <a:gd name="T33" fmla="*/ 904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10">
                <a:moveTo>
                  <a:pt x="1809" y="904"/>
                </a:moveTo>
                <a:lnTo>
                  <a:pt x="1809" y="904"/>
                </a:lnTo>
                <a:cubicBezTo>
                  <a:pt x="1809" y="1008"/>
                  <a:pt x="1792" y="1108"/>
                  <a:pt x="1759" y="1201"/>
                </a:cubicBezTo>
                <a:lnTo>
                  <a:pt x="1759" y="1201"/>
                </a:lnTo>
                <a:cubicBezTo>
                  <a:pt x="1663" y="1478"/>
                  <a:pt x="1436" y="1693"/>
                  <a:pt x="1152" y="1774"/>
                </a:cubicBezTo>
                <a:lnTo>
                  <a:pt x="1152" y="1774"/>
                </a:lnTo>
                <a:cubicBezTo>
                  <a:pt x="1073" y="1797"/>
                  <a:pt x="991" y="1809"/>
                  <a:pt x="905" y="1809"/>
                </a:cubicBezTo>
                <a:lnTo>
                  <a:pt x="905" y="1809"/>
                </a:lnTo>
                <a:cubicBezTo>
                  <a:pt x="406" y="1809"/>
                  <a:pt x="0" y="1403"/>
                  <a:pt x="0" y="904"/>
                </a:cubicBezTo>
                <a:lnTo>
                  <a:pt x="0" y="904"/>
                </a:lnTo>
                <a:cubicBezTo>
                  <a:pt x="0" y="863"/>
                  <a:pt x="3" y="824"/>
                  <a:pt x="9" y="786"/>
                </a:cubicBezTo>
                <a:lnTo>
                  <a:pt x="9" y="786"/>
                </a:lnTo>
                <a:cubicBezTo>
                  <a:pt x="60" y="391"/>
                  <a:pt x="366" y="75"/>
                  <a:pt x="757" y="12"/>
                </a:cubicBezTo>
                <a:lnTo>
                  <a:pt x="757" y="12"/>
                </a:lnTo>
                <a:cubicBezTo>
                  <a:pt x="806" y="4"/>
                  <a:pt x="855" y="0"/>
                  <a:pt x="905" y="0"/>
                </a:cubicBezTo>
                <a:lnTo>
                  <a:pt x="905" y="0"/>
                </a:lnTo>
                <a:cubicBezTo>
                  <a:pt x="1404" y="0"/>
                  <a:pt x="1809" y="405"/>
                  <a:pt x="1809" y="904"/>
                </a:cubicBezTo>
              </a:path>
            </a:pathLst>
          </a:cu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13" name="Freeform 463">
            <a:extLst>
              <a:ext uri="{FF2B5EF4-FFF2-40B4-BE49-F238E27FC236}">
                <a16:creationId xmlns:a16="http://schemas.microsoft.com/office/drawing/2014/main" id="{8120252B-2093-F34F-92A1-B9E585C8FCCD}"/>
              </a:ext>
            </a:extLst>
          </p:cNvPr>
          <p:cNvSpPr>
            <a:spLocks noChangeArrowheads="1"/>
          </p:cNvSpPr>
          <p:nvPr/>
        </p:nvSpPr>
        <p:spPr bwMode="auto">
          <a:xfrm>
            <a:off x="3311687" y="3076328"/>
            <a:ext cx="1244291" cy="36004"/>
          </a:xfrm>
          <a:custGeom>
            <a:avLst/>
            <a:gdLst>
              <a:gd name="T0" fmla="*/ 3755 w 3810"/>
              <a:gd name="T1" fmla="*/ 110 h 111"/>
              <a:gd name="T2" fmla="*/ 55 w 3810"/>
              <a:gd name="T3" fmla="*/ 110 h 111"/>
              <a:gd name="T4" fmla="*/ 55 w 3810"/>
              <a:gd name="T5" fmla="*/ 110 h 111"/>
              <a:gd name="T6" fmla="*/ 0 w 3810"/>
              <a:gd name="T7" fmla="*/ 55 h 111"/>
              <a:gd name="T8" fmla="*/ 0 w 3810"/>
              <a:gd name="T9" fmla="*/ 55 h 111"/>
              <a:gd name="T10" fmla="*/ 55 w 3810"/>
              <a:gd name="T11" fmla="*/ 0 h 111"/>
              <a:gd name="T12" fmla="*/ 3755 w 3810"/>
              <a:gd name="T13" fmla="*/ 0 h 111"/>
              <a:gd name="T14" fmla="*/ 3755 w 3810"/>
              <a:gd name="T15" fmla="*/ 0 h 111"/>
              <a:gd name="T16" fmla="*/ 3809 w 3810"/>
              <a:gd name="T17" fmla="*/ 55 h 111"/>
              <a:gd name="T18" fmla="*/ 3809 w 3810"/>
              <a:gd name="T19" fmla="*/ 55 h 111"/>
              <a:gd name="T20" fmla="*/ 3755 w 3810"/>
              <a:gd name="T21"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1">
                <a:moveTo>
                  <a:pt x="3755" y="110"/>
                </a:moveTo>
                <a:lnTo>
                  <a:pt x="55" y="110"/>
                </a:lnTo>
                <a:lnTo>
                  <a:pt x="55" y="110"/>
                </a:lnTo>
                <a:cubicBezTo>
                  <a:pt x="25" y="110"/>
                  <a:pt x="0" y="86"/>
                  <a:pt x="0" y="55"/>
                </a:cubicBezTo>
                <a:lnTo>
                  <a:pt x="0" y="55"/>
                </a:lnTo>
                <a:cubicBezTo>
                  <a:pt x="0" y="25"/>
                  <a:pt x="25" y="0"/>
                  <a:pt x="55" y="0"/>
                </a:cubicBezTo>
                <a:lnTo>
                  <a:pt x="3755" y="0"/>
                </a:lnTo>
                <a:lnTo>
                  <a:pt x="3755" y="0"/>
                </a:lnTo>
                <a:cubicBezTo>
                  <a:pt x="3786" y="0"/>
                  <a:pt x="3809" y="25"/>
                  <a:pt x="3809" y="55"/>
                </a:cubicBezTo>
                <a:lnTo>
                  <a:pt x="3809" y="55"/>
                </a:lnTo>
                <a:cubicBezTo>
                  <a:pt x="3809" y="86"/>
                  <a:pt x="3786" y="110"/>
                  <a:pt x="3755" y="11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272727"/>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8" name="Freeform 37">
            <a:extLst>
              <a:ext uri="{FF2B5EF4-FFF2-40B4-BE49-F238E27FC236}">
                <a16:creationId xmlns:a16="http://schemas.microsoft.com/office/drawing/2014/main" id="{5D7A9872-CFF5-C148-8EB6-FBD3CDF73481}"/>
              </a:ext>
            </a:extLst>
          </p:cNvPr>
          <p:cNvSpPr>
            <a:spLocks noChangeArrowheads="1"/>
          </p:cNvSpPr>
          <p:nvPr/>
        </p:nvSpPr>
        <p:spPr bwMode="auto">
          <a:xfrm>
            <a:off x="6059379" y="5646078"/>
            <a:ext cx="543904" cy="1208339"/>
          </a:xfrm>
          <a:custGeom>
            <a:avLst/>
            <a:gdLst>
              <a:gd name="connsiteX0" fmla="*/ 920794 w 1087807"/>
              <a:gd name="connsiteY0" fmla="*/ 0 h 2416678"/>
              <a:gd name="connsiteX1" fmla="*/ 965817 w 1087807"/>
              <a:gd name="connsiteY1" fmla="*/ 54568 h 2416678"/>
              <a:gd name="connsiteX2" fmla="*/ 1078961 w 1087807"/>
              <a:gd name="connsiteY2" fmla="*/ 147920 h 2416678"/>
              <a:gd name="connsiteX3" fmla="*/ 1087807 w 1087807"/>
              <a:gd name="connsiteY3" fmla="*/ 152721 h 2416678"/>
              <a:gd name="connsiteX4" fmla="*/ 1016821 w 1087807"/>
              <a:gd name="connsiteY4" fmla="*/ 190597 h 2416678"/>
              <a:gd name="connsiteX5" fmla="*/ 298912 w 1087807"/>
              <a:gd name="connsiteY5" fmla="*/ 908456 h 2416678"/>
              <a:gd name="connsiteX6" fmla="*/ 166425 w 1087807"/>
              <a:gd name="connsiteY6" fmla="*/ 1229826 h 2416678"/>
              <a:gd name="connsiteX7" fmla="*/ 166425 w 1087807"/>
              <a:gd name="connsiteY7" fmla="*/ 2333722 h 2416678"/>
              <a:gd name="connsiteX8" fmla="*/ 83539 w 1087807"/>
              <a:gd name="connsiteY8" fmla="*/ 2416678 h 2416678"/>
              <a:gd name="connsiteX9" fmla="*/ 0 w 1087807"/>
              <a:gd name="connsiteY9" fmla="*/ 2333722 h 2416678"/>
              <a:gd name="connsiteX10" fmla="*/ 0 w 1087807"/>
              <a:gd name="connsiteY10" fmla="*/ 1229826 h 2416678"/>
              <a:gd name="connsiteX11" fmla="*/ 182088 w 1087807"/>
              <a:gd name="connsiteY11" fmla="*/ 791534 h 2416678"/>
              <a:gd name="connsiteX12" fmla="*/ 869976 w 1087807"/>
              <a:gd name="connsiteY12" fmla="*/ 103069 h 2416678"/>
              <a:gd name="connsiteX13" fmla="*/ 913479 w 1087807"/>
              <a:gd name="connsiteY13" fmla="*/ 21512 h 241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807" h="2416678">
                <a:moveTo>
                  <a:pt x="920794" y="0"/>
                </a:moveTo>
                <a:lnTo>
                  <a:pt x="965817" y="54568"/>
                </a:lnTo>
                <a:cubicBezTo>
                  <a:pt x="1000404" y="89155"/>
                  <a:pt x="1038289" y="120443"/>
                  <a:pt x="1078961" y="147920"/>
                </a:cubicBezTo>
                <a:lnTo>
                  <a:pt x="1087807" y="152721"/>
                </a:lnTo>
                <a:lnTo>
                  <a:pt x="1016821" y="190597"/>
                </a:lnTo>
                <a:lnTo>
                  <a:pt x="298912" y="908456"/>
                </a:lnTo>
                <a:cubicBezTo>
                  <a:pt x="213415" y="994024"/>
                  <a:pt x="166425" y="1108986"/>
                  <a:pt x="166425" y="1229826"/>
                </a:cubicBezTo>
                <a:lnTo>
                  <a:pt x="166425" y="2333722"/>
                </a:lnTo>
                <a:cubicBezTo>
                  <a:pt x="166425" y="2379446"/>
                  <a:pt x="129224" y="2416678"/>
                  <a:pt x="83539" y="2416678"/>
                </a:cubicBezTo>
                <a:cubicBezTo>
                  <a:pt x="37201" y="2416678"/>
                  <a:pt x="0" y="2379446"/>
                  <a:pt x="0" y="2333722"/>
                </a:cubicBezTo>
                <a:lnTo>
                  <a:pt x="0" y="1229826"/>
                </a:lnTo>
                <a:cubicBezTo>
                  <a:pt x="0" y="1064569"/>
                  <a:pt x="65265" y="908456"/>
                  <a:pt x="182088" y="791534"/>
                </a:cubicBezTo>
                <a:lnTo>
                  <a:pt x="869976" y="103069"/>
                </a:lnTo>
                <a:cubicBezTo>
                  <a:pt x="885640" y="78085"/>
                  <a:pt x="900528" y="50814"/>
                  <a:pt x="913479" y="21512"/>
                </a:cubicBezTo>
                <a:close/>
              </a:path>
            </a:pathLst>
          </a:cu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36" name="Freeform 35">
            <a:extLst>
              <a:ext uri="{FF2B5EF4-FFF2-40B4-BE49-F238E27FC236}">
                <a16:creationId xmlns:a16="http://schemas.microsoft.com/office/drawing/2014/main" id="{46EA2757-3A38-654C-8715-3E7C4B9A8BF5}"/>
              </a:ext>
            </a:extLst>
          </p:cNvPr>
          <p:cNvSpPr>
            <a:spLocks noChangeArrowheads="1"/>
          </p:cNvSpPr>
          <p:nvPr/>
        </p:nvSpPr>
        <p:spPr bwMode="auto">
          <a:xfrm>
            <a:off x="7030095" y="3686219"/>
            <a:ext cx="2151333" cy="1529748"/>
          </a:xfrm>
          <a:custGeom>
            <a:avLst/>
            <a:gdLst>
              <a:gd name="connsiteX0" fmla="*/ 1344930 w 4302666"/>
              <a:gd name="connsiteY0" fmla="*/ 0 h 3059496"/>
              <a:gd name="connsiteX1" fmla="*/ 4025704 w 4302666"/>
              <a:gd name="connsiteY1" fmla="*/ 0 h 3059496"/>
              <a:gd name="connsiteX2" fmla="*/ 4302666 w 4302666"/>
              <a:gd name="connsiteY2" fmla="*/ 276877 h 3059496"/>
              <a:gd name="connsiteX3" fmla="*/ 4302666 w 4302666"/>
              <a:gd name="connsiteY3" fmla="*/ 1737008 h 3059496"/>
              <a:gd name="connsiteX4" fmla="*/ 3194822 w 4302666"/>
              <a:gd name="connsiteY4" fmla="*/ 2844514 h 3059496"/>
              <a:gd name="connsiteX5" fmla="*/ 613335 w 4302666"/>
              <a:gd name="connsiteY5" fmla="*/ 2844514 h 3059496"/>
              <a:gd name="connsiteX6" fmla="*/ 270235 w 4302666"/>
              <a:gd name="connsiteY6" fmla="*/ 3011908 h 3059496"/>
              <a:gd name="connsiteX7" fmla="*/ 242658 w 4302666"/>
              <a:gd name="connsiteY7" fmla="*/ 3059496 h 3059496"/>
              <a:gd name="connsiteX8" fmla="*/ 213557 w 4302666"/>
              <a:gd name="connsiteY8" fmla="*/ 3005882 h 3059496"/>
              <a:gd name="connsiteX9" fmla="*/ 7061 w 4302666"/>
              <a:gd name="connsiteY9" fmla="*/ 2799386 h 3059496"/>
              <a:gd name="connsiteX10" fmla="*/ 0 w 4302666"/>
              <a:gd name="connsiteY10" fmla="*/ 2795553 h 3059496"/>
              <a:gd name="connsiteX11" fmla="*/ 48648 w 4302666"/>
              <a:gd name="connsiteY11" fmla="*/ 2764744 h 3059496"/>
              <a:gd name="connsiteX12" fmla="*/ 236433 w 4302666"/>
              <a:gd name="connsiteY12" fmla="*/ 2373040 h 3059496"/>
              <a:gd name="connsiteX13" fmla="*/ 236433 w 4302666"/>
              <a:gd name="connsiteY13" fmla="*/ 1106200 h 3059496"/>
              <a:gd name="connsiteX14" fmla="*/ 1344930 w 4302666"/>
              <a:gd name="connsiteY14" fmla="*/ 0 h 30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02666" h="3059496">
                <a:moveTo>
                  <a:pt x="1344930" y="0"/>
                </a:moveTo>
                <a:lnTo>
                  <a:pt x="4025704" y="0"/>
                </a:lnTo>
                <a:cubicBezTo>
                  <a:pt x="4178556" y="0"/>
                  <a:pt x="4302666" y="123419"/>
                  <a:pt x="4302666" y="276877"/>
                </a:cubicBezTo>
                <a:lnTo>
                  <a:pt x="4302666" y="1737008"/>
                </a:lnTo>
                <a:cubicBezTo>
                  <a:pt x="4302666" y="2348879"/>
                  <a:pt x="3806226" y="2844514"/>
                  <a:pt x="3194822" y="2844514"/>
                </a:cubicBezTo>
                <a:lnTo>
                  <a:pt x="613335" y="2844514"/>
                </a:lnTo>
                <a:cubicBezTo>
                  <a:pt x="441867" y="2851860"/>
                  <a:pt x="335802" y="2923946"/>
                  <a:pt x="270235" y="3011908"/>
                </a:cubicBezTo>
                <a:lnTo>
                  <a:pt x="242658" y="3059496"/>
                </a:lnTo>
                <a:lnTo>
                  <a:pt x="213557" y="3005882"/>
                </a:lnTo>
                <a:cubicBezTo>
                  <a:pt x="158603" y="2924539"/>
                  <a:pt x="88404" y="2854340"/>
                  <a:pt x="7061" y="2799386"/>
                </a:cubicBezTo>
                <a:lnTo>
                  <a:pt x="0" y="2795553"/>
                </a:lnTo>
                <a:lnTo>
                  <a:pt x="48648" y="2764744"/>
                </a:lnTo>
                <a:cubicBezTo>
                  <a:pt x="187749" y="2645060"/>
                  <a:pt x="226635" y="2447320"/>
                  <a:pt x="236433" y="2373040"/>
                </a:cubicBezTo>
                <a:lnTo>
                  <a:pt x="236433" y="1106200"/>
                </a:lnTo>
                <a:cubicBezTo>
                  <a:pt x="236433" y="494982"/>
                  <a:pt x="732872" y="0"/>
                  <a:pt x="1344930" y="0"/>
                </a:cubicBezTo>
                <a:close/>
              </a:path>
            </a:pathLst>
          </a:cu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16" name="Freeform 545">
            <a:extLst>
              <a:ext uri="{FF2B5EF4-FFF2-40B4-BE49-F238E27FC236}">
                <a16:creationId xmlns:a16="http://schemas.microsoft.com/office/drawing/2014/main" id="{2A8A6FF2-1A70-0942-B5F2-BCBA7DD78D64}"/>
              </a:ext>
            </a:extLst>
          </p:cNvPr>
          <p:cNvSpPr>
            <a:spLocks noChangeArrowheads="1"/>
          </p:cNvSpPr>
          <p:nvPr/>
        </p:nvSpPr>
        <p:spPr bwMode="auto">
          <a:xfrm>
            <a:off x="6526724" y="5086355"/>
            <a:ext cx="590462" cy="590462"/>
          </a:xfrm>
          <a:custGeom>
            <a:avLst/>
            <a:gdLst>
              <a:gd name="T0" fmla="*/ 1809 w 1810"/>
              <a:gd name="T1" fmla="*/ 905 h 1810"/>
              <a:gd name="T2" fmla="*/ 1809 w 1810"/>
              <a:gd name="T3" fmla="*/ 905 h 1810"/>
              <a:gd name="T4" fmla="*/ 905 w 1810"/>
              <a:gd name="T5" fmla="*/ 1809 h 1810"/>
              <a:gd name="T6" fmla="*/ 905 w 1810"/>
              <a:gd name="T7" fmla="*/ 1809 h 1810"/>
              <a:gd name="T8" fmla="*/ 658 w 1810"/>
              <a:gd name="T9" fmla="*/ 1775 h 1810"/>
              <a:gd name="T10" fmla="*/ 658 w 1810"/>
              <a:gd name="T11" fmla="*/ 1775 h 1810"/>
              <a:gd name="T12" fmla="*/ 51 w 1810"/>
              <a:gd name="T13" fmla="*/ 1201 h 1810"/>
              <a:gd name="T14" fmla="*/ 51 w 1810"/>
              <a:gd name="T15" fmla="*/ 1201 h 1810"/>
              <a:gd name="T16" fmla="*/ 0 w 1810"/>
              <a:gd name="T17" fmla="*/ 905 h 1810"/>
              <a:gd name="T18" fmla="*/ 0 w 1810"/>
              <a:gd name="T19" fmla="*/ 905 h 1810"/>
              <a:gd name="T20" fmla="*/ 905 w 1810"/>
              <a:gd name="T21" fmla="*/ 0 h 1810"/>
              <a:gd name="T22" fmla="*/ 905 w 1810"/>
              <a:gd name="T23" fmla="*/ 0 h 1810"/>
              <a:gd name="T24" fmla="*/ 1051 w 1810"/>
              <a:gd name="T25" fmla="*/ 12 h 1810"/>
              <a:gd name="T26" fmla="*/ 1051 w 1810"/>
              <a:gd name="T27" fmla="*/ 13 h 1810"/>
              <a:gd name="T28" fmla="*/ 1051 w 1810"/>
              <a:gd name="T29" fmla="*/ 13 h 1810"/>
              <a:gd name="T30" fmla="*/ 1801 w 1810"/>
              <a:gd name="T31" fmla="*/ 786 h 1810"/>
              <a:gd name="T32" fmla="*/ 1801 w 1810"/>
              <a:gd name="T33" fmla="*/ 786 h 1810"/>
              <a:gd name="T34" fmla="*/ 1809 w 1810"/>
              <a:gd name="T35"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0" h="1810">
                <a:moveTo>
                  <a:pt x="1809" y="905"/>
                </a:moveTo>
                <a:lnTo>
                  <a:pt x="1809" y="905"/>
                </a:lnTo>
                <a:cubicBezTo>
                  <a:pt x="1809" y="1404"/>
                  <a:pt x="1404" y="1809"/>
                  <a:pt x="905" y="1809"/>
                </a:cubicBezTo>
                <a:lnTo>
                  <a:pt x="905" y="1809"/>
                </a:lnTo>
                <a:cubicBezTo>
                  <a:pt x="819" y="1809"/>
                  <a:pt x="736" y="1797"/>
                  <a:pt x="658" y="1775"/>
                </a:cubicBezTo>
                <a:lnTo>
                  <a:pt x="658" y="1775"/>
                </a:lnTo>
                <a:cubicBezTo>
                  <a:pt x="373" y="1694"/>
                  <a:pt x="146" y="1479"/>
                  <a:pt x="51" y="1201"/>
                </a:cubicBezTo>
                <a:lnTo>
                  <a:pt x="51" y="1201"/>
                </a:lnTo>
                <a:cubicBezTo>
                  <a:pt x="18" y="1108"/>
                  <a:pt x="0" y="1009"/>
                  <a:pt x="0" y="905"/>
                </a:cubicBezTo>
                <a:lnTo>
                  <a:pt x="0" y="905"/>
                </a:lnTo>
                <a:cubicBezTo>
                  <a:pt x="0" y="405"/>
                  <a:pt x="405" y="0"/>
                  <a:pt x="905" y="0"/>
                </a:cubicBezTo>
                <a:lnTo>
                  <a:pt x="905" y="0"/>
                </a:lnTo>
                <a:cubicBezTo>
                  <a:pt x="954" y="0"/>
                  <a:pt x="1003" y="4"/>
                  <a:pt x="1051" y="12"/>
                </a:cubicBezTo>
                <a:lnTo>
                  <a:pt x="1051" y="13"/>
                </a:lnTo>
                <a:lnTo>
                  <a:pt x="1051" y="13"/>
                </a:lnTo>
                <a:cubicBezTo>
                  <a:pt x="1442" y="76"/>
                  <a:pt x="1750" y="391"/>
                  <a:pt x="1801" y="786"/>
                </a:cubicBezTo>
                <a:lnTo>
                  <a:pt x="1801" y="786"/>
                </a:lnTo>
                <a:cubicBezTo>
                  <a:pt x="1806" y="825"/>
                  <a:pt x="1809" y="864"/>
                  <a:pt x="1809" y="905"/>
                </a:cubicBezTo>
              </a:path>
            </a:pathLst>
          </a:custGeom>
          <a:solidFill>
            <a:schemeClr val="accent4"/>
          </a:solidFill>
          <a:ln>
            <a:noFill/>
          </a:ln>
          <a:effectLst/>
        </p:spPr>
        <p:txBody>
          <a:bodyPr wrap="none" anchor="ctr"/>
          <a:lstStyle/>
          <a:p>
            <a:pPr defTabSz="914217"/>
            <a:endParaRPr lang="en-US" sz="3266" dirty="0">
              <a:solidFill>
                <a:srgbClr val="272727"/>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7" name="Freeform 547">
            <a:extLst>
              <a:ext uri="{FF2B5EF4-FFF2-40B4-BE49-F238E27FC236}">
                <a16:creationId xmlns:a16="http://schemas.microsoft.com/office/drawing/2014/main" id="{0FB91D84-6FD1-8E48-809D-4C2B79C480E0}"/>
              </a:ext>
            </a:extLst>
          </p:cNvPr>
          <p:cNvSpPr>
            <a:spLocks noChangeArrowheads="1"/>
          </p:cNvSpPr>
          <p:nvPr/>
        </p:nvSpPr>
        <p:spPr bwMode="auto">
          <a:xfrm>
            <a:off x="7506909" y="4032639"/>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272727"/>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2" name="Freeform 31">
            <a:extLst>
              <a:ext uri="{FF2B5EF4-FFF2-40B4-BE49-F238E27FC236}">
                <a16:creationId xmlns:a16="http://schemas.microsoft.com/office/drawing/2014/main" id="{F6405D13-8A9F-B048-AF0E-D639B5C630CC}"/>
              </a:ext>
            </a:extLst>
          </p:cNvPr>
          <p:cNvSpPr>
            <a:spLocks noChangeArrowheads="1"/>
          </p:cNvSpPr>
          <p:nvPr/>
        </p:nvSpPr>
        <p:spPr bwMode="auto">
          <a:xfrm>
            <a:off x="2914088" y="4236549"/>
            <a:ext cx="2265263" cy="1534031"/>
          </a:xfrm>
          <a:custGeom>
            <a:avLst/>
            <a:gdLst>
              <a:gd name="connsiteX0" fmla="*/ 276884 w 4530526"/>
              <a:gd name="connsiteY0" fmla="*/ 0 h 3068062"/>
              <a:gd name="connsiteX1" fmla="*/ 3183515 w 4530526"/>
              <a:gd name="connsiteY1" fmla="*/ 0 h 3068062"/>
              <a:gd name="connsiteX2" fmla="*/ 4291052 w 4530526"/>
              <a:gd name="connsiteY2" fmla="*/ 1108024 h 3068062"/>
              <a:gd name="connsiteX3" fmla="*/ 4291052 w 4530526"/>
              <a:gd name="connsiteY3" fmla="*/ 2374805 h 3068062"/>
              <a:gd name="connsiteX4" fmla="*/ 4479072 w 4530526"/>
              <a:gd name="connsiteY4" fmla="*/ 2767139 h 3068062"/>
              <a:gd name="connsiteX5" fmla="*/ 4530526 w 4530526"/>
              <a:gd name="connsiteY5" fmla="*/ 2799809 h 3068062"/>
              <a:gd name="connsiteX6" fmla="*/ 4527345 w 4530526"/>
              <a:gd name="connsiteY6" fmla="*/ 2801536 h 3068062"/>
              <a:gd name="connsiteX7" fmla="*/ 4320849 w 4530526"/>
              <a:gd name="connsiteY7" fmla="*/ 3008032 h 3068062"/>
              <a:gd name="connsiteX8" fmla="*/ 4288266 w 4530526"/>
              <a:gd name="connsiteY8" fmla="*/ 3068062 h 3068062"/>
              <a:gd name="connsiteX9" fmla="*/ 4257294 w 4530526"/>
              <a:gd name="connsiteY9" fmla="*/ 3014624 h 3068062"/>
              <a:gd name="connsiteX10" fmla="*/ 3914255 w 4530526"/>
              <a:gd name="connsiteY10" fmla="*/ 2847152 h 3068062"/>
              <a:gd name="connsiteX11" fmla="*/ 1107537 w 4530526"/>
              <a:gd name="connsiteY11" fmla="*/ 2847152 h 3068062"/>
              <a:gd name="connsiteX12" fmla="*/ 0 w 4530526"/>
              <a:gd name="connsiteY12" fmla="*/ 1739128 h 3068062"/>
              <a:gd name="connsiteX13" fmla="*/ 0 w 4530526"/>
              <a:gd name="connsiteY13" fmla="*/ 277659 h 3068062"/>
              <a:gd name="connsiteX14" fmla="*/ 276884 w 4530526"/>
              <a:gd name="connsiteY14" fmla="*/ 0 h 306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0526" h="3068062">
                <a:moveTo>
                  <a:pt x="276884" y="0"/>
                </a:moveTo>
                <a:lnTo>
                  <a:pt x="3183515" y="0"/>
                </a:lnTo>
                <a:cubicBezTo>
                  <a:pt x="3794750" y="0"/>
                  <a:pt x="4291052" y="495867"/>
                  <a:pt x="4291052" y="1108024"/>
                </a:cubicBezTo>
                <a:lnTo>
                  <a:pt x="4291052" y="2374805"/>
                </a:lnTo>
                <a:cubicBezTo>
                  <a:pt x="4300848" y="2449119"/>
                  <a:pt x="4339978" y="2647207"/>
                  <a:pt x="4479072" y="2767139"/>
                </a:cubicBezTo>
                <a:lnTo>
                  <a:pt x="4530526" y="2799809"/>
                </a:lnTo>
                <a:lnTo>
                  <a:pt x="4527345" y="2801536"/>
                </a:lnTo>
                <a:cubicBezTo>
                  <a:pt x="4446002" y="2856490"/>
                  <a:pt x="4375803" y="2926689"/>
                  <a:pt x="4320849" y="3008032"/>
                </a:cubicBezTo>
                <a:lnTo>
                  <a:pt x="4288266" y="3068062"/>
                </a:lnTo>
                <a:lnTo>
                  <a:pt x="4257294" y="3014624"/>
                </a:lnTo>
                <a:cubicBezTo>
                  <a:pt x="4191711" y="2926622"/>
                  <a:pt x="4085675" y="2854502"/>
                  <a:pt x="3914255" y="2847152"/>
                </a:cubicBezTo>
                <a:lnTo>
                  <a:pt x="1107537" y="2847152"/>
                </a:lnTo>
                <a:cubicBezTo>
                  <a:pt x="496302" y="2847152"/>
                  <a:pt x="0" y="2350632"/>
                  <a:pt x="0" y="1739128"/>
                </a:cubicBezTo>
                <a:lnTo>
                  <a:pt x="0" y="277659"/>
                </a:lnTo>
                <a:cubicBezTo>
                  <a:pt x="0" y="124130"/>
                  <a:pt x="124076" y="0"/>
                  <a:pt x="276884" y="0"/>
                </a:cubicBezTo>
                <a:close/>
              </a:path>
            </a:pathLst>
          </a:custGeom>
          <a:solidFill>
            <a:srgbClr val="2A4A8B"/>
          </a:solidFill>
          <a:ln w="12700" cap="flat" cmpd="sng" algn="ctr">
            <a:noFill/>
            <a:prstDash val="solid"/>
            <a:miter lim="800000"/>
          </a:ln>
          <a:effectLst/>
        </p:spPr>
        <p:txBody>
          <a:bodyPr wrap="square" rtlCol="0" anchor="ctr"/>
          <a:lstStyle/>
          <a:p>
            <a:pPr algn="ctr" defTabSz="914217"/>
            <a:endParaRPr lang="en-US" sz="1000" b="1" kern="0" dirty="0">
              <a:solidFill>
                <a:schemeClr val="bg1"/>
              </a:solidFill>
              <a:latin typeface="Lato Light" panose="020F0502020204030203"/>
            </a:endParaRPr>
          </a:p>
        </p:txBody>
      </p:sp>
      <p:sp>
        <p:nvSpPr>
          <p:cNvPr id="34" name="Freeform 33">
            <a:extLst>
              <a:ext uri="{FF2B5EF4-FFF2-40B4-BE49-F238E27FC236}">
                <a16:creationId xmlns:a16="http://schemas.microsoft.com/office/drawing/2014/main" id="{6856EB6C-F727-5042-B9FF-DFD95911CC9F}"/>
              </a:ext>
            </a:extLst>
          </p:cNvPr>
          <p:cNvSpPr>
            <a:spLocks noChangeArrowheads="1"/>
          </p:cNvSpPr>
          <p:nvPr/>
        </p:nvSpPr>
        <p:spPr bwMode="auto">
          <a:xfrm>
            <a:off x="5600895" y="6199632"/>
            <a:ext cx="541687" cy="654785"/>
          </a:xfrm>
          <a:custGeom>
            <a:avLst/>
            <a:gdLst>
              <a:gd name="connsiteX0" fmla="*/ 164054 w 1083373"/>
              <a:gd name="connsiteY0" fmla="*/ 0 h 1309570"/>
              <a:gd name="connsiteX1" fmla="*/ 170212 w 1083373"/>
              <a:gd name="connsiteY1" fmla="*/ 17944 h 1309570"/>
              <a:gd name="connsiteX2" fmla="*/ 213859 w 1083373"/>
              <a:gd name="connsiteY2" fmla="*/ 99138 h 1309570"/>
              <a:gd name="connsiteX3" fmla="*/ 901761 w 1083373"/>
              <a:gd name="connsiteY3" fmla="*/ 787640 h 1309570"/>
              <a:gd name="connsiteX4" fmla="*/ 1083373 w 1083373"/>
              <a:gd name="connsiteY4" fmla="*/ 1226610 h 1309570"/>
              <a:gd name="connsiteX5" fmla="*/ 1000406 w 1083373"/>
              <a:gd name="connsiteY5" fmla="*/ 1309570 h 1309570"/>
              <a:gd name="connsiteX6" fmla="*/ 916787 w 1083373"/>
              <a:gd name="connsiteY6" fmla="*/ 1226610 h 1309570"/>
              <a:gd name="connsiteX7" fmla="*/ 784825 w 1083373"/>
              <a:gd name="connsiteY7" fmla="*/ 905221 h 1309570"/>
              <a:gd name="connsiteX8" fmla="*/ 66218 w 1083373"/>
              <a:gd name="connsiteY8" fmla="*/ 187323 h 1309570"/>
              <a:gd name="connsiteX9" fmla="*/ 8801 w 1083373"/>
              <a:gd name="connsiteY9" fmla="*/ 153465 h 1309570"/>
              <a:gd name="connsiteX10" fmla="*/ 0 w 1083373"/>
              <a:gd name="connsiteY10" fmla="*/ 149294 h 1309570"/>
              <a:gd name="connsiteX11" fmla="*/ 8609 w 1083373"/>
              <a:gd name="connsiteY11" fmla="*/ 144621 h 1309570"/>
              <a:gd name="connsiteX12" fmla="*/ 121753 w 1083373"/>
              <a:gd name="connsiteY12" fmla="*/ 51269 h 130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373" h="1309570">
                <a:moveTo>
                  <a:pt x="164054" y="0"/>
                </a:moveTo>
                <a:lnTo>
                  <a:pt x="170212" y="17944"/>
                </a:lnTo>
                <a:cubicBezTo>
                  <a:pt x="183237" y="47165"/>
                  <a:pt x="198181" y="74315"/>
                  <a:pt x="213859" y="99138"/>
                </a:cubicBezTo>
                <a:lnTo>
                  <a:pt x="901761" y="787640"/>
                </a:lnTo>
                <a:cubicBezTo>
                  <a:pt x="1018698" y="905221"/>
                  <a:pt x="1083373" y="1060690"/>
                  <a:pt x="1083373" y="1226610"/>
                </a:cubicBezTo>
                <a:cubicBezTo>
                  <a:pt x="1083373" y="1272336"/>
                  <a:pt x="1046136" y="1309570"/>
                  <a:pt x="1000406" y="1309570"/>
                </a:cubicBezTo>
                <a:cubicBezTo>
                  <a:pt x="954024" y="1309570"/>
                  <a:pt x="916787" y="1272336"/>
                  <a:pt x="916787" y="1226610"/>
                </a:cubicBezTo>
                <a:cubicBezTo>
                  <a:pt x="916787" y="1105109"/>
                  <a:pt x="870404" y="990794"/>
                  <a:pt x="784825" y="905221"/>
                </a:cubicBezTo>
                <a:lnTo>
                  <a:pt x="66218" y="187323"/>
                </a:lnTo>
                <a:cubicBezTo>
                  <a:pt x="46701" y="174585"/>
                  <a:pt x="27511" y="163358"/>
                  <a:pt x="8801" y="153465"/>
                </a:cubicBezTo>
                <a:lnTo>
                  <a:pt x="0" y="149294"/>
                </a:lnTo>
                <a:lnTo>
                  <a:pt x="8609" y="144621"/>
                </a:lnTo>
                <a:cubicBezTo>
                  <a:pt x="49281" y="117144"/>
                  <a:pt x="87166" y="85856"/>
                  <a:pt x="121753" y="51269"/>
                </a:cubicBezTo>
                <a:close/>
              </a:path>
            </a:pathLst>
          </a:custGeom>
          <a:solidFill>
            <a:srgbClr val="2A4A8B"/>
          </a:solidFill>
          <a:ln w="12700" cap="flat" cmpd="sng" algn="ctr">
            <a:noFill/>
            <a:prstDash val="solid"/>
            <a:miter lim="800000"/>
          </a:ln>
          <a:effectLst/>
        </p:spPr>
        <p:txBody>
          <a:bodyPr wrap="square" rtlCol="0" anchor="ctr"/>
          <a:lstStyle/>
          <a:p>
            <a:pPr algn="ctr" defTabSz="914217"/>
            <a:endParaRPr lang="en-US" sz="1000" b="1" kern="0" dirty="0">
              <a:solidFill>
                <a:schemeClr val="bg1"/>
              </a:solidFill>
              <a:latin typeface="Lato Light" panose="020F0502020204030203"/>
            </a:endParaRPr>
          </a:p>
        </p:txBody>
      </p:sp>
      <p:sp>
        <p:nvSpPr>
          <p:cNvPr id="20" name="Freeform 698">
            <a:extLst>
              <a:ext uri="{FF2B5EF4-FFF2-40B4-BE49-F238E27FC236}">
                <a16:creationId xmlns:a16="http://schemas.microsoft.com/office/drawing/2014/main" id="{1F18A361-1617-2442-B34F-0EAFE3D2844D}"/>
              </a:ext>
            </a:extLst>
          </p:cNvPr>
          <p:cNvSpPr>
            <a:spLocks noChangeArrowheads="1"/>
          </p:cNvSpPr>
          <p:nvPr/>
        </p:nvSpPr>
        <p:spPr bwMode="auto">
          <a:xfrm>
            <a:off x="5094478" y="5660858"/>
            <a:ext cx="590462" cy="590462"/>
          </a:xfrm>
          <a:custGeom>
            <a:avLst/>
            <a:gdLst>
              <a:gd name="T0" fmla="*/ 1809 w 1810"/>
              <a:gd name="T1" fmla="*/ 905 h 1810"/>
              <a:gd name="T2" fmla="*/ 1809 w 1810"/>
              <a:gd name="T3" fmla="*/ 905 h 1810"/>
              <a:gd name="T4" fmla="*/ 1759 w 1810"/>
              <a:gd name="T5" fmla="*/ 1201 h 1810"/>
              <a:gd name="T6" fmla="*/ 1759 w 1810"/>
              <a:gd name="T7" fmla="*/ 1201 h 1810"/>
              <a:gd name="T8" fmla="*/ 1152 w 1810"/>
              <a:gd name="T9" fmla="*/ 1774 h 1810"/>
              <a:gd name="T10" fmla="*/ 1152 w 1810"/>
              <a:gd name="T11" fmla="*/ 1774 h 1810"/>
              <a:gd name="T12" fmla="*/ 905 w 1810"/>
              <a:gd name="T13" fmla="*/ 1809 h 1810"/>
              <a:gd name="T14" fmla="*/ 905 w 1810"/>
              <a:gd name="T15" fmla="*/ 1809 h 1810"/>
              <a:gd name="T16" fmla="*/ 0 w 1810"/>
              <a:gd name="T17" fmla="*/ 905 h 1810"/>
              <a:gd name="T18" fmla="*/ 0 w 1810"/>
              <a:gd name="T19" fmla="*/ 905 h 1810"/>
              <a:gd name="T20" fmla="*/ 9 w 1810"/>
              <a:gd name="T21" fmla="*/ 786 h 1810"/>
              <a:gd name="T22" fmla="*/ 9 w 1810"/>
              <a:gd name="T23" fmla="*/ 786 h 1810"/>
              <a:gd name="T24" fmla="*/ 757 w 1810"/>
              <a:gd name="T25" fmla="*/ 12 h 1810"/>
              <a:gd name="T26" fmla="*/ 757 w 1810"/>
              <a:gd name="T27" fmla="*/ 12 h 1810"/>
              <a:gd name="T28" fmla="*/ 905 w 1810"/>
              <a:gd name="T29" fmla="*/ 0 h 1810"/>
              <a:gd name="T30" fmla="*/ 905 w 1810"/>
              <a:gd name="T31" fmla="*/ 0 h 1810"/>
              <a:gd name="T32" fmla="*/ 1809 w 1810"/>
              <a:gd name="T33"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10">
                <a:moveTo>
                  <a:pt x="1809" y="905"/>
                </a:moveTo>
                <a:lnTo>
                  <a:pt x="1809" y="905"/>
                </a:lnTo>
                <a:cubicBezTo>
                  <a:pt x="1809" y="1008"/>
                  <a:pt x="1792" y="1108"/>
                  <a:pt x="1759" y="1201"/>
                </a:cubicBezTo>
                <a:lnTo>
                  <a:pt x="1759" y="1201"/>
                </a:lnTo>
                <a:cubicBezTo>
                  <a:pt x="1663" y="1478"/>
                  <a:pt x="1436" y="1694"/>
                  <a:pt x="1152" y="1774"/>
                </a:cubicBezTo>
                <a:lnTo>
                  <a:pt x="1152" y="1774"/>
                </a:lnTo>
                <a:cubicBezTo>
                  <a:pt x="1073" y="1797"/>
                  <a:pt x="991" y="1809"/>
                  <a:pt x="905" y="1809"/>
                </a:cubicBezTo>
                <a:lnTo>
                  <a:pt x="905" y="1809"/>
                </a:lnTo>
                <a:cubicBezTo>
                  <a:pt x="406" y="1809"/>
                  <a:pt x="0" y="1404"/>
                  <a:pt x="0" y="905"/>
                </a:cubicBezTo>
                <a:lnTo>
                  <a:pt x="0" y="905"/>
                </a:lnTo>
                <a:cubicBezTo>
                  <a:pt x="0" y="864"/>
                  <a:pt x="3" y="825"/>
                  <a:pt x="9" y="786"/>
                </a:cubicBezTo>
                <a:lnTo>
                  <a:pt x="9" y="786"/>
                </a:lnTo>
                <a:cubicBezTo>
                  <a:pt x="60" y="391"/>
                  <a:pt x="366" y="76"/>
                  <a:pt x="757" y="12"/>
                </a:cubicBezTo>
                <a:lnTo>
                  <a:pt x="757" y="12"/>
                </a:lnTo>
                <a:cubicBezTo>
                  <a:pt x="806" y="4"/>
                  <a:pt x="855" y="0"/>
                  <a:pt x="905" y="0"/>
                </a:cubicBezTo>
                <a:lnTo>
                  <a:pt x="905" y="0"/>
                </a:lnTo>
                <a:cubicBezTo>
                  <a:pt x="1404" y="0"/>
                  <a:pt x="1809" y="405"/>
                  <a:pt x="1809" y="905"/>
                </a:cubicBezTo>
              </a:path>
            </a:pathLst>
          </a:custGeom>
          <a:solidFill>
            <a:srgbClr val="2A4A8B"/>
          </a:solidFill>
          <a:ln w="12700" cap="flat" cmpd="sng" algn="ctr">
            <a:noFill/>
            <a:prstDash val="solid"/>
            <a:miter lim="800000"/>
          </a:ln>
          <a:effectLst/>
        </p:spPr>
        <p:txBody>
          <a:bodyPr wrap="square" rtlCol="0" anchor="ctr"/>
          <a:lstStyle/>
          <a:p>
            <a:pPr algn="ctr" defTabSz="914217"/>
            <a:endParaRPr lang="en-US" sz="1000" b="1" kern="0" dirty="0">
              <a:solidFill>
                <a:schemeClr val="bg1"/>
              </a:solidFill>
              <a:latin typeface="Lato Light" panose="020F0502020204030203"/>
            </a:endParaRPr>
          </a:p>
        </p:txBody>
      </p:sp>
      <p:sp>
        <p:nvSpPr>
          <p:cNvPr id="21" name="Freeform 769">
            <a:extLst>
              <a:ext uri="{FF2B5EF4-FFF2-40B4-BE49-F238E27FC236}">
                <a16:creationId xmlns:a16="http://schemas.microsoft.com/office/drawing/2014/main" id="{9B62A939-798B-5049-9561-E6AC067B59D6}"/>
              </a:ext>
            </a:extLst>
          </p:cNvPr>
          <p:cNvSpPr>
            <a:spLocks noChangeArrowheads="1"/>
          </p:cNvSpPr>
          <p:nvPr/>
        </p:nvSpPr>
        <p:spPr bwMode="auto">
          <a:xfrm>
            <a:off x="3316362" y="4667086"/>
            <a:ext cx="1244291" cy="36004"/>
          </a:xfrm>
          <a:custGeom>
            <a:avLst/>
            <a:gdLst>
              <a:gd name="T0" fmla="*/ 3755 w 3810"/>
              <a:gd name="T1" fmla="*/ 109 h 110"/>
              <a:gd name="T2" fmla="*/ 55 w 3810"/>
              <a:gd name="T3" fmla="*/ 109 h 110"/>
              <a:gd name="T4" fmla="*/ 55 w 3810"/>
              <a:gd name="T5" fmla="*/ 109 h 110"/>
              <a:gd name="T6" fmla="*/ 0 w 3810"/>
              <a:gd name="T7" fmla="*/ 55 h 110"/>
              <a:gd name="T8" fmla="*/ 0 w 3810"/>
              <a:gd name="T9" fmla="*/ 55 h 110"/>
              <a:gd name="T10" fmla="*/ 55 w 3810"/>
              <a:gd name="T11" fmla="*/ 0 h 110"/>
              <a:gd name="T12" fmla="*/ 3755 w 3810"/>
              <a:gd name="T13" fmla="*/ 0 h 110"/>
              <a:gd name="T14" fmla="*/ 3755 w 3810"/>
              <a:gd name="T15" fmla="*/ 0 h 110"/>
              <a:gd name="T16" fmla="*/ 3809 w 3810"/>
              <a:gd name="T17" fmla="*/ 55 h 110"/>
              <a:gd name="T18" fmla="*/ 3809 w 3810"/>
              <a:gd name="T19" fmla="*/ 55 h 110"/>
              <a:gd name="T20" fmla="*/ 3755 w 3810"/>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0">
                <a:moveTo>
                  <a:pt x="3755" y="109"/>
                </a:moveTo>
                <a:lnTo>
                  <a:pt x="55" y="109"/>
                </a:lnTo>
                <a:lnTo>
                  <a:pt x="55" y="109"/>
                </a:lnTo>
                <a:cubicBezTo>
                  <a:pt x="25" y="109"/>
                  <a:pt x="0" y="85"/>
                  <a:pt x="0" y="55"/>
                </a:cubicBezTo>
                <a:lnTo>
                  <a:pt x="0" y="55"/>
                </a:lnTo>
                <a:cubicBezTo>
                  <a:pt x="0" y="25"/>
                  <a:pt x="25" y="0"/>
                  <a:pt x="55" y="0"/>
                </a:cubicBezTo>
                <a:lnTo>
                  <a:pt x="3755" y="0"/>
                </a:lnTo>
                <a:lnTo>
                  <a:pt x="3755" y="0"/>
                </a:lnTo>
                <a:cubicBezTo>
                  <a:pt x="3786" y="0"/>
                  <a:pt x="3809" y="25"/>
                  <a:pt x="3809" y="55"/>
                </a:cubicBezTo>
                <a:lnTo>
                  <a:pt x="3809" y="55"/>
                </a:lnTo>
                <a:cubicBezTo>
                  <a:pt x="3809" y="85"/>
                  <a:pt x="3786" y="109"/>
                  <a:pt x="3755"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272727"/>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5" name="TextBox 44">
            <a:extLst>
              <a:ext uri="{FF2B5EF4-FFF2-40B4-BE49-F238E27FC236}">
                <a16:creationId xmlns:a16="http://schemas.microsoft.com/office/drawing/2014/main" id="{8C6F13B4-6D7A-E343-8029-8A1B60A063D0}"/>
              </a:ext>
            </a:extLst>
          </p:cNvPr>
          <p:cNvSpPr txBox="1"/>
          <p:nvPr/>
        </p:nvSpPr>
        <p:spPr>
          <a:xfrm>
            <a:off x="2886450" y="1105566"/>
            <a:ext cx="2043706" cy="307777"/>
          </a:xfrm>
          <a:prstGeom prst="rect">
            <a:avLst/>
          </a:prstGeom>
          <a:noFill/>
        </p:spPr>
        <p:txBody>
          <a:bodyPr wrap="square" rtlCol="0" anchor="b" anchorCtr="0">
            <a:spAutoFit/>
          </a:bodyPr>
          <a:lstStyle/>
          <a:p>
            <a:pPr algn="ctr" defTabSz="914217"/>
            <a:r>
              <a:rPr lang="en-US" sz="1400" b="1" dirty="0">
                <a:solidFill>
                  <a:srgbClr val="FFFFFF"/>
                </a:solidFill>
                <a:latin typeface="Lato Light" panose="020F0502020204030203" pitchFamily="34" charset="0"/>
                <a:ea typeface="Lato Light" panose="020F0502020204030203" pitchFamily="34" charset="0"/>
                <a:cs typeface="Lato Light" panose="020F0502020204030203" pitchFamily="34" charset="0"/>
              </a:rPr>
              <a:t>Senior Management </a:t>
            </a:r>
          </a:p>
        </p:txBody>
      </p:sp>
      <p:sp>
        <p:nvSpPr>
          <p:cNvPr id="46" name="Subtitle 2">
            <a:extLst>
              <a:ext uri="{FF2B5EF4-FFF2-40B4-BE49-F238E27FC236}">
                <a16:creationId xmlns:a16="http://schemas.microsoft.com/office/drawing/2014/main" id="{45ABA10C-161C-F140-9C7D-DFF6D871B17F}"/>
              </a:ext>
            </a:extLst>
          </p:cNvPr>
          <p:cNvSpPr txBox="1">
            <a:spLocks/>
          </p:cNvSpPr>
          <p:nvPr/>
        </p:nvSpPr>
        <p:spPr>
          <a:xfrm>
            <a:off x="2992984" y="1682683"/>
            <a:ext cx="1927807"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Get the leadership committed to driving the KPI and Balanced scorecard organization wide.</a:t>
            </a:r>
          </a:p>
        </p:txBody>
      </p:sp>
      <p:sp>
        <p:nvSpPr>
          <p:cNvPr id="47" name="TextBox 46">
            <a:extLst>
              <a:ext uri="{FF2B5EF4-FFF2-40B4-BE49-F238E27FC236}">
                <a16:creationId xmlns:a16="http://schemas.microsoft.com/office/drawing/2014/main" id="{F34E7341-22C7-9741-A23D-5E73F6E28071}"/>
              </a:ext>
            </a:extLst>
          </p:cNvPr>
          <p:cNvSpPr txBox="1"/>
          <p:nvPr/>
        </p:nvSpPr>
        <p:spPr>
          <a:xfrm>
            <a:off x="2907888" y="2719700"/>
            <a:ext cx="1811826" cy="228816"/>
          </a:xfrm>
          <a:prstGeom prst="rect">
            <a:avLst/>
          </a:prstGeom>
          <a:solidFill>
            <a:srgbClr val="0091B5"/>
          </a:solidFill>
          <a:ln w="12700" cap="flat" cmpd="sng" algn="ctr">
            <a:noFill/>
            <a:prstDash val="solid"/>
            <a:miter lim="800000"/>
          </a:ln>
          <a:effectLst/>
        </p:spPr>
        <p:txBody>
          <a:bodyPr wrap="square" rtlCol="0" anchor="ctr"/>
          <a:lstStyle>
            <a:defPPr>
              <a:defRPr lang="en-US"/>
            </a:defPPr>
            <a:lvl1pPr algn="ctr" defTabSz="914217">
              <a:defRPr sz="1000" b="1" kern="0">
                <a:solidFill>
                  <a:srgbClr val="FFFFFF"/>
                </a:solidFill>
                <a:latin typeface="Lato Light" panose="020F0502020204030203"/>
              </a:defRPr>
            </a:lvl1pPr>
          </a:lstStyle>
          <a:p>
            <a:r>
              <a:rPr lang="en-US" sz="1200" dirty="0"/>
              <a:t>Upskill inhouse resources</a:t>
            </a:r>
          </a:p>
        </p:txBody>
      </p:sp>
      <p:sp>
        <p:nvSpPr>
          <p:cNvPr id="48" name="Subtitle 2">
            <a:extLst>
              <a:ext uri="{FF2B5EF4-FFF2-40B4-BE49-F238E27FC236}">
                <a16:creationId xmlns:a16="http://schemas.microsoft.com/office/drawing/2014/main" id="{0557C52A-466B-D943-8351-A0DAAAD83E5A}"/>
              </a:ext>
            </a:extLst>
          </p:cNvPr>
          <p:cNvSpPr txBox="1">
            <a:spLocks/>
          </p:cNvSpPr>
          <p:nvPr/>
        </p:nvSpPr>
        <p:spPr>
          <a:xfrm>
            <a:off x="2899181" y="3151282"/>
            <a:ext cx="1820532" cy="7965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Select an inhouse person to run the KPI program , with inhouse expertise teams will fall into place </a:t>
            </a:r>
          </a:p>
        </p:txBody>
      </p:sp>
      <p:sp>
        <p:nvSpPr>
          <p:cNvPr id="49" name="TextBox 48">
            <a:extLst>
              <a:ext uri="{FF2B5EF4-FFF2-40B4-BE49-F238E27FC236}">
                <a16:creationId xmlns:a16="http://schemas.microsoft.com/office/drawing/2014/main" id="{03255090-5ED6-7A44-B1DF-80460F0F762E}"/>
              </a:ext>
            </a:extLst>
          </p:cNvPr>
          <p:cNvSpPr txBox="1"/>
          <p:nvPr/>
        </p:nvSpPr>
        <p:spPr>
          <a:xfrm>
            <a:off x="3051302" y="4224193"/>
            <a:ext cx="1755609" cy="461665"/>
          </a:xfrm>
          <a:prstGeom prst="rect">
            <a:avLst/>
          </a:prstGeom>
          <a:noFill/>
        </p:spPr>
        <p:txBody>
          <a:bodyPr wrap="none" rtlCol="0" anchor="b" anchorCtr="0">
            <a:spAutoFit/>
          </a:bodyPr>
          <a:lstStyle/>
          <a:p>
            <a:pPr algn="ctr" defTabSz="914217"/>
            <a:r>
              <a:rPr lang="en-US" sz="1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Organizational</a:t>
            </a:r>
          </a:p>
          <a:p>
            <a:pPr algn="ctr" defTabSz="914217"/>
            <a:r>
              <a:rPr lang="en-US" sz="1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 Critical Success Factors</a:t>
            </a:r>
          </a:p>
        </p:txBody>
      </p:sp>
      <p:sp>
        <p:nvSpPr>
          <p:cNvPr id="50" name="Subtitle 2">
            <a:extLst>
              <a:ext uri="{FF2B5EF4-FFF2-40B4-BE49-F238E27FC236}">
                <a16:creationId xmlns:a16="http://schemas.microsoft.com/office/drawing/2014/main" id="{6E35D3DC-D963-9546-B24C-F5E7AB91E759}"/>
              </a:ext>
            </a:extLst>
          </p:cNvPr>
          <p:cNvSpPr txBox="1">
            <a:spLocks/>
          </p:cNvSpPr>
          <p:nvPr/>
        </p:nvSpPr>
        <p:spPr>
          <a:xfrm>
            <a:off x="3055043" y="4769757"/>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543818">
              <a:lnSpc>
                <a:spcPts val="1500"/>
              </a:lnSpc>
            </a:pPr>
            <a:r>
              <a:rPr lang="en-US" sz="1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CSF is mostly issues operationalized and  the origin of all performance measures . </a:t>
            </a:r>
          </a:p>
        </p:txBody>
      </p:sp>
      <p:sp>
        <p:nvSpPr>
          <p:cNvPr id="51" name="TextBox 50">
            <a:extLst>
              <a:ext uri="{FF2B5EF4-FFF2-40B4-BE49-F238E27FC236}">
                <a16:creationId xmlns:a16="http://schemas.microsoft.com/office/drawing/2014/main" id="{9321B6D5-D8DB-CC49-9AE7-72A25C4C6866}"/>
              </a:ext>
            </a:extLst>
          </p:cNvPr>
          <p:cNvSpPr txBox="1"/>
          <p:nvPr/>
        </p:nvSpPr>
        <p:spPr>
          <a:xfrm>
            <a:off x="7340754" y="3721724"/>
            <a:ext cx="1747594" cy="307777"/>
          </a:xfrm>
          <a:prstGeom prst="rect">
            <a:avLst/>
          </a:prstGeom>
          <a:noFill/>
        </p:spPr>
        <p:txBody>
          <a:bodyPr wrap="none" rtlCol="0" anchor="b" anchorCtr="0">
            <a:spAutoFit/>
          </a:bodyPr>
          <a:lstStyle/>
          <a:p>
            <a:pPr defTabSz="914217"/>
            <a:r>
              <a:rPr lang="en-US" sz="1400" b="1" dirty="0">
                <a:solidFill>
                  <a:srgbClr val="FFFFFF"/>
                </a:solidFill>
                <a:latin typeface="Lato Light" panose="020F0502020204030203" pitchFamily="34" charset="0"/>
                <a:ea typeface="Lato Light" panose="020F0502020204030203" pitchFamily="34" charset="0"/>
                <a:cs typeface="Lato Light" panose="020F0502020204030203" pitchFamily="34" charset="0"/>
              </a:rPr>
              <a:t>Measures that work </a:t>
            </a:r>
          </a:p>
        </p:txBody>
      </p:sp>
      <p:sp>
        <p:nvSpPr>
          <p:cNvPr id="52" name="Subtitle 2">
            <a:extLst>
              <a:ext uri="{FF2B5EF4-FFF2-40B4-BE49-F238E27FC236}">
                <a16:creationId xmlns:a16="http://schemas.microsoft.com/office/drawing/2014/main" id="{CE9D3ABE-2C92-6649-91D0-5CE43D80ACCA}"/>
              </a:ext>
            </a:extLst>
          </p:cNvPr>
          <p:cNvSpPr txBox="1">
            <a:spLocks/>
          </p:cNvSpPr>
          <p:nvPr/>
        </p:nvSpPr>
        <p:spPr>
          <a:xfrm>
            <a:off x="7296864" y="4196084"/>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Find measures that create the appropriate behavioral response </a:t>
            </a:r>
          </a:p>
        </p:txBody>
      </p:sp>
      <p:sp>
        <p:nvSpPr>
          <p:cNvPr id="53" name="TextBox 52">
            <a:extLst>
              <a:ext uri="{FF2B5EF4-FFF2-40B4-BE49-F238E27FC236}">
                <a16:creationId xmlns:a16="http://schemas.microsoft.com/office/drawing/2014/main" id="{BE56B1F0-E83E-C542-BAB3-75795F1C73CA}"/>
              </a:ext>
            </a:extLst>
          </p:cNvPr>
          <p:cNvSpPr txBox="1"/>
          <p:nvPr/>
        </p:nvSpPr>
        <p:spPr>
          <a:xfrm>
            <a:off x="7437236" y="1935530"/>
            <a:ext cx="1527982" cy="307777"/>
          </a:xfrm>
          <a:prstGeom prst="rect">
            <a:avLst/>
          </a:prstGeom>
          <a:noFill/>
        </p:spPr>
        <p:txBody>
          <a:bodyPr wrap="none" rtlCol="0" anchor="b" anchorCtr="0">
            <a:spAutoFit/>
          </a:bodyPr>
          <a:lstStyle/>
          <a:p>
            <a:pPr defTabSz="914217"/>
            <a:r>
              <a:rPr lang="en-US" sz="1400" b="1" dirty="0">
                <a:solidFill>
                  <a:srgbClr val="FFFFFF"/>
                </a:solidFill>
                <a:latin typeface="Lato Light" panose="020F0502020204030203" pitchFamily="34" charset="0"/>
                <a:ea typeface="Lato Light" panose="020F0502020204030203" pitchFamily="34" charset="0"/>
                <a:cs typeface="Lato Light" panose="020F0502020204030203" pitchFamily="34" charset="0"/>
              </a:rPr>
              <a:t>Leading &amp; Selling </a:t>
            </a:r>
          </a:p>
        </p:txBody>
      </p:sp>
      <p:sp>
        <p:nvSpPr>
          <p:cNvPr id="54" name="Subtitle 2">
            <a:extLst>
              <a:ext uri="{FF2B5EF4-FFF2-40B4-BE49-F238E27FC236}">
                <a16:creationId xmlns:a16="http://schemas.microsoft.com/office/drawing/2014/main" id="{E03F02A9-DE8F-AD44-B3AD-0E6F0FB8760B}"/>
              </a:ext>
            </a:extLst>
          </p:cNvPr>
          <p:cNvSpPr txBox="1">
            <a:spLocks/>
          </p:cNvSpPr>
          <p:nvPr/>
        </p:nvSpPr>
        <p:spPr>
          <a:xfrm>
            <a:off x="7296864" y="2512343"/>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Lead &amp; Sell by emotional drivers of your audience , this is the most critical factor.</a:t>
            </a:r>
          </a:p>
        </p:txBody>
      </p:sp>
      <p:sp>
        <p:nvSpPr>
          <p:cNvPr id="55" name="Freeform 716">
            <a:extLst>
              <a:ext uri="{FF2B5EF4-FFF2-40B4-BE49-F238E27FC236}">
                <a16:creationId xmlns:a16="http://schemas.microsoft.com/office/drawing/2014/main" id="{469F3BD0-B420-8A41-8F07-B7A41C2DAFB1}"/>
              </a:ext>
            </a:extLst>
          </p:cNvPr>
          <p:cNvSpPr>
            <a:spLocks noChangeArrowheads="1"/>
          </p:cNvSpPr>
          <p:nvPr/>
        </p:nvSpPr>
        <p:spPr bwMode="auto">
          <a:xfrm>
            <a:off x="5248908" y="2607115"/>
            <a:ext cx="283047" cy="358404"/>
          </a:xfrm>
          <a:custGeom>
            <a:avLst/>
            <a:gdLst/>
            <a:ahLst/>
            <a:cxnLst/>
            <a:rect l="0" t="0" r="r" b="b"/>
            <a:pathLst>
              <a:path w="244116" h="309204">
                <a:moveTo>
                  <a:pt x="137140" y="139256"/>
                </a:moveTo>
                <a:cubicBezTo>
                  <a:pt x="119238" y="139256"/>
                  <a:pt x="104559" y="154512"/>
                  <a:pt x="104559" y="172674"/>
                </a:cubicBezTo>
                <a:cubicBezTo>
                  <a:pt x="104559" y="190836"/>
                  <a:pt x="119238" y="205729"/>
                  <a:pt x="137140" y="205729"/>
                </a:cubicBezTo>
                <a:cubicBezTo>
                  <a:pt x="155400" y="205729"/>
                  <a:pt x="169721" y="190836"/>
                  <a:pt x="169721" y="172674"/>
                </a:cubicBezTo>
                <a:cubicBezTo>
                  <a:pt x="169721" y="154512"/>
                  <a:pt x="155400" y="139256"/>
                  <a:pt x="137140" y="139256"/>
                </a:cubicBezTo>
                <a:close/>
                <a:moveTo>
                  <a:pt x="137140" y="130175"/>
                </a:moveTo>
                <a:cubicBezTo>
                  <a:pt x="160412" y="130175"/>
                  <a:pt x="179030" y="149427"/>
                  <a:pt x="179030" y="172674"/>
                </a:cubicBezTo>
                <a:cubicBezTo>
                  <a:pt x="179030" y="196285"/>
                  <a:pt x="160412" y="215537"/>
                  <a:pt x="137140" y="215537"/>
                </a:cubicBezTo>
                <a:cubicBezTo>
                  <a:pt x="113868" y="215537"/>
                  <a:pt x="95250" y="196285"/>
                  <a:pt x="95250" y="172674"/>
                </a:cubicBezTo>
                <a:cubicBezTo>
                  <a:pt x="95250" y="149427"/>
                  <a:pt x="113868" y="130175"/>
                  <a:pt x="137140" y="130175"/>
                </a:cubicBezTo>
                <a:close/>
                <a:moveTo>
                  <a:pt x="138312" y="107745"/>
                </a:moveTo>
                <a:cubicBezTo>
                  <a:pt x="102551" y="107745"/>
                  <a:pt x="73652" y="136423"/>
                  <a:pt x="73652" y="171911"/>
                </a:cubicBezTo>
                <a:cubicBezTo>
                  <a:pt x="73652" y="183740"/>
                  <a:pt x="76903" y="195211"/>
                  <a:pt x="83405" y="205249"/>
                </a:cubicBezTo>
                <a:cubicBezTo>
                  <a:pt x="84128" y="207399"/>
                  <a:pt x="84128" y="209550"/>
                  <a:pt x="82683" y="210984"/>
                </a:cubicBezTo>
                <a:lnTo>
                  <a:pt x="45477" y="247906"/>
                </a:lnTo>
                <a:cubicBezTo>
                  <a:pt x="41864" y="251491"/>
                  <a:pt x="41864" y="256868"/>
                  <a:pt x="45477" y="260094"/>
                </a:cubicBezTo>
                <a:lnTo>
                  <a:pt x="49450" y="264037"/>
                </a:lnTo>
                <a:cubicBezTo>
                  <a:pt x="52701" y="267263"/>
                  <a:pt x="58481" y="267263"/>
                  <a:pt x="61732" y="264037"/>
                </a:cubicBezTo>
                <a:lnTo>
                  <a:pt x="98577" y="227115"/>
                </a:lnTo>
                <a:cubicBezTo>
                  <a:pt x="100383" y="226040"/>
                  <a:pt x="102551" y="225323"/>
                  <a:pt x="104718" y="226757"/>
                </a:cubicBezTo>
                <a:cubicBezTo>
                  <a:pt x="114832" y="232851"/>
                  <a:pt x="126392" y="236077"/>
                  <a:pt x="138312" y="236077"/>
                </a:cubicBezTo>
                <a:cubicBezTo>
                  <a:pt x="174074" y="236077"/>
                  <a:pt x="202972" y="207399"/>
                  <a:pt x="202972" y="171911"/>
                </a:cubicBezTo>
                <a:cubicBezTo>
                  <a:pt x="202972" y="136423"/>
                  <a:pt x="174074" y="107745"/>
                  <a:pt x="138312" y="107745"/>
                </a:cubicBezTo>
                <a:close/>
                <a:moveTo>
                  <a:pt x="138312" y="98425"/>
                </a:moveTo>
                <a:cubicBezTo>
                  <a:pt x="179492" y="98425"/>
                  <a:pt x="212364" y="131404"/>
                  <a:pt x="212364" y="171911"/>
                </a:cubicBezTo>
                <a:cubicBezTo>
                  <a:pt x="212364" y="212418"/>
                  <a:pt x="179492" y="245397"/>
                  <a:pt x="138312" y="245397"/>
                </a:cubicBezTo>
                <a:cubicBezTo>
                  <a:pt x="126030" y="245397"/>
                  <a:pt x="113749" y="242171"/>
                  <a:pt x="102912" y="236435"/>
                </a:cubicBezTo>
                <a:lnTo>
                  <a:pt x="68234" y="270490"/>
                </a:lnTo>
                <a:cubicBezTo>
                  <a:pt x="64983" y="274074"/>
                  <a:pt x="60287" y="275867"/>
                  <a:pt x="55591" y="275867"/>
                </a:cubicBezTo>
                <a:cubicBezTo>
                  <a:pt x="50895" y="275867"/>
                  <a:pt x="46199" y="274074"/>
                  <a:pt x="42587" y="270490"/>
                </a:cubicBezTo>
                <a:lnTo>
                  <a:pt x="38974" y="266547"/>
                </a:lnTo>
                <a:cubicBezTo>
                  <a:pt x="31750" y="259736"/>
                  <a:pt x="31750" y="248265"/>
                  <a:pt x="38974" y="241095"/>
                </a:cubicBezTo>
                <a:lnTo>
                  <a:pt x="73291" y="207041"/>
                </a:lnTo>
                <a:cubicBezTo>
                  <a:pt x="67150" y="196287"/>
                  <a:pt x="64260" y="184099"/>
                  <a:pt x="64260" y="171911"/>
                </a:cubicBezTo>
                <a:cubicBezTo>
                  <a:pt x="64260" y="131404"/>
                  <a:pt x="97493" y="98425"/>
                  <a:pt x="138312" y="98425"/>
                </a:cubicBezTo>
                <a:close/>
                <a:moveTo>
                  <a:pt x="9707" y="74784"/>
                </a:moveTo>
                <a:lnTo>
                  <a:pt x="9707" y="299856"/>
                </a:lnTo>
                <a:lnTo>
                  <a:pt x="84488" y="299856"/>
                </a:lnTo>
                <a:lnTo>
                  <a:pt x="84488" y="270373"/>
                </a:lnTo>
                <a:cubicBezTo>
                  <a:pt x="84488" y="267497"/>
                  <a:pt x="86645" y="265699"/>
                  <a:pt x="89161" y="265699"/>
                </a:cubicBezTo>
                <a:cubicBezTo>
                  <a:pt x="92038" y="265699"/>
                  <a:pt x="93835" y="267497"/>
                  <a:pt x="93835" y="270373"/>
                </a:cubicBezTo>
                <a:lnTo>
                  <a:pt x="93835" y="299856"/>
                </a:lnTo>
                <a:lnTo>
                  <a:pt x="150280" y="299856"/>
                </a:lnTo>
                <a:lnTo>
                  <a:pt x="150280" y="260306"/>
                </a:lnTo>
                <a:cubicBezTo>
                  <a:pt x="150280" y="257790"/>
                  <a:pt x="152437" y="255632"/>
                  <a:pt x="154954" y="255632"/>
                </a:cubicBezTo>
                <a:cubicBezTo>
                  <a:pt x="157471" y="255632"/>
                  <a:pt x="159628" y="257790"/>
                  <a:pt x="159628" y="260306"/>
                </a:cubicBezTo>
                <a:lnTo>
                  <a:pt x="159628" y="299856"/>
                </a:lnTo>
                <a:lnTo>
                  <a:pt x="234408" y="299856"/>
                </a:lnTo>
                <a:lnTo>
                  <a:pt x="234408" y="74784"/>
                </a:lnTo>
                <a:lnTo>
                  <a:pt x="159628" y="74784"/>
                </a:lnTo>
                <a:lnTo>
                  <a:pt x="159628" y="84851"/>
                </a:lnTo>
                <a:cubicBezTo>
                  <a:pt x="159628" y="87727"/>
                  <a:pt x="157471" y="89525"/>
                  <a:pt x="154954" y="89525"/>
                </a:cubicBezTo>
                <a:cubicBezTo>
                  <a:pt x="152437" y="89525"/>
                  <a:pt x="150280" y="87727"/>
                  <a:pt x="150280" y="84851"/>
                </a:cubicBezTo>
                <a:lnTo>
                  <a:pt x="150280" y="74784"/>
                </a:lnTo>
                <a:lnTo>
                  <a:pt x="93835" y="74784"/>
                </a:lnTo>
                <a:lnTo>
                  <a:pt x="93835" y="96356"/>
                </a:lnTo>
                <a:cubicBezTo>
                  <a:pt x="93835" y="98873"/>
                  <a:pt x="92038" y="101030"/>
                  <a:pt x="89161" y="101030"/>
                </a:cubicBezTo>
                <a:cubicBezTo>
                  <a:pt x="86645" y="101030"/>
                  <a:pt x="84488" y="98873"/>
                  <a:pt x="84488" y="96356"/>
                </a:cubicBezTo>
                <a:lnTo>
                  <a:pt x="84488" y="74784"/>
                </a:lnTo>
                <a:lnTo>
                  <a:pt x="9707" y="74784"/>
                </a:lnTo>
                <a:close/>
                <a:moveTo>
                  <a:pt x="148842" y="9348"/>
                </a:moveTo>
                <a:lnTo>
                  <a:pt x="158909" y="65795"/>
                </a:lnTo>
                <a:lnTo>
                  <a:pt x="230813" y="65795"/>
                </a:lnTo>
                <a:lnTo>
                  <a:pt x="194502" y="9348"/>
                </a:lnTo>
                <a:lnTo>
                  <a:pt x="148842" y="9348"/>
                </a:lnTo>
                <a:close/>
                <a:moveTo>
                  <a:pt x="104981" y="9348"/>
                </a:moveTo>
                <a:lnTo>
                  <a:pt x="94914" y="65795"/>
                </a:lnTo>
                <a:lnTo>
                  <a:pt x="149202" y="65795"/>
                </a:lnTo>
                <a:lnTo>
                  <a:pt x="139135" y="9348"/>
                </a:lnTo>
                <a:lnTo>
                  <a:pt x="104981" y="9348"/>
                </a:lnTo>
                <a:close/>
                <a:moveTo>
                  <a:pt x="49614" y="9348"/>
                </a:moveTo>
                <a:lnTo>
                  <a:pt x="13302" y="65795"/>
                </a:lnTo>
                <a:lnTo>
                  <a:pt x="85566" y="65795"/>
                </a:lnTo>
                <a:lnTo>
                  <a:pt x="95633" y="9348"/>
                </a:lnTo>
                <a:lnTo>
                  <a:pt x="49614" y="9348"/>
                </a:lnTo>
                <a:close/>
                <a:moveTo>
                  <a:pt x="47097" y="0"/>
                </a:moveTo>
                <a:lnTo>
                  <a:pt x="101026" y="0"/>
                </a:lnTo>
                <a:lnTo>
                  <a:pt x="143090" y="0"/>
                </a:lnTo>
                <a:lnTo>
                  <a:pt x="197018" y="0"/>
                </a:lnTo>
                <a:cubicBezTo>
                  <a:pt x="198456" y="0"/>
                  <a:pt x="200254" y="719"/>
                  <a:pt x="200973" y="2157"/>
                </a:cubicBezTo>
                <a:lnTo>
                  <a:pt x="243037" y="67593"/>
                </a:lnTo>
                <a:cubicBezTo>
                  <a:pt x="243397" y="67953"/>
                  <a:pt x="243397" y="68312"/>
                  <a:pt x="243397" y="68312"/>
                </a:cubicBezTo>
                <a:cubicBezTo>
                  <a:pt x="243756" y="68312"/>
                  <a:pt x="243756" y="68672"/>
                  <a:pt x="243756" y="68672"/>
                </a:cubicBezTo>
                <a:cubicBezTo>
                  <a:pt x="243756" y="69391"/>
                  <a:pt x="244116" y="69750"/>
                  <a:pt x="244116" y="70110"/>
                </a:cubicBezTo>
                <a:lnTo>
                  <a:pt x="244116" y="304530"/>
                </a:lnTo>
                <a:cubicBezTo>
                  <a:pt x="244116" y="307046"/>
                  <a:pt x="241958" y="309204"/>
                  <a:pt x="239442" y="309204"/>
                </a:cubicBezTo>
                <a:lnTo>
                  <a:pt x="154954" y="309204"/>
                </a:lnTo>
                <a:lnTo>
                  <a:pt x="89161" y="309204"/>
                </a:lnTo>
                <a:lnTo>
                  <a:pt x="5033" y="309204"/>
                </a:lnTo>
                <a:cubicBezTo>
                  <a:pt x="2157" y="309204"/>
                  <a:pt x="0" y="307046"/>
                  <a:pt x="0" y="304530"/>
                </a:cubicBezTo>
                <a:lnTo>
                  <a:pt x="0" y="70110"/>
                </a:lnTo>
                <a:lnTo>
                  <a:pt x="359" y="70110"/>
                </a:lnTo>
                <a:cubicBezTo>
                  <a:pt x="359" y="69750"/>
                  <a:pt x="359" y="69391"/>
                  <a:pt x="359" y="68672"/>
                </a:cubicBezTo>
                <a:lnTo>
                  <a:pt x="719" y="68312"/>
                </a:lnTo>
                <a:cubicBezTo>
                  <a:pt x="719" y="68312"/>
                  <a:pt x="1079" y="67953"/>
                  <a:pt x="1079" y="67593"/>
                </a:cubicBezTo>
                <a:lnTo>
                  <a:pt x="43143" y="2157"/>
                </a:lnTo>
                <a:cubicBezTo>
                  <a:pt x="43862" y="719"/>
                  <a:pt x="45659" y="0"/>
                  <a:pt x="47097" y="0"/>
                </a:cubicBezTo>
                <a:close/>
              </a:path>
            </a:pathLst>
          </a:custGeom>
          <a:solidFill>
            <a:schemeClr val="bg1"/>
          </a:solidFill>
          <a:ln>
            <a:noFill/>
          </a:ln>
          <a:effectLst/>
        </p:spPr>
        <p:txBody>
          <a:bodyPr anchor="ctr"/>
          <a:lstStyle/>
          <a:p>
            <a:pPr defTabSz="914217"/>
            <a:endParaRPr lang="en-US" dirty="0">
              <a:solidFill>
                <a:srgbClr val="272727"/>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6" name="Freeform 715">
            <a:extLst>
              <a:ext uri="{FF2B5EF4-FFF2-40B4-BE49-F238E27FC236}">
                <a16:creationId xmlns:a16="http://schemas.microsoft.com/office/drawing/2014/main" id="{96AE463B-17A0-B045-AE58-93050A607DC4}"/>
              </a:ext>
            </a:extLst>
          </p:cNvPr>
          <p:cNvSpPr>
            <a:spLocks noChangeArrowheads="1"/>
          </p:cNvSpPr>
          <p:nvPr/>
        </p:nvSpPr>
        <p:spPr bwMode="auto">
          <a:xfrm>
            <a:off x="6633377" y="3426561"/>
            <a:ext cx="358402" cy="358403"/>
          </a:xfrm>
          <a:custGeom>
            <a:avLst/>
            <a:gdLst/>
            <a:ahLst/>
            <a:cxnLst/>
            <a:rect l="0" t="0" r="r" b="b"/>
            <a:pathLst>
              <a:path w="309203" h="309204">
                <a:moveTo>
                  <a:pt x="39549" y="222656"/>
                </a:moveTo>
                <a:lnTo>
                  <a:pt x="9348" y="252822"/>
                </a:lnTo>
                <a:lnTo>
                  <a:pt x="9348" y="280833"/>
                </a:lnTo>
                <a:cubicBezTo>
                  <a:pt x="9348" y="291248"/>
                  <a:pt x="17977" y="299508"/>
                  <a:pt x="28044" y="299508"/>
                </a:cubicBezTo>
                <a:lnTo>
                  <a:pt x="116850" y="299508"/>
                </a:lnTo>
                <a:lnTo>
                  <a:pt x="39549" y="222656"/>
                </a:lnTo>
                <a:close/>
                <a:moveTo>
                  <a:pt x="110378" y="152268"/>
                </a:moveTo>
                <a:lnTo>
                  <a:pt x="46380" y="216191"/>
                </a:lnTo>
                <a:lnTo>
                  <a:pt x="130153" y="299508"/>
                </a:lnTo>
                <a:lnTo>
                  <a:pt x="159635" y="299508"/>
                </a:lnTo>
                <a:lnTo>
                  <a:pt x="208891" y="251026"/>
                </a:lnTo>
                <a:lnTo>
                  <a:pt x="143815" y="186025"/>
                </a:lnTo>
                <a:lnTo>
                  <a:pt x="110378" y="152268"/>
                </a:lnTo>
                <a:close/>
                <a:moveTo>
                  <a:pt x="9348" y="51714"/>
                </a:moveTo>
                <a:lnTo>
                  <a:pt x="9348" y="239534"/>
                </a:lnTo>
                <a:lnTo>
                  <a:pt x="36313" y="212600"/>
                </a:lnTo>
                <a:lnTo>
                  <a:pt x="103547" y="145804"/>
                </a:lnTo>
                <a:lnTo>
                  <a:pt x="55009" y="96963"/>
                </a:lnTo>
                <a:lnTo>
                  <a:pt x="9348" y="51714"/>
                </a:lnTo>
                <a:close/>
                <a:moveTo>
                  <a:pt x="244294" y="42760"/>
                </a:moveTo>
                <a:cubicBezTo>
                  <a:pt x="231320" y="42760"/>
                  <a:pt x="220508" y="53268"/>
                  <a:pt x="220508" y="66676"/>
                </a:cubicBezTo>
                <a:cubicBezTo>
                  <a:pt x="220508" y="79721"/>
                  <a:pt x="231320" y="90592"/>
                  <a:pt x="244294" y="90592"/>
                </a:cubicBezTo>
                <a:cubicBezTo>
                  <a:pt x="257269" y="90592"/>
                  <a:pt x="268081" y="79721"/>
                  <a:pt x="268081" y="66676"/>
                </a:cubicBezTo>
                <a:cubicBezTo>
                  <a:pt x="268081" y="53268"/>
                  <a:pt x="257269" y="42760"/>
                  <a:pt x="244294" y="42760"/>
                </a:cubicBezTo>
                <a:close/>
                <a:moveTo>
                  <a:pt x="244294" y="33338"/>
                </a:moveTo>
                <a:cubicBezTo>
                  <a:pt x="262315" y="33338"/>
                  <a:pt x="277452" y="48195"/>
                  <a:pt x="277452" y="66676"/>
                </a:cubicBezTo>
                <a:cubicBezTo>
                  <a:pt x="277452" y="84794"/>
                  <a:pt x="262315" y="99651"/>
                  <a:pt x="244294" y="99651"/>
                </a:cubicBezTo>
                <a:cubicBezTo>
                  <a:pt x="225914" y="99651"/>
                  <a:pt x="211137" y="84794"/>
                  <a:pt x="211137" y="66676"/>
                </a:cubicBezTo>
                <a:cubicBezTo>
                  <a:pt x="211137" y="48195"/>
                  <a:pt x="225914" y="33338"/>
                  <a:pt x="244294" y="33338"/>
                </a:cubicBezTo>
                <a:close/>
                <a:moveTo>
                  <a:pt x="243681" y="9375"/>
                </a:moveTo>
                <a:cubicBezTo>
                  <a:pt x="212361" y="9375"/>
                  <a:pt x="187160" y="34975"/>
                  <a:pt x="187160" y="65984"/>
                </a:cubicBezTo>
                <a:cubicBezTo>
                  <a:pt x="187160" y="87618"/>
                  <a:pt x="200120" y="107810"/>
                  <a:pt x="220281" y="117185"/>
                </a:cubicBezTo>
                <a:cubicBezTo>
                  <a:pt x="221361" y="117545"/>
                  <a:pt x="222081" y="118988"/>
                  <a:pt x="222801" y="120069"/>
                </a:cubicBezTo>
                <a:lnTo>
                  <a:pt x="243681" y="204082"/>
                </a:lnTo>
                <a:lnTo>
                  <a:pt x="264561" y="120069"/>
                </a:lnTo>
                <a:cubicBezTo>
                  <a:pt x="264921" y="118988"/>
                  <a:pt x="266001" y="117545"/>
                  <a:pt x="267441" y="117185"/>
                </a:cubicBezTo>
                <a:cubicBezTo>
                  <a:pt x="287242" y="107810"/>
                  <a:pt x="300202" y="87618"/>
                  <a:pt x="300202" y="65984"/>
                </a:cubicBezTo>
                <a:cubicBezTo>
                  <a:pt x="300202" y="34975"/>
                  <a:pt x="274642" y="9375"/>
                  <a:pt x="243681" y="9375"/>
                </a:cubicBezTo>
                <a:close/>
                <a:moveTo>
                  <a:pt x="28044" y="9337"/>
                </a:moveTo>
                <a:cubicBezTo>
                  <a:pt x="17977" y="9337"/>
                  <a:pt x="9348" y="17956"/>
                  <a:pt x="9348" y="28011"/>
                </a:cubicBezTo>
                <a:lnTo>
                  <a:pt x="9348" y="38426"/>
                </a:lnTo>
                <a:lnTo>
                  <a:pt x="58245" y="87267"/>
                </a:lnTo>
                <a:lnTo>
                  <a:pt x="136265" y="9337"/>
                </a:lnTo>
                <a:lnTo>
                  <a:pt x="28044" y="9337"/>
                </a:lnTo>
                <a:close/>
                <a:moveTo>
                  <a:pt x="243681" y="0"/>
                </a:moveTo>
                <a:cubicBezTo>
                  <a:pt x="280042" y="0"/>
                  <a:pt x="309202" y="29566"/>
                  <a:pt x="309202" y="65984"/>
                </a:cubicBezTo>
                <a:cubicBezTo>
                  <a:pt x="309202" y="90863"/>
                  <a:pt x="295162" y="113579"/>
                  <a:pt x="273202" y="124757"/>
                </a:cubicBezTo>
                <a:lnTo>
                  <a:pt x="248361" y="224634"/>
                </a:lnTo>
                <a:cubicBezTo>
                  <a:pt x="247641" y="226797"/>
                  <a:pt x="245841" y="228240"/>
                  <a:pt x="243681" y="228240"/>
                </a:cubicBezTo>
                <a:cubicBezTo>
                  <a:pt x="241521" y="228240"/>
                  <a:pt x="239361" y="226797"/>
                  <a:pt x="239001" y="224634"/>
                </a:cubicBezTo>
                <a:lnTo>
                  <a:pt x="213801" y="124757"/>
                </a:lnTo>
                <a:cubicBezTo>
                  <a:pt x="191840" y="113579"/>
                  <a:pt x="177800" y="90863"/>
                  <a:pt x="177800" y="65984"/>
                </a:cubicBezTo>
                <a:cubicBezTo>
                  <a:pt x="177800" y="29566"/>
                  <a:pt x="207320" y="0"/>
                  <a:pt x="243681" y="0"/>
                </a:cubicBezTo>
                <a:close/>
                <a:moveTo>
                  <a:pt x="28044" y="0"/>
                </a:moveTo>
                <a:lnTo>
                  <a:pt x="183005" y="0"/>
                </a:lnTo>
                <a:cubicBezTo>
                  <a:pt x="185162" y="0"/>
                  <a:pt x="187319" y="2155"/>
                  <a:pt x="187319" y="4668"/>
                </a:cubicBezTo>
                <a:cubicBezTo>
                  <a:pt x="187319" y="7182"/>
                  <a:pt x="185162" y="9337"/>
                  <a:pt x="183005" y="9337"/>
                </a:cubicBezTo>
                <a:lnTo>
                  <a:pt x="149568" y="9337"/>
                </a:lnTo>
                <a:lnTo>
                  <a:pt x="64717" y="94090"/>
                </a:lnTo>
                <a:lnTo>
                  <a:pt x="147051" y="176329"/>
                </a:lnTo>
                <a:lnTo>
                  <a:pt x="191274" y="132157"/>
                </a:lnTo>
                <a:cubicBezTo>
                  <a:pt x="193072" y="130361"/>
                  <a:pt x="195948" y="130361"/>
                  <a:pt x="198105" y="132157"/>
                </a:cubicBezTo>
                <a:cubicBezTo>
                  <a:pt x="199543" y="133953"/>
                  <a:pt x="199543" y="136826"/>
                  <a:pt x="198105" y="138621"/>
                </a:cubicBezTo>
                <a:lnTo>
                  <a:pt x="153882" y="182793"/>
                </a:lnTo>
                <a:lnTo>
                  <a:pt x="215363" y="244203"/>
                </a:lnTo>
                <a:lnTo>
                  <a:pt x="222194" y="237380"/>
                </a:lnTo>
                <a:cubicBezTo>
                  <a:pt x="223992" y="235584"/>
                  <a:pt x="226868" y="235584"/>
                  <a:pt x="228666" y="237380"/>
                </a:cubicBezTo>
                <a:cubicBezTo>
                  <a:pt x="230823" y="239175"/>
                  <a:pt x="230823" y="242407"/>
                  <a:pt x="228666" y="243844"/>
                </a:cubicBezTo>
                <a:lnTo>
                  <a:pt x="218599" y="254258"/>
                </a:lnTo>
                <a:lnTo>
                  <a:pt x="173297" y="299508"/>
                </a:lnTo>
                <a:lnTo>
                  <a:pt x="281159" y="299508"/>
                </a:lnTo>
                <a:cubicBezTo>
                  <a:pt x="291585" y="299508"/>
                  <a:pt x="300214" y="291248"/>
                  <a:pt x="300214" y="280833"/>
                </a:cubicBezTo>
                <a:lnTo>
                  <a:pt x="300214" y="173097"/>
                </a:lnTo>
                <a:lnTo>
                  <a:pt x="275766" y="197158"/>
                </a:lnTo>
                <a:cubicBezTo>
                  <a:pt x="274687" y="198235"/>
                  <a:pt x="273608" y="198594"/>
                  <a:pt x="272170" y="198594"/>
                </a:cubicBezTo>
                <a:cubicBezTo>
                  <a:pt x="271092" y="198594"/>
                  <a:pt x="270013" y="198235"/>
                  <a:pt x="268934" y="197158"/>
                </a:cubicBezTo>
                <a:cubicBezTo>
                  <a:pt x="267496" y="195362"/>
                  <a:pt x="267496" y="192489"/>
                  <a:pt x="268934" y="190694"/>
                </a:cubicBezTo>
                <a:lnTo>
                  <a:pt x="300214" y="159809"/>
                </a:lnTo>
                <a:lnTo>
                  <a:pt x="300214" y="126411"/>
                </a:lnTo>
                <a:cubicBezTo>
                  <a:pt x="300214" y="123897"/>
                  <a:pt x="302012" y="121742"/>
                  <a:pt x="304529" y="121742"/>
                </a:cubicBezTo>
                <a:cubicBezTo>
                  <a:pt x="307405" y="121742"/>
                  <a:pt x="309203" y="123897"/>
                  <a:pt x="309203" y="126411"/>
                </a:cubicBezTo>
                <a:lnTo>
                  <a:pt x="309203" y="280833"/>
                </a:lnTo>
                <a:cubicBezTo>
                  <a:pt x="309203" y="296276"/>
                  <a:pt x="296978" y="309204"/>
                  <a:pt x="281159" y="309204"/>
                </a:cubicBezTo>
                <a:lnTo>
                  <a:pt x="28044" y="309204"/>
                </a:lnTo>
                <a:cubicBezTo>
                  <a:pt x="12584" y="309204"/>
                  <a:pt x="0" y="296276"/>
                  <a:pt x="0" y="280833"/>
                </a:cubicBezTo>
                <a:lnTo>
                  <a:pt x="0" y="28011"/>
                </a:lnTo>
                <a:cubicBezTo>
                  <a:pt x="0" y="12569"/>
                  <a:pt x="12584" y="0"/>
                  <a:pt x="28044" y="0"/>
                </a:cubicBezTo>
                <a:close/>
              </a:path>
            </a:pathLst>
          </a:custGeom>
          <a:solidFill>
            <a:schemeClr val="bg1"/>
          </a:solidFill>
          <a:ln>
            <a:noFill/>
          </a:ln>
          <a:effectLst/>
        </p:spPr>
        <p:txBody>
          <a:bodyPr anchor="ctr"/>
          <a:lstStyle/>
          <a:p>
            <a:pPr defTabSz="914217"/>
            <a:endParaRPr lang="en-US" dirty="0">
              <a:solidFill>
                <a:srgbClr val="272727"/>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7" name="Freeform 714">
            <a:extLst>
              <a:ext uri="{FF2B5EF4-FFF2-40B4-BE49-F238E27FC236}">
                <a16:creationId xmlns:a16="http://schemas.microsoft.com/office/drawing/2014/main" id="{E7C9F0CB-625D-2F43-B2F8-7E5A20FDAE9C}"/>
              </a:ext>
            </a:extLst>
          </p:cNvPr>
          <p:cNvSpPr>
            <a:spLocks noChangeArrowheads="1"/>
          </p:cNvSpPr>
          <p:nvPr/>
        </p:nvSpPr>
        <p:spPr bwMode="auto">
          <a:xfrm>
            <a:off x="5222996" y="4202833"/>
            <a:ext cx="332672" cy="358404"/>
          </a:xfrm>
          <a:custGeom>
            <a:avLst/>
            <a:gdLst/>
            <a:ahLst/>
            <a:cxnLst/>
            <a:rect l="0" t="0" r="r" b="b"/>
            <a:pathLst>
              <a:path w="286977" h="309204">
                <a:moveTo>
                  <a:pt x="218899" y="277636"/>
                </a:moveTo>
                <a:cubicBezTo>
                  <a:pt x="220663" y="276225"/>
                  <a:pt x="223485" y="276225"/>
                  <a:pt x="225249" y="277636"/>
                </a:cubicBezTo>
                <a:cubicBezTo>
                  <a:pt x="226308" y="278695"/>
                  <a:pt x="226660" y="279753"/>
                  <a:pt x="226660" y="280811"/>
                </a:cubicBezTo>
                <a:cubicBezTo>
                  <a:pt x="226660" y="281870"/>
                  <a:pt x="226308" y="283281"/>
                  <a:pt x="225249" y="283986"/>
                </a:cubicBezTo>
                <a:cubicBezTo>
                  <a:pt x="224544" y="285045"/>
                  <a:pt x="223133" y="285397"/>
                  <a:pt x="222074" y="285397"/>
                </a:cubicBezTo>
                <a:cubicBezTo>
                  <a:pt x="220663" y="285397"/>
                  <a:pt x="219605" y="285045"/>
                  <a:pt x="218899" y="283986"/>
                </a:cubicBezTo>
                <a:cubicBezTo>
                  <a:pt x="217841" y="283281"/>
                  <a:pt x="217488" y="281870"/>
                  <a:pt x="217488" y="280811"/>
                </a:cubicBezTo>
                <a:cubicBezTo>
                  <a:pt x="217488" y="279753"/>
                  <a:pt x="217841" y="278695"/>
                  <a:pt x="218899" y="277636"/>
                </a:cubicBezTo>
                <a:close/>
                <a:moveTo>
                  <a:pt x="129999" y="277636"/>
                </a:moveTo>
                <a:cubicBezTo>
                  <a:pt x="131763" y="276225"/>
                  <a:pt x="134585" y="276225"/>
                  <a:pt x="136702" y="277636"/>
                </a:cubicBezTo>
                <a:cubicBezTo>
                  <a:pt x="137407" y="278695"/>
                  <a:pt x="137760" y="279753"/>
                  <a:pt x="137760" y="280811"/>
                </a:cubicBezTo>
                <a:cubicBezTo>
                  <a:pt x="137760" y="281870"/>
                  <a:pt x="137407" y="283281"/>
                  <a:pt x="136702" y="283986"/>
                </a:cubicBezTo>
                <a:cubicBezTo>
                  <a:pt x="135643" y="285045"/>
                  <a:pt x="134585" y="285397"/>
                  <a:pt x="133174" y="285397"/>
                </a:cubicBezTo>
                <a:cubicBezTo>
                  <a:pt x="132116" y="285397"/>
                  <a:pt x="130705" y="285045"/>
                  <a:pt x="129999" y="283986"/>
                </a:cubicBezTo>
                <a:cubicBezTo>
                  <a:pt x="129293" y="283281"/>
                  <a:pt x="128588" y="281870"/>
                  <a:pt x="128588" y="280811"/>
                </a:cubicBezTo>
                <a:cubicBezTo>
                  <a:pt x="128588" y="279753"/>
                  <a:pt x="129293" y="278695"/>
                  <a:pt x="129999" y="277636"/>
                </a:cubicBezTo>
                <a:close/>
                <a:moveTo>
                  <a:pt x="177801" y="276225"/>
                </a:moveTo>
                <a:cubicBezTo>
                  <a:pt x="180182" y="276225"/>
                  <a:pt x="182223" y="278342"/>
                  <a:pt x="182223" y="280811"/>
                </a:cubicBezTo>
                <a:cubicBezTo>
                  <a:pt x="182223" y="283633"/>
                  <a:pt x="180182" y="285397"/>
                  <a:pt x="177801" y="285397"/>
                </a:cubicBezTo>
                <a:cubicBezTo>
                  <a:pt x="175079" y="285397"/>
                  <a:pt x="173038" y="283633"/>
                  <a:pt x="173038" y="280811"/>
                </a:cubicBezTo>
                <a:cubicBezTo>
                  <a:pt x="173038" y="278342"/>
                  <a:pt x="175079" y="276225"/>
                  <a:pt x="177801" y="276225"/>
                </a:cubicBezTo>
                <a:close/>
                <a:moveTo>
                  <a:pt x="80137" y="262159"/>
                </a:moveTo>
                <a:lnTo>
                  <a:pt x="80137" y="290530"/>
                </a:lnTo>
                <a:cubicBezTo>
                  <a:pt x="80137" y="295198"/>
                  <a:pt x="84108" y="299508"/>
                  <a:pt x="89522" y="299508"/>
                </a:cubicBezTo>
                <a:lnTo>
                  <a:pt x="268206" y="299508"/>
                </a:lnTo>
                <a:cubicBezTo>
                  <a:pt x="273621" y="299508"/>
                  <a:pt x="277953" y="295198"/>
                  <a:pt x="277953" y="290530"/>
                </a:cubicBezTo>
                <a:lnTo>
                  <a:pt x="277953" y="262159"/>
                </a:lnTo>
                <a:lnTo>
                  <a:pt x="80137" y="262159"/>
                </a:lnTo>
                <a:close/>
                <a:moveTo>
                  <a:pt x="124898" y="156218"/>
                </a:moveTo>
                <a:lnTo>
                  <a:pt x="60644" y="220142"/>
                </a:lnTo>
                <a:lnTo>
                  <a:pt x="188791" y="220142"/>
                </a:lnTo>
                <a:lnTo>
                  <a:pt x="124898" y="156218"/>
                </a:lnTo>
                <a:close/>
                <a:moveTo>
                  <a:pt x="34293" y="131798"/>
                </a:moveTo>
                <a:lnTo>
                  <a:pt x="9746" y="156218"/>
                </a:lnTo>
                <a:lnTo>
                  <a:pt x="9746" y="220142"/>
                </a:lnTo>
                <a:lnTo>
                  <a:pt x="47288" y="220142"/>
                </a:lnTo>
                <a:lnTo>
                  <a:pt x="85191" y="182434"/>
                </a:lnTo>
                <a:lnTo>
                  <a:pt x="34293" y="131798"/>
                </a:lnTo>
                <a:close/>
                <a:moveTo>
                  <a:pt x="186714" y="120366"/>
                </a:moveTo>
                <a:cubicBezTo>
                  <a:pt x="178329" y="120366"/>
                  <a:pt x="171768" y="127119"/>
                  <a:pt x="171768" y="134938"/>
                </a:cubicBezTo>
                <a:cubicBezTo>
                  <a:pt x="171768" y="142757"/>
                  <a:pt x="178329" y="149154"/>
                  <a:pt x="186714" y="149154"/>
                </a:cubicBezTo>
                <a:cubicBezTo>
                  <a:pt x="194734" y="149154"/>
                  <a:pt x="201296" y="142757"/>
                  <a:pt x="201296" y="134938"/>
                </a:cubicBezTo>
                <a:cubicBezTo>
                  <a:pt x="201296" y="127119"/>
                  <a:pt x="194734" y="120366"/>
                  <a:pt x="186714" y="120366"/>
                </a:cubicBezTo>
                <a:close/>
                <a:moveTo>
                  <a:pt x="186714" y="111125"/>
                </a:moveTo>
                <a:cubicBezTo>
                  <a:pt x="199837" y="111125"/>
                  <a:pt x="210774" y="121787"/>
                  <a:pt x="210774" y="134938"/>
                </a:cubicBezTo>
                <a:cubicBezTo>
                  <a:pt x="210774" y="147732"/>
                  <a:pt x="199837" y="158395"/>
                  <a:pt x="186714" y="158395"/>
                </a:cubicBezTo>
                <a:cubicBezTo>
                  <a:pt x="172861" y="158395"/>
                  <a:pt x="161925" y="147732"/>
                  <a:pt x="161925" y="134938"/>
                </a:cubicBezTo>
                <a:cubicBezTo>
                  <a:pt x="161925" y="121787"/>
                  <a:pt x="172861" y="111125"/>
                  <a:pt x="186714" y="111125"/>
                </a:cubicBezTo>
                <a:close/>
                <a:moveTo>
                  <a:pt x="129948" y="71438"/>
                </a:moveTo>
                <a:lnTo>
                  <a:pt x="129948" y="79713"/>
                </a:lnTo>
                <a:lnTo>
                  <a:pt x="249316" y="79713"/>
                </a:lnTo>
                <a:cubicBezTo>
                  <a:pt x="251480" y="79713"/>
                  <a:pt x="253644" y="81512"/>
                  <a:pt x="253644" y="84390"/>
                </a:cubicBezTo>
                <a:lnTo>
                  <a:pt x="253644" y="203119"/>
                </a:lnTo>
                <a:lnTo>
                  <a:pt x="261578" y="203119"/>
                </a:lnTo>
                <a:lnTo>
                  <a:pt x="249316" y="225065"/>
                </a:lnTo>
                <a:lnTo>
                  <a:pt x="236334" y="203119"/>
                </a:lnTo>
                <a:lnTo>
                  <a:pt x="244267" y="203119"/>
                </a:lnTo>
                <a:lnTo>
                  <a:pt x="244267" y="88707"/>
                </a:lnTo>
                <a:lnTo>
                  <a:pt x="129948" y="88707"/>
                </a:lnTo>
                <a:lnTo>
                  <a:pt x="129948" y="96982"/>
                </a:lnTo>
                <a:lnTo>
                  <a:pt x="107950" y="84390"/>
                </a:lnTo>
                <a:lnTo>
                  <a:pt x="129948" y="71438"/>
                </a:lnTo>
                <a:close/>
                <a:moveTo>
                  <a:pt x="80137" y="56023"/>
                </a:moveTo>
                <a:lnTo>
                  <a:pt x="80137" y="79725"/>
                </a:lnTo>
                <a:lnTo>
                  <a:pt x="89522" y="79725"/>
                </a:lnTo>
                <a:cubicBezTo>
                  <a:pt x="92049" y="79725"/>
                  <a:pt x="94215" y="81521"/>
                  <a:pt x="94215" y="84393"/>
                </a:cubicBezTo>
                <a:cubicBezTo>
                  <a:pt x="94215" y="86907"/>
                  <a:pt x="92049" y="88703"/>
                  <a:pt x="89522" y="88703"/>
                </a:cubicBezTo>
                <a:lnTo>
                  <a:pt x="9746" y="88703"/>
                </a:lnTo>
                <a:lnTo>
                  <a:pt x="9746" y="143290"/>
                </a:lnTo>
                <a:lnTo>
                  <a:pt x="30683" y="122102"/>
                </a:lnTo>
                <a:cubicBezTo>
                  <a:pt x="32849" y="119947"/>
                  <a:pt x="35737" y="119947"/>
                  <a:pt x="37542" y="122102"/>
                </a:cubicBezTo>
                <a:lnTo>
                  <a:pt x="91688" y="175611"/>
                </a:lnTo>
                <a:lnTo>
                  <a:pt x="121288" y="146522"/>
                </a:lnTo>
                <a:cubicBezTo>
                  <a:pt x="123093" y="144726"/>
                  <a:pt x="126342" y="144726"/>
                  <a:pt x="128147" y="146522"/>
                </a:cubicBezTo>
                <a:lnTo>
                  <a:pt x="202147" y="220142"/>
                </a:lnTo>
                <a:lnTo>
                  <a:pt x="225972" y="220142"/>
                </a:lnTo>
                <a:cubicBezTo>
                  <a:pt x="228499" y="220142"/>
                  <a:pt x="230665" y="222297"/>
                  <a:pt x="230665" y="224810"/>
                </a:cubicBezTo>
                <a:cubicBezTo>
                  <a:pt x="230665" y="227324"/>
                  <a:pt x="228499" y="229479"/>
                  <a:pt x="225972" y="229479"/>
                </a:cubicBezTo>
                <a:lnTo>
                  <a:pt x="199982" y="229479"/>
                </a:lnTo>
                <a:lnTo>
                  <a:pt x="80137" y="229479"/>
                </a:lnTo>
                <a:lnTo>
                  <a:pt x="80137" y="252822"/>
                </a:lnTo>
                <a:lnTo>
                  <a:pt x="277953" y="252822"/>
                </a:lnTo>
                <a:lnTo>
                  <a:pt x="277953" y="56023"/>
                </a:lnTo>
                <a:lnTo>
                  <a:pt x="80137" y="56023"/>
                </a:lnTo>
                <a:close/>
                <a:moveTo>
                  <a:pt x="157051" y="23813"/>
                </a:moveTo>
                <a:lnTo>
                  <a:pt x="198192" y="23813"/>
                </a:lnTo>
                <a:cubicBezTo>
                  <a:pt x="201054" y="23813"/>
                  <a:pt x="202842" y="25930"/>
                  <a:pt x="202842" y="28399"/>
                </a:cubicBezTo>
                <a:cubicBezTo>
                  <a:pt x="202842" y="30868"/>
                  <a:pt x="201054" y="32985"/>
                  <a:pt x="198192" y="32985"/>
                </a:cubicBezTo>
                <a:lnTo>
                  <a:pt x="157051" y="32985"/>
                </a:lnTo>
                <a:cubicBezTo>
                  <a:pt x="154546" y="32985"/>
                  <a:pt x="152400" y="30868"/>
                  <a:pt x="152400" y="28399"/>
                </a:cubicBezTo>
                <a:cubicBezTo>
                  <a:pt x="152400" y="25930"/>
                  <a:pt x="154546" y="23813"/>
                  <a:pt x="157051" y="23813"/>
                </a:cubicBezTo>
                <a:close/>
                <a:moveTo>
                  <a:pt x="89522" y="9337"/>
                </a:moveTo>
                <a:cubicBezTo>
                  <a:pt x="84108" y="9337"/>
                  <a:pt x="80137" y="13647"/>
                  <a:pt x="80137" y="18674"/>
                </a:cubicBezTo>
                <a:lnTo>
                  <a:pt x="80137" y="47045"/>
                </a:lnTo>
                <a:lnTo>
                  <a:pt x="277953" y="47045"/>
                </a:lnTo>
                <a:lnTo>
                  <a:pt x="277953" y="18674"/>
                </a:lnTo>
                <a:cubicBezTo>
                  <a:pt x="277953" y="13647"/>
                  <a:pt x="273621" y="9337"/>
                  <a:pt x="268206" y="9337"/>
                </a:cubicBezTo>
                <a:lnTo>
                  <a:pt x="89522" y="9337"/>
                </a:lnTo>
                <a:close/>
                <a:moveTo>
                  <a:pt x="89522" y="0"/>
                </a:moveTo>
                <a:lnTo>
                  <a:pt x="268206" y="0"/>
                </a:lnTo>
                <a:cubicBezTo>
                  <a:pt x="278675" y="0"/>
                  <a:pt x="286977" y="8260"/>
                  <a:pt x="286977" y="18674"/>
                </a:cubicBezTo>
                <a:lnTo>
                  <a:pt x="286977" y="51354"/>
                </a:lnTo>
                <a:lnTo>
                  <a:pt x="286977" y="257490"/>
                </a:lnTo>
                <a:lnTo>
                  <a:pt x="286977" y="290530"/>
                </a:lnTo>
                <a:cubicBezTo>
                  <a:pt x="286977" y="300585"/>
                  <a:pt x="278675" y="309204"/>
                  <a:pt x="268206" y="309204"/>
                </a:cubicBezTo>
                <a:lnTo>
                  <a:pt x="89522" y="309204"/>
                </a:lnTo>
                <a:cubicBezTo>
                  <a:pt x="79054" y="309204"/>
                  <a:pt x="70751" y="300585"/>
                  <a:pt x="70751" y="290530"/>
                </a:cubicBezTo>
                <a:lnTo>
                  <a:pt x="70751" y="229479"/>
                </a:lnTo>
                <a:lnTo>
                  <a:pt x="49093" y="229479"/>
                </a:lnTo>
                <a:lnTo>
                  <a:pt x="4693" y="229479"/>
                </a:lnTo>
                <a:cubicBezTo>
                  <a:pt x="2166" y="229479"/>
                  <a:pt x="0" y="227324"/>
                  <a:pt x="0" y="224810"/>
                </a:cubicBezTo>
                <a:lnTo>
                  <a:pt x="0" y="84393"/>
                </a:lnTo>
                <a:cubicBezTo>
                  <a:pt x="0" y="81521"/>
                  <a:pt x="2166" y="79725"/>
                  <a:pt x="4693" y="79725"/>
                </a:cubicBezTo>
                <a:lnTo>
                  <a:pt x="70751" y="79725"/>
                </a:lnTo>
                <a:lnTo>
                  <a:pt x="70751" y="18674"/>
                </a:lnTo>
                <a:cubicBezTo>
                  <a:pt x="70751" y="8260"/>
                  <a:pt x="79054" y="0"/>
                  <a:pt x="89522" y="0"/>
                </a:cubicBezTo>
                <a:close/>
              </a:path>
            </a:pathLst>
          </a:custGeom>
          <a:solidFill>
            <a:schemeClr val="bg1"/>
          </a:solidFill>
          <a:ln>
            <a:noFill/>
          </a:ln>
          <a:effectLst/>
        </p:spPr>
        <p:txBody>
          <a:bodyPr anchor="ctr"/>
          <a:lstStyle/>
          <a:p>
            <a:pPr defTabSz="914217"/>
            <a:endParaRPr lang="en-US" dirty="0">
              <a:solidFill>
                <a:srgbClr val="272727"/>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8" name="Freeform 713">
            <a:extLst>
              <a:ext uri="{FF2B5EF4-FFF2-40B4-BE49-F238E27FC236}">
                <a16:creationId xmlns:a16="http://schemas.microsoft.com/office/drawing/2014/main" id="{55009458-615E-274C-9626-7F1D823BF9FC}"/>
              </a:ext>
            </a:extLst>
          </p:cNvPr>
          <p:cNvSpPr>
            <a:spLocks noChangeArrowheads="1"/>
          </p:cNvSpPr>
          <p:nvPr/>
        </p:nvSpPr>
        <p:spPr bwMode="auto">
          <a:xfrm>
            <a:off x="6631860" y="5223870"/>
            <a:ext cx="358403" cy="358403"/>
          </a:xfrm>
          <a:custGeom>
            <a:avLst/>
            <a:gdLst/>
            <a:ahLst/>
            <a:cxnLst/>
            <a:rect l="0" t="0" r="r" b="b"/>
            <a:pathLst>
              <a:path w="309204" h="309204">
                <a:moveTo>
                  <a:pt x="124256" y="276165"/>
                </a:moveTo>
                <a:lnTo>
                  <a:pt x="124256" y="299508"/>
                </a:lnTo>
                <a:lnTo>
                  <a:pt x="184948" y="299508"/>
                </a:lnTo>
                <a:lnTo>
                  <a:pt x="184948" y="276165"/>
                </a:lnTo>
                <a:lnTo>
                  <a:pt x="124256" y="276165"/>
                </a:lnTo>
                <a:close/>
                <a:moveTo>
                  <a:pt x="155399" y="250825"/>
                </a:moveTo>
                <a:cubicBezTo>
                  <a:pt x="157869" y="250825"/>
                  <a:pt x="159985" y="252866"/>
                  <a:pt x="159985" y="255247"/>
                </a:cubicBezTo>
                <a:cubicBezTo>
                  <a:pt x="159985" y="257969"/>
                  <a:pt x="157869" y="260010"/>
                  <a:pt x="155399" y="260010"/>
                </a:cubicBezTo>
                <a:cubicBezTo>
                  <a:pt x="152930" y="260010"/>
                  <a:pt x="150813" y="257969"/>
                  <a:pt x="150813" y="255247"/>
                </a:cubicBezTo>
                <a:cubicBezTo>
                  <a:pt x="150813" y="252866"/>
                  <a:pt x="152930" y="250825"/>
                  <a:pt x="155399" y="250825"/>
                </a:cubicBezTo>
                <a:close/>
                <a:moveTo>
                  <a:pt x="9337" y="243485"/>
                </a:moveTo>
                <a:lnTo>
                  <a:pt x="9337" y="257490"/>
                </a:lnTo>
                <a:cubicBezTo>
                  <a:pt x="9337" y="262518"/>
                  <a:pt x="13647" y="266828"/>
                  <a:pt x="18674" y="266828"/>
                </a:cubicBezTo>
                <a:lnTo>
                  <a:pt x="119587" y="266828"/>
                </a:lnTo>
                <a:lnTo>
                  <a:pt x="189616" y="266828"/>
                </a:lnTo>
                <a:lnTo>
                  <a:pt x="290171" y="266828"/>
                </a:lnTo>
                <a:cubicBezTo>
                  <a:pt x="295557" y="266828"/>
                  <a:pt x="299508" y="262518"/>
                  <a:pt x="299508" y="257490"/>
                </a:cubicBezTo>
                <a:lnTo>
                  <a:pt x="299508" y="243485"/>
                </a:lnTo>
                <a:lnTo>
                  <a:pt x="9337" y="243485"/>
                </a:lnTo>
                <a:close/>
                <a:moveTo>
                  <a:pt x="230011" y="92075"/>
                </a:moveTo>
                <a:cubicBezTo>
                  <a:pt x="232481" y="92075"/>
                  <a:pt x="234597" y="94192"/>
                  <a:pt x="234597" y="96661"/>
                </a:cubicBezTo>
                <a:cubicBezTo>
                  <a:pt x="234597" y="99131"/>
                  <a:pt x="232481" y="101247"/>
                  <a:pt x="230011" y="101247"/>
                </a:cubicBezTo>
                <a:cubicBezTo>
                  <a:pt x="227542" y="101247"/>
                  <a:pt x="225425" y="99131"/>
                  <a:pt x="225425" y="96661"/>
                </a:cubicBezTo>
                <a:cubicBezTo>
                  <a:pt x="225425" y="94192"/>
                  <a:pt x="227542" y="92075"/>
                  <a:pt x="230011" y="92075"/>
                </a:cubicBezTo>
                <a:close/>
                <a:moveTo>
                  <a:pt x="150636" y="49213"/>
                </a:moveTo>
                <a:cubicBezTo>
                  <a:pt x="153106" y="49213"/>
                  <a:pt x="155222" y="51330"/>
                  <a:pt x="155222" y="53799"/>
                </a:cubicBezTo>
                <a:cubicBezTo>
                  <a:pt x="155222" y="56621"/>
                  <a:pt x="153106" y="58385"/>
                  <a:pt x="150636" y="58385"/>
                </a:cubicBezTo>
                <a:cubicBezTo>
                  <a:pt x="148167" y="58385"/>
                  <a:pt x="146050" y="56621"/>
                  <a:pt x="146050" y="53799"/>
                </a:cubicBezTo>
                <a:cubicBezTo>
                  <a:pt x="146050" y="51330"/>
                  <a:pt x="148167" y="49213"/>
                  <a:pt x="150636" y="49213"/>
                </a:cubicBezTo>
                <a:close/>
                <a:moveTo>
                  <a:pt x="18635" y="9338"/>
                </a:moveTo>
                <a:cubicBezTo>
                  <a:pt x="13618" y="9338"/>
                  <a:pt x="9317" y="13647"/>
                  <a:pt x="9317" y="18675"/>
                </a:cubicBezTo>
                <a:lnTo>
                  <a:pt x="9317" y="90504"/>
                </a:lnTo>
                <a:cubicBezTo>
                  <a:pt x="9317" y="95532"/>
                  <a:pt x="13618" y="99841"/>
                  <a:pt x="18635" y="99841"/>
                </a:cubicBezTo>
                <a:lnTo>
                  <a:pt x="150870" y="99841"/>
                </a:lnTo>
                <a:cubicBezTo>
                  <a:pt x="156245" y="99841"/>
                  <a:pt x="160546" y="95532"/>
                  <a:pt x="160546" y="90504"/>
                </a:cubicBezTo>
                <a:lnTo>
                  <a:pt x="160546" y="18675"/>
                </a:lnTo>
                <a:cubicBezTo>
                  <a:pt x="160546" y="13647"/>
                  <a:pt x="156245" y="9338"/>
                  <a:pt x="150870" y="9338"/>
                </a:cubicBezTo>
                <a:lnTo>
                  <a:pt x="18635" y="9338"/>
                </a:lnTo>
                <a:close/>
                <a:moveTo>
                  <a:pt x="274010" y="0"/>
                </a:moveTo>
                <a:lnTo>
                  <a:pt x="290171" y="0"/>
                </a:lnTo>
                <a:cubicBezTo>
                  <a:pt x="300585" y="0"/>
                  <a:pt x="309204" y="8260"/>
                  <a:pt x="309204" y="18674"/>
                </a:cubicBezTo>
                <a:lnTo>
                  <a:pt x="309204" y="238816"/>
                </a:lnTo>
                <a:lnTo>
                  <a:pt x="309204" y="257490"/>
                </a:lnTo>
                <a:cubicBezTo>
                  <a:pt x="309204" y="267905"/>
                  <a:pt x="300585" y="276165"/>
                  <a:pt x="290171" y="276165"/>
                </a:cubicBezTo>
                <a:lnTo>
                  <a:pt x="194285" y="276165"/>
                </a:lnTo>
                <a:lnTo>
                  <a:pt x="194285" y="299508"/>
                </a:lnTo>
                <a:lnTo>
                  <a:pt x="224810" y="299508"/>
                </a:lnTo>
                <a:cubicBezTo>
                  <a:pt x="227324" y="299508"/>
                  <a:pt x="229479" y="301662"/>
                  <a:pt x="229479" y="304176"/>
                </a:cubicBezTo>
                <a:cubicBezTo>
                  <a:pt x="229479" y="307049"/>
                  <a:pt x="227324" y="309204"/>
                  <a:pt x="224810" y="309204"/>
                </a:cubicBezTo>
                <a:lnTo>
                  <a:pt x="189616" y="309204"/>
                </a:lnTo>
                <a:lnTo>
                  <a:pt x="119587" y="309204"/>
                </a:lnTo>
                <a:lnTo>
                  <a:pt x="84393" y="309204"/>
                </a:lnTo>
                <a:cubicBezTo>
                  <a:pt x="81880" y="309204"/>
                  <a:pt x="79725" y="307049"/>
                  <a:pt x="79725" y="304176"/>
                </a:cubicBezTo>
                <a:cubicBezTo>
                  <a:pt x="79725" y="301662"/>
                  <a:pt x="81880" y="299508"/>
                  <a:pt x="84393" y="299508"/>
                </a:cubicBezTo>
                <a:lnTo>
                  <a:pt x="114560" y="299508"/>
                </a:lnTo>
                <a:lnTo>
                  <a:pt x="114560" y="276165"/>
                </a:lnTo>
                <a:lnTo>
                  <a:pt x="18674" y="276165"/>
                </a:lnTo>
                <a:cubicBezTo>
                  <a:pt x="8260" y="276165"/>
                  <a:pt x="0" y="267905"/>
                  <a:pt x="0" y="257490"/>
                </a:cubicBezTo>
                <a:lnTo>
                  <a:pt x="0" y="238816"/>
                </a:lnTo>
                <a:lnTo>
                  <a:pt x="0" y="216551"/>
                </a:lnTo>
                <a:cubicBezTo>
                  <a:pt x="0" y="214037"/>
                  <a:pt x="1795" y="211882"/>
                  <a:pt x="4668" y="211882"/>
                </a:cubicBezTo>
                <a:cubicBezTo>
                  <a:pt x="7182" y="211882"/>
                  <a:pt x="9337" y="214037"/>
                  <a:pt x="9337" y="216551"/>
                </a:cubicBezTo>
                <a:lnTo>
                  <a:pt x="9337" y="233788"/>
                </a:lnTo>
                <a:lnTo>
                  <a:pt x="299508" y="233788"/>
                </a:lnTo>
                <a:lnTo>
                  <a:pt x="299508" y="18674"/>
                </a:lnTo>
                <a:cubicBezTo>
                  <a:pt x="299508" y="13647"/>
                  <a:pt x="295557" y="9337"/>
                  <a:pt x="290171" y="9337"/>
                </a:cubicBezTo>
                <a:lnTo>
                  <a:pt x="274010" y="9337"/>
                </a:lnTo>
                <a:cubicBezTo>
                  <a:pt x="271137" y="9337"/>
                  <a:pt x="269341" y="7182"/>
                  <a:pt x="269341" y="4668"/>
                </a:cubicBezTo>
                <a:cubicBezTo>
                  <a:pt x="269341" y="2155"/>
                  <a:pt x="271137" y="0"/>
                  <a:pt x="274010" y="0"/>
                </a:cubicBezTo>
                <a:close/>
                <a:moveTo>
                  <a:pt x="193689" y="0"/>
                </a:moveTo>
                <a:lnTo>
                  <a:pt x="231780" y="0"/>
                </a:lnTo>
                <a:cubicBezTo>
                  <a:pt x="242201" y="0"/>
                  <a:pt x="250466" y="8264"/>
                  <a:pt x="250466" y="18685"/>
                </a:cubicBezTo>
                <a:lnTo>
                  <a:pt x="250466" y="174990"/>
                </a:lnTo>
                <a:cubicBezTo>
                  <a:pt x="250466" y="185051"/>
                  <a:pt x="242201" y="193316"/>
                  <a:pt x="231780" y="193316"/>
                </a:cubicBezTo>
                <a:lnTo>
                  <a:pt x="18686" y="193316"/>
                </a:lnTo>
                <a:cubicBezTo>
                  <a:pt x="8265" y="193316"/>
                  <a:pt x="0" y="185051"/>
                  <a:pt x="0" y="174990"/>
                </a:cubicBezTo>
                <a:lnTo>
                  <a:pt x="0" y="132590"/>
                </a:lnTo>
                <a:cubicBezTo>
                  <a:pt x="0" y="130075"/>
                  <a:pt x="1797" y="127919"/>
                  <a:pt x="4671" y="127919"/>
                </a:cubicBezTo>
                <a:cubicBezTo>
                  <a:pt x="7187" y="127919"/>
                  <a:pt x="9343" y="130075"/>
                  <a:pt x="9343" y="132590"/>
                </a:cubicBezTo>
                <a:lnTo>
                  <a:pt x="9343" y="174990"/>
                </a:lnTo>
                <a:cubicBezTo>
                  <a:pt x="9343" y="180021"/>
                  <a:pt x="13655" y="183973"/>
                  <a:pt x="18686" y="183973"/>
                </a:cubicBezTo>
                <a:lnTo>
                  <a:pt x="231780" y="183973"/>
                </a:lnTo>
                <a:cubicBezTo>
                  <a:pt x="237170" y="183973"/>
                  <a:pt x="241482" y="180021"/>
                  <a:pt x="241482" y="174990"/>
                </a:cubicBezTo>
                <a:lnTo>
                  <a:pt x="241482" y="18685"/>
                </a:lnTo>
                <a:cubicBezTo>
                  <a:pt x="241482" y="13654"/>
                  <a:pt x="237170" y="9342"/>
                  <a:pt x="231780" y="9342"/>
                </a:cubicBezTo>
                <a:lnTo>
                  <a:pt x="193689" y="9342"/>
                </a:lnTo>
                <a:cubicBezTo>
                  <a:pt x="191173" y="9342"/>
                  <a:pt x="189017" y="7186"/>
                  <a:pt x="189017" y="4671"/>
                </a:cubicBezTo>
                <a:cubicBezTo>
                  <a:pt x="189017" y="2156"/>
                  <a:pt x="191173" y="0"/>
                  <a:pt x="193689" y="0"/>
                </a:cubicBezTo>
                <a:close/>
                <a:moveTo>
                  <a:pt x="18635" y="0"/>
                </a:moveTo>
                <a:lnTo>
                  <a:pt x="150870" y="0"/>
                </a:lnTo>
                <a:cubicBezTo>
                  <a:pt x="161262" y="0"/>
                  <a:pt x="169505" y="8260"/>
                  <a:pt x="169505" y="18675"/>
                </a:cubicBezTo>
                <a:lnTo>
                  <a:pt x="169505" y="90504"/>
                </a:lnTo>
                <a:cubicBezTo>
                  <a:pt x="169505" y="100919"/>
                  <a:pt x="161262" y="109179"/>
                  <a:pt x="150870" y="109179"/>
                </a:cubicBezTo>
                <a:lnTo>
                  <a:pt x="18635" y="109179"/>
                </a:lnTo>
                <a:cubicBezTo>
                  <a:pt x="8242" y="109179"/>
                  <a:pt x="0" y="100919"/>
                  <a:pt x="0" y="90504"/>
                </a:cubicBezTo>
                <a:lnTo>
                  <a:pt x="0" y="18675"/>
                </a:lnTo>
                <a:cubicBezTo>
                  <a:pt x="0" y="8260"/>
                  <a:pt x="8242" y="0"/>
                  <a:pt x="18635" y="0"/>
                </a:cubicBezTo>
                <a:close/>
              </a:path>
            </a:pathLst>
          </a:custGeom>
          <a:solidFill>
            <a:schemeClr val="bg1"/>
          </a:solidFill>
          <a:ln>
            <a:noFill/>
          </a:ln>
          <a:effectLst/>
        </p:spPr>
        <p:txBody>
          <a:bodyPr anchor="ctr"/>
          <a:lstStyle/>
          <a:p>
            <a:pPr defTabSz="914217"/>
            <a:endParaRPr lang="en-US" dirty="0">
              <a:solidFill>
                <a:srgbClr val="272727"/>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9" name="Freeform 712">
            <a:extLst>
              <a:ext uri="{FF2B5EF4-FFF2-40B4-BE49-F238E27FC236}">
                <a16:creationId xmlns:a16="http://schemas.microsoft.com/office/drawing/2014/main" id="{64F1D656-2DFB-7A4B-BD24-01B44FA1C09D}"/>
              </a:ext>
            </a:extLst>
          </p:cNvPr>
          <p:cNvSpPr>
            <a:spLocks noChangeArrowheads="1"/>
          </p:cNvSpPr>
          <p:nvPr/>
        </p:nvSpPr>
        <p:spPr bwMode="auto">
          <a:xfrm>
            <a:off x="5214974" y="5776888"/>
            <a:ext cx="360241" cy="358403"/>
          </a:xfrm>
          <a:custGeom>
            <a:avLst/>
            <a:gdLst/>
            <a:ahLst/>
            <a:cxnLst/>
            <a:rect l="0" t="0" r="r" b="b"/>
            <a:pathLst>
              <a:path w="310790" h="309204">
                <a:moveTo>
                  <a:pt x="126411" y="276150"/>
                </a:moveTo>
                <a:lnTo>
                  <a:pt x="109891" y="299503"/>
                </a:lnTo>
                <a:lnTo>
                  <a:pt x="199313" y="299503"/>
                </a:lnTo>
                <a:lnTo>
                  <a:pt x="182434" y="276150"/>
                </a:lnTo>
                <a:lnTo>
                  <a:pt x="126411" y="276150"/>
                </a:lnTo>
                <a:close/>
                <a:moveTo>
                  <a:pt x="9337" y="150044"/>
                </a:moveTo>
                <a:lnTo>
                  <a:pt x="9337" y="229444"/>
                </a:lnTo>
                <a:lnTo>
                  <a:pt x="149754" y="229444"/>
                </a:lnTo>
                <a:lnTo>
                  <a:pt x="149754" y="150044"/>
                </a:lnTo>
                <a:lnTo>
                  <a:pt x="82239" y="195313"/>
                </a:lnTo>
                <a:cubicBezTo>
                  <a:pt x="81520" y="195672"/>
                  <a:pt x="80443" y="195672"/>
                  <a:pt x="79725" y="195672"/>
                </a:cubicBezTo>
                <a:cubicBezTo>
                  <a:pt x="78647" y="195672"/>
                  <a:pt x="77570" y="195672"/>
                  <a:pt x="77211" y="195313"/>
                </a:cubicBezTo>
                <a:lnTo>
                  <a:pt x="9337" y="150044"/>
                </a:lnTo>
                <a:close/>
                <a:moveTo>
                  <a:pt x="49559" y="106212"/>
                </a:moveTo>
                <a:cubicBezTo>
                  <a:pt x="51713" y="104775"/>
                  <a:pt x="54586" y="105134"/>
                  <a:pt x="55664" y="107290"/>
                </a:cubicBezTo>
                <a:cubicBezTo>
                  <a:pt x="57459" y="109446"/>
                  <a:pt x="56741" y="112320"/>
                  <a:pt x="54586" y="113757"/>
                </a:cubicBezTo>
                <a:lnTo>
                  <a:pt x="13287" y="141421"/>
                </a:lnTo>
                <a:lnTo>
                  <a:pt x="79725" y="185612"/>
                </a:lnTo>
                <a:lnTo>
                  <a:pt x="151908" y="137469"/>
                </a:lnTo>
                <a:lnTo>
                  <a:pt x="152267" y="137469"/>
                </a:lnTo>
                <a:cubicBezTo>
                  <a:pt x="152627" y="137110"/>
                  <a:pt x="152986" y="137110"/>
                  <a:pt x="153345" y="136751"/>
                </a:cubicBezTo>
                <a:cubicBezTo>
                  <a:pt x="153345" y="136751"/>
                  <a:pt x="153704" y="136751"/>
                  <a:pt x="154063" y="136751"/>
                </a:cubicBezTo>
                <a:cubicBezTo>
                  <a:pt x="154422" y="136751"/>
                  <a:pt x="154422" y="136751"/>
                  <a:pt x="154422" y="136751"/>
                </a:cubicBezTo>
                <a:cubicBezTo>
                  <a:pt x="154781" y="136751"/>
                  <a:pt x="154781" y="136751"/>
                  <a:pt x="154781" y="136751"/>
                </a:cubicBezTo>
                <a:cubicBezTo>
                  <a:pt x="155500" y="136751"/>
                  <a:pt x="155500" y="136751"/>
                  <a:pt x="155859" y="136751"/>
                </a:cubicBezTo>
                <a:cubicBezTo>
                  <a:pt x="156218" y="137110"/>
                  <a:pt x="156577" y="137110"/>
                  <a:pt x="156577" y="137469"/>
                </a:cubicBezTo>
                <a:cubicBezTo>
                  <a:pt x="156936" y="137469"/>
                  <a:pt x="157295" y="137469"/>
                  <a:pt x="157295" y="137829"/>
                </a:cubicBezTo>
                <a:cubicBezTo>
                  <a:pt x="157654" y="137829"/>
                  <a:pt x="158013" y="138188"/>
                  <a:pt x="158013" y="138188"/>
                </a:cubicBezTo>
                <a:cubicBezTo>
                  <a:pt x="158372" y="138547"/>
                  <a:pt x="158372" y="138547"/>
                  <a:pt x="158372" y="138906"/>
                </a:cubicBezTo>
                <a:cubicBezTo>
                  <a:pt x="158372" y="138906"/>
                  <a:pt x="158372" y="138906"/>
                  <a:pt x="158372" y="139266"/>
                </a:cubicBezTo>
                <a:cubicBezTo>
                  <a:pt x="158732" y="139266"/>
                  <a:pt x="159091" y="139625"/>
                  <a:pt x="159091" y="139984"/>
                </a:cubicBezTo>
                <a:cubicBezTo>
                  <a:pt x="159091" y="140344"/>
                  <a:pt x="159091" y="140703"/>
                  <a:pt x="159091" y="141062"/>
                </a:cubicBezTo>
                <a:cubicBezTo>
                  <a:pt x="159091" y="141062"/>
                  <a:pt x="159091" y="141062"/>
                  <a:pt x="159091" y="141421"/>
                </a:cubicBezTo>
                <a:lnTo>
                  <a:pt x="159091" y="233756"/>
                </a:lnTo>
                <a:cubicBezTo>
                  <a:pt x="159091" y="236630"/>
                  <a:pt x="156936" y="238786"/>
                  <a:pt x="154422" y="238786"/>
                </a:cubicBezTo>
                <a:lnTo>
                  <a:pt x="9337" y="238786"/>
                </a:lnTo>
                <a:lnTo>
                  <a:pt x="9337" y="257468"/>
                </a:lnTo>
                <a:cubicBezTo>
                  <a:pt x="9337" y="262498"/>
                  <a:pt x="13646" y="266809"/>
                  <a:pt x="18674" y="266809"/>
                </a:cubicBezTo>
                <a:lnTo>
                  <a:pt x="124256" y="266809"/>
                </a:lnTo>
                <a:lnTo>
                  <a:pt x="184948" y="266809"/>
                </a:lnTo>
                <a:lnTo>
                  <a:pt x="290530" y="266809"/>
                </a:lnTo>
                <a:cubicBezTo>
                  <a:pt x="295557" y="266809"/>
                  <a:pt x="299508" y="262498"/>
                  <a:pt x="299508" y="257468"/>
                </a:cubicBezTo>
                <a:lnTo>
                  <a:pt x="299508" y="238786"/>
                </a:lnTo>
                <a:lnTo>
                  <a:pt x="178125" y="238786"/>
                </a:lnTo>
                <a:cubicBezTo>
                  <a:pt x="175252" y="238786"/>
                  <a:pt x="173456" y="236630"/>
                  <a:pt x="173456" y="233756"/>
                </a:cubicBezTo>
                <a:cubicBezTo>
                  <a:pt x="173456" y="231600"/>
                  <a:pt x="175252" y="229444"/>
                  <a:pt x="178125" y="229444"/>
                </a:cubicBezTo>
                <a:lnTo>
                  <a:pt x="299508" y="229444"/>
                </a:lnTo>
                <a:lnTo>
                  <a:pt x="299508" y="141062"/>
                </a:lnTo>
                <a:cubicBezTo>
                  <a:pt x="299508" y="138188"/>
                  <a:pt x="301663" y="136392"/>
                  <a:pt x="304176" y="136392"/>
                </a:cubicBezTo>
                <a:cubicBezTo>
                  <a:pt x="307049" y="136392"/>
                  <a:pt x="309204" y="138188"/>
                  <a:pt x="309204" y="141062"/>
                </a:cubicBezTo>
                <a:lnTo>
                  <a:pt x="309204" y="233756"/>
                </a:lnTo>
                <a:lnTo>
                  <a:pt x="309204" y="257468"/>
                </a:lnTo>
                <a:cubicBezTo>
                  <a:pt x="309204" y="267887"/>
                  <a:pt x="300585" y="276150"/>
                  <a:pt x="290530" y="276150"/>
                </a:cubicBezTo>
                <a:lnTo>
                  <a:pt x="194285" y="276150"/>
                </a:lnTo>
                <a:lnTo>
                  <a:pt x="210805" y="299503"/>
                </a:lnTo>
                <a:lnTo>
                  <a:pt x="234148" y="299503"/>
                </a:lnTo>
                <a:cubicBezTo>
                  <a:pt x="236662" y="299503"/>
                  <a:pt x="238816" y="301659"/>
                  <a:pt x="238816" y="304174"/>
                </a:cubicBezTo>
                <a:cubicBezTo>
                  <a:pt x="238816" y="307048"/>
                  <a:pt x="236662" y="309204"/>
                  <a:pt x="234148" y="309204"/>
                </a:cubicBezTo>
                <a:lnTo>
                  <a:pt x="208291" y="309204"/>
                </a:lnTo>
                <a:lnTo>
                  <a:pt x="100913" y="309204"/>
                </a:lnTo>
                <a:lnTo>
                  <a:pt x="75056" y="309204"/>
                </a:lnTo>
                <a:cubicBezTo>
                  <a:pt x="72542" y="309204"/>
                  <a:pt x="70388" y="307048"/>
                  <a:pt x="70388" y="304174"/>
                </a:cubicBezTo>
                <a:cubicBezTo>
                  <a:pt x="70388" y="301659"/>
                  <a:pt x="72542" y="299503"/>
                  <a:pt x="75056" y="299503"/>
                </a:cubicBezTo>
                <a:lnTo>
                  <a:pt x="98040" y="299503"/>
                </a:lnTo>
                <a:lnTo>
                  <a:pt x="114919" y="276150"/>
                </a:lnTo>
                <a:lnTo>
                  <a:pt x="18674" y="276150"/>
                </a:lnTo>
                <a:cubicBezTo>
                  <a:pt x="8260" y="276150"/>
                  <a:pt x="0" y="267887"/>
                  <a:pt x="0" y="257468"/>
                </a:cubicBezTo>
                <a:lnTo>
                  <a:pt x="0" y="233756"/>
                </a:lnTo>
                <a:lnTo>
                  <a:pt x="0" y="141421"/>
                </a:lnTo>
                <a:cubicBezTo>
                  <a:pt x="0" y="140703"/>
                  <a:pt x="0" y="140344"/>
                  <a:pt x="359" y="139625"/>
                </a:cubicBezTo>
                <a:lnTo>
                  <a:pt x="718" y="139266"/>
                </a:lnTo>
                <a:cubicBezTo>
                  <a:pt x="718" y="138906"/>
                  <a:pt x="1077" y="138547"/>
                  <a:pt x="1436" y="138188"/>
                </a:cubicBezTo>
                <a:cubicBezTo>
                  <a:pt x="1436" y="137829"/>
                  <a:pt x="1436" y="137829"/>
                  <a:pt x="1436" y="137829"/>
                </a:cubicBezTo>
                <a:cubicBezTo>
                  <a:pt x="1795" y="137829"/>
                  <a:pt x="2154" y="137469"/>
                  <a:pt x="2154" y="137469"/>
                </a:cubicBezTo>
                <a:lnTo>
                  <a:pt x="49559" y="106212"/>
                </a:lnTo>
                <a:close/>
                <a:moveTo>
                  <a:pt x="177734" y="42514"/>
                </a:moveTo>
                <a:lnTo>
                  <a:pt x="177734" y="82900"/>
                </a:lnTo>
                <a:lnTo>
                  <a:pt x="207566" y="62885"/>
                </a:lnTo>
                <a:lnTo>
                  <a:pt x="177734" y="42514"/>
                </a:lnTo>
                <a:close/>
                <a:moveTo>
                  <a:pt x="170822" y="29290"/>
                </a:moveTo>
                <a:cubicBezTo>
                  <a:pt x="172277" y="28575"/>
                  <a:pt x="174460" y="28933"/>
                  <a:pt x="175551" y="29647"/>
                </a:cubicBezTo>
                <a:lnTo>
                  <a:pt x="218480" y="58597"/>
                </a:lnTo>
                <a:cubicBezTo>
                  <a:pt x="219572" y="59669"/>
                  <a:pt x="220299" y="61098"/>
                  <a:pt x="220299" y="62885"/>
                </a:cubicBezTo>
                <a:cubicBezTo>
                  <a:pt x="220299" y="64315"/>
                  <a:pt x="219572" y="65745"/>
                  <a:pt x="218480" y="66459"/>
                </a:cubicBezTo>
                <a:lnTo>
                  <a:pt x="175551" y="95766"/>
                </a:lnTo>
                <a:cubicBezTo>
                  <a:pt x="174824" y="96123"/>
                  <a:pt x="174096" y="96481"/>
                  <a:pt x="173005" y="96481"/>
                </a:cubicBezTo>
                <a:cubicBezTo>
                  <a:pt x="172277" y="96481"/>
                  <a:pt x="171549" y="96481"/>
                  <a:pt x="170822" y="95766"/>
                </a:cubicBezTo>
                <a:cubicBezTo>
                  <a:pt x="169003" y="95051"/>
                  <a:pt x="168275" y="93622"/>
                  <a:pt x="168275" y="91835"/>
                </a:cubicBezTo>
                <a:lnTo>
                  <a:pt x="168275" y="33579"/>
                </a:lnTo>
                <a:cubicBezTo>
                  <a:pt x="168275" y="31792"/>
                  <a:pt x="169003" y="30362"/>
                  <a:pt x="170822" y="29290"/>
                </a:cubicBezTo>
                <a:close/>
                <a:moveTo>
                  <a:pt x="79574" y="9326"/>
                </a:moveTo>
                <a:lnTo>
                  <a:pt x="79574" y="112636"/>
                </a:lnTo>
                <a:lnTo>
                  <a:pt x="99022" y="112636"/>
                </a:lnTo>
                <a:cubicBezTo>
                  <a:pt x="101543" y="112636"/>
                  <a:pt x="103704" y="114789"/>
                  <a:pt x="103704" y="117300"/>
                </a:cubicBezTo>
                <a:lnTo>
                  <a:pt x="103704" y="135594"/>
                </a:lnTo>
                <a:lnTo>
                  <a:pt x="137198" y="113712"/>
                </a:lnTo>
                <a:cubicBezTo>
                  <a:pt x="138278" y="112995"/>
                  <a:pt x="138998" y="112636"/>
                  <a:pt x="140079" y="112636"/>
                </a:cubicBezTo>
                <a:lnTo>
                  <a:pt x="301066" y="112636"/>
                </a:lnTo>
                <a:lnTo>
                  <a:pt x="301066" y="9326"/>
                </a:lnTo>
                <a:lnTo>
                  <a:pt x="79574" y="9326"/>
                </a:lnTo>
                <a:close/>
                <a:moveTo>
                  <a:pt x="74892" y="0"/>
                </a:moveTo>
                <a:lnTo>
                  <a:pt x="305748" y="0"/>
                </a:lnTo>
                <a:cubicBezTo>
                  <a:pt x="308629" y="0"/>
                  <a:pt x="310790" y="2152"/>
                  <a:pt x="310790" y="4663"/>
                </a:cubicBezTo>
                <a:lnTo>
                  <a:pt x="310790" y="117300"/>
                </a:lnTo>
                <a:cubicBezTo>
                  <a:pt x="310790" y="119811"/>
                  <a:pt x="308629" y="121963"/>
                  <a:pt x="305748" y="121963"/>
                </a:cubicBezTo>
                <a:lnTo>
                  <a:pt x="141159" y="121963"/>
                </a:lnTo>
                <a:lnTo>
                  <a:pt x="101543" y="148149"/>
                </a:lnTo>
                <a:cubicBezTo>
                  <a:pt x="100462" y="148866"/>
                  <a:pt x="99742" y="148866"/>
                  <a:pt x="99022" y="148866"/>
                </a:cubicBezTo>
                <a:cubicBezTo>
                  <a:pt x="98302" y="148866"/>
                  <a:pt x="97581" y="148866"/>
                  <a:pt x="96501" y="148508"/>
                </a:cubicBezTo>
                <a:cubicBezTo>
                  <a:pt x="95060" y="147432"/>
                  <a:pt x="94340" y="145997"/>
                  <a:pt x="94340" y="144562"/>
                </a:cubicBezTo>
                <a:lnTo>
                  <a:pt x="94340" y="121963"/>
                </a:lnTo>
                <a:lnTo>
                  <a:pt x="74892" y="121963"/>
                </a:lnTo>
                <a:cubicBezTo>
                  <a:pt x="72011" y="121963"/>
                  <a:pt x="69850" y="119811"/>
                  <a:pt x="69850" y="117300"/>
                </a:cubicBezTo>
                <a:lnTo>
                  <a:pt x="69850" y="4663"/>
                </a:lnTo>
                <a:cubicBezTo>
                  <a:pt x="69850" y="2152"/>
                  <a:pt x="72011" y="0"/>
                  <a:pt x="74892" y="0"/>
                </a:cubicBezTo>
                <a:close/>
                <a:moveTo>
                  <a:pt x="18640" y="0"/>
                </a:moveTo>
                <a:lnTo>
                  <a:pt x="50544" y="0"/>
                </a:lnTo>
                <a:cubicBezTo>
                  <a:pt x="53053" y="0"/>
                  <a:pt x="55204" y="2158"/>
                  <a:pt x="55204" y="4676"/>
                </a:cubicBezTo>
                <a:cubicBezTo>
                  <a:pt x="55204" y="7194"/>
                  <a:pt x="53053" y="9352"/>
                  <a:pt x="50544" y="9352"/>
                </a:cubicBezTo>
                <a:lnTo>
                  <a:pt x="18640" y="9352"/>
                </a:lnTo>
                <a:cubicBezTo>
                  <a:pt x="13622" y="9352"/>
                  <a:pt x="9320" y="13669"/>
                  <a:pt x="9320" y="18705"/>
                </a:cubicBezTo>
                <a:lnTo>
                  <a:pt x="9320" y="114027"/>
                </a:lnTo>
                <a:cubicBezTo>
                  <a:pt x="9320" y="116545"/>
                  <a:pt x="7169" y="118703"/>
                  <a:pt x="4660" y="118703"/>
                </a:cubicBezTo>
                <a:cubicBezTo>
                  <a:pt x="2151" y="118703"/>
                  <a:pt x="0" y="116545"/>
                  <a:pt x="0" y="114027"/>
                </a:cubicBezTo>
                <a:lnTo>
                  <a:pt x="0" y="18705"/>
                </a:lnTo>
                <a:cubicBezTo>
                  <a:pt x="0" y="8273"/>
                  <a:pt x="8245" y="0"/>
                  <a:pt x="18640" y="0"/>
                </a:cubicBezTo>
                <a:close/>
              </a:path>
            </a:pathLst>
          </a:custGeom>
          <a:solidFill>
            <a:schemeClr val="bg1"/>
          </a:solidFill>
          <a:ln>
            <a:noFill/>
          </a:ln>
          <a:effectLst/>
        </p:spPr>
        <p:txBody>
          <a:bodyPr anchor="ctr"/>
          <a:lstStyle/>
          <a:p>
            <a:pPr defTabSz="914217"/>
            <a:endParaRPr lang="en-US" dirty="0">
              <a:solidFill>
                <a:srgbClr val="272727"/>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 name="Freeform 39">
            <a:extLst>
              <a:ext uri="{FF2B5EF4-FFF2-40B4-BE49-F238E27FC236}">
                <a16:creationId xmlns:a16="http://schemas.microsoft.com/office/drawing/2014/main" id="{13B33F00-412B-40AB-94A5-1D3B0338D18A}"/>
              </a:ext>
            </a:extLst>
          </p:cNvPr>
          <p:cNvSpPr>
            <a:spLocks noChangeArrowheads="1"/>
          </p:cNvSpPr>
          <p:nvPr/>
        </p:nvSpPr>
        <p:spPr bwMode="auto">
          <a:xfrm>
            <a:off x="9070990" y="2912842"/>
            <a:ext cx="543427" cy="1744245"/>
          </a:xfrm>
          <a:custGeom>
            <a:avLst/>
            <a:gdLst>
              <a:gd name="connsiteX0" fmla="*/ 921034 w 1086853"/>
              <a:gd name="connsiteY0" fmla="*/ 0 h 3488490"/>
              <a:gd name="connsiteX1" fmla="*/ 965817 w 1086853"/>
              <a:gd name="connsiteY1" fmla="*/ 54278 h 3488490"/>
              <a:gd name="connsiteX2" fmla="*/ 1078961 w 1086853"/>
              <a:gd name="connsiteY2" fmla="*/ 147630 h 3488490"/>
              <a:gd name="connsiteX3" fmla="*/ 1086853 w 1086853"/>
              <a:gd name="connsiteY3" fmla="*/ 151914 h 3488490"/>
              <a:gd name="connsiteX4" fmla="*/ 1017809 w 1086853"/>
              <a:gd name="connsiteY4" fmla="*/ 188691 h 3488490"/>
              <a:gd name="connsiteX5" fmla="*/ 299202 w 1086853"/>
              <a:gd name="connsiteY5" fmla="*/ 905868 h 3488490"/>
              <a:gd name="connsiteX6" fmla="*/ 166586 w 1086853"/>
              <a:gd name="connsiteY6" fmla="*/ 1227226 h 3488490"/>
              <a:gd name="connsiteX7" fmla="*/ 166586 w 1086853"/>
              <a:gd name="connsiteY7" fmla="*/ 3488490 h 3488490"/>
              <a:gd name="connsiteX8" fmla="*/ 0 w 1086853"/>
              <a:gd name="connsiteY8" fmla="*/ 3488490 h 3488490"/>
              <a:gd name="connsiteX9" fmla="*/ 0 w 1086853"/>
              <a:gd name="connsiteY9" fmla="*/ 1227226 h 3488490"/>
              <a:gd name="connsiteX10" fmla="*/ 182265 w 1086853"/>
              <a:gd name="connsiteY10" fmla="*/ 788951 h 3488490"/>
              <a:gd name="connsiteX11" fmla="*/ 870821 w 1086853"/>
              <a:gd name="connsiteY11" fmla="*/ 101167 h 3488490"/>
              <a:gd name="connsiteX12" fmla="*/ 914366 w 1086853"/>
              <a:gd name="connsiteY12" fmla="*/ 19603 h 34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6853" h="3488490">
                <a:moveTo>
                  <a:pt x="921034" y="0"/>
                </a:moveTo>
                <a:lnTo>
                  <a:pt x="965817" y="54278"/>
                </a:lnTo>
                <a:cubicBezTo>
                  <a:pt x="1000404" y="88865"/>
                  <a:pt x="1038289" y="120153"/>
                  <a:pt x="1078961" y="147630"/>
                </a:cubicBezTo>
                <a:lnTo>
                  <a:pt x="1086853" y="151914"/>
                </a:lnTo>
                <a:lnTo>
                  <a:pt x="1017809" y="188691"/>
                </a:lnTo>
                <a:lnTo>
                  <a:pt x="299202" y="905868"/>
                </a:lnTo>
                <a:cubicBezTo>
                  <a:pt x="213622" y="992086"/>
                  <a:pt x="166586" y="1105737"/>
                  <a:pt x="166586" y="1227226"/>
                </a:cubicBezTo>
                <a:lnTo>
                  <a:pt x="166586" y="3488490"/>
                </a:lnTo>
                <a:lnTo>
                  <a:pt x="0" y="3488490"/>
                </a:lnTo>
                <a:lnTo>
                  <a:pt x="0" y="1227226"/>
                </a:lnTo>
                <a:cubicBezTo>
                  <a:pt x="0" y="1061322"/>
                  <a:pt x="65328" y="905868"/>
                  <a:pt x="182265" y="788951"/>
                </a:cubicBezTo>
                <a:lnTo>
                  <a:pt x="870821" y="101167"/>
                </a:lnTo>
                <a:cubicBezTo>
                  <a:pt x="886500" y="76183"/>
                  <a:pt x="901403" y="48913"/>
                  <a:pt x="914366" y="19603"/>
                </a:cubicBezTo>
                <a:close/>
              </a:path>
            </a:pathLst>
          </a:cu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3" name="Freeform 41">
            <a:extLst>
              <a:ext uri="{FF2B5EF4-FFF2-40B4-BE49-F238E27FC236}">
                <a16:creationId xmlns:a16="http://schemas.microsoft.com/office/drawing/2014/main" id="{4E7BF450-9962-4D86-BF27-AE37008B2131}"/>
              </a:ext>
            </a:extLst>
          </p:cNvPr>
          <p:cNvSpPr>
            <a:spLocks noChangeArrowheads="1"/>
          </p:cNvSpPr>
          <p:nvPr/>
        </p:nvSpPr>
        <p:spPr bwMode="auto">
          <a:xfrm>
            <a:off x="9483705" y="1550587"/>
            <a:ext cx="2145473" cy="1530961"/>
          </a:xfrm>
          <a:custGeom>
            <a:avLst/>
            <a:gdLst>
              <a:gd name="connsiteX0" fmla="*/ 1344579 w 4290945"/>
              <a:gd name="connsiteY0" fmla="*/ 0 h 3061922"/>
              <a:gd name="connsiteX1" fmla="*/ 4014007 w 4290945"/>
              <a:gd name="connsiteY1" fmla="*/ 0 h 3061922"/>
              <a:gd name="connsiteX2" fmla="*/ 4290945 w 4290945"/>
              <a:gd name="connsiteY2" fmla="*/ 277060 h 3061922"/>
              <a:gd name="connsiteX3" fmla="*/ 4290945 w 4290945"/>
              <a:gd name="connsiteY3" fmla="*/ 1738813 h 3061922"/>
              <a:gd name="connsiteX4" fmla="*/ 3183199 w 4290945"/>
              <a:gd name="connsiteY4" fmla="*/ 2847706 h 3061922"/>
              <a:gd name="connsiteX5" fmla="*/ 613049 w 4290945"/>
              <a:gd name="connsiteY5" fmla="*/ 2847706 h 3061922"/>
              <a:gd name="connsiteX6" fmla="*/ 266995 w 4290945"/>
              <a:gd name="connsiteY6" fmla="*/ 3018622 h 3061922"/>
              <a:gd name="connsiteX7" fmla="*/ 242552 w 4290945"/>
              <a:gd name="connsiteY7" fmla="*/ 3061922 h 3061922"/>
              <a:gd name="connsiteX8" fmla="*/ 213356 w 4290945"/>
              <a:gd name="connsiteY8" fmla="*/ 3008133 h 3061922"/>
              <a:gd name="connsiteX9" fmla="*/ 6860 w 4290945"/>
              <a:gd name="connsiteY9" fmla="*/ 2801637 h 3061922"/>
              <a:gd name="connsiteX10" fmla="*/ 0 w 4290945"/>
              <a:gd name="connsiteY10" fmla="*/ 2797914 h 3061922"/>
              <a:gd name="connsiteX11" fmla="*/ 48413 w 4290945"/>
              <a:gd name="connsiteY11" fmla="*/ 2767230 h 3061922"/>
              <a:gd name="connsiteX12" fmla="*/ 236181 w 4290945"/>
              <a:gd name="connsiteY12" fmla="*/ 2375266 h 3061922"/>
              <a:gd name="connsiteX13" fmla="*/ 236181 w 4290945"/>
              <a:gd name="connsiteY13" fmla="*/ 1108240 h 3061922"/>
              <a:gd name="connsiteX14" fmla="*/ 1344579 w 4290945"/>
              <a:gd name="connsiteY14" fmla="*/ 0 h 30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945" h="3061922">
                <a:moveTo>
                  <a:pt x="1344579" y="0"/>
                </a:moveTo>
                <a:lnTo>
                  <a:pt x="4014007" y="0"/>
                </a:lnTo>
                <a:cubicBezTo>
                  <a:pt x="4167499" y="0"/>
                  <a:pt x="4290945" y="123501"/>
                  <a:pt x="4290945" y="277060"/>
                </a:cubicBezTo>
                <a:lnTo>
                  <a:pt x="4290945" y="1738813"/>
                </a:lnTo>
                <a:cubicBezTo>
                  <a:pt x="4290945" y="2351089"/>
                  <a:pt x="3795201" y="2847706"/>
                  <a:pt x="3183199" y="2847706"/>
                </a:cubicBezTo>
                <a:lnTo>
                  <a:pt x="613049" y="2847706"/>
                </a:lnTo>
                <a:cubicBezTo>
                  <a:pt x="438903" y="2855057"/>
                  <a:pt x="332266" y="2929029"/>
                  <a:pt x="266995" y="3018622"/>
                </a:cubicBezTo>
                <a:lnTo>
                  <a:pt x="242552" y="3061922"/>
                </a:lnTo>
                <a:lnTo>
                  <a:pt x="213356" y="3008133"/>
                </a:lnTo>
                <a:cubicBezTo>
                  <a:pt x="158402" y="2926790"/>
                  <a:pt x="88203" y="2856592"/>
                  <a:pt x="6860" y="2801637"/>
                </a:cubicBezTo>
                <a:lnTo>
                  <a:pt x="0" y="2797914"/>
                </a:lnTo>
                <a:lnTo>
                  <a:pt x="48413" y="2767230"/>
                </a:lnTo>
                <a:cubicBezTo>
                  <a:pt x="187501" y="2647466"/>
                  <a:pt x="226384" y="2449596"/>
                  <a:pt x="236181" y="2375266"/>
                </a:cubicBezTo>
                <a:lnTo>
                  <a:pt x="236181" y="1108240"/>
                </a:lnTo>
                <a:cubicBezTo>
                  <a:pt x="236181" y="495964"/>
                  <a:pt x="732576" y="0"/>
                  <a:pt x="1344579" y="0"/>
                </a:cubicBezTo>
                <a:close/>
              </a:path>
            </a:pathLst>
          </a:cu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10" name="TextBox 9">
            <a:extLst>
              <a:ext uri="{FF2B5EF4-FFF2-40B4-BE49-F238E27FC236}">
                <a16:creationId xmlns:a16="http://schemas.microsoft.com/office/drawing/2014/main" id="{1CABA561-FACE-445F-85DD-2177678270E4}"/>
              </a:ext>
            </a:extLst>
          </p:cNvPr>
          <p:cNvSpPr txBox="1"/>
          <p:nvPr/>
        </p:nvSpPr>
        <p:spPr>
          <a:xfrm>
            <a:off x="9808646" y="1523238"/>
            <a:ext cx="1912974" cy="523220"/>
          </a:xfrm>
          <a:prstGeom prst="rect">
            <a:avLst/>
          </a:prstGeom>
          <a:noFill/>
        </p:spPr>
        <p:txBody>
          <a:bodyPr wrap="square" rtlCol="0" anchor="b" anchorCtr="0">
            <a:spAutoFit/>
          </a:bodyPr>
          <a:lstStyle/>
          <a:p>
            <a:pPr algn="ctr" defTabSz="914217"/>
            <a:r>
              <a:rPr lang="en-US" sz="1400" b="1" dirty="0">
                <a:solidFill>
                  <a:srgbClr val="FFFFFF"/>
                </a:solidFill>
                <a:latin typeface="Lato Light" panose="020F0502020204030203" pitchFamily="34" charset="0"/>
                <a:ea typeface="Lato Light" panose="020F0502020204030203" pitchFamily="34" charset="0"/>
                <a:cs typeface="Lato Light" panose="020F0502020204030203" pitchFamily="34" charset="0"/>
              </a:rPr>
              <a:t>Measures to drive </a:t>
            </a:r>
          </a:p>
          <a:p>
            <a:pPr algn="ctr" defTabSz="914217"/>
            <a:r>
              <a:rPr lang="en-US" sz="1400" b="1" dirty="0">
                <a:solidFill>
                  <a:srgbClr val="FFFFFF"/>
                </a:solidFill>
                <a:latin typeface="Lato Light" panose="020F0502020204030203" pitchFamily="34" charset="0"/>
                <a:ea typeface="Lato Light" panose="020F0502020204030203" pitchFamily="34" charset="0"/>
                <a:cs typeface="Lato Light" panose="020F0502020204030203" pitchFamily="34" charset="0"/>
              </a:rPr>
              <a:t>performance </a:t>
            </a:r>
          </a:p>
        </p:txBody>
      </p:sp>
      <p:sp>
        <p:nvSpPr>
          <p:cNvPr id="11" name="Subtitle 2">
            <a:extLst>
              <a:ext uri="{FF2B5EF4-FFF2-40B4-BE49-F238E27FC236}">
                <a16:creationId xmlns:a16="http://schemas.microsoft.com/office/drawing/2014/main" id="{093F29B8-7072-40CA-B5E3-14359AD89A1D}"/>
              </a:ext>
            </a:extLst>
          </p:cNvPr>
          <p:cNvSpPr txBox="1">
            <a:spLocks/>
          </p:cNvSpPr>
          <p:nvPr/>
        </p:nvSpPr>
        <p:spPr>
          <a:xfrm>
            <a:off x="9808646" y="2025282"/>
            <a:ext cx="1820532" cy="7965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000" dirty="0">
                <a:solidFill>
                  <a:srgbClr val="FFFFFF"/>
                </a:solidFill>
                <a:latin typeface="Lato Light" panose="020F0502020204030203" pitchFamily="34" charset="0"/>
                <a:ea typeface="Lato Light" panose="020F0502020204030203" pitchFamily="34" charset="0"/>
                <a:cs typeface="Lato Light" panose="020F0502020204030203" pitchFamily="34" charset="0"/>
              </a:rPr>
              <a:t>Develop a reporting format , refine KPI’s constantly and use checklists and exhibits to get the process moving </a:t>
            </a:r>
          </a:p>
        </p:txBody>
      </p:sp>
      <p:sp>
        <p:nvSpPr>
          <p:cNvPr id="43" name="Freeform 232">
            <a:extLst>
              <a:ext uri="{FF2B5EF4-FFF2-40B4-BE49-F238E27FC236}">
                <a16:creationId xmlns:a16="http://schemas.microsoft.com/office/drawing/2014/main" id="{35EACA23-0DAA-4532-9C21-43078955F04D}"/>
              </a:ext>
            </a:extLst>
          </p:cNvPr>
          <p:cNvSpPr>
            <a:spLocks noChangeArrowheads="1"/>
          </p:cNvSpPr>
          <p:nvPr/>
        </p:nvSpPr>
        <p:spPr bwMode="auto">
          <a:xfrm>
            <a:off x="10142987" y="1993606"/>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272727"/>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3" name="TextBox 62">
            <a:extLst>
              <a:ext uri="{FF2B5EF4-FFF2-40B4-BE49-F238E27FC236}">
                <a16:creationId xmlns:a16="http://schemas.microsoft.com/office/drawing/2014/main" id="{49E01450-B125-45D8-A189-A6F7F464ECAC}"/>
              </a:ext>
            </a:extLst>
          </p:cNvPr>
          <p:cNvSpPr txBox="1"/>
          <p:nvPr/>
        </p:nvSpPr>
        <p:spPr>
          <a:xfrm>
            <a:off x="94017" y="165975"/>
            <a:ext cx="5935307"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The 6 Steps to setting up KPI’s</a:t>
            </a:r>
          </a:p>
        </p:txBody>
      </p:sp>
      <p:pic>
        <p:nvPicPr>
          <p:cNvPr id="64" name="Picture 63" descr="Logo&#10;&#10;Description automatically generated">
            <a:extLst>
              <a:ext uri="{FF2B5EF4-FFF2-40B4-BE49-F238E27FC236}">
                <a16:creationId xmlns:a16="http://schemas.microsoft.com/office/drawing/2014/main" id="{B868D41D-0775-4DC7-8C72-497FAACEB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Tree>
    <p:extLst>
      <p:ext uri="{BB962C8B-B14F-4D97-AF65-F5344CB8AC3E}">
        <p14:creationId xmlns:p14="http://schemas.microsoft.com/office/powerpoint/2010/main" val="125721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5745050"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Marketing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393439" y="2917198"/>
            <a:ext cx="4797978" cy="95410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b="0" i="0" dirty="0">
                <a:solidFill>
                  <a:srgbClr val="393939"/>
                </a:solidFill>
                <a:effectLst/>
                <a:latin typeface="Lato Light" panose="020F0502020204030203" pitchFamily="34" charset="0"/>
                <a:ea typeface="Lato Light" panose="020F0502020204030203" pitchFamily="34" charset="0"/>
                <a:cs typeface="Lato Light" panose="020F0502020204030203" pitchFamily="34" charset="0"/>
              </a:rPr>
              <a:t>Mark up refers to the value that a player adds to the cost price of a product. The value added is called the mark-up. The mark-up added to the cost price usually equals retail price</a:t>
            </a:r>
            <a:endParaRPr lang="en-US" sz="18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cxnSp>
        <p:nvCxnSpPr>
          <p:cNvPr id="4" name="Straight Connector 3">
            <a:extLst>
              <a:ext uri="{FF2B5EF4-FFF2-40B4-BE49-F238E27FC236}">
                <a16:creationId xmlns:a16="http://schemas.microsoft.com/office/drawing/2014/main" id="{7F65EADB-1D2E-4850-9D71-8BD2247595E5}"/>
              </a:ext>
            </a:extLst>
          </p:cNvPr>
          <p:cNvCxnSpPr/>
          <p:nvPr/>
        </p:nvCxnSpPr>
        <p:spPr>
          <a:xfrm>
            <a:off x="5660058" y="2077703"/>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34A7BA7-6A74-4586-87C1-4C05B0CACADB}"/>
              </a:ext>
            </a:extLst>
          </p:cNvPr>
          <p:cNvGrpSpPr/>
          <p:nvPr/>
        </p:nvGrpSpPr>
        <p:grpSpPr>
          <a:xfrm>
            <a:off x="530594" y="1798808"/>
            <a:ext cx="2982659" cy="769130"/>
            <a:chOff x="327632" y="928571"/>
            <a:chExt cx="2982659"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513301" y="1017398"/>
              <a:ext cx="2796990"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49786" y="1175139"/>
              <a:ext cx="1975153" cy="338554"/>
            </a:xfrm>
            <a:prstGeom prst="rect">
              <a:avLst/>
            </a:prstGeom>
            <a:noFill/>
            <a:ln>
              <a:noFill/>
            </a:ln>
          </p:spPr>
          <p:txBody>
            <a:bodyPr wrap="square" rtlCol="0" anchor="ctr" anchorCtr="0">
              <a:spAutoFit/>
            </a:bodyPr>
            <a:lstStyle/>
            <a:p>
              <a:r>
                <a:rPr lang="en-US" sz="16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Mark Up </a:t>
              </a:r>
            </a:p>
          </p:txBody>
        </p:sp>
      </p:grpSp>
      <p:grpSp>
        <p:nvGrpSpPr>
          <p:cNvPr id="16" name="Group 15">
            <a:extLst>
              <a:ext uri="{FF2B5EF4-FFF2-40B4-BE49-F238E27FC236}">
                <a16:creationId xmlns:a16="http://schemas.microsoft.com/office/drawing/2014/main" id="{87B2C716-142B-499E-98FE-5497C3429767}"/>
              </a:ext>
            </a:extLst>
          </p:cNvPr>
          <p:cNvGrpSpPr/>
          <p:nvPr/>
        </p:nvGrpSpPr>
        <p:grpSpPr>
          <a:xfrm>
            <a:off x="5914671" y="1887636"/>
            <a:ext cx="5285311" cy="591475"/>
            <a:chOff x="5457846" y="1907190"/>
            <a:chExt cx="5781284" cy="591475"/>
          </a:xfrm>
        </p:grpSpPr>
        <p:sp>
          <p:nvSpPr>
            <p:cNvPr id="20" name="Rounded Rectangle 25">
              <a:extLst>
                <a:ext uri="{FF2B5EF4-FFF2-40B4-BE49-F238E27FC236}">
                  <a16:creationId xmlns:a16="http://schemas.microsoft.com/office/drawing/2014/main" id="{1707383D-C491-4EEB-B9DD-D2F9D395F64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id="{8B36F199-DFAC-4FDC-B8F8-57FB260081DE}"/>
                </a:ext>
              </a:extLst>
            </p:cNvPr>
            <p:cNvSpPr txBox="1"/>
            <p:nvPr/>
          </p:nvSpPr>
          <p:spPr>
            <a:xfrm>
              <a:off x="5703800" y="1974854"/>
              <a:ext cx="5322266" cy="461665"/>
            </a:xfrm>
            <a:prstGeom prst="rect">
              <a:avLst/>
            </a:prstGeom>
            <a:noFill/>
            <a:ln>
              <a:noFill/>
            </a:ln>
          </p:spPr>
          <p:txBody>
            <a:bodyPr wrap="square" rtlCol="0" anchor="b" anchorCtr="0">
              <a:spAutoFit/>
            </a:bodyPr>
            <a:lstStyle/>
            <a:p>
              <a:pPr algn="ctr"/>
              <a:r>
                <a:rPr lang="en-US" sz="24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illustration</a:t>
              </a:r>
            </a:p>
          </p:txBody>
        </p:sp>
      </p:grpSp>
      <p:sp>
        <p:nvSpPr>
          <p:cNvPr id="19" name="Rectangle 18">
            <a:extLst>
              <a:ext uri="{FF2B5EF4-FFF2-40B4-BE49-F238E27FC236}">
                <a16:creationId xmlns:a16="http://schemas.microsoft.com/office/drawing/2014/main" id="{5773D0AC-846B-45C8-AFD0-60AB765F7443}"/>
              </a:ext>
            </a:extLst>
          </p:cNvPr>
          <p:cNvSpPr/>
          <p:nvPr/>
        </p:nvSpPr>
        <p:spPr>
          <a:xfrm>
            <a:off x="7241927" y="3157880"/>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F7848B7E-08D0-410A-A21E-5BAA040E25F7}"/>
              </a:ext>
            </a:extLst>
          </p:cNvPr>
          <p:cNvSpPr/>
          <p:nvPr/>
        </p:nvSpPr>
        <p:spPr>
          <a:xfrm>
            <a:off x="5853740" y="3160522"/>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400" kern="0" dirty="0">
                <a:solidFill>
                  <a:schemeClr val="tx1">
                    <a:lumMod val="95000"/>
                    <a:lumOff val="5000"/>
                  </a:schemeClr>
                </a:solidFill>
                <a:latin typeface="Lato Light" panose="020F0502020204030203" pitchFamily="34" charset="0"/>
              </a:rPr>
              <a:t>Mark Up % </a:t>
            </a:r>
          </a:p>
        </p:txBody>
      </p:sp>
      <p:sp>
        <p:nvSpPr>
          <p:cNvPr id="28" name="Rectangle 27">
            <a:extLst>
              <a:ext uri="{FF2B5EF4-FFF2-40B4-BE49-F238E27FC236}">
                <a16:creationId xmlns:a16="http://schemas.microsoft.com/office/drawing/2014/main" id="{A77BBAED-4097-4D66-88DC-A0C748AF6E21}"/>
              </a:ext>
            </a:extLst>
          </p:cNvPr>
          <p:cNvSpPr/>
          <p:nvPr/>
        </p:nvSpPr>
        <p:spPr>
          <a:xfrm>
            <a:off x="7868495" y="2929809"/>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Selling Price</a:t>
            </a:r>
          </a:p>
        </p:txBody>
      </p:sp>
      <p:sp>
        <p:nvSpPr>
          <p:cNvPr id="25" name="Rectangle 24">
            <a:extLst>
              <a:ext uri="{FF2B5EF4-FFF2-40B4-BE49-F238E27FC236}">
                <a16:creationId xmlns:a16="http://schemas.microsoft.com/office/drawing/2014/main" id="{0B58369A-2147-403A-AABD-64AD182B547E}"/>
              </a:ext>
            </a:extLst>
          </p:cNvPr>
          <p:cNvSpPr/>
          <p:nvPr/>
        </p:nvSpPr>
        <p:spPr>
          <a:xfrm>
            <a:off x="9767837" y="2917198"/>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Cost Price </a:t>
            </a:r>
          </a:p>
        </p:txBody>
      </p:sp>
      <p:sp>
        <p:nvSpPr>
          <p:cNvPr id="29" name="Rectangle 28">
            <a:extLst>
              <a:ext uri="{FF2B5EF4-FFF2-40B4-BE49-F238E27FC236}">
                <a16:creationId xmlns:a16="http://schemas.microsoft.com/office/drawing/2014/main" id="{93E97DFC-6DE5-43AC-A522-421C643E7931}"/>
              </a:ext>
            </a:extLst>
          </p:cNvPr>
          <p:cNvSpPr/>
          <p:nvPr/>
        </p:nvSpPr>
        <p:spPr>
          <a:xfrm>
            <a:off x="7868495" y="3413005"/>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lang="en-US" sz="1400" kern="0" dirty="0">
                <a:solidFill>
                  <a:schemeClr val="tx1">
                    <a:lumMod val="95000"/>
                    <a:lumOff val="5000"/>
                  </a:schemeClr>
                </a:solidFill>
                <a:latin typeface="Lato Light" panose="020F0502020204030203" pitchFamily="34" charset="0"/>
              </a:rPr>
              <a:t>Cost Price </a:t>
            </a:r>
            <a:endPar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endParaRPr>
          </a:p>
        </p:txBody>
      </p:sp>
      <p:sp>
        <p:nvSpPr>
          <p:cNvPr id="30" name="Rectangle 29">
            <a:extLst>
              <a:ext uri="{FF2B5EF4-FFF2-40B4-BE49-F238E27FC236}">
                <a16:creationId xmlns:a16="http://schemas.microsoft.com/office/drawing/2014/main" id="{9994DFCE-D2DE-4E34-A2A1-FDF12923C2B4}"/>
              </a:ext>
            </a:extLst>
          </p:cNvPr>
          <p:cNvSpPr/>
          <p:nvPr/>
        </p:nvSpPr>
        <p:spPr>
          <a:xfrm>
            <a:off x="9128667" y="292607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31" name="Rectangle 30">
            <a:extLst>
              <a:ext uri="{FF2B5EF4-FFF2-40B4-BE49-F238E27FC236}">
                <a16:creationId xmlns:a16="http://schemas.microsoft.com/office/drawing/2014/main" id="{8FFBF0E6-6677-4387-AA6E-03DD831F45F6}"/>
              </a:ext>
            </a:extLst>
          </p:cNvPr>
          <p:cNvSpPr/>
          <p:nvPr/>
        </p:nvSpPr>
        <p:spPr>
          <a:xfrm>
            <a:off x="10906622" y="3200930"/>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x</a:t>
            </a:r>
          </a:p>
        </p:txBody>
      </p:sp>
      <p:sp>
        <p:nvSpPr>
          <p:cNvPr id="32" name="Rectangle 31">
            <a:extLst>
              <a:ext uri="{FF2B5EF4-FFF2-40B4-BE49-F238E27FC236}">
                <a16:creationId xmlns:a16="http://schemas.microsoft.com/office/drawing/2014/main" id="{520680D9-6081-46E4-A970-1ED451146631}"/>
              </a:ext>
            </a:extLst>
          </p:cNvPr>
          <p:cNvSpPr/>
          <p:nvPr/>
        </p:nvSpPr>
        <p:spPr>
          <a:xfrm>
            <a:off x="11541235" y="319978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100</a:t>
            </a:r>
          </a:p>
        </p:txBody>
      </p:sp>
      <p:sp>
        <p:nvSpPr>
          <p:cNvPr id="33" name="Rectangle 32">
            <a:extLst>
              <a:ext uri="{FF2B5EF4-FFF2-40B4-BE49-F238E27FC236}">
                <a16:creationId xmlns:a16="http://schemas.microsoft.com/office/drawing/2014/main" id="{3FDCAA7F-C5E5-480D-BE28-130134B9A0F9}"/>
              </a:ext>
            </a:extLst>
          </p:cNvPr>
          <p:cNvSpPr/>
          <p:nvPr/>
        </p:nvSpPr>
        <p:spPr>
          <a:xfrm>
            <a:off x="7241927" y="4383130"/>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34" name="Rectangle 33">
            <a:extLst>
              <a:ext uri="{FF2B5EF4-FFF2-40B4-BE49-F238E27FC236}">
                <a16:creationId xmlns:a16="http://schemas.microsoft.com/office/drawing/2014/main" id="{58BE8C32-CBFC-4878-BDF5-B96107255D23}"/>
              </a:ext>
            </a:extLst>
          </p:cNvPr>
          <p:cNvSpPr/>
          <p:nvPr/>
        </p:nvSpPr>
        <p:spPr>
          <a:xfrm>
            <a:off x="5853740" y="4385772"/>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400" kern="0" dirty="0">
                <a:solidFill>
                  <a:schemeClr val="tx1">
                    <a:lumMod val="95000"/>
                    <a:lumOff val="5000"/>
                  </a:schemeClr>
                </a:solidFill>
                <a:latin typeface="Lato Light" panose="020F0502020204030203" pitchFamily="34" charset="0"/>
              </a:rPr>
              <a:t>Mark Up %</a:t>
            </a:r>
          </a:p>
        </p:txBody>
      </p:sp>
      <p:sp>
        <p:nvSpPr>
          <p:cNvPr id="35" name="Rectangle 34">
            <a:extLst>
              <a:ext uri="{FF2B5EF4-FFF2-40B4-BE49-F238E27FC236}">
                <a16:creationId xmlns:a16="http://schemas.microsoft.com/office/drawing/2014/main" id="{3B231E62-48DE-4A66-8803-718E687364C5}"/>
              </a:ext>
            </a:extLst>
          </p:cNvPr>
          <p:cNvSpPr/>
          <p:nvPr/>
        </p:nvSpPr>
        <p:spPr>
          <a:xfrm>
            <a:off x="7868495" y="4155059"/>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Revenue per unit </a:t>
            </a:r>
          </a:p>
        </p:txBody>
      </p:sp>
      <p:sp>
        <p:nvSpPr>
          <p:cNvPr id="36" name="Rectangle 35">
            <a:extLst>
              <a:ext uri="{FF2B5EF4-FFF2-40B4-BE49-F238E27FC236}">
                <a16:creationId xmlns:a16="http://schemas.microsoft.com/office/drawing/2014/main" id="{4073B80C-AB21-465E-8F64-202B051DE06C}"/>
              </a:ext>
            </a:extLst>
          </p:cNvPr>
          <p:cNvSpPr/>
          <p:nvPr/>
        </p:nvSpPr>
        <p:spPr>
          <a:xfrm>
            <a:off x="9767837" y="4142448"/>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COgS per unit </a:t>
            </a:r>
          </a:p>
        </p:txBody>
      </p:sp>
      <p:sp>
        <p:nvSpPr>
          <p:cNvPr id="37" name="Rectangle 36">
            <a:extLst>
              <a:ext uri="{FF2B5EF4-FFF2-40B4-BE49-F238E27FC236}">
                <a16:creationId xmlns:a16="http://schemas.microsoft.com/office/drawing/2014/main" id="{CEE4BA9B-3B2B-48A5-838A-9B001C20C468}"/>
              </a:ext>
            </a:extLst>
          </p:cNvPr>
          <p:cNvSpPr/>
          <p:nvPr/>
        </p:nvSpPr>
        <p:spPr>
          <a:xfrm>
            <a:off x="7868495" y="4638255"/>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lang="en-US" sz="1400" kern="0" dirty="0">
                <a:solidFill>
                  <a:schemeClr val="tx1">
                    <a:lumMod val="95000"/>
                    <a:lumOff val="5000"/>
                  </a:schemeClr>
                </a:solidFill>
                <a:latin typeface="Lato Light" panose="020F0502020204030203" pitchFamily="34" charset="0"/>
              </a:rPr>
              <a:t>COgS per unit</a:t>
            </a:r>
            <a:endPar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endParaRPr>
          </a:p>
        </p:txBody>
      </p:sp>
      <p:sp>
        <p:nvSpPr>
          <p:cNvPr id="38" name="Rectangle 37">
            <a:extLst>
              <a:ext uri="{FF2B5EF4-FFF2-40B4-BE49-F238E27FC236}">
                <a16:creationId xmlns:a16="http://schemas.microsoft.com/office/drawing/2014/main" id="{3D04DCC6-DDD9-48EC-A531-FE4C1C6A26A8}"/>
              </a:ext>
            </a:extLst>
          </p:cNvPr>
          <p:cNvSpPr/>
          <p:nvPr/>
        </p:nvSpPr>
        <p:spPr>
          <a:xfrm>
            <a:off x="9128667" y="415132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39" name="Rectangle 38">
            <a:extLst>
              <a:ext uri="{FF2B5EF4-FFF2-40B4-BE49-F238E27FC236}">
                <a16:creationId xmlns:a16="http://schemas.microsoft.com/office/drawing/2014/main" id="{630075E9-B9F4-4954-A25F-FFA25014A318}"/>
              </a:ext>
            </a:extLst>
          </p:cNvPr>
          <p:cNvSpPr/>
          <p:nvPr/>
        </p:nvSpPr>
        <p:spPr>
          <a:xfrm>
            <a:off x="10906622" y="4426180"/>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4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x</a:t>
            </a:r>
          </a:p>
        </p:txBody>
      </p:sp>
      <p:sp>
        <p:nvSpPr>
          <p:cNvPr id="40" name="Rectangle 39">
            <a:extLst>
              <a:ext uri="{FF2B5EF4-FFF2-40B4-BE49-F238E27FC236}">
                <a16:creationId xmlns:a16="http://schemas.microsoft.com/office/drawing/2014/main" id="{CFFB8B0E-AF57-4E85-8591-3E769AF14449}"/>
              </a:ext>
            </a:extLst>
          </p:cNvPr>
          <p:cNvSpPr/>
          <p:nvPr/>
        </p:nvSpPr>
        <p:spPr>
          <a:xfrm>
            <a:off x="11541235" y="442503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100</a:t>
            </a:r>
          </a:p>
        </p:txBody>
      </p:sp>
    </p:spTree>
    <p:extLst>
      <p:ext uri="{BB962C8B-B14F-4D97-AF65-F5344CB8AC3E}">
        <p14:creationId xmlns:p14="http://schemas.microsoft.com/office/powerpoint/2010/main" val="2058101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9521"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Marketing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263136" y="2718815"/>
            <a:ext cx="4255597" cy="916020"/>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1400" dirty="0">
                <a:solidFill>
                  <a:schemeClr val="tx1"/>
                </a:solidFill>
                <a:latin typeface="Lato Light" panose="020F0502020204030203" pitchFamily="34" charset="0"/>
                <a:ea typeface="Lato Light" panose="020F0502020204030203" pitchFamily="34" charset="0"/>
                <a:cs typeface="Lato Light" panose="020F0502020204030203" pitchFamily="34" charset="0"/>
              </a:rPr>
              <a:t>Green marketing is a practice whereby companies seek to go above and beyond.</a:t>
            </a:r>
          </a:p>
        </p:txBody>
      </p:sp>
      <p:cxnSp>
        <p:nvCxnSpPr>
          <p:cNvPr id="4" name="Straight Connector 3">
            <a:extLst>
              <a:ext uri="{FF2B5EF4-FFF2-40B4-BE49-F238E27FC236}">
                <a16:creationId xmlns:a16="http://schemas.microsoft.com/office/drawing/2014/main" id="{7F65EADB-1D2E-4850-9D71-8BD2247595E5}"/>
              </a:ext>
            </a:extLst>
          </p:cNvPr>
          <p:cNvCxnSpPr/>
          <p:nvPr/>
        </p:nvCxnSpPr>
        <p:spPr>
          <a:xfrm>
            <a:off x="4790046"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1B5F598-7B92-4FBD-8143-A11933E62277}"/>
              </a:ext>
            </a:extLst>
          </p:cNvPr>
          <p:cNvGrpSpPr/>
          <p:nvPr/>
        </p:nvGrpSpPr>
        <p:grpSpPr>
          <a:xfrm>
            <a:off x="467266" y="1533252"/>
            <a:ext cx="2929635" cy="769130"/>
            <a:chOff x="327632" y="928571"/>
            <a:chExt cx="2929635"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2796990"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96762" y="1175139"/>
              <a:ext cx="1430200" cy="338554"/>
            </a:xfrm>
            <a:prstGeom prst="rect">
              <a:avLst/>
            </a:prstGeom>
            <a:noFill/>
            <a:ln>
              <a:noFill/>
            </a:ln>
          </p:spPr>
          <p:txBody>
            <a:bodyPr wrap="none" rtlCol="0" anchor="ctr" anchorCtr="0">
              <a:spAutoFit/>
            </a:bodyPr>
            <a:lstStyle/>
            <a:p>
              <a:pPr defTabSz="914217"/>
              <a:r>
                <a:rPr lang="en-US" sz="1600" b="1" dirty="0">
                  <a:solidFill>
                    <a:srgbClr val="08204D"/>
                  </a:solidFill>
                  <a:latin typeface="Lato Light" panose="020F0502020204030203" pitchFamily="34" charset="0"/>
                  <a:ea typeface="Lato Light" panose="020F0502020204030203" pitchFamily="34" charset="0"/>
                  <a:cs typeface="Lato Light" panose="020F0502020204030203" pitchFamily="34" charset="0"/>
                </a:rPr>
                <a:t>Variable Costs</a:t>
              </a:r>
            </a:p>
          </p:txBody>
        </p:sp>
      </p:grpSp>
      <p:grpSp>
        <p:nvGrpSpPr>
          <p:cNvPr id="43" name="Group 42">
            <a:extLst>
              <a:ext uri="{FF2B5EF4-FFF2-40B4-BE49-F238E27FC236}">
                <a16:creationId xmlns:a16="http://schemas.microsoft.com/office/drawing/2014/main" id="{AD748182-B464-4A4C-8E5E-3B94544E8718}"/>
              </a:ext>
            </a:extLst>
          </p:cNvPr>
          <p:cNvGrpSpPr/>
          <p:nvPr/>
        </p:nvGrpSpPr>
        <p:grpSpPr>
          <a:xfrm>
            <a:off x="5701041" y="1613201"/>
            <a:ext cx="5285311" cy="591475"/>
            <a:chOff x="5457846" y="1907190"/>
            <a:chExt cx="5781284" cy="591475"/>
          </a:xfrm>
        </p:grpSpPr>
        <p:sp>
          <p:nvSpPr>
            <p:cNvPr id="44" name="Rounded Rectangle 25">
              <a:extLst>
                <a:ext uri="{FF2B5EF4-FFF2-40B4-BE49-F238E27FC236}">
                  <a16:creationId xmlns:a16="http://schemas.microsoft.com/office/drawing/2014/main" id="{32D908D4-90A5-41A0-9CBF-D25291529BD9}"/>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5" name="TextBox 44">
              <a:extLst>
                <a:ext uri="{FF2B5EF4-FFF2-40B4-BE49-F238E27FC236}">
                  <a16:creationId xmlns:a16="http://schemas.microsoft.com/office/drawing/2014/main" id="{3739BE7F-7AAB-4E80-91E0-AE1AAA026CD3}"/>
                </a:ext>
              </a:extLst>
            </p:cNvPr>
            <p:cNvSpPr txBox="1"/>
            <p:nvPr/>
          </p:nvSpPr>
          <p:spPr>
            <a:xfrm>
              <a:off x="5703800" y="1974854"/>
              <a:ext cx="5322266" cy="461665"/>
            </a:xfrm>
            <a:prstGeom prst="rect">
              <a:avLst/>
            </a:prstGeom>
            <a:noFill/>
            <a:ln>
              <a:noFill/>
            </a:ln>
          </p:spPr>
          <p:txBody>
            <a:bodyPr wrap="square" rtlCol="0" anchor="b" anchorCtr="0">
              <a:spAutoFit/>
            </a:bodyPr>
            <a:lstStyle/>
            <a:p>
              <a:pPr algn="ctr"/>
              <a:r>
                <a:rPr lang="en-US" sz="24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34" name="Rectangle 33">
            <a:extLst>
              <a:ext uri="{FF2B5EF4-FFF2-40B4-BE49-F238E27FC236}">
                <a16:creationId xmlns:a16="http://schemas.microsoft.com/office/drawing/2014/main" id="{204C6C36-B8E9-4150-88C6-8C37FB35CC45}"/>
              </a:ext>
            </a:extLst>
          </p:cNvPr>
          <p:cNvSpPr/>
          <p:nvPr/>
        </p:nvSpPr>
        <p:spPr>
          <a:xfrm>
            <a:off x="7353340" y="2842354"/>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46" name="Rectangle 45">
            <a:extLst>
              <a:ext uri="{FF2B5EF4-FFF2-40B4-BE49-F238E27FC236}">
                <a16:creationId xmlns:a16="http://schemas.microsoft.com/office/drawing/2014/main" id="{D041E50D-BA4F-4F6B-891B-12F298D5258B}"/>
              </a:ext>
            </a:extLst>
          </p:cNvPr>
          <p:cNvSpPr/>
          <p:nvPr/>
        </p:nvSpPr>
        <p:spPr>
          <a:xfrm>
            <a:off x="5965153" y="2844996"/>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400" kern="0" dirty="0">
                <a:solidFill>
                  <a:schemeClr val="tx1">
                    <a:lumMod val="95000"/>
                    <a:lumOff val="5000"/>
                  </a:schemeClr>
                </a:solidFill>
                <a:latin typeface="Lato Light" panose="020F0502020204030203" pitchFamily="34" charset="0"/>
              </a:rPr>
              <a:t>Variable Cost </a:t>
            </a:r>
          </a:p>
        </p:txBody>
      </p:sp>
      <p:sp>
        <p:nvSpPr>
          <p:cNvPr id="53" name="Rectangle 52">
            <a:extLst>
              <a:ext uri="{FF2B5EF4-FFF2-40B4-BE49-F238E27FC236}">
                <a16:creationId xmlns:a16="http://schemas.microsoft.com/office/drawing/2014/main" id="{C172A047-5C1B-47BE-9A4F-3B978374EC22}"/>
              </a:ext>
            </a:extLst>
          </p:cNvPr>
          <p:cNvSpPr/>
          <p:nvPr/>
        </p:nvSpPr>
        <p:spPr>
          <a:xfrm>
            <a:off x="7986159" y="2837155"/>
            <a:ext cx="106800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Unit Volume (N) </a:t>
            </a:r>
          </a:p>
        </p:txBody>
      </p:sp>
      <p:sp>
        <p:nvSpPr>
          <p:cNvPr id="55" name="Rectangle 54">
            <a:extLst>
              <a:ext uri="{FF2B5EF4-FFF2-40B4-BE49-F238E27FC236}">
                <a16:creationId xmlns:a16="http://schemas.microsoft.com/office/drawing/2014/main" id="{167A3101-C2A1-4700-A79D-3520F9CCAB70}"/>
              </a:ext>
            </a:extLst>
          </p:cNvPr>
          <p:cNvSpPr/>
          <p:nvPr/>
        </p:nvSpPr>
        <p:spPr>
          <a:xfrm>
            <a:off x="9738325" y="2853357"/>
            <a:ext cx="125610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Variable cost per unit ($)</a:t>
            </a:r>
          </a:p>
        </p:txBody>
      </p:sp>
      <p:sp>
        <p:nvSpPr>
          <p:cNvPr id="56" name="Rectangle 55">
            <a:extLst>
              <a:ext uri="{FF2B5EF4-FFF2-40B4-BE49-F238E27FC236}">
                <a16:creationId xmlns:a16="http://schemas.microsoft.com/office/drawing/2014/main" id="{EC4DCA4E-C1D3-45C8-BAB3-B8EEB0CAC3D7}"/>
              </a:ext>
            </a:extLst>
          </p:cNvPr>
          <p:cNvSpPr/>
          <p:nvPr/>
        </p:nvSpPr>
        <p:spPr>
          <a:xfrm>
            <a:off x="9096196" y="2845792"/>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X</a:t>
            </a:r>
          </a:p>
        </p:txBody>
      </p:sp>
    </p:spTree>
    <p:extLst>
      <p:ext uri="{BB962C8B-B14F-4D97-AF65-F5344CB8AC3E}">
        <p14:creationId xmlns:p14="http://schemas.microsoft.com/office/powerpoint/2010/main" val="155766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2C50E61-3B22-4451-9A65-F720F7DD7C18}"/>
              </a:ext>
            </a:extLst>
          </p:cNvPr>
          <p:cNvSpPr txBox="1"/>
          <p:nvPr/>
        </p:nvSpPr>
        <p:spPr>
          <a:xfrm>
            <a:off x="94018" y="61048"/>
            <a:ext cx="3855813"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Marketing Metrics.</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94018" y="2523123"/>
            <a:ext cx="4823767" cy="204799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400" i="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400" i="1" dirty="0">
                <a:solidFill>
                  <a:schemeClr val="tx1"/>
                </a:solidFill>
                <a:latin typeface="Lato Light" panose="020F0502020204030203" pitchFamily="34" charset="0"/>
                <a:ea typeface="Lato Light" panose="020F0502020204030203" pitchFamily="34" charset="0"/>
                <a:cs typeface="Lato Light" panose="020F0502020204030203" pitchFamily="34" charset="0"/>
              </a:rPr>
              <a:t>Marketing As a Percentage of Sales: </a:t>
            </a:r>
          </a:p>
          <a:p>
            <a:pPr algn="l"/>
            <a:r>
              <a:rPr lang="en-GB" sz="1400" i="1" dirty="0">
                <a:solidFill>
                  <a:schemeClr val="tx1"/>
                </a:solidFill>
                <a:latin typeface="Lato Light" panose="020F0502020204030203" pitchFamily="34" charset="0"/>
                <a:ea typeface="Lato Light" panose="020F0502020204030203" pitchFamily="34" charset="0"/>
                <a:cs typeface="Lato Light" panose="020F0502020204030203" pitchFamily="34" charset="0"/>
              </a:rPr>
              <a:t>The level of marketing spending as a fraction</a:t>
            </a:r>
          </a:p>
          <a:p>
            <a:pPr algn="l"/>
            <a:r>
              <a:rPr lang="en-GB" sz="1400" i="1" dirty="0">
                <a:solidFill>
                  <a:schemeClr val="tx1"/>
                </a:solidFill>
                <a:latin typeface="Lato Light" panose="020F0502020204030203" pitchFamily="34" charset="0"/>
                <a:ea typeface="Lato Light" panose="020F0502020204030203" pitchFamily="34" charset="0"/>
                <a:cs typeface="Lato Light" panose="020F0502020204030203" pitchFamily="34" charset="0"/>
              </a:rPr>
              <a:t>of sales. This figure provides an indication of how heavily a company is marketing.</a:t>
            </a:r>
          </a:p>
          <a:p>
            <a:pPr algn="l"/>
            <a:r>
              <a:rPr lang="en-GB" sz="1400" i="1" dirty="0">
                <a:solidFill>
                  <a:schemeClr val="tx1"/>
                </a:solidFill>
                <a:latin typeface="Lato Light" panose="020F0502020204030203" pitchFamily="34" charset="0"/>
                <a:ea typeface="Lato Light" panose="020F0502020204030203" pitchFamily="34" charset="0"/>
                <a:cs typeface="Lato Light" panose="020F0502020204030203" pitchFamily="34" charset="0"/>
              </a:rPr>
              <a:t>The appropriate level for this figure varies among products, strategies, and markets.</a:t>
            </a:r>
          </a:p>
        </p:txBody>
      </p:sp>
      <p:cxnSp>
        <p:nvCxnSpPr>
          <p:cNvPr id="4" name="Straight Connector 3">
            <a:extLst>
              <a:ext uri="{FF2B5EF4-FFF2-40B4-BE49-F238E27FC236}">
                <a16:creationId xmlns:a16="http://schemas.microsoft.com/office/drawing/2014/main" id="{7F65EADB-1D2E-4850-9D71-8BD2247595E5}"/>
              </a:ext>
            </a:extLst>
          </p:cNvPr>
          <p:cNvCxnSpPr/>
          <p:nvPr/>
        </p:nvCxnSpPr>
        <p:spPr>
          <a:xfrm>
            <a:off x="4861070" y="1645385"/>
            <a:ext cx="0" cy="42454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D4D3FB-4570-48F5-80CB-DB171FD8A6DB}"/>
              </a:ext>
            </a:extLst>
          </p:cNvPr>
          <p:cNvGrpSpPr/>
          <p:nvPr/>
        </p:nvGrpSpPr>
        <p:grpSpPr>
          <a:xfrm>
            <a:off x="674094" y="1823555"/>
            <a:ext cx="3170749" cy="769130"/>
            <a:chOff x="327632" y="928571"/>
            <a:chExt cx="3170749"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03810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98255" y="1109078"/>
              <a:ext cx="1661032" cy="338554"/>
            </a:xfrm>
            <a:prstGeom prst="rect">
              <a:avLst/>
            </a:prstGeom>
            <a:noFill/>
            <a:ln>
              <a:noFill/>
            </a:ln>
          </p:spPr>
          <p:txBody>
            <a:bodyPr wrap="none" rtlCol="0" anchor="ctr" anchorCtr="0">
              <a:spAutoFit/>
            </a:bodyPr>
            <a:lstStyle/>
            <a:p>
              <a:pPr defTabSz="914217"/>
              <a:r>
                <a:rPr lang="en-US" sz="1600" b="1" dirty="0">
                  <a:solidFill>
                    <a:srgbClr val="08204D"/>
                  </a:solidFill>
                  <a:latin typeface="Lato Light" panose="020F0502020204030203" pitchFamily="34" charset="0"/>
                  <a:ea typeface="Lato Light" panose="020F0502020204030203" pitchFamily="34" charset="0"/>
                  <a:cs typeface="Lato Light" panose="020F0502020204030203" pitchFamily="34" charset="0"/>
                </a:rPr>
                <a:t>Marketing Costs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288324" y="3022770"/>
            <a:ext cx="1778051" cy="406230"/>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200" kern="0" dirty="0">
                <a:solidFill>
                  <a:schemeClr val="tx1">
                    <a:lumMod val="95000"/>
                    <a:lumOff val="5000"/>
                  </a:schemeClr>
                </a:solidFill>
                <a:latin typeface="Lato Light" panose="020F0502020204030203" pitchFamily="34" charset="0"/>
              </a:rPr>
              <a:t>Marketing as a % of Sales </a:t>
            </a:r>
          </a:p>
        </p:txBody>
      </p:sp>
      <p:sp>
        <p:nvSpPr>
          <p:cNvPr id="28" name="Rectangle 27">
            <a:extLst>
              <a:ext uri="{FF2B5EF4-FFF2-40B4-BE49-F238E27FC236}">
                <a16:creationId xmlns:a16="http://schemas.microsoft.com/office/drawing/2014/main" id="{A77BBAED-4097-4D66-88DC-A0C748AF6E21}"/>
              </a:ext>
            </a:extLst>
          </p:cNvPr>
          <p:cNvSpPr/>
          <p:nvPr/>
        </p:nvSpPr>
        <p:spPr>
          <a:xfrm>
            <a:off x="7829693" y="2821920"/>
            <a:ext cx="3400148" cy="36610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Marketing Spending $</a:t>
            </a:r>
          </a:p>
        </p:txBody>
      </p:sp>
      <p:sp>
        <p:nvSpPr>
          <p:cNvPr id="25" name="Rectangle 24">
            <a:extLst>
              <a:ext uri="{FF2B5EF4-FFF2-40B4-BE49-F238E27FC236}">
                <a16:creationId xmlns:a16="http://schemas.microsoft.com/office/drawing/2014/main" id="{BC076A34-59CD-415D-8E6F-6984BC1042FD}"/>
              </a:ext>
            </a:extLst>
          </p:cNvPr>
          <p:cNvSpPr/>
          <p:nvPr/>
        </p:nvSpPr>
        <p:spPr>
          <a:xfrm>
            <a:off x="7829693" y="3261461"/>
            <a:ext cx="3400148" cy="36610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95000"/>
                    <a:lumOff val="5000"/>
                  </a:schemeClr>
                </a:solidFill>
                <a:effectLst/>
                <a:uLnTx/>
                <a:uFillTx/>
                <a:latin typeface="Lato Light" panose="020F0502020204030203" pitchFamily="34" charset="0"/>
                <a:ea typeface="+mn-ea"/>
                <a:cs typeface="+mn-cs"/>
              </a:rPr>
              <a:t>Total Revenue in $</a:t>
            </a:r>
          </a:p>
        </p:txBody>
      </p:sp>
      <p:sp>
        <p:nvSpPr>
          <p:cNvPr id="20" name="Rectangle 19">
            <a:extLst>
              <a:ext uri="{FF2B5EF4-FFF2-40B4-BE49-F238E27FC236}">
                <a16:creationId xmlns:a16="http://schemas.microsoft.com/office/drawing/2014/main" id="{8C3D1678-D5A9-4541-BBE1-498CCAA12459}"/>
              </a:ext>
            </a:extLst>
          </p:cNvPr>
          <p:cNvSpPr/>
          <p:nvPr/>
        </p:nvSpPr>
        <p:spPr>
          <a:xfrm>
            <a:off x="7152424" y="3022770"/>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217"/>
            <a:r>
              <a:rPr lang="en-GB" sz="3600" kern="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t>
            </a:r>
          </a:p>
        </p:txBody>
      </p:sp>
      <p:grpSp>
        <p:nvGrpSpPr>
          <p:cNvPr id="21" name="Group 20">
            <a:extLst>
              <a:ext uri="{FF2B5EF4-FFF2-40B4-BE49-F238E27FC236}">
                <a16:creationId xmlns:a16="http://schemas.microsoft.com/office/drawing/2014/main" id="{DF2C57B3-CB0E-4735-94C5-A21FAB0D19A4}"/>
              </a:ext>
            </a:extLst>
          </p:cNvPr>
          <p:cNvGrpSpPr/>
          <p:nvPr/>
        </p:nvGrpSpPr>
        <p:grpSpPr>
          <a:xfrm>
            <a:off x="5418699" y="1887636"/>
            <a:ext cx="5781284" cy="591475"/>
            <a:chOff x="5457846" y="1907190"/>
            <a:chExt cx="5781284" cy="591475"/>
          </a:xfrm>
        </p:grpSpPr>
        <p:sp>
          <p:nvSpPr>
            <p:cNvPr id="29" name="Rounded Rectangle 25">
              <a:extLst>
                <a:ext uri="{FF2B5EF4-FFF2-40B4-BE49-F238E27FC236}">
                  <a16:creationId xmlns:a16="http://schemas.microsoft.com/office/drawing/2014/main" id="{CD00FF53-0B18-4C9D-8876-B17E2D7C98A3}"/>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0E7D7A3A-57D4-44DB-8678-798D0F2AE659}"/>
                </a:ext>
              </a:extLst>
            </p:cNvPr>
            <p:cNvSpPr txBox="1"/>
            <p:nvPr/>
          </p:nvSpPr>
          <p:spPr>
            <a:xfrm>
              <a:off x="5703800" y="1974854"/>
              <a:ext cx="5322266" cy="461665"/>
            </a:xfrm>
            <a:prstGeom prst="rect">
              <a:avLst/>
            </a:prstGeom>
            <a:noFill/>
            <a:ln>
              <a:noFill/>
            </a:ln>
          </p:spPr>
          <p:txBody>
            <a:bodyPr wrap="square" rtlCol="0" anchor="b" anchorCtr="0">
              <a:spAutoFit/>
            </a:bodyPr>
            <a:lstStyle/>
            <a:p>
              <a:pPr algn="ctr"/>
              <a:r>
                <a:rPr lang="en-US" sz="2400" b="1" dirty="0">
                  <a:solidFill>
                    <a:schemeClr val="tx2"/>
                  </a:solidFill>
                  <a:latin typeface="Lato Light" panose="020F0502020204030203" pitchFamily="34" charset="0"/>
                  <a:ea typeface="Lato Light" panose="020F0502020204030203" pitchFamily="34" charset="0"/>
                  <a:cs typeface="Lato Light" panose="020F0502020204030203" pitchFamily="34" charset="0"/>
                </a:rPr>
                <a:t>Working </a:t>
              </a:r>
            </a:p>
          </p:txBody>
        </p:sp>
      </p:grpSp>
    </p:spTree>
    <p:extLst>
      <p:ext uri="{BB962C8B-B14F-4D97-AF65-F5344CB8AC3E}">
        <p14:creationId xmlns:p14="http://schemas.microsoft.com/office/powerpoint/2010/main" val="347009922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W - TMV3 - Light">
      <a:dk1>
        <a:srgbClr val="272727"/>
      </a:dk1>
      <a:lt1>
        <a:srgbClr val="FFFFFF"/>
      </a:lt1>
      <a:dk2>
        <a:srgbClr val="000000"/>
      </a:dk2>
      <a:lt2>
        <a:srgbClr val="FFFFFF"/>
      </a:lt2>
      <a:accent1>
        <a:srgbClr val="27AC95"/>
      </a:accent1>
      <a:accent2>
        <a:srgbClr val="1BB1EC"/>
      </a:accent2>
      <a:accent3>
        <a:srgbClr val="0A67D4"/>
      </a:accent3>
      <a:accent4>
        <a:srgbClr val="0F51A9"/>
      </a:accent4>
      <a:accent5>
        <a:srgbClr val="2E2E2E"/>
      </a:accent5>
      <a:accent6>
        <a:srgbClr val="EBEBEB"/>
      </a:accent6>
      <a:hlink>
        <a:srgbClr val="32A79F"/>
      </a:hlink>
      <a:folHlink>
        <a:srgbClr val="89E1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3507856846D54487E9D36F99739C1E" ma:contentTypeVersion="13" ma:contentTypeDescription="Create a new document." ma:contentTypeScope="" ma:versionID="4d499c8bd8f685bf087527c875bbc907">
  <xsd:schema xmlns:xsd="http://www.w3.org/2001/XMLSchema" xmlns:xs="http://www.w3.org/2001/XMLSchema" xmlns:p="http://schemas.microsoft.com/office/2006/metadata/properties" xmlns:ns3="0a0eeb33-df24-431d-a688-8dde79e4f2e3" xmlns:ns4="102ff0f6-7d2d-417e-8378-ab4316db4a87" targetNamespace="http://schemas.microsoft.com/office/2006/metadata/properties" ma:root="true" ma:fieldsID="df62503278d0432f1d0ff1e7d4503380" ns3:_="" ns4:_="">
    <xsd:import namespace="0a0eeb33-df24-431d-a688-8dde79e4f2e3"/>
    <xsd:import namespace="102ff0f6-7d2d-417e-8378-ab4316db4a8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0eeb33-df24-431d-a688-8dde79e4f2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2ff0f6-7d2d-417e-8378-ab4316db4a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F3C0E4-E5DF-4089-A360-B415E95759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0eeb33-df24-431d-a688-8dde79e4f2e3"/>
    <ds:schemaRef ds:uri="102ff0f6-7d2d-417e-8378-ab4316db4a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B4E685-3F3F-4C51-AA99-A69504C5517E}">
  <ds:schemaRefs>
    <ds:schemaRef ds:uri="http://schemas.microsoft.com/sharepoint/v3/contenttype/forms"/>
  </ds:schemaRefs>
</ds:datastoreItem>
</file>

<file path=customXml/itemProps3.xml><?xml version="1.0" encoding="utf-8"?>
<ds:datastoreItem xmlns:ds="http://schemas.openxmlformats.org/officeDocument/2006/customXml" ds:itemID="{EA639712-7622-49DC-879E-33DE95DD8BA9}">
  <ds:schemaRef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elements/1.1/"/>
    <ds:schemaRef ds:uri="http://schemas.microsoft.com/office/2006/documentManagement/types"/>
    <ds:schemaRef ds:uri="102ff0f6-7d2d-417e-8378-ab4316db4a87"/>
    <ds:schemaRef ds:uri="0a0eeb33-df24-431d-a688-8dde79e4f2e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2331</TotalTime>
  <Words>2130</Words>
  <Application>Microsoft Office PowerPoint</Application>
  <PresentationFormat>Widescreen</PresentationFormat>
  <Paragraphs>377</Paragraphs>
  <Slides>23</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-apple-system</vt:lpstr>
      <vt:lpstr>Arial</vt:lpstr>
      <vt:lpstr>Arial</vt:lpstr>
      <vt:lpstr>Calibri</vt:lpstr>
      <vt:lpstr>Calibri Light</vt:lpstr>
      <vt:lpstr>Inter</vt:lpstr>
      <vt:lpstr>Lato Light</vt:lpstr>
      <vt:lpstr>Lato Light</vt:lpstr>
      <vt:lpstr>Poppins</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69</cp:revision>
  <dcterms:created xsi:type="dcterms:W3CDTF">2020-09-20T06:49:05Z</dcterms:created>
  <dcterms:modified xsi:type="dcterms:W3CDTF">2023-07-12T14:07:15Z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0x010100383507856846D54487E9D36F99739C1E</vt:lpwstr>
  </property>
</Properties>
</file>