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3" r:id="rId2"/>
    <p:sldId id="4216" r:id="rId3"/>
    <p:sldId id="42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EC09C1-5BC5-48F4-996C-939F13165E4B}" v="8" dt="2023-07-13T13:18:54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FDEC09C1-5BC5-48F4-996C-939F13165E4B}"/>
    <pc:docChg chg="custSel addSld delSld modSld sldOrd">
      <pc:chgData name="Sudarshan Chakravarthi" userId="9632d19e-631d-46a5-9e9a-d9cc496f17d0" providerId="ADAL" clId="{FDEC09C1-5BC5-48F4-996C-939F13165E4B}" dt="2024-01-04T16:14:46.199" v="132" actId="6549"/>
      <pc:docMkLst>
        <pc:docMk/>
      </pc:docMkLst>
      <pc:sldChg chg="del">
        <pc:chgData name="Sudarshan Chakravarthi" userId="9632d19e-631d-46a5-9e9a-d9cc496f17d0" providerId="ADAL" clId="{FDEC09C1-5BC5-48F4-996C-939F13165E4B}" dt="2023-07-12T13:21:31.333" v="0" actId="47"/>
        <pc:sldMkLst>
          <pc:docMk/>
          <pc:sldMk cId="3502701439" sldId="4122"/>
        </pc:sldMkLst>
      </pc:sldChg>
      <pc:sldChg chg="addSp delSp modSp add mod ord">
        <pc:chgData name="Sudarshan Chakravarthi" userId="9632d19e-631d-46a5-9e9a-d9cc496f17d0" providerId="ADAL" clId="{FDEC09C1-5BC5-48F4-996C-939F13165E4B}" dt="2023-07-13T13:18:14.802" v="111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FDEC09C1-5BC5-48F4-996C-939F13165E4B}" dt="2023-07-13T13:17:08.886" v="105" actId="403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FDEC09C1-5BC5-48F4-996C-939F13165E4B}" dt="2023-07-13T13:17:12.231" v="106" actId="1076"/>
          <ac:spMkLst>
            <pc:docMk/>
            <pc:sldMk cId="1805402828" sldId="4213"/>
            <ac:spMk id="16" creationId="{F97AD807-AF0B-D4AD-6577-0506C852F90E}"/>
          </ac:spMkLst>
        </pc:spChg>
        <pc:picChg chg="add mod">
          <ac:chgData name="Sudarshan Chakravarthi" userId="9632d19e-631d-46a5-9e9a-d9cc496f17d0" providerId="ADAL" clId="{FDEC09C1-5BC5-48F4-996C-939F13165E4B}" dt="2023-07-13T13:18:14.802" v="111" actId="1076"/>
          <ac:picMkLst>
            <pc:docMk/>
            <pc:sldMk cId="1805402828" sldId="4213"/>
            <ac:picMk id="2" creationId="{94811632-4A50-4CBA-4C3B-E830FE0B9D31}"/>
          </ac:picMkLst>
        </pc:picChg>
        <pc:picChg chg="del">
          <ac:chgData name="Sudarshan Chakravarthi" userId="9632d19e-631d-46a5-9e9a-d9cc496f17d0" providerId="ADAL" clId="{FDEC09C1-5BC5-48F4-996C-939F13165E4B}" dt="2023-07-13T13:18:04.326" v="108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FDEC09C1-5BC5-48F4-996C-939F13165E4B}" dt="2023-07-13T13:17:01.792" v="102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FDEC09C1-5BC5-48F4-996C-939F13165E4B}" dt="2023-07-13T13:17:15.073" v="107" actId="1076"/>
          <ac:picMkLst>
            <pc:docMk/>
            <pc:sldMk cId="1805402828" sldId="4213"/>
            <ac:picMk id="20" creationId="{BE5B4F09-6882-84C7-38DD-9A6BE3FA336A}"/>
          </ac:picMkLst>
        </pc:picChg>
      </pc:sldChg>
      <pc:sldChg chg="addSp modSp mod">
        <pc:chgData name="Sudarshan Chakravarthi" userId="9632d19e-631d-46a5-9e9a-d9cc496f17d0" providerId="ADAL" clId="{FDEC09C1-5BC5-48F4-996C-939F13165E4B}" dt="2024-01-04T16:14:46.199" v="132" actId="6549"/>
        <pc:sldMkLst>
          <pc:docMk/>
          <pc:sldMk cId="287323266" sldId="4216"/>
        </pc:sldMkLst>
        <pc:spChg chg="add mod">
          <ac:chgData name="Sudarshan Chakravarthi" userId="9632d19e-631d-46a5-9e9a-d9cc496f17d0" providerId="ADAL" clId="{FDEC09C1-5BC5-48F4-996C-939F13165E4B}" dt="2024-01-04T16:14:46.199" v="132" actId="6549"/>
          <ac:spMkLst>
            <pc:docMk/>
            <pc:sldMk cId="287323266" sldId="4216"/>
            <ac:spMk id="3" creationId="{ACDE19A0-B072-E725-E1EA-3EC5FCE0EEAD}"/>
          </ac:spMkLst>
        </pc:spChg>
        <pc:spChg chg="mod">
          <ac:chgData name="Sudarshan Chakravarthi" userId="9632d19e-631d-46a5-9e9a-d9cc496f17d0" providerId="ADAL" clId="{FDEC09C1-5BC5-48F4-996C-939F13165E4B}" dt="2023-07-12T13:26:18.567" v="65" actId="6549"/>
          <ac:spMkLst>
            <pc:docMk/>
            <pc:sldMk cId="287323266" sldId="4216"/>
            <ac:spMk id="45" creationId="{B4165D2D-8945-E2C4-3D8B-9EE6DB1BBF51}"/>
          </ac:spMkLst>
        </pc:spChg>
      </pc:sldChg>
      <pc:sldChg chg="add del">
        <pc:chgData name="Sudarshan Chakravarthi" userId="9632d19e-631d-46a5-9e9a-d9cc496f17d0" providerId="ADAL" clId="{FDEC09C1-5BC5-48F4-996C-939F13165E4B}" dt="2023-07-12T14:17:50.204" v="101" actId="47"/>
        <pc:sldMkLst>
          <pc:docMk/>
          <pc:sldMk cId="644042422" sldId="4217"/>
        </pc:sldMkLst>
      </pc:sldChg>
      <pc:sldChg chg="del">
        <pc:chgData name="Sudarshan Chakravarthi" userId="9632d19e-631d-46a5-9e9a-d9cc496f17d0" providerId="ADAL" clId="{FDEC09C1-5BC5-48F4-996C-939F13165E4B}" dt="2023-07-12T13:21:32.776" v="1" actId="47"/>
        <pc:sldMkLst>
          <pc:docMk/>
          <pc:sldMk cId="3492172806" sldId="4217"/>
        </pc:sldMkLst>
      </pc:sldChg>
      <pc:sldChg chg="addSp delSp modSp add del mod">
        <pc:chgData name="Sudarshan Chakravarthi" userId="9632d19e-631d-46a5-9e9a-d9cc496f17d0" providerId="ADAL" clId="{FDEC09C1-5BC5-48F4-996C-939F13165E4B}" dt="2023-07-13T13:18:55.757" v="124" actId="47"/>
        <pc:sldMkLst>
          <pc:docMk/>
          <pc:sldMk cId="2378755446" sldId="4218"/>
        </pc:sldMkLst>
        <pc:spChg chg="mod">
          <ac:chgData name="Sudarshan Chakravarthi" userId="9632d19e-631d-46a5-9e9a-d9cc496f17d0" providerId="ADAL" clId="{FDEC09C1-5BC5-48F4-996C-939F13165E4B}" dt="2023-07-13T13:18:37.891" v="119" actId="1076"/>
          <ac:spMkLst>
            <pc:docMk/>
            <pc:sldMk cId="2378755446" sldId="4218"/>
            <ac:spMk id="4" creationId="{506242F6-CA1E-42FB-BB1A-B13E71A7D987}"/>
          </ac:spMkLst>
        </pc:spChg>
        <pc:spChg chg="mod">
          <ac:chgData name="Sudarshan Chakravarthi" userId="9632d19e-631d-46a5-9e9a-d9cc496f17d0" providerId="ADAL" clId="{FDEC09C1-5BC5-48F4-996C-939F13165E4B}" dt="2023-07-13T13:18:43.040" v="120" actId="255"/>
          <ac:spMkLst>
            <pc:docMk/>
            <pc:sldMk cId="2378755446" sldId="4218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FDEC09C1-5BC5-48F4-996C-939F13165E4B}" dt="2023-07-13T13:18:46.311" v="121" actId="1076"/>
          <ac:spMkLst>
            <pc:docMk/>
            <pc:sldMk cId="2378755446" sldId="4218"/>
            <ac:spMk id="16" creationId="{F97AD807-AF0B-D4AD-6577-0506C852F90E}"/>
          </ac:spMkLst>
        </pc:spChg>
        <pc:picChg chg="add mod">
          <ac:chgData name="Sudarshan Chakravarthi" userId="9632d19e-631d-46a5-9e9a-d9cc496f17d0" providerId="ADAL" clId="{FDEC09C1-5BC5-48F4-996C-939F13165E4B}" dt="2023-07-13T13:18:21.044" v="114"/>
          <ac:picMkLst>
            <pc:docMk/>
            <pc:sldMk cId="2378755446" sldId="4218"/>
            <ac:picMk id="2" creationId="{EE7FB960-3371-5ECD-084F-5EF5F96403BE}"/>
          </ac:picMkLst>
        </pc:picChg>
        <pc:picChg chg="del">
          <ac:chgData name="Sudarshan Chakravarthi" userId="9632d19e-631d-46a5-9e9a-d9cc496f17d0" providerId="ADAL" clId="{FDEC09C1-5BC5-48F4-996C-939F13165E4B}" dt="2023-07-13T13:18:22.851" v="115" actId="478"/>
          <ac:picMkLst>
            <pc:docMk/>
            <pc:sldMk cId="2378755446" sldId="4218"/>
            <ac:picMk id="17" creationId="{5D662467-5687-4C5F-7521-F9076416848C}"/>
          </ac:picMkLst>
        </pc:picChg>
        <pc:picChg chg="del mod">
          <ac:chgData name="Sudarshan Chakravarthi" userId="9632d19e-631d-46a5-9e9a-d9cc496f17d0" providerId="ADAL" clId="{FDEC09C1-5BC5-48F4-996C-939F13165E4B}" dt="2023-07-13T13:18:19.965" v="113" actId="478"/>
          <ac:picMkLst>
            <pc:docMk/>
            <pc:sldMk cId="2378755446" sldId="4218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FDEC09C1-5BC5-48F4-996C-939F13165E4B}" dt="2023-07-13T13:18:48.197" v="122" actId="1076"/>
          <ac:picMkLst>
            <pc:docMk/>
            <pc:sldMk cId="2378755446" sldId="4218"/>
            <ac:picMk id="20" creationId="{BE5B4F09-6882-84C7-38DD-9A6BE3FA336A}"/>
          </ac:picMkLst>
        </pc:picChg>
      </pc:sldChg>
      <pc:sldChg chg="add">
        <pc:chgData name="Sudarshan Chakravarthi" userId="9632d19e-631d-46a5-9e9a-d9cc496f17d0" providerId="ADAL" clId="{FDEC09C1-5BC5-48F4-996C-939F13165E4B}" dt="2023-07-13T13:18:54.016" v="123"/>
        <pc:sldMkLst>
          <pc:docMk/>
          <pc:sldMk cId="2892600103" sldId="421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04/01/2024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04/01/2024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04/01/2024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818309"/>
            <a:ext cx="5827284" cy="762176"/>
            <a:chOff x="33044" y="-638532"/>
            <a:chExt cx="5827284" cy="7621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110233" y="-184133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Post Launch Evaluation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9547" y="3619265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4811632-4A50-4CBA-4C3B-E830FE0B9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203" y="2659245"/>
            <a:ext cx="3568997" cy="16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3DFA80-3AE0-AB9B-FE16-6C00600A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3774F7-2AC7-4568-9CC0-300334475E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DAE54F8-C3BA-11DE-7CC2-4900BB7AD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80" y="927665"/>
            <a:ext cx="9693835" cy="542089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B4165D2D-8945-E2C4-3D8B-9EE6DB1BBF51}"/>
              </a:ext>
            </a:extLst>
          </p:cNvPr>
          <p:cNvSpPr txBox="1"/>
          <p:nvPr/>
        </p:nvSpPr>
        <p:spPr>
          <a:xfrm>
            <a:off x="-1" y="19076"/>
            <a:ext cx="520293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Channel Post Launch Evaluation!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1286D4EB-A87D-7DF1-A893-C2A7846DB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47" name="Footer Placeholder 3">
            <a:extLst>
              <a:ext uri="{FF2B5EF4-FFF2-40B4-BE49-F238E27FC236}">
                <a16:creationId xmlns:a16="http://schemas.microsoft.com/office/drawing/2014/main" id="{A4BD6B47-B18F-C8E0-FAC2-6E8AF9E2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DE19A0-B072-E725-E1EA-3EC5FCE0EEAD}"/>
              </a:ext>
            </a:extLst>
          </p:cNvPr>
          <p:cNvSpPr/>
          <p:nvPr/>
        </p:nvSpPr>
        <p:spPr>
          <a:xfrm>
            <a:off x="10349345" y="914399"/>
            <a:ext cx="765959" cy="26125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2007</a:t>
            </a:r>
          </a:p>
        </p:txBody>
      </p:sp>
    </p:spTree>
    <p:extLst>
      <p:ext uri="{BB962C8B-B14F-4D97-AF65-F5344CB8AC3E}">
        <p14:creationId xmlns:p14="http://schemas.microsoft.com/office/powerpoint/2010/main" val="28732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818309"/>
            <a:ext cx="5827284" cy="762176"/>
            <a:chOff x="33044" y="-638532"/>
            <a:chExt cx="5827284" cy="7621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110233" y="-184133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Post Launch Evaluation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9547" y="3619265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4811632-4A50-4CBA-4C3B-E830FE0B9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203" y="2659245"/>
            <a:ext cx="3568997" cy="16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001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C Raman</cp:lastModifiedBy>
  <cp:revision>2</cp:revision>
  <dcterms:created xsi:type="dcterms:W3CDTF">2023-07-07T09:45:17Z</dcterms:created>
  <dcterms:modified xsi:type="dcterms:W3CDTF">2024-01-04T16:14:54Z</dcterms:modified>
</cp:coreProperties>
</file>