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4" r:id="rId3"/>
    <p:sldMasterId id="2147483686" r:id="rId4"/>
    <p:sldMasterId id="2147483699" r:id="rId5"/>
    <p:sldMasterId id="2147483703" r:id="rId6"/>
    <p:sldMasterId id="2147483716" r:id="rId7"/>
    <p:sldMasterId id="2147483728" r:id="rId8"/>
  </p:sldMasterIdLst>
  <p:notesMasterIdLst>
    <p:notesMasterId r:id="rId39"/>
  </p:notesMasterIdLst>
  <p:handoutMasterIdLst>
    <p:handoutMasterId r:id="rId40"/>
  </p:handoutMasterIdLst>
  <p:sldIdLst>
    <p:sldId id="4216" r:id="rId9"/>
    <p:sldId id="4415" r:id="rId10"/>
    <p:sldId id="4412" r:id="rId11"/>
    <p:sldId id="3965" r:id="rId12"/>
    <p:sldId id="3968" r:id="rId13"/>
    <p:sldId id="4115" r:id="rId14"/>
    <p:sldId id="4210" r:id="rId15"/>
    <p:sldId id="4116" r:id="rId16"/>
    <p:sldId id="4195" r:id="rId17"/>
    <p:sldId id="3941" r:id="rId18"/>
    <p:sldId id="4144" r:id="rId19"/>
    <p:sldId id="4194" r:id="rId20"/>
    <p:sldId id="3890" r:id="rId21"/>
    <p:sldId id="4206" r:id="rId22"/>
    <p:sldId id="3935" r:id="rId23"/>
    <p:sldId id="3889" r:id="rId24"/>
    <p:sldId id="4209" r:id="rId25"/>
    <p:sldId id="4118" r:id="rId26"/>
    <p:sldId id="4142" r:id="rId27"/>
    <p:sldId id="4127" r:id="rId28"/>
    <p:sldId id="4149" r:id="rId29"/>
    <p:sldId id="4148" r:id="rId30"/>
    <p:sldId id="4143" r:id="rId31"/>
    <p:sldId id="4109" r:id="rId32"/>
    <p:sldId id="4157" r:id="rId33"/>
    <p:sldId id="4171" r:id="rId34"/>
    <p:sldId id="4145" r:id="rId35"/>
    <p:sldId id="4413" r:id="rId36"/>
    <p:sldId id="4414" r:id="rId37"/>
    <p:sldId id="4217" r:id="rId38"/>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a:srgbClr val="2A4A8B"/>
    <a:srgbClr val="DB5000"/>
    <a:srgbClr val="0091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A8BEE-2D55-4B8D-8956-57E53E9745D7}" v="604" dt="2023-02-20T12:14:24.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0" d="100"/>
          <a:sy n="150" d="100"/>
        </p:scale>
        <p:origin x="636" y="72"/>
      </p:cViewPr>
      <p:guideLst/>
    </p:cSldViewPr>
  </p:slideViewPr>
  <p:notesTextViewPr>
    <p:cViewPr>
      <p:scale>
        <a:sx n="1" d="1"/>
        <a:sy n="1" d="1"/>
      </p:scale>
      <p:origin x="0" y="0"/>
    </p:cViewPr>
  </p:notesTextViewPr>
  <p:sorterViewPr>
    <p:cViewPr>
      <p:scale>
        <a:sx n="117" d="100"/>
        <a:sy n="11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0CA04356-1A02-498B-87CB-FD7FED606396}"/>
    <pc:docChg chg="undo custSel addSld modSld">
      <pc:chgData name="Sudarshan Chakravarthi" userId="9632d19e-631d-46a5-9e9a-d9cc496f17d0" providerId="ADAL" clId="{0CA04356-1A02-498B-87CB-FD7FED606396}" dt="2021-06-01T17:21:32.589" v="1348" actId="20577"/>
      <pc:docMkLst>
        <pc:docMk/>
      </pc:docMkLst>
      <pc:sldChg chg="modSp mod">
        <pc:chgData name="Sudarshan Chakravarthi" userId="9632d19e-631d-46a5-9e9a-d9cc496f17d0" providerId="ADAL" clId="{0CA04356-1A02-498B-87CB-FD7FED606396}" dt="2021-06-01T16:40:44.384" v="12" actId="6549"/>
        <pc:sldMkLst>
          <pc:docMk/>
          <pc:sldMk cId="818883557" sldId="4036"/>
        </pc:sldMkLst>
        <pc:spChg chg="mod">
          <ac:chgData name="Sudarshan Chakravarthi" userId="9632d19e-631d-46a5-9e9a-d9cc496f17d0" providerId="ADAL" clId="{0CA04356-1A02-498B-87CB-FD7FED606396}" dt="2021-06-01T16:40:44.384" v="12" actId="6549"/>
          <ac:spMkLst>
            <pc:docMk/>
            <pc:sldMk cId="818883557" sldId="4036"/>
            <ac:spMk id="78" creationId="{065C9611-17C5-4FFC-82FF-9E242BA5A92E}"/>
          </ac:spMkLst>
        </pc:spChg>
      </pc:sldChg>
      <pc:sldChg chg="modSp mod">
        <pc:chgData name="Sudarshan Chakravarthi" userId="9632d19e-631d-46a5-9e9a-d9cc496f17d0" providerId="ADAL" clId="{0CA04356-1A02-498B-87CB-FD7FED606396}" dt="2021-06-01T16:39:17.566" v="11" actId="6549"/>
        <pc:sldMkLst>
          <pc:docMk/>
          <pc:sldMk cId="3081053034" sldId="4116"/>
        </pc:sldMkLst>
        <pc:spChg chg="mod">
          <ac:chgData name="Sudarshan Chakravarthi" userId="9632d19e-631d-46a5-9e9a-d9cc496f17d0" providerId="ADAL" clId="{0CA04356-1A02-498B-87CB-FD7FED606396}" dt="2021-06-01T16:38:59.568" v="5" actId="404"/>
          <ac:spMkLst>
            <pc:docMk/>
            <pc:sldMk cId="3081053034" sldId="4116"/>
            <ac:spMk id="14" creationId="{8D8541D9-F652-415C-90DE-2A1B9D547572}"/>
          </ac:spMkLst>
        </pc:spChg>
        <pc:spChg chg="mod">
          <ac:chgData name="Sudarshan Chakravarthi" userId="9632d19e-631d-46a5-9e9a-d9cc496f17d0" providerId="ADAL" clId="{0CA04356-1A02-498B-87CB-FD7FED606396}" dt="2021-06-01T16:38:59.568" v="5" actId="404"/>
          <ac:spMkLst>
            <pc:docMk/>
            <pc:sldMk cId="3081053034" sldId="4116"/>
            <ac:spMk id="15" creationId="{1BE4F2B9-0725-439A-99D7-3838D7F2912E}"/>
          </ac:spMkLst>
        </pc:spChg>
        <pc:spChg chg="mod">
          <ac:chgData name="Sudarshan Chakravarthi" userId="9632d19e-631d-46a5-9e9a-d9cc496f17d0" providerId="ADAL" clId="{0CA04356-1A02-498B-87CB-FD7FED606396}" dt="2021-06-01T16:38:59.568" v="5" actId="404"/>
          <ac:spMkLst>
            <pc:docMk/>
            <pc:sldMk cId="3081053034" sldId="4116"/>
            <ac:spMk id="16" creationId="{72041911-3845-42F1-BF4A-AC6ECE663C66}"/>
          </ac:spMkLst>
        </pc:spChg>
        <pc:spChg chg="mod">
          <ac:chgData name="Sudarshan Chakravarthi" userId="9632d19e-631d-46a5-9e9a-d9cc496f17d0" providerId="ADAL" clId="{0CA04356-1A02-498B-87CB-FD7FED606396}" dt="2021-06-01T16:38:59.568" v="5" actId="404"/>
          <ac:spMkLst>
            <pc:docMk/>
            <pc:sldMk cId="3081053034" sldId="4116"/>
            <ac:spMk id="18" creationId="{892F991F-17DA-44DE-B824-8BCF1D1F46A1}"/>
          </ac:spMkLst>
        </pc:spChg>
        <pc:spChg chg="mod">
          <ac:chgData name="Sudarshan Chakravarthi" userId="9632d19e-631d-46a5-9e9a-d9cc496f17d0" providerId="ADAL" clId="{0CA04356-1A02-498B-87CB-FD7FED606396}" dt="2021-06-01T16:39:17.566" v="11" actId="6549"/>
          <ac:spMkLst>
            <pc:docMk/>
            <pc:sldMk cId="3081053034" sldId="4116"/>
            <ac:spMk id="19" creationId="{701315B4-5013-454E-AEFC-E79167017C20}"/>
          </ac:spMkLst>
        </pc:spChg>
        <pc:spChg chg="mod">
          <ac:chgData name="Sudarshan Chakravarthi" userId="9632d19e-631d-46a5-9e9a-d9cc496f17d0" providerId="ADAL" clId="{0CA04356-1A02-498B-87CB-FD7FED606396}" dt="2021-06-01T16:38:59.568" v="5" actId="404"/>
          <ac:spMkLst>
            <pc:docMk/>
            <pc:sldMk cId="3081053034" sldId="4116"/>
            <ac:spMk id="20" creationId="{BE587147-CA5D-4B8E-B945-59FD33A31C16}"/>
          </ac:spMkLst>
        </pc:spChg>
        <pc:spChg chg="mod">
          <ac:chgData name="Sudarshan Chakravarthi" userId="9632d19e-631d-46a5-9e9a-d9cc496f17d0" providerId="ADAL" clId="{0CA04356-1A02-498B-87CB-FD7FED606396}" dt="2021-06-01T16:38:59.568" v="5" actId="404"/>
          <ac:spMkLst>
            <pc:docMk/>
            <pc:sldMk cId="3081053034" sldId="4116"/>
            <ac:spMk id="21" creationId="{64ABA7EA-FEB9-43DE-9541-625803A63424}"/>
          </ac:spMkLst>
        </pc:spChg>
        <pc:spChg chg="mod">
          <ac:chgData name="Sudarshan Chakravarthi" userId="9632d19e-631d-46a5-9e9a-d9cc496f17d0" providerId="ADAL" clId="{0CA04356-1A02-498B-87CB-FD7FED606396}" dt="2021-06-01T16:38:59.568" v="5" actId="404"/>
          <ac:spMkLst>
            <pc:docMk/>
            <pc:sldMk cId="3081053034" sldId="4116"/>
            <ac:spMk id="22" creationId="{7F3122C8-95BA-4259-8811-31E6CE735D88}"/>
          </ac:spMkLst>
        </pc:spChg>
      </pc:sldChg>
      <pc:sldChg chg="addSp modSp new mod">
        <pc:chgData name="Sudarshan Chakravarthi" userId="9632d19e-631d-46a5-9e9a-d9cc496f17d0" providerId="ADAL" clId="{0CA04356-1A02-498B-87CB-FD7FED606396}" dt="2021-06-01T16:43:49.314" v="16" actId="13822"/>
        <pc:sldMkLst>
          <pc:docMk/>
          <pc:sldMk cId="461981914" sldId="4117"/>
        </pc:sldMkLst>
        <pc:spChg chg="add mod">
          <ac:chgData name="Sudarshan Chakravarthi" userId="9632d19e-631d-46a5-9e9a-d9cc496f17d0" providerId="ADAL" clId="{0CA04356-1A02-498B-87CB-FD7FED606396}" dt="2021-06-01T16:43:49.314" v="16" actId="13822"/>
          <ac:spMkLst>
            <pc:docMk/>
            <pc:sldMk cId="461981914" sldId="4117"/>
            <ac:spMk id="2" creationId="{14C35EB0-D6A1-4288-9F3F-166519A2C9CA}"/>
          </ac:spMkLst>
        </pc:spChg>
      </pc:sldChg>
      <pc:sldChg chg="addSp delSp modSp add mod">
        <pc:chgData name="Sudarshan Chakravarthi" userId="9632d19e-631d-46a5-9e9a-d9cc496f17d0" providerId="ADAL" clId="{0CA04356-1A02-498B-87CB-FD7FED606396}" dt="2021-06-01T17:21:32.589" v="1348" actId="20577"/>
        <pc:sldMkLst>
          <pc:docMk/>
          <pc:sldMk cId="515492163" sldId="4118"/>
        </pc:sldMkLst>
        <pc:spChg chg="del mod">
          <ac:chgData name="Sudarshan Chakravarthi" userId="9632d19e-631d-46a5-9e9a-d9cc496f17d0" providerId="ADAL" clId="{0CA04356-1A02-498B-87CB-FD7FED606396}" dt="2021-06-01T17:10:42.966" v="885" actId="478"/>
          <ac:spMkLst>
            <pc:docMk/>
            <pc:sldMk cId="515492163" sldId="4118"/>
            <ac:spMk id="5" creationId="{6A7BBC1B-B1E7-41B7-873C-125F55DCE620}"/>
          </ac:spMkLst>
        </pc:spChg>
        <pc:spChg chg="del mod">
          <ac:chgData name="Sudarshan Chakravarthi" userId="9632d19e-631d-46a5-9e9a-d9cc496f17d0" providerId="ADAL" clId="{0CA04356-1A02-498B-87CB-FD7FED606396}" dt="2021-06-01T17:10:43.453" v="886" actId="478"/>
          <ac:spMkLst>
            <pc:docMk/>
            <pc:sldMk cId="515492163" sldId="4118"/>
            <ac:spMk id="6" creationId="{11389C35-9609-4CE2-8A50-E61090988908}"/>
          </ac:spMkLst>
        </pc:spChg>
        <pc:spChg chg="del mod">
          <ac:chgData name="Sudarshan Chakravarthi" userId="9632d19e-631d-46a5-9e9a-d9cc496f17d0" providerId="ADAL" clId="{0CA04356-1A02-498B-87CB-FD7FED606396}" dt="2021-06-01T17:10:44.088" v="887" actId="478"/>
          <ac:spMkLst>
            <pc:docMk/>
            <pc:sldMk cId="515492163" sldId="4118"/>
            <ac:spMk id="7" creationId="{53305A31-35FC-4D46-B902-88912AA70547}"/>
          </ac:spMkLst>
        </pc:spChg>
        <pc:spChg chg="del mod">
          <ac:chgData name="Sudarshan Chakravarthi" userId="9632d19e-631d-46a5-9e9a-d9cc496f17d0" providerId="ADAL" clId="{0CA04356-1A02-498B-87CB-FD7FED606396}" dt="2021-06-01T17:15:54.559" v="1282" actId="478"/>
          <ac:spMkLst>
            <pc:docMk/>
            <pc:sldMk cId="515492163" sldId="4118"/>
            <ac:spMk id="8" creationId="{69B5C52A-0E1E-46E8-AAF2-D4C3CA40E6AA}"/>
          </ac:spMkLst>
        </pc:spChg>
        <pc:spChg chg="del mod">
          <ac:chgData name="Sudarshan Chakravarthi" userId="9632d19e-631d-46a5-9e9a-d9cc496f17d0" providerId="ADAL" clId="{0CA04356-1A02-498B-87CB-FD7FED606396}" dt="2021-06-01T17:15:53.990" v="1281" actId="478"/>
          <ac:spMkLst>
            <pc:docMk/>
            <pc:sldMk cId="515492163" sldId="4118"/>
            <ac:spMk id="9" creationId="{14710940-F2C4-4AEC-BDC3-8EFB68867562}"/>
          </ac:spMkLst>
        </pc:spChg>
        <pc:spChg chg="del mod">
          <ac:chgData name="Sudarshan Chakravarthi" userId="9632d19e-631d-46a5-9e9a-d9cc496f17d0" providerId="ADAL" clId="{0CA04356-1A02-498B-87CB-FD7FED606396}" dt="2021-06-01T17:15:53.315" v="1280" actId="478"/>
          <ac:spMkLst>
            <pc:docMk/>
            <pc:sldMk cId="515492163" sldId="4118"/>
            <ac:spMk id="10" creationId="{B2B6535B-F2BD-4544-9111-28AE0B1BE0D0}"/>
          </ac:spMkLst>
        </pc:spChg>
        <pc:spChg chg="del">
          <ac:chgData name="Sudarshan Chakravarthi" userId="9632d19e-631d-46a5-9e9a-d9cc496f17d0" providerId="ADAL" clId="{0CA04356-1A02-498B-87CB-FD7FED606396}" dt="2021-06-01T17:15:27.298" v="1277" actId="478"/>
          <ac:spMkLst>
            <pc:docMk/>
            <pc:sldMk cId="515492163" sldId="4118"/>
            <ac:spMk id="11" creationId="{0DC02677-0752-419F-BC27-04C99BBA0E47}"/>
          </ac:spMkLst>
        </pc:spChg>
        <pc:spChg chg="add mod">
          <ac:chgData name="Sudarshan Chakravarthi" userId="9632d19e-631d-46a5-9e9a-d9cc496f17d0" providerId="ADAL" clId="{0CA04356-1A02-498B-87CB-FD7FED606396}" dt="2021-06-01T17:03:58.565" v="740" actId="20577"/>
          <ac:spMkLst>
            <pc:docMk/>
            <pc:sldMk cId="515492163" sldId="4118"/>
            <ac:spMk id="35" creationId="{08C38B5E-807C-4A04-A8A0-BA5C7164BB40}"/>
          </ac:spMkLst>
        </pc:spChg>
        <pc:spChg chg="add mod">
          <ac:chgData name="Sudarshan Chakravarthi" userId="9632d19e-631d-46a5-9e9a-d9cc496f17d0" providerId="ADAL" clId="{0CA04356-1A02-498B-87CB-FD7FED606396}" dt="2021-06-01T16:47:21.948" v="118" actId="20577"/>
          <ac:spMkLst>
            <pc:docMk/>
            <pc:sldMk cId="515492163" sldId="4118"/>
            <ac:spMk id="36" creationId="{39A17BE6-DAF3-4C86-B657-63FCA63033D8}"/>
          </ac:spMkLst>
        </pc:spChg>
        <pc:spChg chg="add mod">
          <ac:chgData name="Sudarshan Chakravarthi" userId="9632d19e-631d-46a5-9e9a-d9cc496f17d0" providerId="ADAL" clId="{0CA04356-1A02-498B-87CB-FD7FED606396}" dt="2021-06-01T16:50:16.361" v="246" actId="20577"/>
          <ac:spMkLst>
            <pc:docMk/>
            <pc:sldMk cId="515492163" sldId="4118"/>
            <ac:spMk id="37" creationId="{08E87335-A4B1-4269-98F5-62104A8B2593}"/>
          </ac:spMkLst>
        </pc:spChg>
        <pc:spChg chg="add mod">
          <ac:chgData name="Sudarshan Chakravarthi" userId="9632d19e-631d-46a5-9e9a-d9cc496f17d0" providerId="ADAL" clId="{0CA04356-1A02-498B-87CB-FD7FED606396}" dt="2021-06-01T17:06:42.314" v="833" actId="20577"/>
          <ac:spMkLst>
            <pc:docMk/>
            <pc:sldMk cId="515492163" sldId="4118"/>
            <ac:spMk id="38" creationId="{78C6CDC2-1B9F-43E3-8AA1-1D2F85E9761E}"/>
          </ac:spMkLst>
        </pc:spChg>
        <pc:spChg chg="add mod">
          <ac:chgData name="Sudarshan Chakravarthi" userId="9632d19e-631d-46a5-9e9a-d9cc496f17d0" providerId="ADAL" clId="{0CA04356-1A02-498B-87CB-FD7FED606396}" dt="2021-06-01T16:53:27.151" v="444" actId="20577"/>
          <ac:spMkLst>
            <pc:docMk/>
            <pc:sldMk cId="515492163" sldId="4118"/>
            <ac:spMk id="39" creationId="{A315C69A-4F7D-4314-8774-814B0588EC30}"/>
          </ac:spMkLst>
        </pc:spChg>
        <pc:spChg chg="add mod">
          <ac:chgData name="Sudarshan Chakravarthi" userId="9632d19e-631d-46a5-9e9a-d9cc496f17d0" providerId="ADAL" clId="{0CA04356-1A02-498B-87CB-FD7FED606396}" dt="2021-06-01T17:11:27.613" v="905" actId="5793"/>
          <ac:spMkLst>
            <pc:docMk/>
            <pc:sldMk cId="515492163" sldId="4118"/>
            <ac:spMk id="40" creationId="{82233B0E-04C7-4D68-A769-B6A85D0D8750}"/>
          </ac:spMkLst>
        </pc:spChg>
        <pc:spChg chg="add mod">
          <ac:chgData name="Sudarshan Chakravarthi" userId="9632d19e-631d-46a5-9e9a-d9cc496f17d0" providerId="ADAL" clId="{0CA04356-1A02-498B-87CB-FD7FED606396}" dt="2021-06-01T16:47:33.165" v="130" actId="20577"/>
          <ac:spMkLst>
            <pc:docMk/>
            <pc:sldMk cId="515492163" sldId="4118"/>
            <ac:spMk id="41" creationId="{6B5AD23F-475B-4040-B8EF-215D388E9BE0}"/>
          </ac:spMkLst>
        </pc:spChg>
        <pc:spChg chg="add mod">
          <ac:chgData name="Sudarshan Chakravarthi" userId="9632d19e-631d-46a5-9e9a-d9cc496f17d0" providerId="ADAL" clId="{0CA04356-1A02-498B-87CB-FD7FED606396}" dt="2021-06-01T16:50:30.854" v="265" actId="6549"/>
          <ac:spMkLst>
            <pc:docMk/>
            <pc:sldMk cId="515492163" sldId="4118"/>
            <ac:spMk id="42" creationId="{0146C6F8-44C1-43E2-A9CD-997F66FAE1E1}"/>
          </ac:spMkLst>
        </pc:spChg>
        <pc:spChg chg="add mod">
          <ac:chgData name="Sudarshan Chakravarthi" userId="9632d19e-631d-46a5-9e9a-d9cc496f17d0" providerId="ADAL" clId="{0CA04356-1A02-498B-87CB-FD7FED606396}" dt="2021-06-01T16:56:59.299" v="614" actId="20577"/>
          <ac:spMkLst>
            <pc:docMk/>
            <pc:sldMk cId="515492163" sldId="4118"/>
            <ac:spMk id="43" creationId="{CC81982B-1A2F-4323-A640-9F59E5AB5AEE}"/>
          </ac:spMkLst>
        </pc:spChg>
        <pc:spChg chg="add mod">
          <ac:chgData name="Sudarshan Chakravarthi" userId="9632d19e-631d-46a5-9e9a-d9cc496f17d0" providerId="ADAL" clId="{0CA04356-1A02-498B-87CB-FD7FED606396}" dt="2021-06-01T17:05:43.081" v="772" actId="313"/>
          <ac:spMkLst>
            <pc:docMk/>
            <pc:sldMk cId="515492163" sldId="4118"/>
            <ac:spMk id="45" creationId="{537F0BAB-AEDC-4358-A273-EC29A57D184D}"/>
          </ac:spMkLst>
        </pc:spChg>
        <pc:spChg chg="add mod">
          <ac:chgData name="Sudarshan Chakravarthi" userId="9632d19e-631d-46a5-9e9a-d9cc496f17d0" providerId="ADAL" clId="{0CA04356-1A02-498B-87CB-FD7FED606396}" dt="2021-06-01T17:11:42.395" v="920" actId="20577"/>
          <ac:spMkLst>
            <pc:docMk/>
            <pc:sldMk cId="515492163" sldId="4118"/>
            <ac:spMk id="46" creationId="{B9A6FCF7-F3BD-4B62-82E6-0006CD535F63}"/>
          </ac:spMkLst>
        </pc:spChg>
        <pc:spChg chg="add mod">
          <ac:chgData name="Sudarshan Chakravarthi" userId="9632d19e-631d-46a5-9e9a-d9cc496f17d0" providerId="ADAL" clId="{0CA04356-1A02-498B-87CB-FD7FED606396}" dt="2021-06-01T16:49:01.840" v="164" actId="20577"/>
          <ac:spMkLst>
            <pc:docMk/>
            <pc:sldMk cId="515492163" sldId="4118"/>
            <ac:spMk id="47" creationId="{3799BF60-E6DC-4E37-B5BA-AC45FE2D9A84}"/>
          </ac:spMkLst>
        </pc:spChg>
        <pc:spChg chg="add mod">
          <ac:chgData name="Sudarshan Chakravarthi" userId="9632d19e-631d-46a5-9e9a-d9cc496f17d0" providerId="ADAL" clId="{0CA04356-1A02-498B-87CB-FD7FED606396}" dt="2021-06-01T16:51:05.752" v="337" actId="20577"/>
          <ac:spMkLst>
            <pc:docMk/>
            <pc:sldMk cId="515492163" sldId="4118"/>
            <ac:spMk id="48" creationId="{BECFB78B-04D3-4947-A4BF-57A0C6D49DF8}"/>
          </ac:spMkLst>
        </pc:spChg>
        <pc:spChg chg="add mod">
          <ac:chgData name="Sudarshan Chakravarthi" userId="9632d19e-631d-46a5-9e9a-d9cc496f17d0" providerId="ADAL" clId="{0CA04356-1A02-498B-87CB-FD7FED606396}" dt="2021-06-01T16:56:12.320" v="584" actId="20577"/>
          <ac:spMkLst>
            <pc:docMk/>
            <pc:sldMk cId="515492163" sldId="4118"/>
            <ac:spMk id="49" creationId="{EBDC6320-72E3-400A-B637-1775E7BE6084}"/>
          </ac:spMkLst>
        </pc:spChg>
        <pc:spChg chg="add mod">
          <ac:chgData name="Sudarshan Chakravarthi" userId="9632d19e-631d-46a5-9e9a-d9cc496f17d0" providerId="ADAL" clId="{0CA04356-1A02-498B-87CB-FD7FED606396}" dt="2021-06-01T17:09:15.796" v="871" actId="20577"/>
          <ac:spMkLst>
            <pc:docMk/>
            <pc:sldMk cId="515492163" sldId="4118"/>
            <ac:spMk id="50" creationId="{EADE2FD7-99A1-46CF-8E86-0A8CB3F75B38}"/>
          </ac:spMkLst>
        </pc:spChg>
        <pc:spChg chg="add mod">
          <ac:chgData name="Sudarshan Chakravarthi" userId="9632d19e-631d-46a5-9e9a-d9cc496f17d0" providerId="ADAL" clId="{0CA04356-1A02-498B-87CB-FD7FED606396}" dt="2021-06-01T17:12:12.398" v="931" actId="5793"/>
          <ac:spMkLst>
            <pc:docMk/>
            <pc:sldMk cId="515492163" sldId="4118"/>
            <ac:spMk id="51" creationId="{729F9015-6C7A-4CAB-9730-4D5AA4D83C84}"/>
          </ac:spMkLst>
        </pc:spChg>
        <pc:spChg chg="add mod">
          <ac:chgData name="Sudarshan Chakravarthi" userId="9632d19e-631d-46a5-9e9a-d9cc496f17d0" providerId="ADAL" clId="{0CA04356-1A02-498B-87CB-FD7FED606396}" dt="2021-06-01T16:49:06.832" v="176" actId="20577"/>
          <ac:spMkLst>
            <pc:docMk/>
            <pc:sldMk cId="515492163" sldId="4118"/>
            <ac:spMk id="52" creationId="{9ED23876-ADC9-4A91-B3BE-AAB36C32E8DF}"/>
          </ac:spMkLst>
        </pc:spChg>
        <pc:spChg chg="add mod">
          <ac:chgData name="Sudarshan Chakravarthi" userId="9632d19e-631d-46a5-9e9a-d9cc496f17d0" providerId="ADAL" clId="{0CA04356-1A02-498B-87CB-FD7FED606396}" dt="2021-06-01T16:50:50.540" v="301" actId="20577"/>
          <ac:spMkLst>
            <pc:docMk/>
            <pc:sldMk cId="515492163" sldId="4118"/>
            <ac:spMk id="53" creationId="{566F6F7B-C85A-4BAA-A2AD-387DB3D6AE87}"/>
          </ac:spMkLst>
        </pc:spChg>
        <pc:spChg chg="add mod">
          <ac:chgData name="Sudarshan Chakravarthi" userId="9632d19e-631d-46a5-9e9a-d9cc496f17d0" providerId="ADAL" clId="{0CA04356-1A02-498B-87CB-FD7FED606396}" dt="2021-06-01T16:53:03.689" v="429" actId="20577"/>
          <ac:spMkLst>
            <pc:docMk/>
            <pc:sldMk cId="515492163" sldId="4118"/>
            <ac:spMk id="54" creationId="{56E76F45-13BF-45C6-A529-E2D19F0B9F95}"/>
          </ac:spMkLst>
        </pc:spChg>
        <pc:spChg chg="add mod">
          <ac:chgData name="Sudarshan Chakravarthi" userId="9632d19e-631d-46a5-9e9a-d9cc496f17d0" providerId="ADAL" clId="{0CA04356-1A02-498B-87CB-FD7FED606396}" dt="2021-06-01T17:07:45.024" v="841" actId="6549"/>
          <ac:spMkLst>
            <pc:docMk/>
            <pc:sldMk cId="515492163" sldId="4118"/>
            <ac:spMk id="55" creationId="{E14CB0B9-4C1B-4F0D-9AFA-23B252DB8294}"/>
          </ac:spMkLst>
        </pc:spChg>
        <pc:spChg chg="add mod">
          <ac:chgData name="Sudarshan Chakravarthi" userId="9632d19e-631d-46a5-9e9a-d9cc496f17d0" providerId="ADAL" clId="{0CA04356-1A02-498B-87CB-FD7FED606396}" dt="2021-06-01T17:07:53.957" v="852" actId="20577"/>
          <ac:spMkLst>
            <pc:docMk/>
            <pc:sldMk cId="515492163" sldId="4118"/>
            <ac:spMk id="56" creationId="{9AB46056-1989-45B6-992D-578DFCAB6CFD}"/>
          </ac:spMkLst>
        </pc:spChg>
        <pc:spChg chg="add mod">
          <ac:chgData name="Sudarshan Chakravarthi" userId="9632d19e-631d-46a5-9e9a-d9cc496f17d0" providerId="ADAL" clId="{0CA04356-1A02-498B-87CB-FD7FED606396}" dt="2021-06-01T16:49:33.891" v="202" actId="20577"/>
          <ac:spMkLst>
            <pc:docMk/>
            <pc:sldMk cId="515492163" sldId="4118"/>
            <ac:spMk id="57" creationId="{8D69B8CC-2A4E-4007-8618-F5AA599F3445}"/>
          </ac:spMkLst>
        </pc:spChg>
        <pc:spChg chg="add mod">
          <ac:chgData name="Sudarshan Chakravarthi" userId="9632d19e-631d-46a5-9e9a-d9cc496f17d0" providerId="ADAL" clId="{0CA04356-1A02-498B-87CB-FD7FED606396}" dt="2021-06-01T16:51:50.799" v="365" actId="20577"/>
          <ac:spMkLst>
            <pc:docMk/>
            <pc:sldMk cId="515492163" sldId="4118"/>
            <ac:spMk id="58" creationId="{55782904-E50D-45C9-9218-2AD7BA250915}"/>
          </ac:spMkLst>
        </pc:spChg>
        <pc:spChg chg="add mod">
          <ac:chgData name="Sudarshan Chakravarthi" userId="9632d19e-631d-46a5-9e9a-d9cc496f17d0" providerId="ADAL" clId="{0CA04356-1A02-498B-87CB-FD7FED606396}" dt="2021-06-01T16:52:00.545" v="387" actId="20577"/>
          <ac:spMkLst>
            <pc:docMk/>
            <pc:sldMk cId="515492163" sldId="4118"/>
            <ac:spMk id="59" creationId="{4538C316-70FC-4046-9798-84ED59555D87}"/>
          </ac:spMkLst>
        </pc:spChg>
        <pc:spChg chg="add mod">
          <ac:chgData name="Sudarshan Chakravarthi" userId="9632d19e-631d-46a5-9e9a-d9cc496f17d0" providerId="ADAL" clId="{0CA04356-1A02-498B-87CB-FD7FED606396}" dt="2021-06-01T16:55:17.201" v="529" actId="20577"/>
          <ac:spMkLst>
            <pc:docMk/>
            <pc:sldMk cId="515492163" sldId="4118"/>
            <ac:spMk id="60" creationId="{EB292DE8-65ED-4535-B753-0B51C323FA40}"/>
          </ac:spMkLst>
        </pc:spChg>
        <pc:spChg chg="add mod">
          <ac:chgData name="Sudarshan Chakravarthi" userId="9632d19e-631d-46a5-9e9a-d9cc496f17d0" providerId="ADAL" clId="{0CA04356-1A02-498B-87CB-FD7FED606396}" dt="2021-06-01T16:55:54.960" v="568" actId="20577"/>
          <ac:spMkLst>
            <pc:docMk/>
            <pc:sldMk cId="515492163" sldId="4118"/>
            <ac:spMk id="61" creationId="{DE8FF8B0-6750-4DFF-B867-D90B006465F2}"/>
          </ac:spMkLst>
        </pc:spChg>
        <pc:spChg chg="del">
          <ac:chgData name="Sudarshan Chakravarthi" userId="9632d19e-631d-46a5-9e9a-d9cc496f17d0" providerId="ADAL" clId="{0CA04356-1A02-498B-87CB-FD7FED606396}" dt="2021-06-01T16:46:10.514" v="70" actId="478"/>
          <ac:spMkLst>
            <pc:docMk/>
            <pc:sldMk cId="515492163" sldId="4118"/>
            <ac:spMk id="65" creationId="{15F7E119-6710-4B8E-AA92-BD11DE8AD829}"/>
          </ac:spMkLst>
        </pc:spChg>
        <pc:spChg chg="mod">
          <ac:chgData name="Sudarshan Chakravarthi" userId="9632d19e-631d-46a5-9e9a-d9cc496f17d0" providerId="ADAL" clId="{0CA04356-1A02-498B-87CB-FD7FED606396}" dt="2021-06-01T17:03:38.762" v="725" actId="6549"/>
          <ac:spMkLst>
            <pc:docMk/>
            <pc:sldMk cId="515492163" sldId="4118"/>
            <ac:spMk id="67" creationId="{6B964373-0ED6-45FC-8102-553203EFEA27}"/>
          </ac:spMkLst>
        </pc:spChg>
        <pc:spChg chg="add mod">
          <ac:chgData name="Sudarshan Chakravarthi" userId="9632d19e-631d-46a5-9e9a-d9cc496f17d0" providerId="ADAL" clId="{0CA04356-1A02-498B-87CB-FD7FED606396}" dt="2021-06-01T17:20:52.707" v="1313" actId="20577"/>
          <ac:spMkLst>
            <pc:docMk/>
            <pc:sldMk cId="515492163" sldId="4118"/>
            <ac:spMk id="69" creationId="{30A335EB-7990-41A9-B5A9-F2DD94768B90}"/>
          </ac:spMkLst>
        </pc:spChg>
        <pc:spChg chg="add mod">
          <ac:chgData name="Sudarshan Chakravarthi" userId="9632d19e-631d-46a5-9e9a-d9cc496f17d0" providerId="ADAL" clId="{0CA04356-1A02-498B-87CB-FD7FED606396}" dt="2021-06-01T17:20:36.112" v="1291" actId="20577"/>
          <ac:spMkLst>
            <pc:docMk/>
            <pc:sldMk cId="515492163" sldId="4118"/>
            <ac:spMk id="70" creationId="{A8D5DB3B-F345-4015-ADA3-EEF4932D2145}"/>
          </ac:spMkLst>
        </pc:spChg>
        <pc:spChg chg="del">
          <ac:chgData name="Sudarshan Chakravarthi" userId="9632d19e-631d-46a5-9e9a-d9cc496f17d0" providerId="ADAL" clId="{0CA04356-1A02-498B-87CB-FD7FED606396}" dt="2021-06-01T16:46:11.608" v="71" actId="478"/>
          <ac:spMkLst>
            <pc:docMk/>
            <pc:sldMk cId="515492163" sldId="4118"/>
            <ac:spMk id="71" creationId="{280F63E9-8074-4AD4-A322-19664B5754DE}"/>
          </ac:spMkLst>
        </pc:spChg>
        <pc:spChg chg="add mod">
          <ac:chgData name="Sudarshan Chakravarthi" userId="9632d19e-631d-46a5-9e9a-d9cc496f17d0" providerId="ADAL" clId="{0CA04356-1A02-498B-87CB-FD7FED606396}" dt="2021-06-01T17:21:05.278" v="1332" actId="20577"/>
          <ac:spMkLst>
            <pc:docMk/>
            <pc:sldMk cId="515492163" sldId="4118"/>
            <ac:spMk id="72" creationId="{6C2DDA86-AB74-4CFD-8FB2-1D48DAEBDAD2}"/>
          </ac:spMkLst>
        </pc:spChg>
        <pc:spChg chg="del">
          <ac:chgData name="Sudarshan Chakravarthi" userId="9632d19e-631d-46a5-9e9a-d9cc496f17d0" providerId="ADAL" clId="{0CA04356-1A02-498B-87CB-FD7FED606396}" dt="2021-06-01T16:46:10.514" v="70" actId="478"/>
          <ac:spMkLst>
            <pc:docMk/>
            <pc:sldMk cId="515492163" sldId="4118"/>
            <ac:spMk id="73" creationId="{444FA762-970C-4643-A26F-ED842D823F5E}"/>
          </ac:spMkLst>
        </pc:spChg>
        <pc:spChg chg="add mod">
          <ac:chgData name="Sudarshan Chakravarthi" userId="9632d19e-631d-46a5-9e9a-d9cc496f17d0" providerId="ADAL" clId="{0CA04356-1A02-498B-87CB-FD7FED606396}" dt="2021-06-01T17:21:32.589" v="1348" actId="20577"/>
          <ac:spMkLst>
            <pc:docMk/>
            <pc:sldMk cId="515492163" sldId="4118"/>
            <ac:spMk id="74" creationId="{2E142183-0B63-41F7-8DC6-614E0181B125}"/>
          </ac:spMkLst>
        </pc:spChg>
        <pc:spChg chg="add del mod">
          <ac:chgData name="Sudarshan Chakravarthi" userId="9632d19e-631d-46a5-9e9a-d9cc496f17d0" providerId="ADAL" clId="{0CA04356-1A02-498B-87CB-FD7FED606396}" dt="2021-06-01T17:13:41.134" v="1146" actId="478"/>
          <ac:spMkLst>
            <pc:docMk/>
            <pc:sldMk cId="515492163" sldId="4118"/>
            <ac:spMk id="75" creationId="{32798922-B3A2-428A-823B-2C05B9DE8EF5}"/>
          </ac:spMkLst>
        </pc:spChg>
        <pc:spChg chg="add mod">
          <ac:chgData name="Sudarshan Chakravarthi" userId="9632d19e-631d-46a5-9e9a-d9cc496f17d0" providerId="ADAL" clId="{0CA04356-1A02-498B-87CB-FD7FED606396}" dt="2021-06-01T17:15:20.873" v="1276" actId="6549"/>
          <ac:spMkLst>
            <pc:docMk/>
            <pc:sldMk cId="515492163" sldId="4118"/>
            <ac:spMk id="76" creationId="{29C14F24-76E4-48C8-A305-B1F6EBA27EF3}"/>
          </ac:spMkLst>
        </pc:spChg>
        <pc:spChg chg="del">
          <ac:chgData name="Sudarshan Chakravarthi" userId="9632d19e-631d-46a5-9e9a-d9cc496f17d0" providerId="ADAL" clId="{0CA04356-1A02-498B-87CB-FD7FED606396}" dt="2021-06-01T16:46:10.514" v="70" actId="478"/>
          <ac:spMkLst>
            <pc:docMk/>
            <pc:sldMk cId="515492163" sldId="4118"/>
            <ac:spMk id="77" creationId="{A16D7EC3-0AC7-45F0-8058-DDC72039BD8E}"/>
          </ac:spMkLst>
        </pc:spChg>
        <pc:spChg chg="mod">
          <ac:chgData name="Sudarshan Chakravarthi" userId="9632d19e-631d-46a5-9e9a-d9cc496f17d0" providerId="ADAL" clId="{0CA04356-1A02-498B-87CB-FD7FED606396}" dt="2021-06-01T16:50:01.875" v="226" actId="20577"/>
          <ac:spMkLst>
            <pc:docMk/>
            <pc:sldMk cId="515492163" sldId="4118"/>
            <ac:spMk id="79" creationId="{B8D43119-BA51-4CEF-98FA-DC0E7FE73F38}"/>
          </ac:spMkLst>
        </pc:spChg>
        <pc:spChg chg="del">
          <ac:chgData name="Sudarshan Chakravarthi" userId="9632d19e-631d-46a5-9e9a-d9cc496f17d0" providerId="ADAL" clId="{0CA04356-1A02-498B-87CB-FD7FED606396}" dt="2021-06-01T16:46:10.514" v="70" actId="478"/>
          <ac:spMkLst>
            <pc:docMk/>
            <pc:sldMk cId="515492163" sldId="4118"/>
            <ac:spMk id="83" creationId="{07E2B0D0-29CD-4594-8474-D063EA1C62C0}"/>
          </ac:spMkLst>
        </pc:spChg>
        <pc:spChg chg="del">
          <ac:chgData name="Sudarshan Chakravarthi" userId="9632d19e-631d-46a5-9e9a-d9cc496f17d0" providerId="ADAL" clId="{0CA04356-1A02-498B-87CB-FD7FED606396}" dt="2021-06-01T16:46:10.514" v="70" actId="478"/>
          <ac:spMkLst>
            <pc:docMk/>
            <pc:sldMk cId="515492163" sldId="4118"/>
            <ac:spMk id="85" creationId="{BAB59A65-82C9-4AFA-B0B5-7CEC95066820}"/>
          </ac:spMkLst>
        </pc:spChg>
        <pc:spChg chg="del">
          <ac:chgData name="Sudarshan Chakravarthi" userId="9632d19e-631d-46a5-9e9a-d9cc496f17d0" providerId="ADAL" clId="{0CA04356-1A02-498B-87CB-FD7FED606396}" dt="2021-06-01T16:46:10.514" v="70" actId="478"/>
          <ac:spMkLst>
            <pc:docMk/>
            <pc:sldMk cId="515492163" sldId="4118"/>
            <ac:spMk id="87" creationId="{98890498-9A92-4779-9AA2-C4A492C441B4}"/>
          </ac:spMkLst>
        </pc:spChg>
        <pc:spChg chg="mod">
          <ac:chgData name="Sudarshan Chakravarthi" userId="9632d19e-631d-46a5-9e9a-d9cc496f17d0" providerId="ADAL" clId="{0CA04356-1A02-498B-87CB-FD7FED606396}" dt="2021-06-01T17:03:16.853" v="700" actId="20577"/>
          <ac:spMkLst>
            <pc:docMk/>
            <pc:sldMk cId="515492163" sldId="4118"/>
            <ac:spMk id="89" creationId="{BA8A3EA3-25EF-4A91-8AEB-CA5ECC622312}"/>
          </ac:spMkLst>
        </pc:spChg>
        <pc:spChg chg="del">
          <ac:chgData name="Sudarshan Chakravarthi" userId="9632d19e-631d-46a5-9e9a-d9cc496f17d0" providerId="ADAL" clId="{0CA04356-1A02-498B-87CB-FD7FED606396}" dt="2021-06-01T16:46:10.514" v="70" actId="478"/>
          <ac:spMkLst>
            <pc:docMk/>
            <pc:sldMk cId="515492163" sldId="4118"/>
            <ac:spMk id="93" creationId="{73E475AC-729E-46AD-8BC6-193BDF1F4234}"/>
          </ac:spMkLst>
        </pc:spChg>
        <pc:spChg chg="del">
          <ac:chgData name="Sudarshan Chakravarthi" userId="9632d19e-631d-46a5-9e9a-d9cc496f17d0" providerId="ADAL" clId="{0CA04356-1A02-498B-87CB-FD7FED606396}" dt="2021-06-01T16:46:10.514" v="70" actId="478"/>
          <ac:spMkLst>
            <pc:docMk/>
            <pc:sldMk cId="515492163" sldId="4118"/>
            <ac:spMk id="95" creationId="{EA83287B-199B-4A7B-95FA-8EC84D2DC206}"/>
          </ac:spMkLst>
        </pc:spChg>
        <pc:spChg chg="del">
          <ac:chgData name="Sudarshan Chakravarthi" userId="9632d19e-631d-46a5-9e9a-d9cc496f17d0" providerId="ADAL" clId="{0CA04356-1A02-498B-87CB-FD7FED606396}" dt="2021-06-01T16:46:10.514" v="70" actId="478"/>
          <ac:spMkLst>
            <pc:docMk/>
            <pc:sldMk cId="515492163" sldId="4118"/>
            <ac:spMk id="97" creationId="{1291257B-C3BD-484A-B484-30E12444E428}"/>
          </ac:spMkLst>
        </pc:spChg>
        <pc:spChg chg="mod">
          <ac:chgData name="Sudarshan Chakravarthi" userId="9632d19e-631d-46a5-9e9a-d9cc496f17d0" providerId="ADAL" clId="{0CA04356-1A02-498B-87CB-FD7FED606396}" dt="2021-06-01T17:03:28.355" v="709" actId="20577"/>
          <ac:spMkLst>
            <pc:docMk/>
            <pc:sldMk cId="515492163" sldId="4118"/>
            <ac:spMk id="99" creationId="{6A2E4029-D2E3-4F35-BE87-516DB3D054A3}"/>
          </ac:spMkLst>
        </pc:spChg>
        <pc:spChg chg="del">
          <ac:chgData name="Sudarshan Chakravarthi" userId="9632d19e-631d-46a5-9e9a-d9cc496f17d0" providerId="ADAL" clId="{0CA04356-1A02-498B-87CB-FD7FED606396}" dt="2021-06-01T16:46:10.514" v="70" actId="478"/>
          <ac:spMkLst>
            <pc:docMk/>
            <pc:sldMk cId="515492163" sldId="4118"/>
            <ac:spMk id="103" creationId="{81506792-34D8-4DD5-83D8-18007F55123B}"/>
          </ac:spMkLst>
        </pc:spChg>
        <pc:spChg chg="del">
          <ac:chgData name="Sudarshan Chakravarthi" userId="9632d19e-631d-46a5-9e9a-d9cc496f17d0" providerId="ADAL" clId="{0CA04356-1A02-498B-87CB-FD7FED606396}" dt="2021-06-01T16:46:10.514" v="70" actId="478"/>
          <ac:spMkLst>
            <pc:docMk/>
            <pc:sldMk cId="515492163" sldId="4118"/>
            <ac:spMk id="105" creationId="{511F247E-E5EB-4835-ABE8-AF7D8365D31B}"/>
          </ac:spMkLst>
        </pc:spChg>
        <pc:spChg chg="del">
          <ac:chgData name="Sudarshan Chakravarthi" userId="9632d19e-631d-46a5-9e9a-d9cc496f17d0" providerId="ADAL" clId="{0CA04356-1A02-498B-87CB-FD7FED606396}" dt="2021-06-01T16:46:10.514" v="70" actId="478"/>
          <ac:spMkLst>
            <pc:docMk/>
            <pc:sldMk cId="515492163" sldId="4118"/>
            <ac:spMk id="107" creationId="{A281658B-A602-4FE0-BCC3-F9F5CAA95986}"/>
          </ac:spMkLst>
        </pc:spChg>
        <pc:spChg chg="del">
          <ac:chgData name="Sudarshan Chakravarthi" userId="9632d19e-631d-46a5-9e9a-d9cc496f17d0" providerId="ADAL" clId="{0CA04356-1A02-498B-87CB-FD7FED606396}" dt="2021-06-01T16:46:10.514" v="70" actId="478"/>
          <ac:spMkLst>
            <pc:docMk/>
            <pc:sldMk cId="515492163" sldId="4118"/>
            <ac:spMk id="109" creationId="{A85D0A2A-EDD0-4D00-A063-DE91D690EDAC}"/>
          </ac:spMkLst>
        </pc:spChg>
        <pc:spChg chg="mod">
          <ac:chgData name="Sudarshan Chakravarthi" userId="9632d19e-631d-46a5-9e9a-d9cc496f17d0" providerId="ADAL" clId="{0CA04356-1A02-498B-87CB-FD7FED606396}" dt="2021-06-01T17:14:34.946" v="1231" actId="14100"/>
          <ac:spMkLst>
            <pc:docMk/>
            <pc:sldMk cId="515492163" sldId="4118"/>
            <ac:spMk id="113" creationId="{B5BEE0C8-3EAD-4D3A-A3D6-D8CCCA6AE709}"/>
          </ac:spMkLst>
        </pc:spChg>
        <pc:spChg chg="mod">
          <ac:chgData name="Sudarshan Chakravarthi" userId="9632d19e-631d-46a5-9e9a-d9cc496f17d0" providerId="ADAL" clId="{0CA04356-1A02-498B-87CB-FD7FED606396}" dt="2021-06-01T16:44:32.422" v="54" actId="6549"/>
          <ac:spMkLst>
            <pc:docMk/>
            <pc:sldMk cId="515492163" sldId="4118"/>
            <ac:spMk id="115" creationId="{303F17EC-1903-4EE3-8239-1C55435B983D}"/>
          </ac:spMkLst>
        </pc:spChg>
        <pc:spChg chg="add del mod">
          <ac:chgData name="Sudarshan Chakravarthi" userId="9632d19e-631d-46a5-9e9a-d9cc496f17d0" providerId="ADAL" clId="{0CA04356-1A02-498B-87CB-FD7FED606396}" dt="2021-06-01T17:15:35.864" v="1279" actId="207"/>
          <ac:spMkLst>
            <pc:docMk/>
            <pc:sldMk cId="515492163" sldId="4118"/>
            <ac:spMk id="117" creationId="{B2001704-9D45-47F0-A151-E9E226E3D990}"/>
          </ac:spMkLst>
        </pc:spChg>
        <pc:grpChg chg="del mod">
          <ac:chgData name="Sudarshan Chakravarthi" userId="9632d19e-631d-46a5-9e9a-d9cc496f17d0" providerId="ADAL" clId="{0CA04356-1A02-498B-87CB-FD7FED606396}" dt="2021-06-01T16:59:21.237" v="672" actId="478"/>
          <ac:grpSpMkLst>
            <pc:docMk/>
            <pc:sldMk cId="515492163" sldId="4118"/>
            <ac:grpSpMk id="4" creationId="{F2C67EB9-4743-4392-9EB9-D03439BBA4EE}"/>
          </ac:grpSpMkLst>
        </pc:grpChg>
        <pc:grpChg chg="del mod">
          <ac:chgData name="Sudarshan Chakravarthi" userId="9632d19e-631d-46a5-9e9a-d9cc496f17d0" providerId="ADAL" clId="{0CA04356-1A02-498B-87CB-FD7FED606396}" dt="2021-06-01T16:59:23.153" v="673" actId="478"/>
          <ac:grpSpMkLst>
            <pc:docMk/>
            <pc:sldMk cId="515492163" sldId="4118"/>
            <ac:grpSpMk id="17" creationId="{1167C52F-FF39-4645-A4C0-84DDACDAC5BE}"/>
          </ac:grpSpMkLst>
        </pc:grpChg>
        <pc:picChg chg="del mod">
          <ac:chgData name="Sudarshan Chakravarthi" userId="9632d19e-631d-46a5-9e9a-d9cc496f17d0" providerId="ADAL" clId="{0CA04356-1A02-498B-87CB-FD7FED606396}" dt="2021-06-01T17:08:07.489" v="854" actId="478"/>
          <ac:picMkLst>
            <pc:docMk/>
            <pc:sldMk cId="515492163" sldId="4118"/>
            <ac:picMk id="106" creationId="{6AFB215A-3102-42D4-9353-7CB6E4551A21}"/>
          </ac:picMkLst>
        </pc:picChg>
        <pc:inkChg chg="add mod">
          <ac:chgData name="Sudarshan Chakravarthi" userId="9632d19e-631d-46a5-9e9a-d9cc496f17d0" providerId="ADAL" clId="{0CA04356-1A02-498B-87CB-FD7FED606396}" dt="2021-06-01T16:59:05.174" v="664"/>
          <ac:inkMkLst>
            <pc:docMk/>
            <pc:sldMk cId="515492163" sldId="4118"/>
            <ac:inkMk id="2" creationId="{70A39355-B4FF-4618-A7FD-9BE717AA2B18}"/>
          </ac:inkMkLst>
        </pc:inkChg>
        <pc:inkChg chg="add mod">
          <ac:chgData name="Sudarshan Chakravarthi" userId="9632d19e-631d-46a5-9e9a-d9cc496f17d0" providerId="ADAL" clId="{0CA04356-1A02-498B-87CB-FD7FED606396}" dt="2021-06-01T16:59:05.174" v="664"/>
          <ac:inkMkLst>
            <pc:docMk/>
            <pc:sldMk cId="515492163" sldId="4118"/>
            <ac:inkMk id="3" creationId="{EE3FAC0F-156C-439E-A455-7D816A35A032}"/>
          </ac:inkMkLst>
        </pc:inkChg>
        <pc:inkChg chg="add del">
          <ac:chgData name="Sudarshan Chakravarthi" userId="9632d19e-631d-46a5-9e9a-d9cc496f17d0" providerId="ADAL" clId="{0CA04356-1A02-498B-87CB-FD7FED606396}" dt="2021-06-01T16:59:20.119" v="671" actId="478"/>
          <ac:inkMkLst>
            <pc:docMk/>
            <pc:sldMk cId="515492163" sldId="4118"/>
            <ac:inkMk id="12" creationId="{6FDE61E2-88D8-4503-8E1D-7AEF33233924}"/>
          </ac:inkMkLst>
        </pc:inkChg>
        <pc:inkChg chg="add del">
          <ac:chgData name="Sudarshan Chakravarthi" userId="9632d19e-631d-46a5-9e9a-d9cc496f17d0" providerId="ADAL" clId="{0CA04356-1A02-498B-87CB-FD7FED606396}" dt="2021-06-01T16:59:19.011" v="670" actId="478"/>
          <ac:inkMkLst>
            <pc:docMk/>
            <pc:sldMk cId="515492163" sldId="4118"/>
            <ac:inkMk id="14" creationId="{6A71D6AD-3741-49A0-A905-2CAE05B0F95B}"/>
          </ac:inkMkLst>
        </pc:inkChg>
        <pc:inkChg chg="add mod">
          <ac:chgData name="Sudarshan Chakravarthi" userId="9632d19e-631d-46a5-9e9a-d9cc496f17d0" providerId="ADAL" clId="{0CA04356-1A02-498B-87CB-FD7FED606396}" dt="2021-06-01T16:59:13.544" v="669"/>
          <ac:inkMkLst>
            <pc:docMk/>
            <pc:sldMk cId="515492163" sldId="4118"/>
            <ac:inkMk id="15" creationId="{3B18242E-7BC3-42A7-80A0-0403F1CAC3A2}"/>
          </ac:inkMkLst>
        </pc:inkChg>
        <pc:inkChg chg="add mod">
          <ac:chgData name="Sudarshan Chakravarthi" userId="9632d19e-631d-46a5-9e9a-d9cc496f17d0" providerId="ADAL" clId="{0CA04356-1A02-498B-87CB-FD7FED606396}" dt="2021-06-01T16:59:13.544" v="669"/>
          <ac:inkMkLst>
            <pc:docMk/>
            <pc:sldMk cId="515492163" sldId="4118"/>
            <ac:inkMk id="16" creationId="{FD9CC1E7-A45A-401F-8CCD-990FF8F44B02}"/>
          </ac:inkMkLst>
        </pc:inkChg>
        <pc:cxnChg chg="del mod">
          <ac:chgData name="Sudarshan Chakravarthi" userId="9632d19e-631d-46a5-9e9a-d9cc496f17d0" providerId="ADAL" clId="{0CA04356-1A02-498B-87CB-FD7FED606396}" dt="2021-06-01T17:10:38.524" v="884" actId="478"/>
          <ac:cxnSpMkLst>
            <pc:docMk/>
            <pc:sldMk cId="515492163" sldId="4118"/>
            <ac:cxnSpMk id="13" creationId="{A6FB37DD-A972-4AE5-A5F5-E702C16FA931}"/>
          </ac:cxnSpMkLst>
        </pc:cxnChg>
        <pc:cxnChg chg="del mod">
          <ac:chgData name="Sudarshan Chakravarthi" userId="9632d19e-631d-46a5-9e9a-d9cc496f17d0" providerId="ADAL" clId="{0CA04356-1A02-498B-87CB-FD7FED606396}" dt="2021-06-01T17:10:36.737" v="883" actId="478"/>
          <ac:cxnSpMkLst>
            <pc:docMk/>
            <pc:sldMk cId="515492163" sldId="4118"/>
            <ac:cxnSpMk id="44" creationId="{40347886-90EE-416B-A420-714F3F6AAAE0}"/>
          </ac:cxnSpMkLst>
        </pc:cxnChg>
        <pc:cxnChg chg="del">
          <ac:chgData name="Sudarshan Chakravarthi" userId="9632d19e-631d-46a5-9e9a-d9cc496f17d0" providerId="ADAL" clId="{0CA04356-1A02-498B-87CB-FD7FED606396}" dt="2021-06-01T16:46:12.963" v="72" actId="478"/>
          <ac:cxnSpMkLst>
            <pc:docMk/>
            <pc:sldMk cId="515492163" sldId="4118"/>
            <ac:cxnSpMk id="111" creationId="{6FC8E2B9-6BFE-4B44-8696-7D50C0B2F8BF}"/>
          </ac:cxnSpMkLst>
        </pc:cxnChg>
      </pc:sldChg>
    </pc:docChg>
  </pc:docChgLst>
  <pc:docChgLst>
    <pc:chgData name="Sudarshan Chakravarthi" userId="9632d19e-631d-46a5-9e9a-d9cc496f17d0" providerId="ADAL" clId="{910A8BEE-2D55-4B8D-8956-57E53E9745D7}"/>
    <pc:docChg chg="undo redo custSel addSld delSld modSld sldOrd">
      <pc:chgData name="Sudarshan Chakravarthi" userId="9632d19e-631d-46a5-9e9a-d9cc496f17d0" providerId="ADAL" clId="{910A8BEE-2D55-4B8D-8956-57E53E9745D7}" dt="2023-02-20T12:14:24.682" v="15196"/>
      <pc:docMkLst>
        <pc:docMk/>
      </pc:docMkLst>
      <pc:sldChg chg="del ord">
        <pc:chgData name="Sudarshan Chakravarthi" userId="9632d19e-631d-46a5-9e9a-d9cc496f17d0" providerId="ADAL" clId="{910A8BEE-2D55-4B8D-8956-57E53E9745D7}" dt="2022-08-26T12:11:26.808" v="14981" actId="2696"/>
        <pc:sldMkLst>
          <pc:docMk/>
          <pc:sldMk cId="3535343798" sldId="256"/>
        </pc:sldMkLst>
      </pc:sldChg>
      <pc:sldChg chg="addSp delSp modSp add del">
        <pc:chgData name="Sudarshan Chakravarthi" userId="9632d19e-631d-46a5-9e9a-d9cc496f17d0" providerId="ADAL" clId="{910A8BEE-2D55-4B8D-8956-57E53E9745D7}" dt="2021-07-25T12:08:38.844" v="791" actId="47"/>
        <pc:sldMkLst>
          <pc:docMk/>
          <pc:sldMk cId="3864481997" sldId="257"/>
        </pc:sldMkLst>
        <pc:picChg chg="add mod">
          <ac:chgData name="Sudarshan Chakravarthi" userId="9632d19e-631d-46a5-9e9a-d9cc496f17d0" providerId="ADAL" clId="{910A8BEE-2D55-4B8D-8956-57E53E9745D7}" dt="2021-07-25T12:08:36.227" v="790"/>
          <ac:picMkLst>
            <pc:docMk/>
            <pc:sldMk cId="3864481997" sldId="257"/>
            <ac:picMk id="10" creationId="{689DB709-BF16-4D2F-B127-ED0F689DD6C6}"/>
          </ac:picMkLst>
        </pc:picChg>
        <pc:picChg chg="del">
          <ac:chgData name="Sudarshan Chakravarthi" userId="9632d19e-631d-46a5-9e9a-d9cc496f17d0" providerId="ADAL" clId="{910A8BEE-2D55-4B8D-8956-57E53E9745D7}" dt="2021-07-25T12:08:34.672" v="789" actId="478"/>
          <ac:picMkLst>
            <pc:docMk/>
            <pc:sldMk cId="3864481997" sldId="257"/>
            <ac:picMk id="1026" creationId="{D5FC0481-1F19-45EB-8D42-A38E24110C95}"/>
          </ac:picMkLst>
        </pc:picChg>
      </pc:sldChg>
      <pc:sldChg chg="del">
        <pc:chgData name="Sudarshan Chakravarthi" userId="9632d19e-631d-46a5-9e9a-d9cc496f17d0" providerId="ADAL" clId="{910A8BEE-2D55-4B8D-8956-57E53E9745D7}" dt="2021-07-27T12:39:29.390" v="4626" actId="47"/>
        <pc:sldMkLst>
          <pc:docMk/>
          <pc:sldMk cId="2247899424" sldId="285"/>
        </pc:sldMkLst>
      </pc:sldChg>
      <pc:sldChg chg="del">
        <pc:chgData name="Sudarshan Chakravarthi" userId="9632d19e-631d-46a5-9e9a-d9cc496f17d0" providerId="ADAL" clId="{910A8BEE-2D55-4B8D-8956-57E53E9745D7}" dt="2021-07-27T12:38:46.914" v="4615" actId="47"/>
        <pc:sldMkLst>
          <pc:docMk/>
          <pc:sldMk cId="1468195253" sldId="286"/>
        </pc:sldMkLst>
      </pc:sldChg>
      <pc:sldChg chg="del">
        <pc:chgData name="Sudarshan Chakravarthi" userId="9632d19e-631d-46a5-9e9a-d9cc496f17d0" providerId="ADAL" clId="{910A8BEE-2D55-4B8D-8956-57E53E9745D7}" dt="2021-07-23T19:12:02.160" v="26" actId="47"/>
        <pc:sldMkLst>
          <pc:docMk/>
          <pc:sldMk cId="748813958" sldId="287"/>
        </pc:sldMkLst>
      </pc:sldChg>
      <pc:sldChg chg="del">
        <pc:chgData name="Sudarshan Chakravarthi" userId="9632d19e-631d-46a5-9e9a-d9cc496f17d0" providerId="ADAL" clId="{910A8BEE-2D55-4B8D-8956-57E53E9745D7}" dt="2021-07-27T12:39:26.879" v="4625" actId="47"/>
        <pc:sldMkLst>
          <pc:docMk/>
          <pc:sldMk cId="4028432824" sldId="288"/>
        </pc:sldMkLst>
      </pc:sldChg>
      <pc:sldChg chg="del">
        <pc:chgData name="Sudarshan Chakravarthi" userId="9632d19e-631d-46a5-9e9a-d9cc496f17d0" providerId="ADAL" clId="{910A8BEE-2D55-4B8D-8956-57E53E9745D7}" dt="2021-07-27T12:38:48.321" v="4616" actId="47"/>
        <pc:sldMkLst>
          <pc:docMk/>
          <pc:sldMk cId="809475158" sldId="289"/>
        </pc:sldMkLst>
      </pc:sldChg>
      <pc:sldChg chg="del">
        <pc:chgData name="Sudarshan Chakravarthi" userId="9632d19e-631d-46a5-9e9a-d9cc496f17d0" providerId="ADAL" clId="{910A8BEE-2D55-4B8D-8956-57E53E9745D7}" dt="2021-07-27T12:39:21.543" v="4624" actId="47"/>
        <pc:sldMkLst>
          <pc:docMk/>
          <pc:sldMk cId="3525999332" sldId="291"/>
        </pc:sldMkLst>
      </pc:sldChg>
      <pc:sldChg chg="del">
        <pc:chgData name="Sudarshan Chakravarthi" userId="9632d19e-631d-46a5-9e9a-d9cc496f17d0" providerId="ADAL" clId="{910A8BEE-2D55-4B8D-8956-57E53E9745D7}" dt="2021-07-27T12:38:56.205" v="4617" actId="47"/>
        <pc:sldMkLst>
          <pc:docMk/>
          <pc:sldMk cId="3994501908" sldId="312"/>
        </pc:sldMkLst>
      </pc:sldChg>
      <pc:sldChg chg="del">
        <pc:chgData name="Sudarshan Chakravarthi" userId="9632d19e-631d-46a5-9e9a-d9cc496f17d0" providerId="ADAL" clId="{910A8BEE-2D55-4B8D-8956-57E53E9745D7}" dt="2021-07-27T12:39:14.640" v="4623" actId="47"/>
        <pc:sldMkLst>
          <pc:docMk/>
          <pc:sldMk cId="2204161907" sldId="314"/>
        </pc:sldMkLst>
      </pc:sldChg>
      <pc:sldChg chg="del">
        <pc:chgData name="Sudarshan Chakravarthi" userId="9632d19e-631d-46a5-9e9a-d9cc496f17d0" providerId="ADAL" clId="{910A8BEE-2D55-4B8D-8956-57E53E9745D7}" dt="2021-07-27T12:38:57.722" v="4618" actId="47"/>
        <pc:sldMkLst>
          <pc:docMk/>
          <pc:sldMk cId="249294319" sldId="315"/>
        </pc:sldMkLst>
      </pc:sldChg>
      <pc:sldChg chg="del">
        <pc:chgData name="Sudarshan Chakravarthi" userId="9632d19e-631d-46a5-9e9a-d9cc496f17d0" providerId="ADAL" clId="{910A8BEE-2D55-4B8D-8956-57E53E9745D7}" dt="2021-07-27T12:39:31.278" v="4627" actId="47"/>
        <pc:sldMkLst>
          <pc:docMk/>
          <pc:sldMk cId="2280350786" sldId="347"/>
        </pc:sldMkLst>
      </pc:sldChg>
      <pc:sldChg chg="del">
        <pc:chgData name="Sudarshan Chakravarthi" userId="9632d19e-631d-46a5-9e9a-d9cc496f17d0" providerId="ADAL" clId="{910A8BEE-2D55-4B8D-8956-57E53E9745D7}" dt="2021-07-27T12:38:45.409" v="4614" actId="47"/>
        <pc:sldMkLst>
          <pc:docMk/>
          <pc:sldMk cId="2888213616" sldId="348"/>
        </pc:sldMkLst>
      </pc:sldChg>
      <pc:sldChg chg="del">
        <pc:chgData name="Sudarshan Chakravarthi" userId="9632d19e-631d-46a5-9e9a-d9cc496f17d0" providerId="ADAL" clId="{910A8BEE-2D55-4B8D-8956-57E53E9745D7}" dt="2021-07-27T12:38:59.225" v="4619" actId="47"/>
        <pc:sldMkLst>
          <pc:docMk/>
          <pc:sldMk cId="2293286234" sldId="349"/>
        </pc:sldMkLst>
      </pc:sldChg>
      <pc:sldChg chg="del">
        <pc:chgData name="Sudarshan Chakravarthi" userId="9632d19e-631d-46a5-9e9a-d9cc496f17d0" providerId="ADAL" clId="{910A8BEE-2D55-4B8D-8956-57E53E9745D7}" dt="2021-07-23T19:12:51.681" v="28" actId="47"/>
        <pc:sldMkLst>
          <pc:docMk/>
          <pc:sldMk cId="241492529" sldId="350"/>
        </pc:sldMkLst>
      </pc:sldChg>
      <pc:sldChg chg="del">
        <pc:chgData name="Sudarshan Chakravarthi" userId="9632d19e-631d-46a5-9e9a-d9cc496f17d0" providerId="ADAL" clId="{910A8BEE-2D55-4B8D-8956-57E53E9745D7}" dt="2021-07-27T12:39:09.270" v="4620" actId="47"/>
        <pc:sldMkLst>
          <pc:docMk/>
          <pc:sldMk cId="2173264744" sldId="352"/>
        </pc:sldMkLst>
      </pc:sldChg>
      <pc:sldChg chg="del">
        <pc:chgData name="Sudarshan Chakravarthi" userId="9632d19e-631d-46a5-9e9a-d9cc496f17d0" providerId="ADAL" clId="{910A8BEE-2D55-4B8D-8956-57E53E9745D7}" dt="2021-07-27T12:39:10.776" v="4621" actId="47"/>
        <pc:sldMkLst>
          <pc:docMk/>
          <pc:sldMk cId="994999576" sldId="353"/>
        </pc:sldMkLst>
      </pc:sldChg>
      <pc:sldChg chg="del">
        <pc:chgData name="Sudarshan Chakravarthi" userId="9632d19e-631d-46a5-9e9a-d9cc496f17d0" providerId="ADAL" clId="{910A8BEE-2D55-4B8D-8956-57E53E9745D7}" dt="2021-07-23T19:13:02.067" v="29" actId="47"/>
        <pc:sldMkLst>
          <pc:docMk/>
          <pc:sldMk cId="2258008289" sldId="354"/>
        </pc:sldMkLst>
      </pc:sldChg>
      <pc:sldChg chg="del">
        <pc:chgData name="Sudarshan Chakravarthi" userId="9632d19e-631d-46a5-9e9a-d9cc496f17d0" providerId="ADAL" clId="{910A8BEE-2D55-4B8D-8956-57E53E9745D7}" dt="2022-08-26T12:07:18.819" v="14927" actId="2696"/>
        <pc:sldMkLst>
          <pc:docMk/>
          <pc:sldMk cId="792396632" sldId="956"/>
        </pc:sldMkLst>
      </pc:sldChg>
      <pc:sldChg chg="addSp delSp modSp add del mod ord">
        <pc:chgData name="Sudarshan Chakravarthi" userId="9632d19e-631d-46a5-9e9a-d9cc496f17d0" providerId="ADAL" clId="{910A8BEE-2D55-4B8D-8956-57E53E9745D7}" dt="2021-07-28T09:21:20.394" v="7861" actId="47"/>
        <pc:sldMkLst>
          <pc:docMk/>
          <pc:sldMk cId="4289989012" sldId="1196"/>
        </pc:sldMkLst>
        <pc:spChg chg="del">
          <ac:chgData name="Sudarshan Chakravarthi" userId="9632d19e-631d-46a5-9e9a-d9cc496f17d0" providerId="ADAL" clId="{910A8BEE-2D55-4B8D-8956-57E53E9745D7}" dt="2021-07-27T18:27:18.780" v="6656" actId="478"/>
          <ac:spMkLst>
            <pc:docMk/>
            <pc:sldMk cId="4289989012" sldId="1196"/>
            <ac:spMk id="2" creationId="{048F64CC-CE0C-8843-B759-4B60C810D846}"/>
          </ac:spMkLst>
        </pc:spChg>
        <pc:spChg chg="del">
          <ac:chgData name="Sudarshan Chakravarthi" userId="9632d19e-631d-46a5-9e9a-d9cc496f17d0" providerId="ADAL" clId="{910A8BEE-2D55-4B8D-8956-57E53E9745D7}" dt="2021-07-27T18:28:34.882" v="6678" actId="478"/>
          <ac:spMkLst>
            <pc:docMk/>
            <pc:sldMk cId="4289989012" sldId="1196"/>
            <ac:spMk id="3" creationId="{42E8C4EF-4273-3A45-A168-3F1C06179FE7}"/>
          </ac:spMkLst>
        </pc:spChg>
        <pc:spChg chg="add del mod">
          <ac:chgData name="Sudarshan Chakravarthi" userId="9632d19e-631d-46a5-9e9a-d9cc496f17d0" providerId="ADAL" clId="{910A8BEE-2D55-4B8D-8956-57E53E9745D7}" dt="2021-07-27T18:27:20.004" v="6657" actId="478"/>
          <ac:spMkLst>
            <pc:docMk/>
            <pc:sldMk cId="4289989012" sldId="1196"/>
            <ac:spMk id="8" creationId="{A82540EF-EF7D-428F-B3B8-4C3F021F31AC}"/>
          </ac:spMkLst>
        </pc:spChg>
        <pc:spChg chg="add del mod">
          <ac:chgData name="Sudarshan Chakravarthi" userId="9632d19e-631d-46a5-9e9a-d9cc496f17d0" providerId="ADAL" clId="{910A8BEE-2D55-4B8D-8956-57E53E9745D7}" dt="2021-07-27T18:28:36.807" v="6679" actId="478"/>
          <ac:spMkLst>
            <pc:docMk/>
            <pc:sldMk cId="4289989012" sldId="1196"/>
            <ac:spMk id="10" creationId="{B028F828-C58F-4BF3-A8D3-9CE5E29B24A0}"/>
          </ac:spMkLst>
        </pc:spChg>
        <pc:spChg chg="mod">
          <ac:chgData name="Sudarshan Chakravarthi" userId="9632d19e-631d-46a5-9e9a-d9cc496f17d0" providerId="ADAL" clId="{910A8BEE-2D55-4B8D-8956-57E53E9745D7}" dt="2021-07-27T18:25:21.446" v="6590" actId="404"/>
          <ac:spMkLst>
            <pc:docMk/>
            <pc:sldMk cId="4289989012" sldId="1196"/>
            <ac:spMk id="32" creationId="{E8924E92-8AF6-D141-A43A-897A8DA37878}"/>
          </ac:spMkLst>
        </pc:spChg>
        <pc:spChg chg="add del mod">
          <ac:chgData name="Sudarshan Chakravarthi" userId="9632d19e-631d-46a5-9e9a-d9cc496f17d0" providerId="ADAL" clId="{910A8BEE-2D55-4B8D-8956-57E53E9745D7}" dt="2021-07-27T18:27:11.226" v="6655" actId="478"/>
          <ac:spMkLst>
            <pc:docMk/>
            <pc:sldMk cId="4289989012" sldId="1196"/>
            <ac:spMk id="37" creationId="{1A1A90F2-06EA-475B-80F3-40B39CC64A08}"/>
          </ac:spMkLst>
        </pc:spChg>
        <pc:spChg chg="mod">
          <ac:chgData name="Sudarshan Chakravarthi" userId="9632d19e-631d-46a5-9e9a-d9cc496f17d0" providerId="ADAL" clId="{910A8BEE-2D55-4B8D-8956-57E53E9745D7}" dt="2021-07-27T18:24:46.795" v="6561" actId="20577"/>
          <ac:spMkLst>
            <pc:docMk/>
            <pc:sldMk cId="4289989012" sldId="1196"/>
            <ac:spMk id="43" creationId="{4DFF5A3E-C9C0-5743-9067-07E6857968F9}"/>
          </ac:spMkLst>
        </pc:spChg>
        <pc:spChg chg="mod">
          <ac:chgData name="Sudarshan Chakravarthi" userId="9632d19e-631d-46a5-9e9a-d9cc496f17d0" providerId="ADAL" clId="{910A8BEE-2D55-4B8D-8956-57E53E9745D7}" dt="2021-07-27T18:31:56.133" v="6893" actId="33524"/>
          <ac:spMkLst>
            <pc:docMk/>
            <pc:sldMk cId="4289989012" sldId="1196"/>
            <ac:spMk id="44" creationId="{FD73824C-7284-3048-AF87-D4142747563D}"/>
          </ac:spMkLst>
        </pc:spChg>
        <pc:spChg chg="mod">
          <ac:chgData name="Sudarshan Chakravarthi" userId="9632d19e-631d-46a5-9e9a-d9cc496f17d0" providerId="ADAL" clId="{910A8BEE-2D55-4B8D-8956-57E53E9745D7}" dt="2021-07-27T18:24:11.056" v="6526" actId="20577"/>
          <ac:spMkLst>
            <pc:docMk/>
            <pc:sldMk cId="4289989012" sldId="1196"/>
            <ac:spMk id="47" creationId="{F138F19A-1F6A-1046-828E-7F9F7EF95549}"/>
          </ac:spMkLst>
        </pc:spChg>
        <pc:spChg chg="mod">
          <ac:chgData name="Sudarshan Chakravarthi" userId="9632d19e-631d-46a5-9e9a-d9cc496f17d0" providerId="ADAL" clId="{910A8BEE-2D55-4B8D-8956-57E53E9745D7}" dt="2021-07-27T18:26:11.166" v="6621" actId="20577"/>
          <ac:spMkLst>
            <pc:docMk/>
            <pc:sldMk cId="4289989012" sldId="1196"/>
            <ac:spMk id="69" creationId="{0058C478-87DF-F14C-B055-B41FCF463423}"/>
          </ac:spMkLst>
        </pc:spChg>
        <pc:spChg chg="mod">
          <ac:chgData name="Sudarshan Chakravarthi" userId="9632d19e-631d-46a5-9e9a-d9cc496f17d0" providerId="ADAL" clId="{910A8BEE-2D55-4B8D-8956-57E53E9745D7}" dt="2021-07-27T18:24:56.564" v="6567" actId="20577"/>
          <ac:spMkLst>
            <pc:docMk/>
            <pc:sldMk cId="4289989012" sldId="1196"/>
            <ac:spMk id="71" creationId="{BCE06BFA-ACF6-2B40-A0F9-2E9DFD19494C}"/>
          </ac:spMkLst>
        </pc:spChg>
        <pc:spChg chg="mod">
          <ac:chgData name="Sudarshan Chakravarthi" userId="9632d19e-631d-46a5-9e9a-d9cc496f17d0" providerId="ADAL" clId="{910A8BEE-2D55-4B8D-8956-57E53E9745D7}" dt="2021-07-27T18:29:36.322" v="6796" actId="20577"/>
          <ac:spMkLst>
            <pc:docMk/>
            <pc:sldMk cId="4289989012" sldId="1196"/>
            <ac:spMk id="72" creationId="{6D558BBB-3829-ED4D-89DC-905C9FDFCD60}"/>
          </ac:spMkLst>
        </pc:spChg>
        <pc:spChg chg="mod">
          <ac:chgData name="Sudarshan Chakravarthi" userId="9632d19e-631d-46a5-9e9a-d9cc496f17d0" providerId="ADAL" clId="{910A8BEE-2D55-4B8D-8956-57E53E9745D7}" dt="2021-07-27T18:24:38.966" v="6549" actId="20577"/>
          <ac:spMkLst>
            <pc:docMk/>
            <pc:sldMk cId="4289989012" sldId="1196"/>
            <ac:spMk id="74" creationId="{996D44C0-62E3-064A-9696-B2CC5C3D76C2}"/>
          </ac:spMkLst>
        </pc:spChg>
        <pc:spChg chg="mod">
          <ac:chgData name="Sudarshan Chakravarthi" userId="9632d19e-631d-46a5-9e9a-d9cc496f17d0" providerId="ADAL" clId="{910A8BEE-2D55-4B8D-8956-57E53E9745D7}" dt="2021-07-27T18:35:14.917" v="7000" actId="20577"/>
          <ac:spMkLst>
            <pc:docMk/>
            <pc:sldMk cId="4289989012" sldId="1196"/>
            <ac:spMk id="75" creationId="{A4E3EB5B-51DA-8346-A607-7BEE95C29054}"/>
          </ac:spMkLst>
        </pc:spChg>
        <pc:spChg chg="mod">
          <ac:chgData name="Sudarshan Chakravarthi" userId="9632d19e-631d-46a5-9e9a-d9cc496f17d0" providerId="ADAL" clId="{910A8BEE-2D55-4B8D-8956-57E53E9745D7}" dt="2021-07-27T18:24:02.038" v="6521" actId="6549"/>
          <ac:spMkLst>
            <pc:docMk/>
            <pc:sldMk cId="4289989012" sldId="1196"/>
            <ac:spMk id="77" creationId="{480D34F0-89E0-4043-9960-1024D5EAE421}"/>
          </ac:spMkLst>
        </pc:spChg>
        <pc:spChg chg="mod">
          <ac:chgData name="Sudarshan Chakravarthi" userId="9632d19e-631d-46a5-9e9a-d9cc496f17d0" providerId="ADAL" clId="{910A8BEE-2D55-4B8D-8956-57E53E9745D7}" dt="2021-07-27T18:28:50.580" v="6683" actId="6549"/>
          <ac:spMkLst>
            <pc:docMk/>
            <pc:sldMk cId="4289989012" sldId="1196"/>
            <ac:spMk id="78" creationId="{4C67EEB3-9564-CC49-9C62-2243D8A03D45}"/>
          </ac:spMkLst>
        </pc:spChg>
        <pc:spChg chg="mod">
          <ac:chgData name="Sudarshan Chakravarthi" userId="9632d19e-631d-46a5-9e9a-d9cc496f17d0" providerId="ADAL" clId="{910A8BEE-2D55-4B8D-8956-57E53E9745D7}" dt="2021-07-27T18:24:17.810" v="6536" actId="20577"/>
          <ac:spMkLst>
            <pc:docMk/>
            <pc:sldMk cId="4289989012" sldId="1196"/>
            <ac:spMk id="80" creationId="{B005DE79-B176-2D40-B5AF-A179F64A1940}"/>
          </ac:spMkLst>
        </pc:spChg>
        <pc:spChg chg="mod">
          <ac:chgData name="Sudarshan Chakravarthi" userId="9632d19e-631d-46a5-9e9a-d9cc496f17d0" providerId="ADAL" clId="{910A8BEE-2D55-4B8D-8956-57E53E9745D7}" dt="2021-07-27T18:26:39.756" v="6653" actId="20577"/>
          <ac:spMkLst>
            <pc:docMk/>
            <pc:sldMk cId="4289989012" sldId="1196"/>
            <ac:spMk id="81" creationId="{55C2E58E-A0C2-6D41-8562-92F802F8D737}"/>
          </ac:spMkLst>
        </pc:spChg>
      </pc:sldChg>
      <pc:sldChg chg="add del">
        <pc:chgData name="Sudarshan Chakravarthi" userId="9632d19e-631d-46a5-9e9a-d9cc496f17d0" providerId="ADAL" clId="{910A8BEE-2D55-4B8D-8956-57E53E9745D7}" dt="2021-07-28T09:29:19.209" v="8021" actId="47"/>
        <pc:sldMkLst>
          <pc:docMk/>
          <pc:sldMk cId="2854252566" sldId="1218"/>
        </pc:sldMkLst>
      </pc:sldChg>
      <pc:sldChg chg="del">
        <pc:chgData name="Sudarshan Chakravarthi" userId="9632d19e-631d-46a5-9e9a-d9cc496f17d0" providerId="ADAL" clId="{910A8BEE-2D55-4B8D-8956-57E53E9745D7}" dt="2021-07-27T12:39:12.694" v="4622" actId="47"/>
        <pc:sldMkLst>
          <pc:docMk/>
          <pc:sldMk cId="1214746574" sldId="3318"/>
        </pc:sldMkLst>
      </pc:sldChg>
      <pc:sldChg chg="del">
        <pc:chgData name="Sudarshan Chakravarthi" userId="9632d19e-631d-46a5-9e9a-d9cc496f17d0" providerId="ADAL" clId="{910A8BEE-2D55-4B8D-8956-57E53E9745D7}" dt="2021-07-27T12:39:36.346" v="4629" actId="47"/>
        <pc:sldMkLst>
          <pc:docMk/>
          <pc:sldMk cId="1493875713" sldId="3379"/>
        </pc:sldMkLst>
      </pc:sldChg>
      <pc:sldChg chg="del">
        <pc:chgData name="Sudarshan Chakravarthi" userId="9632d19e-631d-46a5-9e9a-d9cc496f17d0" providerId="ADAL" clId="{910A8BEE-2D55-4B8D-8956-57E53E9745D7}" dt="2021-07-23T19:11:59.229" v="25" actId="47"/>
        <pc:sldMkLst>
          <pc:docMk/>
          <pc:sldMk cId="2777865861" sldId="3380"/>
        </pc:sldMkLst>
      </pc:sldChg>
      <pc:sldChg chg="del">
        <pc:chgData name="Sudarshan Chakravarthi" userId="9632d19e-631d-46a5-9e9a-d9cc496f17d0" providerId="ADAL" clId="{910A8BEE-2D55-4B8D-8956-57E53E9745D7}" dt="2021-07-27T12:38:40.390" v="4612" actId="47"/>
        <pc:sldMkLst>
          <pc:docMk/>
          <pc:sldMk cId="3854524897" sldId="3381"/>
        </pc:sldMkLst>
      </pc:sldChg>
      <pc:sldChg chg="del">
        <pc:chgData name="Sudarshan Chakravarthi" userId="9632d19e-631d-46a5-9e9a-d9cc496f17d0" providerId="ADAL" clId="{910A8BEE-2D55-4B8D-8956-57E53E9745D7}" dt="2021-07-27T12:39:33.851" v="4628" actId="47"/>
        <pc:sldMkLst>
          <pc:docMk/>
          <pc:sldMk cId="3988368736" sldId="3382"/>
        </pc:sldMkLst>
      </pc:sldChg>
      <pc:sldChg chg="del">
        <pc:chgData name="Sudarshan Chakravarthi" userId="9632d19e-631d-46a5-9e9a-d9cc496f17d0" providerId="ADAL" clId="{910A8BEE-2D55-4B8D-8956-57E53E9745D7}" dt="2021-07-27T12:38:42.880" v="4613" actId="47"/>
        <pc:sldMkLst>
          <pc:docMk/>
          <pc:sldMk cId="1552678646" sldId="3384"/>
        </pc:sldMkLst>
      </pc:sldChg>
      <pc:sldChg chg="del">
        <pc:chgData name="Sudarshan Chakravarthi" userId="9632d19e-631d-46a5-9e9a-d9cc496f17d0" providerId="ADAL" clId="{910A8BEE-2D55-4B8D-8956-57E53E9745D7}" dt="2021-07-27T12:38:38.607" v="4611" actId="47"/>
        <pc:sldMkLst>
          <pc:docMk/>
          <pc:sldMk cId="3940802110" sldId="3387"/>
        </pc:sldMkLst>
      </pc:sldChg>
      <pc:sldChg chg="del">
        <pc:chgData name="Sudarshan Chakravarthi" userId="9632d19e-631d-46a5-9e9a-d9cc496f17d0" providerId="ADAL" clId="{910A8BEE-2D55-4B8D-8956-57E53E9745D7}" dt="2021-07-27T12:40:00.425" v="4632" actId="47"/>
        <pc:sldMkLst>
          <pc:docMk/>
          <pc:sldMk cId="3566388381" sldId="3388"/>
        </pc:sldMkLst>
      </pc:sldChg>
      <pc:sldChg chg="del">
        <pc:chgData name="Sudarshan Chakravarthi" userId="9632d19e-631d-46a5-9e9a-d9cc496f17d0" providerId="ADAL" clId="{910A8BEE-2D55-4B8D-8956-57E53E9745D7}" dt="2021-07-27T12:38:15.131" v="4605" actId="47"/>
        <pc:sldMkLst>
          <pc:docMk/>
          <pc:sldMk cId="704066076" sldId="3389"/>
        </pc:sldMkLst>
      </pc:sldChg>
      <pc:sldChg chg="del">
        <pc:chgData name="Sudarshan Chakravarthi" userId="9632d19e-631d-46a5-9e9a-d9cc496f17d0" providerId="ADAL" clId="{910A8BEE-2D55-4B8D-8956-57E53E9745D7}" dt="2021-07-27T12:40:05.378" v="4633" actId="47"/>
        <pc:sldMkLst>
          <pc:docMk/>
          <pc:sldMk cId="1303918386" sldId="3390"/>
        </pc:sldMkLst>
      </pc:sldChg>
      <pc:sldChg chg="del">
        <pc:chgData name="Sudarshan Chakravarthi" userId="9632d19e-631d-46a5-9e9a-d9cc496f17d0" providerId="ADAL" clId="{910A8BEE-2D55-4B8D-8956-57E53E9745D7}" dt="2021-07-27T12:38:17.505" v="4606" actId="47"/>
        <pc:sldMkLst>
          <pc:docMk/>
          <pc:sldMk cId="3322357940" sldId="3391"/>
        </pc:sldMkLst>
      </pc:sldChg>
      <pc:sldChg chg="del">
        <pc:chgData name="Sudarshan Chakravarthi" userId="9632d19e-631d-46a5-9e9a-d9cc496f17d0" providerId="ADAL" clId="{910A8BEE-2D55-4B8D-8956-57E53E9745D7}" dt="2021-07-27T12:39:58.117" v="4631" actId="47"/>
        <pc:sldMkLst>
          <pc:docMk/>
          <pc:sldMk cId="1729121690" sldId="3392"/>
        </pc:sldMkLst>
      </pc:sldChg>
      <pc:sldChg chg="del">
        <pc:chgData name="Sudarshan Chakravarthi" userId="9632d19e-631d-46a5-9e9a-d9cc496f17d0" providerId="ADAL" clId="{910A8BEE-2D55-4B8D-8956-57E53E9745D7}" dt="2021-07-27T12:38:18.946" v="4607" actId="47"/>
        <pc:sldMkLst>
          <pc:docMk/>
          <pc:sldMk cId="1707373014" sldId="3393"/>
        </pc:sldMkLst>
      </pc:sldChg>
      <pc:sldChg chg="del">
        <pc:chgData name="Sudarshan Chakravarthi" userId="9632d19e-631d-46a5-9e9a-d9cc496f17d0" providerId="ADAL" clId="{910A8BEE-2D55-4B8D-8956-57E53E9745D7}" dt="2022-08-26T12:07:18.819" v="14927" actId="2696"/>
        <pc:sldMkLst>
          <pc:docMk/>
          <pc:sldMk cId="1938536616" sldId="3394"/>
        </pc:sldMkLst>
      </pc:sldChg>
      <pc:sldChg chg="del">
        <pc:chgData name="Sudarshan Chakravarthi" userId="9632d19e-631d-46a5-9e9a-d9cc496f17d0" providerId="ADAL" clId="{910A8BEE-2D55-4B8D-8956-57E53E9745D7}" dt="2021-07-27T12:38:21.743" v="4608" actId="47"/>
        <pc:sldMkLst>
          <pc:docMk/>
          <pc:sldMk cId="3168942133" sldId="3395"/>
        </pc:sldMkLst>
      </pc:sldChg>
      <pc:sldChg chg="del">
        <pc:chgData name="Sudarshan Chakravarthi" userId="9632d19e-631d-46a5-9e9a-d9cc496f17d0" providerId="ADAL" clId="{910A8BEE-2D55-4B8D-8956-57E53E9745D7}" dt="2022-08-26T11:09:55.095" v="14400" actId="47"/>
        <pc:sldMkLst>
          <pc:docMk/>
          <pc:sldMk cId="1660241429" sldId="3396"/>
        </pc:sldMkLst>
      </pc:sldChg>
      <pc:sldChg chg="del">
        <pc:chgData name="Sudarshan Chakravarthi" userId="9632d19e-631d-46a5-9e9a-d9cc496f17d0" providerId="ADAL" clId="{910A8BEE-2D55-4B8D-8956-57E53E9745D7}" dt="2021-07-27T12:39:39.992" v="4630" actId="47"/>
        <pc:sldMkLst>
          <pc:docMk/>
          <pc:sldMk cId="2987723632" sldId="3399"/>
        </pc:sldMkLst>
      </pc:sldChg>
      <pc:sldChg chg="del">
        <pc:chgData name="Sudarshan Chakravarthi" userId="9632d19e-631d-46a5-9e9a-d9cc496f17d0" providerId="ADAL" clId="{910A8BEE-2D55-4B8D-8956-57E53E9745D7}" dt="2021-07-15T12:29:17.630" v="10" actId="47"/>
        <pc:sldMkLst>
          <pc:docMk/>
          <pc:sldMk cId="2202871606" sldId="3401"/>
        </pc:sldMkLst>
      </pc:sldChg>
      <pc:sldChg chg="addSp delSp modSp del mod">
        <pc:chgData name="Sudarshan Chakravarthi" userId="9632d19e-631d-46a5-9e9a-d9cc496f17d0" providerId="ADAL" clId="{910A8BEE-2D55-4B8D-8956-57E53E9745D7}" dt="2022-08-26T12:09:25.797" v="14980" actId="2696"/>
        <pc:sldMkLst>
          <pc:docMk/>
          <pc:sldMk cId="1049646376" sldId="3808"/>
        </pc:sldMkLst>
        <pc:spChg chg="mod">
          <ac:chgData name="Sudarshan Chakravarthi" userId="9632d19e-631d-46a5-9e9a-d9cc496f17d0" providerId="ADAL" clId="{910A8BEE-2D55-4B8D-8956-57E53E9745D7}" dt="2021-07-27T07:09:27.604" v="4246" actId="403"/>
          <ac:spMkLst>
            <pc:docMk/>
            <pc:sldMk cId="1049646376" sldId="3808"/>
            <ac:spMk id="3" creationId="{886598CA-0438-4532-8F4A-26C82426F91C}"/>
          </ac:spMkLst>
        </pc:spChg>
        <pc:spChg chg="add mod">
          <ac:chgData name="Sudarshan Chakravarthi" userId="9632d19e-631d-46a5-9e9a-d9cc496f17d0" providerId="ADAL" clId="{910A8BEE-2D55-4B8D-8956-57E53E9745D7}" dt="2021-08-15T14:03:34.871" v="8577" actId="20577"/>
          <ac:spMkLst>
            <pc:docMk/>
            <pc:sldMk cId="1049646376" sldId="3808"/>
            <ac:spMk id="6" creationId="{7068EECF-3586-4779-AA9D-F9A8DB8D2F2E}"/>
          </ac:spMkLst>
        </pc:spChg>
        <pc:graphicFrameChg chg="del mod modGraphic">
          <ac:chgData name="Sudarshan Chakravarthi" userId="9632d19e-631d-46a5-9e9a-d9cc496f17d0" providerId="ADAL" clId="{910A8BEE-2D55-4B8D-8956-57E53E9745D7}" dt="2021-07-27T07:11:07.693" v="4251" actId="478"/>
          <ac:graphicFrameMkLst>
            <pc:docMk/>
            <pc:sldMk cId="1049646376" sldId="3808"/>
            <ac:graphicFrameMk id="4" creationId="{F43962DE-A83C-47FB-832D-D652E211A1F7}"/>
          </ac:graphicFrameMkLst>
        </pc:graphicFrameChg>
        <pc:picChg chg="add mod">
          <ac:chgData name="Sudarshan Chakravarthi" userId="9632d19e-631d-46a5-9e9a-d9cc496f17d0" providerId="ADAL" clId="{910A8BEE-2D55-4B8D-8956-57E53E9745D7}" dt="2021-08-15T14:03:26.741" v="8568" actId="1076"/>
          <ac:picMkLst>
            <pc:docMk/>
            <pc:sldMk cId="1049646376" sldId="3808"/>
            <ac:picMk id="2" creationId="{54435DE6-236C-447D-A5D7-08E885469089}"/>
          </ac:picMkLst>
        </pc:picChg>
        <pc:picChg chg="add mod">
          <ac:chgData name="Sudarshan Chakravarthi" userId="9632d19e-631d-46a5-9e9a-d9cc496f17d0" providerId="ADAL" clId="{910A8BEE-2D55-4B8D-8956-57E53E9745D7}" dt="2021-07-27T07:34:39.433" v="4256"/>
          <ac:picMkLst>
            <pc:docMk/>
            <pc:sldMk cId="1049646376" sldId="3808"/>
            <ac:picMk id="5" creationId="{ED13FB5D-9889-4C58-8CBC-DF29D65A4C42}"/>
          </ac:picMkLst>
        </pc:picChg>
      </pc:sldChg>
      <pc:sldChg chg="del">
        <pc:chgData name="Sudarshan Chakravarthi" userId="9632d19e-631d-46a5-9e9a-d9cc496f17d0" providerId="ADAL" clId="{910A8BEE-2D55-4B8D-8956-57E53E9745D7}" dt="2021-07-25T16:39:08.325" v="1439" actId="47"/>
        <pc:sldMkLst>
          <pc:docMk/>
          <pc:sldMk cId="4228249004" sldId="3819"/>
        </pc:sldMkLst>
      </pc:sldChg>
      <pc:sldChg chg="del">
        <pc:chgData name="Sudarshan Chakravarthi" userId="9632d19e-631d-46a5-9e9a-d9cc496f17d0" providerId="ADAL" clId="{910A8BEE-2D55-4B8D-8956-57E53E9745D7}" dt="2021-07-27T12:37:55.341" v="4602" actId="47"/>
        <pc:sldMkLst>
          <pc:docMk/>
          <pc:sldMk cId="2924925617" sldId="3866"/>
        </pc:sldMkLst>
      </pc:sldChg>
      <pc:sldChg chg="add del">
        <pc:chgData name="Sudarshan Chakravarthi" userId="9632d19e-631d-46a5-9e9a-d9cc496f17d0" providerId="ADAL" clId="{910A8BEE-2D55-4B8D-8956-57E53E9745D7}" dt="2021-07-27T18:15:14.907" v="6471" actId="2696"/>
        <pc:sldMkLst>
          <pc:docMk/>
          <pc:sldMk cId="351391366" sldId="3874"/>
        </pc:sldMkLst>
      </pc:sldChg>
      <pc:sldChg chg="modSp add del mod">
        <pc:chgData name="Sudarshan Chakravarthi" userId="9632d19e-631d-46a5-9e9a-d9cc496f17d0" providerId="ADAL" clId="{910A8BEE-2D55-4B8D-8956-57E53E9745D7}" dt="2022-08-26T12:13:02.474" v="14982" actId="2696"/>
        <pc:sldMkLst>
          <pc:docMk/>
          <pc:sldMk cId="3606165035" sldId="3874"/>
        </pc:sldMkLst>
        <pc:spChg chg="mod">
          <ac:chgData name="Sudarshan Chakravarthi" userId="9632d19e-631d-46a5-9e9a-d9cc496f17d0" providerId="ADAL" clId="{910A8BEE-2D55-4B8D-8956-57E53E9745D7}" dt="2022-08-26T11:15:16.633" v="14475" actId="255"/>
          <ac:spMkLst>
            <pc:docMk/>
            <pc:sldMk cId="3606165035" sldId="3874"/>
            <ac:spMk id="4" creationId="{E01C54FC-7750-4797-B5EB-212A74551F69}"/>
          </ac:spMkLst>
        </pc:spChg>
      </pc:sldChg>
      <pc:sldChg chg="addSp delSp modSp add del mod">
        <pc:chgData name="Sudarshan Chakravarthi" userId="9632d19e-631d-46a5-9e9a-d9cc496f17d0" providerId="ADAL" clId="{910A8BEE-2D55-4B8D-8956-57E53E9745D7}" dt="2021-07-27T13:51:05.500" v="4813" actId="2696"/>
        <pc:sldMkLst>
          <pc:docMk/>
          <pc:sldMk cId="4227603708" sldId="3874"/>
        </pc:sldMkLst>
        <pc:spChg chg="mod">
          <ac:chgData name="Sudarshan Chakravarthi" userId="9632d19e-631d-46a5-9e9a-d9cc496f17d0" providerId="ADAL" clId="{910A8BEE-2D55-4B8D-8956-57E53E9745D7}" dt="2021-07-25T12:50:34.750" v="1095" actId="6549"/>
          <ac:spMkLst>
            <pc:docMk/>
            <pc:sldMk cId="4227603708" sldId="3874"/>
            <ac:spMk id="4" creationId="{E01C54FC-7750-4797-B5EB-212A74551F69}"/>
          </ac:spMkLst>
        </pc:spChg>
        <pc:picChg chg="add mod">
          <ac:chgData name="Sudarshan Chakravarthi" userId="9632d19e-631d-46a5-9e9a-d9cc496f17d0" providerId="ADAL" clId="{910A8BEE-2D55-4B8D-8956-57E53E9745D7}" dt="2021-07-25T12:50:10.619" v="1050" actId="1076"/>
          <ac:picMkLst>
            <pc:docMk/>
            <pc:sldMk cId="4227603708" sldId="3874"/>
            <ac:picMk id="2" creationId="{D8326BEF-9210-4479-8789-B2D7E8AF77AB}"/>
          </ac:picMkLst>
        </pc:picChg>
        <pc:picChg chg="del mod">
          <ac:chgData name="Sudarshan Chakravarthi" userId="9632d19e-631d-46a5-9e9a-d9cc496f17d0" providerId="ADAL" clId="{910A8BEE-2D55-4B8D-8956-57E53E9745D7}" dt="2021-07-25T12:50:05.921" v="1048" actId="478"/>
          <ac:picMkLst>
            <pc:docMk/>
            <pc:sldMk cId="4227603708" sldId="3874"/>
            <ac:picMk id="7" creationId="{ED25916D-F749-41FF-AF03-D39DAE641377}"/>
          </ac:picMkLst>
        </pc:picChg>
        <pc:picChg chg="add mod">
          <ac:chgData name="Sudarshan Chakravarthi" userId="9632d19e-631d-46a5-9e9a-d9cc496f17d0" providerId="ADAL" clId="{910A8BEE-2D55-4B8D-8956-57E53E9745D7}" dt="2021-07-25T12:50:47.880" v="1097"/>
          <ac:picMkLst>
            <pc:docMk/>
            <pc:sldMk cId="4227603708" sldId="3874"/>
            <ac:picMk id="16" creationId="{B78AD889-CDD0-46D6-BBED-7B2EFF786F35}"/>
          </ac:picMkLst>
        </pc:picChg>
        <pc:picChg chg="del">
          <ac:chgData name="Sudarshan Chakravarthi" userId="9632d19e-631d-46a5-9e9a-d9cc496f17d0" providerId="ADAL" clId="{910A8BEE-2D55-4B8D-8956-57E53E9745D7}" dt="2021-07-25T12:50:15.979" v="1051" actId="478"/>
          <ac:picMkLst>
            <pc:docMk/>
            <pc:sldMk cId="4227603708" sldId="3874"/>
            <ac:picMk id="17" creationId="{4B1FC4A6-B921-49BA-BF75-6DC13E99C1C4}"/>
          </ac:picMkLst>
        </pc:picChg>
        <pc:picChg chg="del">
          <ac:chgData name="Sudarshan Chakravarthi" userId="9632d19e-631d-46a5-9e9a-d9cc496f17d0" providerId="ADAL" clId="{910A8BEE-2D55-4B8D-8956-57E53E9745D7}" dt="2021-07-25T12:50:15.979" v="1051" actId="478"/>
          <ac:picMkLst>
            <pc:docMk/>
            <pc:sldMk cId="4227603708" sldId="3874"/>
            <ac:picMk id="19" creationId="{F2966788-D916-4BC1-BC0E-4C487F7E40DC}"/>
          </ac:picMkLst>
        </pc:picChg>
        <pc:picChg chg="del">
          <ac:chgData name="Sudarshan Chakravarthi" userId="9632d19e-631d-46a5-9e9a-d9cc496f17d0" providerId="ADAL" clId="{910A8BEE-2D55-4B8D-8956-57E53E9745D7}" dt="2021-07-25T12:50:15.979" v="1051" actId="478"/>
          <ac:picMkLst>
            <pc:docMk/>
            <pc:sldMk cId="4227603708" sldId="3874"/>
            <ac:picMk id="20" creationId="{4D112433-17BD-4EFF-9CDE-479BC9D451ED}"/>
          </ac:picMkLst>
        </pc:picChg>
      </pc:sldChg>
      <pc:sldChg chg="modSp add mod">
        <pc:chgData name="Sudarshan Chakravarthi" userId="9632d19e-631d-46a5-9e9a-d9cc496f17d0" providerId="ADAL" clId="{910A8BEE-2D55-4B8D-8956-57E53E9745D7}" dt="2023-01-24T11:01:09.351" v="15167" actId="207"/>
        <pc:sldMkLst>
          <pc:docMk/>
          <pc:sldMk cId="221500975" sldId="3889"/>
        </pc:sldMkLst>
        <pc:spChg chg="mod">
          <ac:chgData name="Sudarshan Chakravarthi" userId="9632d19e-631d-46a5-9e9a-d9cc496f17d0" providerId="ADAL" clId="{910A8BEE-2D55-4B8D-8956-57E53E9745D7}" dt="2023-01-24T11:00:55.802" v="15165" actId="14100"/>
          <ac:spMkLst>
            <pc:docMk/>
            <pc:sldMk cId="221500975" sldId="3889"/>
            <ac:spMk id="2" creationId="{94801EAF-3A60-4254-9BE1-31A8E38AC0A9}"/>
          </ac:spMkLst>
        </pc:spChg>
        <pc:spChg chg="mod">
          <ac:chgData name="Sudarshan Chakravarthi" userId="9632d19e-631d-46a5-9e9a-d9cc496f17d0" providerId="ADAL" clId="{910A8BEE-2D55-4B8D-8956-57E53E9745D7}" dt="2023-01-24T11:01:02.255" v="15166" actId="207"/>
          <ac:spMkLst>
            <pc:docMk/>
            <pc:sldMk cId="221500975" sldId="3889"/>
            <ac:spMk id="8" creationId="{DF6CE0D0-750D-4E7D-81C3-282EAB77B97F}"/>
          </ac:spMkLst>
        </pc:spChg>
        <pc:spChg chg="mod">
          <ac:chgData name="Sudarshan Chakravarthi" userId="9632d19e-631d-46a5-9e9a-d9cc496f17d0" providerId="ADAL" clId="{910A8BEE-2D55-4B8D-8956-57E53E9745D7}" dt="2023-01-24T11:01:09.351" v="15167" actId="207"/>
          <ac:spMkLst>
            <pc:docMk/>
            <pc:sldMk cId="221500975" sldId="3889"/>
            <ac:spMk id="9" creationId="{F507DBB8-6CBD-4682-A128-9DF788270329}"/>
          </ac:spMkLst>
        </pc:spChg>
        <pc:spChg chg="mod">
          <ac:chgData name="Sudarshan Chakravarthi" userId="9632d19e-631d-46a5-9e9a-d9cc496f17d0" providerId="ADAL" clId="{910A8BEE-2D55-4B8D-8956-57E53E9745D7}" dt="2023-01-24T11:01:09.351" v="15167" actId="207"/>
          <ac:spMkLst>
            <pc:docMk/>
            <pc:sldMk cId="221500975" sldId="3889"/>
            <ac:spMk id="10" creationId="{42D7A4CD-FA56-416A-A31B-B85463EE8923}"/>
          </ac:spMkLst>
        </pc:spChg>
        <pc:spChg chg="mod">
          <ac:chgData name="Sudarshan Chakravarthi" userId="9632d19e-631d-46a5-9e9a-d9cc496f17d0" providerId="ADAL" clId="{910A8BEE-2D55-4B8D-8956-57E53E9745D7}" dt="2023-01-24T11:01:09.351" v="15167" actId="207"/>
          <ac:spMkLst>
            <pc:docMk/>
            <pc:sldMk cId="221500975" sldId="3889"/>
            <ac:spMk id="11" creationId="{78AA4928-BBDB-4684-B7D9-D4BDB188C376}"/>
          </ac:spMkLst>
        </pc:spChg>
        <pc:spChg chg="mod">
          <ac:chgData name="Sudarshan Chakravarthi" userId="9632d19e-631d-46a5-9e9a-d9cc496f17d0" providerId="ADAL" clId="{910A8BEE-2D55-4B8D-8956-57E53E9745D7}" dt="2022-08-26T11:28:47.890" v="14699" actId="404"/>
          <ac:spMkLst>
            <pc:docMk/>
            <pc:sldMk cId="221500975" sldId="3889"/>
            <ac:spMk id="19" creationId="{E84B5F4A-5544-4E7A-8D3F-7F3A0A04D11C}"/>
          </ac:spMkLst>
        </pc:spChg>
      </pc:sldChg>
      <pc:sldChg chg="addSp delSp modSp add del mod">
        <pc:chgData name="Sudarshan Chakravarthi" userId="9632d19e-631d-46a5-9e9a-d9cc496f17d0" providerId="ADAL" clId="{910A8BEE-2D55-4B8D-8956-57E53E9745D7}" dt="2022-08-26T11:30:43.519" v="14756" actId="404"/>
        <pc:sldMkLst>
          <pc:docMk/>
          <pc:sldMk cId="2520892640" sldId="3890"/>
        </pc:sldMkLst>
        <pc:spChg chg="mod">
          <ac:chgData name="Sudarshan Chakravarthi" userId="9632d19e-631d-46a5-9e9a-d9cc496f17d0" providerId="ADAL" clId="{910A8BEE-2D55-4B8D-8956-57E53E9745D7}" dt="2021-07-27T17:48:23.992" v="4927" actId="108"/>
          <ac:spMkLst>
            <pc:docMk/>
            <pc:sldMk cId="2520892640" sldId="3890"/>
            <ac:spMk id="2" creationId="{CA4FEB1B-BDC2-4E8F-A8CE-FC28DA7D79F4}"/>
          </ac:spMkLst>
        </pc:spChg>
        <pc:spChg chg="mod">
          <ac:chgData name="Sudarshan Chakravarthi" userId="9632d19e-631d-46a5-9e9a-d9cc496f17d0" providerId="ADAL" clId="{910A8BEE-2D55-4B8D-8956-57E53E9745D7}" dt="2021-07-27T17:48:15.163" v="4923" actId="108"/>
          <ac:spMkLst>
            <pc:docMk/>
            <pc:sldMk cId="2520892640" sldId="3890"/>
            <ac:spMk id="3" creationId="{3A2EB96C-13C7-480D-857C-71D0107AEA9A}"/>
          </ac:spMkLst>
        </pc:spChg>
        <pc:spChg chg="mod">
          <ac:chgData name="Sudarshan Chakravarthi" userId="9632d19e-631d-46a5-9e9a-d9cc496f17d0" providerId="ADAL" clId="{910A8BEE-2D55-4B8D-8956-57E53E9745D7}" dt="2021-07-27T17:45:36.396" v="4897" actId="1038"/>
          <ac:spMkLst>
            <pc:docMk/>
            <pc:sldMk cId="2520892640" sldId="3890"/>
            <ac:spMk id="4" creationId="{E620FF31-8238-4116-A76B-70140062576E}"/>
          </ac:spMkLst>
        </pc:spChg>
        <pc:spChg chg="mod">
          <ac:chgData name="Sudarshan Chakravarthi" userId="9632d19e-631d-46a5-9e9a-d9cc496f17d0" providerId="ADAL" clId="{910A8BEE-2D55-4B8D-8956-57E53E9745D7}" dt="2021-07-27T17:45:41.808" v="4903" actId="1037"/>
          <ac:spMkLst>
            <pc:docMk/>
            <pc:sldMk cId="2520892640" sldId="3890"/>
            <ac:spMk id="5" creationId="{E8980729-2452-4B95-845A-41BBA04DD711}"/>
          </ac:spMkLst>
        </pc:spChg>
        <pc:spChg chg="mod">
          <ac:chgData name="Sudarshan Chakravarthi" userId="9632d19e-631d-46a5-9e9a-d9cc496f17d0" providerId="ADAL" clId="{910A8BEE-2D55-4B8D-8956-57E53E9745D7}" dt="2021-07-27T17:49:40.549" v="4932" actId="403"/>
          <ac:spMkLst>
            <pc:docMk/>
            <pc:sldMk cId="2520892640" sldId="3890"/>
            <ac:spMk id="6" creationId="{9E247E13-6108-4402-82C7-6001E8E73A2A}"/>
          </ac:spMkLst>
        </pc:spChg>
        <pc:spChg chg="mod">
          <ac:chgData name="Sudarshan Chakravarthi" userId="9632d19e-631d-46a5-9e9a-d9cc496f17d0" providerId="ADAL" clId="{910A8BEE-2D55-4B8D-8956-57E53E9745D7}" dt="2021-07-27T17:49:50.715" v="4936" actId="108"/>
          <ac:spMkLst>
            <pc:docMk/>
            <pc:sldMk cId="2520892640" sldId="3890"/>
            <ac:spMk id="7" creationId="{574AED94-02CC-46E5-8C26-4B05CD12AAC7}"/>
          </ac:spMkLst>
        </pc:spChg>
        <pc:spChg chg="mod">
          <ac:chgData name="Sudarshan Chakravarthi" userId="9632d19e-631d-46a5-9e9a-d9cc496f17d0" providerId="ADAL" clId="{910A8BEE-2D55-4B8D-8956-57E53E9745D7}" dt="2021-07-27T17:48:21.661" v="4926" actId="113"/>
          <ac:spMkLst>
            <pc:docMk/>
            <pc:sldMk cId="2520892640" sldId="3890"/>
            <ac:spMk id="8" creationId="{A9CF6BD6-4C0E-4663-A8B4-1A3601EE7135}"/>
          </ac:spMkLst>
        </pc:spChg>
        <pc:spChg chg="mod">
          <ac:chgData name="Sudarshan Chakravarthi" userId="9632d19e-631d-46a5-9e9a-d9cc496f17d0" providerId="ADAL" clId="{910A8BEE-2D55-4B8D-8956-57E53E9745D7}" dt="2021-07-27T17:48:06.552" v="4920" actId="113"/>
          <ac:spMkLst>
            <pc:docMk/>
            <pc:sldMk cId="2520892640" sldId="3890"/>
            <ac:spMk id="9" creationId="{6737C0A4-5AE9-4AF1-B35A-AB0A9BC0BCD4}"/>
          </ac:spMkLst>
        </pc:spChg>
        <pc:spChg chg="mod">
          <ac:chgData name="Sudarshan Chakravarthi" userId="9632d19e-631d-46a5-9e9a-d9cc496f17d0" providerId="ADAL" clId="{910A8BEE-2D55-4B8D-8956-57E53E9745D7}" dt="2021-07-27T17:45:37.471" v="4898" actId="1038"/>
          <ac:spMkLst>
            <pc:docMk/>
            <pc:sldMk cId="2520892640" sldId="3890"/>
            <ac:spMk id="10" creationId="{8069C303-7D2F-4675-BF38-DA53983D7892}"/>
          </ac:spMkLst>
        </pc:spChg>
        <pc:spChg chg="mod">
          <ac:chgData name="Sudarshan Chakravarthi" userId="9632d19e-631d-46a5-9e9a-d9cc496f17d0" providerId="ADAL" clId="{910A8BEE-2D55-4B8D-8956-57E53E9745D7}" dt="2021-07-27T17:45:43.290" v="4905" actId="1037"/>
          <ac:spMkLst>
            <pc:docMk/>
            <pc:sldMk cId="2520892640" sldId="3890"/>
            <ac:spMk id="11" creationId="{CEB11CD3-0E71-45CE-BF29-1EB888294023}"/>
          </ac:spMkLst>
        </pc:spChg>
        <pc:spChg chg="mod">
          <ac:chgData name="Sudarshan Chakravarthi" userId="9632d19e-631d-46a5-9e9a-d9cc496f17d0" providerId="ADAL" clId="{910A8BEE-2D55-4B8D-8956-57E53E9745D7}" dt="2021-07-27T17:49:42.842" v="4933" actId="108"/>
          <ac:spMkLst>
            <pc:docMk/>
            <pc:sldMk cId="2520892640" sldId="3890"/>
            <ac:spMk id="12" creationId="{6FF0821F-76F9-4DE1-8C2C-222EBE68BC15}"/>
          </ac:spMkLst>
        </pc:spChg>
        <pc:spChg chg="mod">
          <ac:chgData name="Sudarshan Chakravarthi" userId="9632d19e-631d-46a5-9e9a-d9cc496f17d0" providerId="ADAL" clId="{910A8BEE-2D55-4B8D-8956-57E53E9745D7}" dt="2021-07-27T17:49:53.723" v="4937" actId="108"/>
          <ac:spMkLst>
            <pc:docMk/>
            <pc:sldMk cId="2520892640" sldId="3890"/>
            <ac:spMk id="13" creationId="{11DCF50B-3CD7-404C-92FD-5C0A1EE90D14}"/>
          </ac:spMkLst>
        </pc:spChg>
        <pc:spChg chg="mod">
          <ac:chgData name="Sudarshan Chakravarthi" userId="9632d19e-631d-46a5-9e9a-d9cc496f17d0" providerId="ADAL" clId="{910A8BEE-2D55-4B8D-8956-57E53E9745D7}" dt="2021-07-27T17:48:09.475" v="4921" actId="108"/>
          <ac:spMkLst>
            <pc:docMk/>
            <pc:sldMk cId="2520892640" sldId="3890"/>
            <ac:spMk id="14" creationId="{C10D462C-1136-462C-A2BC-A0875ADFFF9B}"/>
          </ac:spMkLst>
        </pc:spChg>
        <pc:spChg chg="del">
          <ac:chgData name="Sudarshan Chakravarthi" userId="9632d19e-631d-46a5-9e9a-d9cc496f17d0" providerId="ADAL" clId="{910A8BEE-2D55-4B8D-8956-57E53E9745D7}" dt="2021-07-25T12:07:54.862" v="778" actId="478"/>
          <ac:spMkLst>
            <pc:docMk/>
            <pc:sldMk cId="2520892640" sldId="3890"/>
            <ac:spMk id="15" creationId="{75EC6D96-0BF8-4AA2-8F99-B800A8A9249C}"/>
          </ac:spMkLst>
        </pc:spChg>
        <pc:spChg chg="mod">
          <ac:chgData name="Sudarshan Chakravarthi" userId="9632d19e-631d-46a5-9e9a-d9cc496f17d0" providerId="ADAL" clId="{910A8BEE-2D55-4B8D-8956-57E53E9745D7}" dt="2021-07-27T17:45:39.301" v="4901" actId="1037"/>
          <ac:spMkLst>
            <pc:docMk/>
            <pc:sldMk cId="2520892640" sldId="3890"/>
            <ac:spMk id="16" creationId="{9D27356A-68C7-4F5A-8F80-ABBCFFA91537}"/>
          </ac:spMkLst>
        </pc:spChg>
        <pc:spChg chg="mod">
          <ac:chgData name="Sudarshan Chakravarthi" userId="9632d19e-631d-46a5-9e9a-d9cc496f17d0" providerId="ADAL" clId="{910A8BEE-2D55-4B8D-8956-57E53E9745D7}" dt="2021-07-27T17:49:45.049" v="4934" actId="108"/>
          <ac:spMkLst>
            <pc:docMk/>
            <pc:sldMk cId="2520892640" sldId="3890"/>
            <ac:spMk id="18" creationId="{CC50E2BB-0693-4D00-878D-8D4211C315A4}"/>
          </ac:spMkLst>
        </pc:spChg>
        <pc:spChg chg="mod">
          <ac:chgData name="Sudarshan Chakravarthi" userId="9632d19e-631d-46a5-9e9a-d9cc496f17d0" providerId="ADAL" clId="{910A8BEE-2D55-4B8D-8956-57E53E9745D7}" dt="2021-07-27T17:48:12.385" v="4922" actId="108"/>
          <ac:spMkLst>
            <pc:docMk/>
            <pc:sldMk cId="2520892640" sldId="3890"/>
            <ac:spMk id="20" creationId="{35EFDF52-7EA3-4E47-AFA5-58F81CDB1F31}"/>
          </ac:spMkLst>
        </pc:spChg>
        <pc:spChg chg="mod">
          <ac:chgData name="Sudarshan Chakravarthi" userId="9632d19e-631d-46a5-9e9a-d9cc496f17d0" providerId="ADAL" clId="{910A8BEE-2D55-4B8D-8956-57E53E9745D7}" dt="2021-07-27T17:45:40.620" v="4902" actId="1038"/>
          <ac:spMkLst>
            <pc:docMk/>
            <pc:sldMk cId="2520892640" sldId="3890"/>
            <ac:spMk id="22" creationId="{541A8696-E4BB-4F33-B1BA-23EBA9B459C5}"/>
          </ac:spMkLst>
        </pc:spChg>
        <pc:spChg chg="add del mod">
          <ac:chgData name="Sudarshan Chakravarthi" userId="9632d19e-631d-46a5-9e9a-d9cc496f17d0" providerId="ADAL" clId="{910A8BEE-2D55-4B8D-8956-57E53E9745D7}" dt="2021-07-27T17:48:36.299" v="4928" actId="478"/>
          <ac:spMkLst>
            <pc:docMk/>
            <pc:sldMk cId="2520892640" sldId="3890"/>
            <ac:spMk id="23" creationId="{5DCE49F3-4BBA-4BB8-9CD8-AA7DAE28DD87}"/>
          </ac:spMkLst>
        </pc:spChg>
        <pc:spChg chg="mod">
          <ac:chgData name="Sudarshan Chakravarthi" userId="9632d19e-631d-46a5-9e9a-d9cc496f17d0" providerId="ADAL" clId="{910A8BEE-2D55-4B8D-8956-57E53E9745D7}" dt="2021-07-27T17:49:47.518" v="4935" actId="108"/>
          <ac:spMkLst>
            <pc:docMk/>
            <pc:sldMk cId="2520892640" sldId="3890"/>
            <ac:spMk id="24" creationId="{D076E318-1001-4573-B000-FD29D646E98F}"/>
          </ac:spMkLst>
        </pc:spChg>
        <pc:spChg chg="add del mod">
          <ac:chgData name="Sudarshan Chakravarthi" userId="9632d19e-631d-46a5-9e9a-d9cc496f17d0" providerId="ADAL" clId="{910A8BEE-2D55-4B8D-8956-57E53E9745D7}" dt="2021-07-27T17:50:02.907" v="4938" actId="21"/>
          <ac:spMkLst>
            <pc:docMk/>
            <pc:sldMk cId="2520892640" sldId="3890"/>
            <ac:spMk id="25" creationId="{963A6D05-2293-4632-A161-B6D44C4BEAB5}"/>
          </ac:spMkLst>
        </pc:spChg>
        <pc:spChg chg="add mod">
          <ac:chgData name="Sudarshan Chakravarthi" userId="9632d19e-631d-46a5-9e9a-d9cc496f17d0" providerId="ADAL" clId="{910A8BEE-2D55-4B8D-8956-57E53E9745D7}" dt="2022-08-26T11:30:43.519" v="14756" actId="404"/>
          <ac:spMkLst>
            <pc:docMk/>
            <pc:sldMk cId="2520892640" sldId="3890"/>
            <ac:spMk id="27" creationId="{B34ED305-CAC0-4B7A-9C17-A513908C53D5}"/>
          </ac:spMkLst>
        </pc:spChg>
        <pc:spChg chg="add del mod">
          <ac:chgData name="Sudarshan Chakravarthi" userId="9632d19e-631d-46a5-9e9a-d9cc496f17d0" providerId="ADAL" clId="{910A8BEE-2D55-4B8D-8956-57E53E9745D7}" dt="2021-07-27T17:50:02.907" v="4938" actId="21"/>
          <ac:spMkLst>
            <pc:docMk/>
            <pc:sldMk cId="2520892640" sldId="3890"/>
            <ac:spMk id="29" creationId="{36120D5A-23BA-4133-B794-1A93197C6780}"/>
          </ac:spMkLst>
        </pc:spChg>
        <pc:spChg chg="del mod">
          <ac:chgData name="Sudarshan Chakravarthi" userId="9632d19e-631d-46a5-9e9a-d9cc496f17d0" providerId="ADAL" clId="{910A8BEE-2D55-4B8D-8956-57E53E9745D7}" dt="2021-07-25T12:07:49.454" v="775" actId="478"/>
          <ac:spMkLst>
            <pc:docMk/>
            <pc:sldMk cId="2520892640" sldId="3890"/>
            <ac:spMk id="31" creationId="{5469BBB3-E888-4E3F-8917-6C0C955A2C45}"/>
          </ac:spMkLst>
        </pc:spChg>
        <pc:picChg chg="add mod">
          <ac:chgData name="Sudarshan Chakravarthi" userId="9632d19e-631d-46a5-9e9a-d9cc496f17d0" providerId="ADAL" clId="{910A8BEE-2D55-4B8D-8956-57E53E9745D7}" dt="2021-07-25T12:08:21.210" v="784"/>
          <ac:picMkLst>
            <pc:docMk/>
            <pc:sldMk cId="2520892640" sldId="3890"/>
            <ac:picMk id="28" creationId="{5C814EE3-0A1A-4574-A92A-6ABF3F65B97F}"/>
          </ac:picMkLst>
        </pc:picChg>
        <pc:picChg chg="del">
          <ac:chgData name="Sudarshan Chakravarthi" userId="9632d19e-631d-46a5-9e9a-d9cc496f17d0" providerId="ADAL" clId="{910A8BEE-2D55-4B8D-8956-57E53E9745D7}" dt="2021-07-25T12:07:53.087" v="777" actId="478"/>
          <ac:picMkLst>
            <pc:docMk/>
            <pc:sldMk cId="2520892640" sldId="3890"/>
            <ac:picMk id="32" creationId="{F2CC2F40-8D7B-46BD-A85F-B1DFE442C823}"/>
          </ac:picMkLst>
        </pc:picChg>
        <pc:picChg chg="del">
          <ac:chgData name="Sudarshan Chakravarthi" userId="9632d19e-631d-46a5-9e9a-d9cc496f17d0" providerId="ADAL" clId="{910A8BEE-2D55-4B8D-8956-57E53E9745D7}" dt="2021-07-25T12:08:12.091" v="781" actId="478"/>
          <ac:picMkLst>
            <pc:docMk/>
            <pc:sldMk cId="2520892640" sldId="3890"/>
            <ac:picMk id="33" creationId="{C2CC325E-71D8-4540-81CD-AA3957B38ACC}"/>
          </ac:picMkLst>
        </pc:picChg>
        <pc:picChg chg="del">
          <ac:chgData name="Sudarshan Chakravarthi" userId="9632d19e-631d-46a5-9e9a-d9cc496f17d0" providerId="ADAL" clId="{910A8BEE-2D55-4B8D-8956-57E53E9745D7}" dt="2021-07-25T12:07:51.799" v="776" actId="478"/>
          <ac:picMkLst>
            <pc:docMk/>
            <pc:sldMk cId="2520892640" sldId="3890"/>
            <ac:picMk id="34" creationId="{89F0C432-24B7-49E8-AEC6-A87B0BD1CE95}"/>
          </ac:picMkLst>
        </pc:picChg>
      </pc:sldChg>
      <pc:sldChg chg="del">
        <pc:chgData name="Sudarshan Chakravarthi" userId="9632d19e-631d-46a5-9e9a-d9cc496f17d0" providerId="ADAL" clId="{910A8BEE-2D55-4B8D-8956-57E53E9745D7}" dt="2021-07-15T12:29:04.627" v="4" actId="47"/>
        <pc:sldMkLst>
          <pc:docMk/>
          <pc:sldMk cId="489093041" sldId="3931"/>
        </pc:sldMkLst>
      </pc:sldChg>
      <pc:sldChg chg="addSp modSp add mod">
        <pc:chgData name="Sudarshan Chakravarthi" userId="9632d19e-631d-46a5-9e9a-d9cc496f17d0" providerId="ADAL" clId="{910A8BEE-2D55-4B8D-8956-57E53E9745D7}" dt="2022-08-26T11:30:06.291" v="14745" actId="1036"/>
        <pc:sldMkLst>
          <pc:docMk/>
          <pc:sldMk cId="2188791433" sldId="3935"/>
        </pc:sldMkLst>
        <pc:spChg chg="mod">
          <ac:chgData name="Sudarshan Chakravarthi" userId="9632d19e-631d-46a5-9e9a-d9cc496f17d0" providerId="ADAL" clId="{910A8BEE-2D55-4B8D-8956-57E53E9745D7}" dt="2022-08-26T11:29:18.006" v="14707" actId="108"/>
          <ac:spMkLst>
            <pc:docMk/>
            <pc:sldMk cId="2188791433" sldId="3935"/>
            <ac:spMk id="5" creationId="{DCD2EBF0-7A0C-48FE-BC18-D1008227D6FF}"/>
          </ac:spMkLst>
        </pc:spChg>
        <pc:spChg chg="mod">
          <ac:chgData name="Sudarshan Chakravarthi" userId="9632d19e-631d-46a5-9e9a-d9cc496f17d0" providerId="ADAL" clId="{910A8BEE-2D55-4B8D-8956-57E53E9745D7}" dt="2022-08-26T11:29:02.832" v="14705" actId="404"/>
          <ac:spMkLst>
            <pc:docMk/>
            <pc:sldMk cId="2188791433" sldId="3935"/>
            <ac:spMk id="9" creationId="{690AAABC-CCB1-47F0-99A3-6151243CB4E9}"/>
          </ac:spMkLst>
        </pc:spChg>
        <pc:cxnChg chg="add mod">
          <ac:chgData name="Sudarshan Chakravarthi" userId="9632d19e-631d-46a5-9e9a-d9cc496f17d0" providerId="ADAL" clId="{910A8BEE-2D55-4B8D-8956-57E53E9745D7}" dt="2022-08-26T11:29:50.149" v="14729" actId="1582"/>
          <ac:cxnSpMkLst>
            <pc:docMk/>
            <pc:sldMk cId="2188791433" sldId="3935"/>
            <ac:cxnSpMk id="10" creationId="{A27E0FD5-1E55-750B-0561-308D3C669F6E}"/>
          </ac:cxnSpMkLst>
        </pc:cxnChg>
        <pc:cxnChg chg="add mod">
          <ac:chgData name="Sudarshan Chakravarthi" userId="9632d19e-631d-46a5-9e9a-d9cc496f17d0" providerId="ADAL" clId="{910A8BEE-2D55-4B8D-8956-57E53E9745D7}" dt="2022-08-26T11:30:06.291" v="14745" actId="1036"/>
          <ac:cxnSpMkLst>
            <pc:docMk/>
            <pc:sldMk cId="2188791433" sldId="3935"/>
            <ac:cxnSpMk id="13" creationId="{F6BC00F1-3BC5-FA29-5992-537C944267EC}"/>
          </ac:cxnSpMkLst>
        </pc:cxnChg>
      </pc:sldChg>
      <pc:sldChg chg="addSp delSp modSp add del mod">
        <pc:chgData name="Sudarshan Chakravarthi" userId="9632d19e-631d-46a5-9e9a-d9cc496f17d0" providerId="ADAL" clId="{910A8BEE-2D55-4B8D-8956-57E53E9745D7}" dt="2022-08-26T11:31:27.788" v="14771" actId="404"/>
        <pc:sldMkLst>
          <pc:docMk/>
          <pc:sldMk cId="2791375726" sldId="3941"/>
        </pc:sldMkLst>
        <pc:spChg chg="mod">
          <ac:chgData name="Sudarshan Chakravarthi" userId="9632d19e-631d-46a5-9e9a-d9cc496f17d0" providerId="ADAL" clId="{910A8BEE-2D55-4B8D-8956-57E53E9745D7}" dt="2021-07-27T17:47:30.078" v="4912" actId="404"/>
          <ac:spMkLst>
            <pc:docMk/>
            <pc:sldMk cId="2791375726" sldId="3941"/>
            <ac:spMk id="2" creationId="{3154C0C6-D9E3-4A8C-92B7-16BD77853B46}"/>
          </ac:spMkLst>
        </pc:spChg>
        <pc:spChg chg="mod">
          <ac:chgData name="Sudarshan Chakravarthi" userId="9632d19e-631d-46a5-9e9a-d9cc496f17d0" providerId="ADAL" clId="{910A8BEE-2D55-4B8D-8956-57E53E9745D7}" dt="2021-07-27T17:47:32.438" v="4913" actId="108"/>
          <ac:spMkLst>
            <pc:docMk/>
            <pc:sldMk cId="2791375726" sldId="3941"/>
            <ac:spMk id="3" creationId="{13159A4E-D55E-45F9-8E28-F32876B0D992}"/>
          </ac:spMkLst>
        </pc:spChg>
        <pc:spChg chg="mod">
          <ac:chgData name="Sudarshan Chakravarthi" userId="9632d19e-631d-46a5-9e9a-d9cc496f17d0" providerId="ADAL" clId="{910A8BEE-2D55-4B8D-8956-57E53E9745D7}" dt="2021-07-27T09:26:02.256" v="4270" actId="1076"/>
          <ac:spMkLst>
            <pc:docMk/>
            <pc:sldMk cId="2791375726" sldId="3941"/>
            <ac:spMk id="4" creationId="{D91674DB-0CBA-4D88-97DC-827253182A99}"/>
          </ac:spMkLst>
        </pc:spChg>
        <pc:spChg chg="mod">
          <ac:chgData name="Sudarshan Chakravarthi" userId="9632d19e-631d-46a5-9e9a-d9cc496f17d0" providerId="ADAL" clId="{910A8BEE-2D55-4B8D-8956-57E53E9745D7}" dt="2021-07-27T17:47:50.194" v="4916" actId="108"/>
          <ac:spMkLst>
            <pc:docMk/>
            <pc:sldMk cId="2791375726" sldId="3941"/>
            <ac:spMk id="16" creationId="{0CACFAAD-9108-4D70-9CAD-90CA7D72BA3C}"/>
          </ac:spMkLst>
        </pc:spChg>
        <pc:spChg chg="mod">
          <ac:chgData name="Sudarshan Chakravarthi" userId="9632d19e-631d-46a5-9e9a-d9cc496f17d0" providerId="ADAL" clId="{910A8BEE-2D55-4B8D-8956-57E53E9745D7}" dt="2021-07-27T17:47:40.934" v="4915" actId="108"/>
          <ac:spMkLst>
            <pc:docMk/>
            <pc:sldMk cId="2791375726" sldId="3941"/>
            <ac:spMk id="18" creationId="{F5940466-0BC2-4C93-9CE6-F338593433D1}"/>
          </ac:spMkLst>
        </pc:spChg>
        <pc:spChg chg="add del mod">
          <ac:chgData name="Sudarshan Chakravarthi" userId="9632d19e-631d-46a5-9e9a-d9cc496f17d0" providerId="ADAL" clId="{910A8BEE-2D55-4B8D-8956-57E53E9745D7}" dt="2021-07-27T17:47:53.906" v="4917" actId="21"/>
          <ac:spMkLst>
            <pc:docMk/>
            <pc:sldMk cId="2791375726" sldId="3941"/>
            <ac:spMk id="24" creationId="{78FBE076-FE1A-46E0-8736-1F72CF6ED2BE}"/>
          </ac:spMkLst>
        </pc:spChg>
        <pc:spChg chg="del">
          <ac:chgData name="Sudarshan Chakravarthi" userId="9632d19e-631d-46a5-9e9a-d9cc496f17d0" providerId="ADAL" clId="{910A8BEE-2D55-4B8D-8956-57E53E9745D7}" dt="2021-07-25T12:05:30.478" v="664" actId="478"/>
          <ac:spMkLst>
            <pc:docMk/>
            <pc:sldMk cId="2791375726" sldId="3941"/>
            <ac:spMk id="26" creationId="{5DC8643B-3DB1-4CCD-B2BA-9A04617918A2}"/>
          </ac:spMkLst>
        </pc:spChg>
        <pc:spChg chg="add mod">
          <ac:chgData name="Sudarshan Chakravarthi" userId="9632d19e-631d-46a5-9e9a-d9cc496f17d0" providerId="ADAL" clId="{910A8BEE-2D55-4B8D-8956-57E53E9745D7}" dt="2022-08-26T11:31:27.788" v="14771" actId="404"/>
          <ac:spMkLst>
            <pc:docMk/>
            <pc:sldMk cId="2791375726" sldId="3941"/>
            <ac:spMk id="29" creationId="{872024B9-D40F-42BE-B596-7B3BB47FF5E0}"/>
          </ac:spMkLst>
        </pc:spChg>
        <pc:picChg chg="add mod">
          <ac:chgData name="Sudarshan Chakravarthi" userId="9632d19e-631d-46a5-9e9a-d9cc496f17d0" providerId="ADAL" clId="{910A8BEE-2D55-4B8D-8956-57E53E9745D7}" dt="2021-07-25T12:05:31.778" v="665"/>
          <ac:picMkLst>
            <pc:docMk/>
            <pc:sldMk cId="2791375726" sldId="3941"/>
            <ac:picMk id="30" creationId="{32EFC900-97FC-4ED6-84B7-242B21FC2EE6}"/>
          </ac:picMkLst>
        </pc:picChg>
        <pc:picChg chg="del">
          <ac:chgData name="Sudarshan Chakravarthi" userId="9632d19e-631d-46a5-9e9a-d9cc496f17d0" providerId="ADAL" clId="{910A8BEE-2D55-4B8D-8956-57E53E9745D7}" dt="2021-07-25T12:06:59.415" v="754" actId="478"/>
          <ac:picMkLst>
            <pc:docMk/>
            <pc:sldMk cId="2791375726" sldId="3941"/>
            <ac:picMk id="33" creationId="{A739127C-7B4B-44EE-8C2D-50C7DBFCA03B}"/>
          </ac:picMkLst>
        </pc:picChg>
        <pc:picChg chg="del">
          <ac:chgData name="Sudarshan Chakravarthi" userId="9632d19e-631d-46a5-9e9a-d9cc496f17d0" providerId="ADAL" clId="{910A8BEE-2D55-4B8D-8956-57E53E9745D7}" dt="2021-07-25T12:05:30.478" v="664" actId="478"/>
          <ac:picMkLst>
            <pc:docMk/>
            <pc:sldMk cId="2791375726" sldId="3941"/>
            <ac:picMk id="34" creationId="{76141FD6-ADB0-4484-882A-7663010AA17D}"/>
          </ac:picMkLst>
        </pc:picChg>
        <pc:picChg chg="del">
          <ac:chgData name="Sudarshan Chakravarthi" userId="9632d19e-631d-46a5-9e9a-d9cc496f17d0" providerId="ADAL" clId="{910A8BEE-2D55-4B8D-8956-57E53E9745D7}" dt="2021-07-25T12:06:53.767" v="753" actId="478"/>
          <ac:picMkLst>
            <pc:docMk/>
            <pc:sldMk cId="2791375726" sldId="3941"/>
            <ac:picMk id="35" creationId="{1BFE86E9-B318-4412-BB7D-1CCEE7D859D4}"/>
          </ac:picMkLst>
        </pc:picChg>
      </pc:sldChg>
      <pc:sldChg chg="add del">
        <pc:chgData name="Sudarshan Chakravarthi" userId="9632d19e-631d-46a5-9e9a-d9cc496f17d0" providerId="ADAL" clId="{910A8BEE-2D55-4B8D-8956-57E53E9745D7}" dt="2023-01-24T10:57:19.067" v="15132"/>
        <pc:sldMkLst>
          <pc:docMk/>
          <pc:sldMk cId="3097043110" sldId="3965"/>
        </pc:sldMkLst>
      </pc:sldChg>
      <pc:sldChg chg="add del">
        <pc:chgData name="Sudarshan Chakravarthi" userId="9632d19e-631d-46a5-9e9a-d9cc496f17d0" providerId="ADAL" clId="{910A8BEE-2D55-4B8D-8956-57E53E9745D7}" dt="2023-01-24T10:57:19.067" v="15132"/>
        <pc:sldMkLst>
          <pc:docMk/>
          <pc:sldMk cId="4149201057" sldId="3968"/>
        </pc:sldMkLst>
      </pc:sldChg>
      <pc:sldChg chg="del">
        <pc:chgData name="Sudarshan Chakravarthi" userId="9632d19e-631d-46a5-9e9a-d9cc496f17d0" providerId="ADAL" clId="{910A8BEE-2D55-4B8D-8956-57E53E9745D7}" dt="2021-07-27T12:26:08.615" v="4581" actId="47"/>
        <pc:sldMkLst>
          <pc:docMk/>
          <pc:sldMk cId="315487942" sldId="3976"/>
        </pc:sldMkLst>
      </pc:sldChg>
      <pc:sldChg chg="del">
        <pc:chgData name="Sudarshan Chakravarthi" userId="9632d19e-631d-46a5-9e9a-d9cc496f17d0" providerId="ADAL" clId="{910A8BEE-2D55-4B8D-8956-57E53E9745D7}" dt="2021-07-27T12:26:36.926" v="4586" actId="47"/>
        <pc:sldMkLst>
          <pc:docMk/>
          <pc:sldMk cId="2460467560" sldId="4006"/>
        </pc:sldMkLst>
      </pc:sldChg>
      <pc:sldChg chg="del">
        <pc:chgData name="Sudarshan Chakravarthi" userId="9632d19e-631d-46a5-9e9a-d9cc496f17d0" providerId="ADAL" clId="{910A8BEE-2D55-4B8D-8956-57E53E9745D7}" dt="2021-07-15T12:29:17.257" v="9" actId="47"/>
        <pc:sldMkLst>
          <pc:docMk/>
          <pc:sldMk cId="1228948305" sldId="4008"/>
        </pc:sldMkLst>
      </pc:sldChg>
      <pc:sldChg chg="del">
        <pc:chgData name="Sudarshan Chakravarthi" userId="9632d19e-631d-46a5-9e9a-d9cc496f17d0" providerId="ADAL" clId="{910A8BEE-2D55-4B8D-8956-57E53E9745D7}" dt="2021-07-23T19:13:13.012" v="30" actId="47"/>
        <pc:sldMkLst>
          <pc:docMk/>
          <pc:sldMk cId="1477969125" sldId="4018"/>
        </pc:sldMkLst>
      </pc:sldChg>
      <pc:sldChg chg="del">
        <pc:chgData name="Sudarshan Chakravarthi" userId="9632d19e-631d-46a5-9e9a-d9cc496f17d0" providerId="ADAL" clId="{910A8BEE-2D55-4B8D-8956-57E53E9745D7}" dt="2021-07-27T12:38:13.124" v="4604" actId="47"/>
        <pc:sldMkLst>
          <pc:docMk/>
          <pc:sldMk cId="2755399355" sldId="4029"/>
        </pc:sldMkLst>
      </pc:sldChg>
      <pc:sldChg chg="del">
        <pc:chgData name="Sudarshan Chakravarthi" userId="9632d19e-631d-46a5-9e9a-d9cc496f17d0" providerId="ADAL" clId="{910A8BEE-2D55-4B8D-8956-57E53E9745D7}" dt="2021-07-27T12:26:31" v="4585" actId="47"/>
        <pc:sldMkLst>
          <pc:docMk/>
          <pc:sldMk cId="3592848258" sldId="4031"/>
        </pc:sldMkLst>
      </pc:sldChg>
      <pc:sldChg chg="del">
        <pc:chgData name="Sudarshan Chakravarthi" userId="9632d19e-631d-46a5-9e9a-d9cc496f17d0" providerId="ADAL" clId="{910A8BEE-2D55-4B8D-8956-57E53E9745D7}" dt="2022-08-26T12:09:25.797" v="14980" actId="2696"/>
        <pc:sldMkLst>
          <pc:docMk/>
          <pc:sldMk cId="3503596661" sldId="4034"/>
        </pc:sldMkLst>
      </pc:sldChg>
      <pc:sldChg chg="addSp modSp del mod">
        <pc:chgData name="Sudarshan Chakravarthi" userId="9632d19e-631d-46a5-9e9a-d9cc496f17d0" providerId="ADAL" clId="{910A8BEE-2D55-4B8D-8956-57E53E9745D7}" dt="2022-08-26T12:09:25.797" v="14980" actId="2696"/>
        <pc:sldMkLst>
          <pc:docMk/>
          <pc:sldMk cId="818883557" sldId="4036"/>
        </pc:sldMkLst>
        <pc:spChg chg="mod">
          <ac:chgData name="Sudarshan Chakravarthi" userId="9632d19e-631d-46a5-9e9a-d9cc496f17d0" providerId="ADAL" clId="{910A8BEE-2D55-4B8D-8956-57E53E9745D7}" dt="2021-08-15T13:59:05.750" v="8538" actId="408"/>
          <ac:spMkLst>
            <pc:docMk/>
            <pc:sldMk cId="818883557" sldId="4036"/>
            <ac:spMk id="2" creationId="{EE415593-BE3C-4FEF-863C-635E64F23800}"/>
          </ac:spMkLst>
        </pc:spChg>
        <pc:spChg chg="mod">
          <ac:chgData name="Sudarshan Chakravarthi" userId="9632d19e-631d-46a5-9e9a-d9cc496f17d0" providerId="ADAL" clId="{910A8BEE-2D55-4B8D-8956-57E53E9745D7}" dt="2021-08-15T13:59:45.231" v="8543" actId="408"/>
          <ac:spMkLst>
            <pc:docMk/>
            <pc:sldMk cId="818883557" sldId="4036"/>
            <ac:spMk id="4" creationId="{CF786D16-A6BE-4575-AD61-AB62BCCDC36F}"/>
          </ac:spMkLst>
        </pc:spChg>
        <pc:spChg chg="mod">
          <ac:chgData name="Sudarshan Chakravarthi" userId="9632d19e-631d-46a5-9e9a-d9cc496f17d0" providerId="ADAL" clId="{910A8BEE-2D55-4B8D-8956-57E53E9745D7}" dt="2021-08-15T13:59:13.841" v="8539" actId="408"/>
          <ac:spMkLst>
            <pc:docMk/>
            <pc:sldMk cId="818883557" sldId="4036"/>
            <ac:spMk id="5" creationId="{2E603BE5-B9D4-4AD3-AE01-B00D44449A77}"/>
          </ac:spMkLst>
        </pc:spChg>
        <pc:spChg chg="mod">
          <ac:chgData name="Sudarshan Chakravarthi" userId="9632d19e-631d-46a5-9e9a-d9cc496f17d0" providerId="ADAL" clId="{910A8BEE-2D55-4B8D-8956-57E53E9745D7}" dt="2021-07-27T12:27:18.960" v="4592" actId="465"/>
          <ac:spMkLst>
            <pc:docMk/>
            <pc:sldMk cId="818883557" sldId="4036"/>
            <ac:spMk id="6" creationId="{6450C4A8-144D-423B-A7DC-91F5B4662464}"/>
          </ac:spMkLst>
        </pc:spChg>
        <pc:spChg chg="mod">
          <ac:chgData name="Sudarshan Chakravarthi" userId="9632d19e-631d-46a5-9e9a-d9cc496f17d0" providerId="ADAL" clId="{910A8BEE-2D55-4B8D-8956-57E53E9745D7}" dt="2021-08-15T13:58:57.268" v="8537" actId="408"/>
          <ac:spMkLst>
            <pc:docMk/>
            <pc:sldMk cId="818883557" sldId="4036"/>
            <ac:spMk id="7" creationId="{EAFB77FC-2D93-4D09-A2D7-DF3C237976C8}"/>
          </ac:spMkLst>
        </pc:spChg>
        <pc:spChg chg="mod">
          <ac:chgData name="Sudarshan Chakravarthi" userId="9632d19e-631d-46a5-9e9a-d9cc496f17d0" providerId="ADAL" clId="{910A8BEE-2D55-4B8D-8956-57E53E9745D7}" dt="2021-08-15T13:59:05.750" v="8538" actId="408"/>
          <ac:spMkLst>
            <pc:docMk/>
            <pc:sldMk cId="818883557" sldId="4036"/>
            <ac:spMk id="9" creationId="{0587A81F-A03C-4197-805D-D3533A29F393}"/>
          </ac:spMkLst>
        </pc:spChg>
        <pc:spChg chg="mod">
          <ac:chgData name="Sudarshan Chakravarthi" userId="9632d19e-631d-46a5-9e9a-d9cc496f17d0" providerId="ADAL" clId="{910A8BEE-2D55-4B8D-8956-57E53E9745D7}" dt="2021-08-15T13:59:22.982" v="8540" actId="408"/>
          <ac:spMkLst>
            <pc:docMk/>
            <pc:sldMk cId="818883557" sldId="4036"/>
            <ac:spMk id="11" creationId="{E1C5C7F4-E53D-472E-88E0-455548405FC4}"/>
          </ac:spMkLst>
        </pc:spChg>
        <pc:spChg chg="mod">
          <ac:chgData name="Sudarshan Chakravarthi" userId="9632d19e-631d-46a5-9e9a-d9cc496f17d0" providerId="ADAL" clId="{910A8BEE-2D55-4B8D-8956-57E53E9745D7}" dt="2021-08-15T13:59:13.841" v="8539" actId="408"/>
          <ac:spMkLst>
            <pc:docMk/>
            <pc:sldMk cId="818883557" sldId="4036"/>
            <ac:spMk id="12" creationId="{4B3C153A-7818-414E-9EC2-A16D2CCAB777}"/>
          </ac:spMkLst>
        </pc:spChg>
        <pc:spChg chg="mod">
          <ac:chgData name="Sudarshan Chakravarthi" userId="9632d19e-631d-46a5-9e9a-d9cc496f17d0" providerId="ADAL" clId="{910A8BEE-2D55-4B8D-8956-57E53E9745D7}" dt="2021-08-15T13:59:05.750" v="8538" actId="408"/>
          <ac:spMkLst>
            <pc:docMk/>
            <pc:sldMk cId="818883557" sldId="4036"/>
            <ac:spMk id="13" creationId="{133F6503-5572-4AB6-9006-BF23E8B1A59D}"/>
          </ac:spMkLst>
        </pc:spChg>
        <pc:spChg chg="mod">
          <ac:chgData name="Sudarshan Chakravarthi" userId="9632d19e-631d-46a5-9e9a-d9cc496f17d0" providerId="ADAL" clId="{910A8BEE-2D55-4B8D-8956-57E53E9745D7}" dt="2021-08-15T13:59:13.841" v="8539" actId="408"/>
          <ac:spMkLst>
            <pc:docMk/>
            <pc:sldMk cId="818883557" sldId="4036"/>
            <ac:spMk id="15" creationId="{3BA972E2-A2C1-4746-AF22-722983F3A578}"/>
          </ac:spMkLst>
        </pc:spChg>
        <pc:spChg chg="mod">
          <ac:chgData name="Sudarshan Chakravarthi" userId="9632d19e-631d-46a5-9e9a-d9cc496f17d0" providerId="ADAL" clId="{910A8BEE-2D55-4B8D-8956-57E53E9745D7}" dt="2021-08-15T13:59:05.750" v="8538" actId="408"/>
          <ac:spMkLst>
            <pc:docMk/>
            <pc:sldMk cId="818883557" sldId="4036"/>
            <ac:spMk id="18" creationId="{8150CD18-5CDC-4DCA-B8AF-350519748DEB}"/>
          </ac:spMkLst>
        </pc:spChg>
        <pc:spChg chg="mod">
          <ac:chgData name="Sudarshan Chakravarthi" userId="9632d19e-631d-46a5-9e9a-d9cc496f17d0" providerId="ADAL" clId="{910A8BEE-2D55-4B8D-8956-57E53E9745D7}" dt="2021-08-15T13:59:37.047" v="8542" actId="408"/>
          <ac:spMkLst>
            <pc:docMk/>
            <pc:sldMk cId="818883557" sldId="4036"/>
            <ac:spMk id="20" creationId="{F6E1DD1F-DC67-413A-83F6-1F5CDBE6DAD2}"/>
          </ac:spMkLst>
        </pc:spChg>
        <pc:spChg chg="mod">
          <ac:chgData name="Sudarshan Chakravarthi" userId="9632d19e-631d-46a5-9e9a-d9cc496f17d0" providerId="ADAL" clId="{910A8BEE-2D55-4B8D-8956-57E53E9745D7}" dt="2021-08-15T13:59:13.841" v="8539" actId="408"/>
          <ac:spMkLst>
            <pc:docMk/>
            <pc:sldMk cId="818883557" sldId="4036"/>
            <ac:spMk id="22" creationId="{36A4A9D1-001B-4A8A-A63A-D7880B51EE94}"/>
          </ac:spMkLst>
        </pc:spChg>
        <pc:spChg chg="mod">
          <ac:chgData name="Sudarshan Chakravarthi" userId="9632d19e-631d-46a5-9e9a-d9cc496f17d0" providerId="ADAL" clId="{910A8BEE-2D55-4B8D-8956-57E53E9745D7}" dt="2021-08-15T13:59:54.178" v="8545" actId="408"/>
          <ac:spMkLst>
            <pc:docMk/>
            <pc:sldMk cId="818883557" sldId="4036"/>
            <ac:spMk id="24" creationId="{97AF6F78-9A16-49AF-A053-78A6A1A2C9FE}"/>
          </ac:spMkLst>
        </pc:spChg>
        <pc:spChg chg="mod">
          <ac:chgData name="Sudarshan Chakravarthi" userId="9632d19e-631d-46a5-9e9a-d9cc496f17d0" providerId="ADAL" clId="{910A8BEE-2D55-4B8D-8956-57E53E9745D7}" dt="2021-08-15T13:59:22.982" v="8540" actId="408"/>
          <ac:spMkLst>
            <pc:docMk/>
            <pc:sldMk cId="818883557" sldId="4036"/>
            <ac:spMk id="26" creationId="{267DE636-D7E3-4DB3-B790-D9CDD9D0F84C}"/>
          </ac:spMkLst>
        </pc:spChg>
        <pc:spChg chg="mod">
          <ac:chgData name="Sudarshan Chakravarthi" userId="9632d19e-631d-46a5-9e9a-d9cc496f17d0" providerId="ADAL" clId="{910A8BEE-2D55-4B8D-8956-57E53E9745D7}" dt="2021-07-27T12:26:52.625" v="4587" actId="465"/>
          <ac:spMkLst>
            <pc:docMk/>
            <pc:sldMk cId="818883557" sldId="4036"/>
            <ac:spMk id="28" creationId="{5C5774F9-BFD1-4E21-B2D8-7C68400534EB}"/>
          </ac:spMkLst>
        </pc:spChg>
        <pc:spChg chg="mod">
          <ac:chgData name="Sudarshan Chakravarthi" userId="9632d19e-631d-46a5-9e9a-d9cc496f17d0" providerId="ADAL" clId="{910A8BEE-2D55-4B8D-8956-57E53E9745D7}" dt="2021-08-15T13:58:50.094" v="8536" actId="12789"/>
          <ac:spMkLst>
            <pc:docMk/>
            <pc:sldMk cId="818883557" sldId="4036"/>
            <ac:spMk id="30" creationId="{F57958B4-39CD-4146-A785-2FDB874557F8}"/>
          </ac:spMkLst>
        </pc:spChg>
        <pc:spChg chg="mod">
          <ac:chgData name="Sudarshan Chakravarthi" userId="9632d19e-631d-46a5-9e9a-d9cc496f17d0" providerId="ADAL" clId="{910A8BEE-2D55-4B8D-8956-57E53E9745D7}" dt="2021-07-27T12:26:52.625" v="4587" actId="465"/>
          <ac:spMkLst>
            <pc:docMk/>
            <pc:sldMk cId="818883557" sldId="4036"/>
            <ac:spMk id="32" creationId="{8C6A5299-5489-45D1-BECC-FE0480EC7B32}"/>
          </ac:spMkLst>
        </pc:spChg>
        <pc:spChg chg="mod">
          <ac:chgData name="Sudarshan Chakravarthi" userId="9632d19e-631d-46a5-9e9a-d9cc496f17d0" providerId="ADAL" clId="{910A8BEE-2D55-4B8D-8956-57E53E9745D7}" dt="2021-08-15T13:59:22.982" v="8540" actId="408"/>
          <ac:spMkLst>
            <pc:docMk/>
            <pc:sldMk cId="818883557" sldId="4036"/>
            <ac:spMk id="34" creationId="{438E47B4-9E9D-454C-AF0F-D7FD53E0A457}"/>
          </ac:spMkLst>
        </pc:spChg>
        <pc:spChg chg="mod">
          <ac:chgData name="Sudarshan Chakravarthi" userId="9632d19e-631d-46a5-9e9a-d9cc496f17d0" providerId="ADAL" clId="{910A8BEE-2D55-4B8D-8956-57E53E9745D7}" dt="2021-08-15T13:59:22.982" v="8540" actId="408"/>
          <ac:spMkLst>
            <pc:docMk/>
            <pc:sldMk cId="818883557" sldId="4036"/>
            <ac:spMk id="36" creationId="{BAEFD93E-3F7D-4540-B326-2315BC2736A9}"/>
          </ac:spMkLst>
        </pc:spChg>
        <pc:spChg chg="mod">
          <ac:chgData name="Sudarshan Chakravarthi" userId="9632d19e-631d-46a5-9e9a-d9cc496f17d0" providerId="ADAL" clId="{910A8BEE-2D55-4B8D-8956-57E53E9745D7}" dt="2021-08-15T13:59:45.231" v="8543" actId="408"/>
          <ac:spMkLst>
            <pc:docMk/>
            <pc:sldMk cId="818883557" sldId="4036"/>
            <ac:spMk id="38" creationId="{87534AF2-E845-4933-B207-F8E095A1CC0A}"/>
          </ac:spMkLst>
        </pc:spChg>
        <pc:spChg chg="mod">
          <ac:chgData name="Sudarshan Chakravarthi" userId="9632d19e-631d-46a5-9e9a-d9cc496f17d0" providerId="ADAL" clId="{910A8BEE-2D55-4B8D-8956-57E53E9745D7}" dt="2021-08-15T13:59:45.231" v="8543" actId="408"/>
          <ac:spMkLst>
            <pc:docMk/>
            <pc:sldMk cId="818883557" sldId="4036"/>
            <ac:spMk id="40" creationId="{96B1A7C7-CA97-4512-97CF-1894EB6BD216}"/>
          </ac:spMkLst>
        </pc:spChg>
        <pc:spChg chg="mod">
          <ac:chgData name="Sudarshan Chakravarthi" userId="9632d19e-631d-46a5-9e9a-d9cc496f17d0" providerId="ADAL" clId="{910A8BEE-2D55-4B8D-8956-57E53E9745D7}" dt="2021-08-15T13:59:59.898" v="8546" actId="408"/>
          <ac:spMkLst>
            <pc:docMk/>
            <pc:sldMk cId="818883557" sldId="4036"/>
            <ac:spMk id="42" creationId="{00A42B93-05BC-4759-9B25-E13510AF91D7}"/>
          </ac:spMkLst>
        </pc:spChg>
        <pc:spChg chg="mod">
          <ac:chgData name="Sudarshan Chakravarthi" userId="9632d19e-631d-46a5-9e9a-d9cc496f17d0" providerId="ADAL" clId="{910A8BEE-2D55-4B8D-8956-57E53E9745D7}" dt="2021-08-15T13:59:59.898" v="8546" actId="408"/>
          <ac:spMkLst>
            <pc:docMk/>
            <pc:sldMk cId="818883557" sldId="4036"/>
            <ac:spMk id="44" creationId="{55847B22-E4C6-4625-AEEC-4F1B41C18084}"/>
          </ac:spMkLst>
        </pc:spChg>
        <pc:spChg chg="add mod">
          <ac:chgData name="Sudarshan Chakravarthi" userId="9632d19e-631d-46a5-9e9a-d9cc496f17d0" providerId="ADAL" clId="{910A8BEE-2D55-4B8D-8956-57E53E9745D7}" dt="2021-08-15T14:04:24.437" v="8583" actId="20577"/>
          <ac:spMkLst>
            <pc:docMk/>
            <pc:sldMk cId="818883557" sldId="4036"/>
            <ac:spMk id="45" creationId="{0DF21F33-2CF9-4CD0-A353-85EAD716F1B3}"/>
          </ac:spMkLst>
        </pc:spChg>
        <pc:spChg chg="mod">
          <ac:chgData name="Sudarshan Chakravarthi" userId="9632d19e-631d-46a5-9e9a-d9cc496f17d0" providerId="ADAL" clId="{910A8BEE-2D55-4B8D-8956-57E53E9745D7}" dt="2021-08-15T13:58:57.268" v="8537" actId="408"/>
          <ac:spMkLst>
            <pc:docMk/>
            <pc:sldMk cId="818883557" sldId="4036"/>
            <ac:spMk id="46" creationId="{D4E83F62-DAB8-489E-9934-58A415ABF306}"/>
          </ac:spMkLst>
        </pc:spChg>
        <pc:spChg chg="mod">
          <ac:chgData name="Sudarshan Chakravarthi" userId="9632d19e-631d-46a5-9e9a-d9cc496f17d0" providerId="ADAL" clId="{910A8BEE-2D55-4B8D-8956-57E53E9745D7}" dt="2021-08-15T13:58:57.268" v="8537" actId="408"/>
          <ac:spMkLst>
            <pc:docMk/>
            <pc:sldMk cId="818883557" sldId="4036"/>
            <ac:spMk id="48" creationId="{528F3D5A-2868-4BD9-855D-47558C4AC704}"/>
          </ac:spMkLst>
        </pc:spChg>
        <pc:spChg chg="mod">
          <ac:chgData name="Sudarshan Chakravarthi" userId="9632d19e-631d-46a5-9e9a-d9cc496f17d0" providerId="ADAL" clId="{910A8BEE-2D55-4B8D-8956-57E53E9745D7}" dt="2021-08-15T13:59:45.231" v="8543" actId="408"/>
          <ac:spMkLst>
            <pc:docMk/>
            <pc:sldMk cId="818883557" sldId="4036"/>
            <ac:spMk id="50" creationId="{7544F9C2-2B9D-444F-96DA-18D4D0D09ED7}"/>
          </ac:spMkLst>
        </pc:spChg>
        <pc:spChg chg="mod">
          <ac:chgData name="Sudarshan Chakravarthi" userId="9632d19e-631d-46a5-9e9a-d9cc496f17d0" providerId="ADAL" clId="{910A8BEE-2D55-4B8D-8956-57E53E9745D7}" dt="2021-08-15T13:58:57.268" v="8537" actId="408"/>
          <ac:spMkLst>
            <pc:docMk/>
            <pc:sldMk cId="818883557" sldId="4036"/>
            <ac:spMk id="52" creationId="{21611CA2-4FD9-4CC0-9630-A8BF8C2E55DE}"/>
          </ac:spMkLst>
        </pc:spChg>
        <pc:spChg chg="mod">
          <ac:chgData name="Sudarshan Chakravarthi" userId="9632d19e-631d-46a5-9e9a-d9cc496f17d0" providerId="ADAL" clId="{910A8BEE-2D55-4B8D-8956-57E53E9745D7}" dt="2021-08-15T13:59:37.047" v="8542" actId="408"/>
          <ac:spMkLst>
            <pc:docMk/>
            <pc:sldMk cId="818883557" sldId="4036"/>
            <ac:spMk id="54" creationId="{F654094D-83F6-4903-AC75-1D397D812580}"/>
          </ac:spMkLst>
        </pc:spChg>
        <pc:spChg chg="mod">
          <ac:chgData name="Sudarshan Chakravarthi" userId="9632d19e-631d-46a5-9e9a-d9cc496f17d0" providerId="ADAL" clId="{910A8BEE-2D55-4B8D-8956-57E53E9745D7}" dt="2021-07-27T12:27:18.960" v="4592" actId="465"/>
          <ac:spMkLst>
            <pc:docMk/>
            <pc:sldMk cId="818883557" sldId="4036"/>
            <ac:spMk id="56" creationId="{412A5840-52C7-4F0D-85DD-CFE5CD97C094}"/>
          </ac:spMkLst>
        </pc:spChg>
        <pc:spChg chg="mod">
          <ac:chgData name="Sudarshan Chakravarthi" userId="9632d19e-631d-46a5-9e9a-d9cc496f17d0" providerId="ADAL" clId="{910A8BEE-2D55-4B8D-8956-57E53E9745D7}" dt="2021-08-15T13:58:50.094" v="8536" actId="12789"/>
          <ac:spMkLst>
            <pc:docMk/>
            <pc:sldMk cId="818883557" sldId="4036"/>
            <ac:spMk id="58" creationId="{59B08F2F-9C1F-40DD-B0D7-9A2ADA6C61B7}"/>
          </ac:spMkLst>
        </pc:spChg>
        <pc:spChg chg="mod">
          <ac:chgData name="Sudarshan Chakravarthi" userId="9632d19e-631d-46a5-9e9a-d9cc496f17d0" providerId="ADAL" clId="{910A8BEE-2D55-4B8D-8956-57E53E9745D7}" dt="2021-07-27T12:27:18.960" v="4592" actId="465"/>
          <ac:spMkLst>
            <pc:docMk/>
            <pc:sldMk cId="818883557" sldId="4036"/>
            <ac:spMk id="60" creationId="{BD378392-D8C1-43D2-9608-B0429C4582C7}"/>
          </ac:spMkLst>
        </pc:spChg>
        <pc:spChg chg="mod">
          <ac:chgData name="Sudarshan Chakravarthi" userId="9632d19e-631d-46a5-9e9a-d9cc496f17d0" providerId="ADAL" clId="{910A8BEE-2D55-4B8D-8956-57E53E9745D7}" dt="2021-07-27T12:27:18.960" v="4592" actId="465"/>
          <ac:spMkLst>
            <pc:docMk/>
            <pc:sldMk cId="818883557" sldId="4036"/>
            <ac:spMk id="62" creationId="{11621DA0-08D2-47B2-B111-76C25814E26E}"/>
          </ac:spMkLst>
        </pc:spChg>
        <pc:spChg chg="mod">
          <ac:chgData name="Sudarshan Chakravarthi" userId="9632d19e-631d-46a5-9e9a-d9cc496f17d0" providerId="ADAL" clId="{910A8BEE-2D55-4B8D-8956-57E53E9745D7}" dt="2021-08-15T13:59:37.047" v="8542" actId="408"/>
          <ac:spMkLst>
            <pc:docMk/>
            <pc:sldMk cId="818883557" sldId="4036"/>
            <ac:spMk id="64" creationId="{5C731B95-96F0-4090-A217-AD2924D9C2C4}"/>
          </ac:spMkLst>
        </pc:spChg>
        <pc:spChg chg="mod">
          <ac:chgData name="Sudarshan Chakravarthi" userId="9632d19e-631d-46a5-9e9a-d9cc496f17d0" providerId="ADAL" clId="{910A8BEE-2D55-4B8D-8956-57E53E9745D7}" dt="2021-07-27T12:26:52.625" v="4587" actId="465"/>
          <ac:spMkLst>
            <pc:docMk/>
            <pc:sldMk cId="818883557" sldId="4036"/>
            <ac:spMk id="66" creationId="{53C475DD-81DB-43D0-87E1-F34E52C64F33}"/>
          </ac:spMkLst>
        </pc:spChg>
        <pc:spChg chg="mod">
          <ac:chgData name="Sudarshan Chakravarthi" userId="9632d19e-631d-46a5-9e9a-d9cc496f17d0" providerId="ADAL" clId="{910A8BEE-2D55-4B8D-8956-57E53E9745D7}" dt="2021-08-15T13:59:37.047" v="8542" actId="408"/>
          <ac:spMkLst>
            <pc:docMk/>
            <pc:sldMk cId="818883557" sldId="4036"/>
            <ac:spMk id="68" creationId="{C39C84EC-B375-4728-A113-6F3A25F50105}"/>
          </ac:spMkLst>
        </pc:spChg>
        <pc:spChg chg="mod">
          <ac:chgData name="Sudarshan Chakravarthi" userId="9632d19e-631d-46a5-9e9a-d9cc496f17d0" providerId="ADAL" clId="{910A8BEE-2D55-4B8D-8956-57E53E9745D7}" dt="2021-08-15T13:59:37.047" v="8542" actId="408"/>
          <ac:spMkLst>
            <pc:docMk/>
            <pc:sldMk cId="818883557" sldId="4036"/>
            <ac:spMk id="70" creationId="{20D4C769-743C-4F9E-B01C-E435463EB7E6}"/>
          </ac:spMkLst>
        </pc:spChg>
        <pc:spChg chg="mod">
          <ac:chgData name="Sudarshan Chakravarthi" userId="9632d19e-631d-46a5-9e9a-d9cc496f17d0" providerId="ADAL" clId="{910A8BEE-2D55-4B8D-8956-57E53E9745D7}" dt="2021-08-15T13:59:37.047" v="8542" actId="408"/>
          <ac:spMkLst>
            <pc:docMk/>
            <pc:sldMk cId="818883557" sldId="4036"/>
            <ac:spMk id="72" creationId="{3255EB5D-520C-484A-97A3-3B75E90D759E}"/>
          </ac:spMkLst>
        </pc:spChg>
        <pc:spChg chg="mod">
          <ac:chgData name="Sudarshan Chakravarthi" userId="9632d19e-631d-46a5-9e9a-d9cc496f17d0" providerId="ADAL" clId="{910A8BEE-2D55-4B8D-8956-57E53E9745D7}" dt="2021-08-15T14:00:06.860" v="8547" actId="465"/>
          <ac:spMkLst>
            <pc:docMk/>
            <pc:sldMk cId="818883557" sldId="4036"/>
            <ac:spMk id="74" creationId="{AF8FC373-3A31-43BF-ABD4-0844F145D84E}"/>
          </ac:spMkLst>
        </pc:spChg>
        <pc:spChg chg="mod">
          <ac:chgData name="Sudarshan Chakravarthi" userId="9632d19e-631d-46a5-9e9a-d9cc496f17d0" providerId="ADAL" clId="{910A8BEE-2D55-4B8D-8956-57E53E9745D7}" dt="2021-08-15T13:59:37.047" v="8542" actId="408"/>
          <ac:spMkLst>
            <pc:docMk/>
            <pc:sldMk cId="818883557" sldId="4036"/>
            <ac:spMk id="76" creationId="{A945EA81-F316-4B0A-9CA7-5C0BCBBEB1B9}"/>
          </ac:spMkLst>
        </pc:spChg>
        <pc:spChg chg="mod">
          <ac:chgData name="Sudarshan Chakravarthi" userId="9632d19e-631d-46a5-9e9a-d9cc496f17d0" providerId="ADAL" clId="{910A8BEE-2D55-4B8D-8956-57E53E9745D7}" dt="2021-08-15T13:59:37.047" v="8542" actId="408"/>
          <ac:spMkLst>
            <pc:docMk/>
            <pc:sldMk cId="818883557" sldId="4036"/>
            <ac:spMk id="78" creationId="{065C9611-17C5-4FFC-82FF-9E242BA5A92E}"/>
          </ac:spMkLst>
        </pc:spChg>
      </pc:sldChg>
      <pc:sldChg chg="del">
        <pc:chgData name="Sudarshan Chakravarthi" userId="9632d19e-631d-46a5-9e9a-d9cc496f17d0" providerId="ADAL" clId="{910A8BEE-2D55-4B8D-8956-57E53E9745D7}" dt="2021-07-15T12:29:18.995" v="13" actId="47"/>
        <pc:sldMkLst>
          <pc:docMk/>
          <pc:sldMk cId="3124810001" sldId="4044"/>
        </pc:sldMkLst>
      </pc:sldChg>
      <pc:sldChg chg="del">
        <pc:chgData name="Sudarshan Chakravarthi" userId="9632d19e-631d-46a5-9e9a-d9cc496f17d0" providerId="ADAL" clId="{910A8BEE-2D55-4B8D-8956-57E53E9745D7}" dt="2021-07-15T12:29:14.780" v="6" actId="47"/>
        <pc:sldMkLst>
          <pc:docMk/>
          <pc:sldMk cId="1491261104" sldId="4045"/>
        </pc:sldMkLst>
      </pc:sldChg>
      <pc:sldChg chg="del">
        <pc:chgData name="Sudarshan Chakravarthi" userId="9632d19e-631d-46a5-9e9a-d9cc496f17d0" providerId="ADAL" clId="{910A8BEE-2D55-4B8D-8956-57E53E9745D7}" dt="2021-07-15T12:29:16.181" v="7" actId="47"/>
        <pc:sldMkLst>
          <pc:docMk/>
          <pc:sldMk cId="497612100" sldId="4046"/>
        </pc:sldMkLst>
      </pc:sldChg>
      <pc:sldChg chg="del">
        <pc:chgData name="Sudarshan Chakravarthi" userId="9632d19e-631d-46a5-9e9a-d9cc496f17d0" providerId="ADAL" clId="{910A8BEE-2D55-4B8D-8956-57E53E9745D7}" dt="2022-08-26T12:07:18.819" v="14927" actId="2696"/>
        <pc:sldMkLst>
          <pc:docMk/>
          <pc:sldMk cId="2550876216" sldId="4047"/>
        </pc:sldMkLst>
      </pc:sldChg>
      <pc:sldChg chg="del">
        <pc:chgData name="Sudarshan Chakravarthi" userId="9632d19e-631d-46a5-9e9a-d9cc496f17d0" providerId="ADAL" clId="{910A8BEE-2D55-4B8D-8956-57E53E9745D7}" dt="2021-07-27T18:11:02.261" v="6445" actId="47"/>
        <pc:sldMkLst>
          <pc:docMk/>
          <pc:sldMk cId="292658702" sldId="4055"/>
        </pc:sldMkLst>
      </pc:sldChg>
      <pc:sldChg chg="addSp modSp del mod">
        <pc:chgData name="Sudarshan Chakravarthi" userId="9632d19e-631d-46a5-9e9a-d9cc496f17d0" providerId="ADAL" clId="{910A8BEE-2D55-4B8D-8956-57E53E9745D7}" dt="2022-08-26T12:09:25.797" v="14980" actId="2696"/>
        <pc:sldMkLst>
          <pc:docMk/>
          <pc:sldMk cId="2310487912" sldId="4056"/>
        </pc:sldMkLst>
        <pc:spChg chg="add mod">
          <ac:chgData name="Sudarshan Chakravarthi" userId="9632d19e-631d-46a5-9e9a-d9cc496f17d0" providerId="ADAL" clId="{910A8BEE-2D55-4B8D-8956-57E53E9745D7}" dt="2021-08-15T14:04:53.198" v="8593" actId="1076"/>
          <ac:spMkLst>
            <pc:docMk/>
            <pc:sldMk cId="2310487912" sldId="4056"/>
            <ac:spMk id="5" creationId="{3DAB54D2-FFB1-47E6-8910-BE7DA56A3F0F}"/>
          </ac:spMkLst>
        </pc:spChg>
        <pc:graphicFrameChg chg="mod">
          <ac:chgData name="Sudarshan Chakravarthi" userId="9632d19e-631d-46a5-9e9a-d9cc496f17d0" providerId="ADAL" clId="{910A8BEE-2D55-4B8D-8956-57E53E9745D7}" dt="2021-08-15T14:04:47.731" v="8590" actId="1076"/>
          <ac:graphicFrameMkLst>
            <pc:docMk/>
            <pc:sldMk cId="2310487912" sldId="4056"/>
            <ac:graphicFrameMk id="4" creationId="{FC38D504-600F-41C7-99DF-911299D911BD}"/>
          </ac:graphicFrameMkLst>
        </pc:graphicFrameChg>
      </pc:sldChg>
      <pc:sldChg chg="del">
        <pc:chgData name="Sudarshan Chakravarthi" userId="9632d19e-631d-46a5-9e9a-d9cc496f17d0" providerId="ADAL" clId="{910A8BEE-2D55-4B8D-8956-57E53E9745D7}" dt="2021-07-27T12:37:48.314" v="4599" actId="47"/>
        <pc:sldMkLst>
          <pc:docMk/>
          <pc:sldMk cId="2765159453" sldId="4057"/>
        </pc:sldMkLst>
      </pc:sldChg>
      <pc:sldChg chg="addSp modSp del mod">
        <pc:chgData name="Sudarshan Chakravarthi" userId="9632d19e-631d-46a5-9e9a-d9cc496f17d0" providerId="ADAL" clId="{910A8BEE-2D55-4B8D-8956-57E53E9745D7}" dt="2022-08-26T12:09:25.797" v="14980" actId="2696"/>
        <pc:sldMkLst>
          <pc:docMk/>
          <pc:sldMk cId="1155162969" sldId="4058"/>
        </pc:sldMkLst>
        <pc:spChg chg="mod">
          <ac:chgData name="Sudarshan Chakravarthi" userId="9632d19e-631d-46a5-9e9a-d9cc496f17d0" providerId="ADAL" clId="{910A8BEE-2D55-4B8D-8956-57E53E9745D7}" dt="2021-08-15T14:01:09.972" v="8559" actId="2711"/>
          <ac:spMkLst>
            <pc:docMk/>
            <pc:sldMk cId="1155162969" sldId="4058"/>
            <ac:spMk id="2" creationId="{D69F2FD1-F35B-4E77-B9DC-2ACB92D8FBC7}"/>
          </ac:spMkLst>
        </pc:spChg>
        <pc:spChg chg="mod">
          <ac:chgData name="Sudarshan Chakravarthi" userId="9632d19e-631d-46a5-9e9a-d9cc496f17d0" providerId="ADAL" clId="{910A8BEE-2D55-4B8D-8956-57E53E9745D7}" dt="2021-08-15T14:01:20.974" v="8561" actId="1076"/>
          <ac:spMkLst>
            <pc:docMk/>
            <pc:sldMk cId="1155162969" sldId="4058"/>
            <ac:spMk id="3" creationId="{99E37F52-5F54-4570-911A-4A1E191D549B}"/>
          </ac:spMkLst>
        </pc:spChg>
        <pc:spChg chg="mod">
          <ac:chgData name="Sudarshan Chakravarthi" userId="9632d19e-631d-46a5-9e9a-d9cc496f17d0" providerId="ADAL" clId="{910A8BEE-2D55-4B8D-8956-57E53E9745D7}" dt="2021-08-15T14:01:25.752" v="8562" actId="1076"/>
          <ac:spMkLst>
            <pc:docMk/>
            <pc:sldMk cId="1155162969" sldId="4058"/>
            <ac:spMk id="4" creationId="{731AA617-F192-4F2F-93B7-CD62433475EC}"/>
          </ac:spMkLst>
        </pc:spChg>
        <pc:spChg chg="mod">
          <ac:chgData name="Sudarshan Chakravarthi" userId="9632d19e-631d-46a5-9e9a-d9cc496f17d0" providerId="ADAL" clId="{910A8BEE-2D55-4B8D-8956-57E53E9745D7}" dt="2021-08-15T14:01:17.674" v="8560" actId="1076"/>
          <ac:spMkLst>
            <pc:docMk/>
            <pc:sldMk cId="1155162969" sldId="4058"/>
            <ac:spMk id="5" creationId="{CDB36104-8613-429B-8658-1F62DF79556D}"/>
          </ac:spMkLst>
        </pc:spChg>
        <pc:spChg chg="add mod">
          <ac:chgData name="Sudarshan Chakravarthi" userId="9632d19e-631d-46a5-9e9a-d9cc496f17d0" providerId="ADAL" clId="{910A8BEE-2D55-4B8D-8956-57E53E9745D7}" dt="2021-08-15T14:04:35.318" v="8587" actId="20577"/>
          <ac:spMkLst>
            <pc:docMk/>
            <pc:sldMk cId="1155162969" sldId="4058"/>
            <ac:spMk id="8" creationId="{2989254C-DC57-4A5C-9113-F5F79131F65D}"/>
          </ac:spMkLst>
        </pc:spChg>
      </pc:sldChg>
      <pc:sldChg chg="modSp del mod">
        <pc:chgData name="Sudarshan Chakravarthi" userId="9632d19e-631d-46a5-9e9a-d9cc496f17d0" providerId="ADAL" clId="{910A8BEE-2D55-4B8D-8956-57E53E9745D7}" dt="2022-08-26T12:09:25.797" v="14980" actId="2696"/>
        <pc:sldMkLst>
          <pc:docMk/>
          <pc:sldMk cId="1955836513" sldId="4059"/>
        </pc:sldMkLst>
        <pc:graphicFrameChg chg="mod">
          <ac:chgData name="Sudarshan Chakravarthi" userId="9632d19e-631d-46a5-9e9a-d9cc496f17d0" providerId="ADAL" clId="{910A8BEE-2D55-4B8D-8956-57E53E9745D7}" dt="2021-08-15T14:05:02.117" v="8594" actId="1076"/>
          <ac:graphicFrameMkLst>
            <pc:docMk/>
            <pc:sldMk cId="1955836513" sldId="4059"/>
            <ac:graphicFrameMk id="2" creationId="{AAFB4104-E6A0-444F-B3C0-CBF22BCEBD17}"/>
          </ac:graphicFrameMkLst>
        </pc:graphicFrameChg>
      </pc:sldChg>
      <pc:sldChg chg="addSp modSp del mod">
        <pc:chgData name="Sudarshan Chakravarthi" userId="9632d19e-631d-46a5-9e9a-d9cc496f17d0" providerId="ADAL" clId="{910A8BEE-2D55-4B8D-8956-57E53E9745D7}" dt="2022-08-26T12:07:18.819" v="14927" actId="2696"/>
        <pc:sldMkLst>
          <pc:docMk/>
          <pc:sldMk cId="3202776891" sldId="4064"/>
        </pc:sldMkLst>
        <pc:spChg chg="add mod">
          <ac:chgData name="Sudarshan Chakravarthi" userId="9632d19e-631d-46a5-9e9a-d9cc496f17d0" providerId="ADAL" clId="{910A8BEE-2D55-4B8D-8956-57E53E9745D7}" dt="2021-08-15T14:05:16.841" v="8599" actId="1035"/>
          <ac:spMkLst>
            <pc:docMk/>
            <pc:sldMk cId="3202776891" sldId="4064"/>
            <ac:spMk id="4" creationId="{1B207519-E9A8-406E-AEB4-FB0C01F53B2F}"/>
          </ac:spMkLst>
        </pc:spChg>
      </pc:sldChg>
      <pc:sldChg chg="del">
        <pc:chgData name="Sudarshan Chakravarthi" userId="9632d19e-631d-46a5-9e9a-d9cc496f17d0" providerId="ADAL" clId="{910A8BEE-2D55-4B8D-8956-57E53E9745D7}" dt="2021-07-15T12:29:18.297" v="11" actId="47"/>
        <pc:sldMkLst>
          <pc:docMk/>
          <pc:sldMk cId="1596801554" sldId="4065"/>
        </pc:sldMkLst>
      </pc:sldChg>
      <pc:sldChg chg="del">
        <pc:chgData name="Sudarshan Chakravarthi" userId="9632d19e-631d-46a5-9e9a-d9cc496f17d0" providerId="ADAL" clId="{910A8BEE-2D55-4B8D-8956-57E53E9745D7}" dt="2022-08-26T12:09:25.797" v="14980" actId="2696"/>
        <pc:sldMkLst>
          <pc:docMk/>
          <pc:sldMk cId="1728427983" sldId="4066"/>
        </pc:sldMkLst>
      </pc:sldChg>
      <pc:sldChg chg="addSp delSp modSp add del mod">
        <pc:chgData name="Sudarshan Chakravarthi" userId="9632d19e-631d-46a5-9e9a-d9cc496f17d0" providerId="ADAL" clId="{910A8BEE-2D55-4B8D-8956-57E53E9745D7}" dt="2022-08-26T12:13:02.474" v="14982" actId="2696"/>
        <pc:sldMkLst>
          <pc:docMk/>
          <pc:sldMk cId="2226696843" sldId="4067"/>
        </pc:sldMkLst>
        <pc:spChg chg="add mod">
          <ac:chgData name="Sudarshan Chakravarthi" userId="9632d19e-631d-46a5-9e9a-d9cc496f17d0" providerId="ADAL" clId="{910A8BEE-2D55-4B8D-8956-57E53E9745D7}" dt="2022-08-26T11:10:53.660" v="14407" actId="255"/>
          <ac:spMkLst>
            <pc:docMk/>
            <pc:sldMk cId="2226696843" sldId="4067"/>
            <ac:spMk id="5" creationId="{12714B71-2980-462F-B4FA-AC4A26A5F392}"/>
          </ac:spMkLst>
        </pc:spChg>
        <pc:spChg chg="del">
          <ac:chgData name="Sudarshan Chakravarthi" userId="9632d19e-631d-46a5-9e9a-d9cc496f17d0" providerId="ADAL" clId="{910A8BEE-2D55-4B8D-8956-57E53E9745D7}" dt="2021-07-28T11:23:18.924" v="8299" actId="478"/>
          <ac:spMkLst>
            <pc:docMk/>
            <pc:sldMk cId="2226696843" sldId="4067"/>
            <ac:spMk id="10" creationId="{EB760B07-01D9-4473-8579-6FB2737AE21B}"/>
          </ac:spMkLst>
        </pc:spChg>
        <pc:picChg chg="mod">
          <ac:chgData name="Sudarshan Chakravarthi" userId="9632d19e-631d-46a5-9e9a-d9cc496f17d0" providerId="ADAL" clId="{910A8BEE-2D55-4B8D-8956-57E53E9745D7}" dt="2022-08-26T11:11:13.642" v="14410" actId="1076"/>
          <ac:picMkLst>
            <pc:docMk/>
            <pc:sldMk cId="2226696843" sldId="4067"/>
            <ac:picMk id="3" creationId="{7B8AB07F-7709-4D40-9E61-8B6AD26F16C4}"/>
          </ac:picMkLst>
        </pc:picChg>
        <pc:picChg chg="add mod">
          <ac:chgData name="Sudarshan Chakravarthi" userId="9632d19e-631d-46a5-9e9a-d9cc496f17d0" providerId="ADAL" clId="{910A8BEE-2D55-4B8D-8956-57E53E9745D7}" dt="2021-07-28T11:23:28.962" v="8301"/>
          <ac:picMkLst>
            <pc:docMk/>
            <pc:sldMk cId="2226696843" sldId="4067"/>
            <ac:picMk id="7" creationId="{007DE08A-0972-48CF-8159-A2CB8C6D5C22}"/>
          </ac:picMkLst>
        </pc:picChg>
      </pc:sldChg>
      <pc:sldChg chg="add del">
        <pc:chgData name="Sudarshan Chakravarthi" userId="9632d19e-631d-46a5-9e9a-d9cc496f17d0" providerId="ADAL" clId="{910A8BEE-2D55-4B8D-8956-57E53E9745D7}" dt="2022-08-26T12:09:25.797" v="14980" actId="2696"/>
        <pc:sldMkLst>
          <pc:docMk/>
          <pc:sldMk cId="2085884839" sldId="4068"/>
        </pc:sldMkLst>
      </pc:sldChg>
      <pc:sldChg chg="del">
        <pc:chgData name="Sudarshan Chakravarthi" userId="9632d19e-631d-46a5-9e9a-d9cc496f17d0" providerId="ADAL" clId="{910A8BEE-2D55-4B8D-8956-57E53E9745D7}" dt="2022-08-26T12:07:18.819" v="14927" actId="2696"/>
        <pc:sldMkLst>
          <pc:docMk/>
          <pc:sldMk cId="883453722" sldId="4069"/>
        </pc:sldMkLst>
      </pc:sldChg>
      <pc:sldChg chg="addSp modSp del mod">
        <pc:chgData name="Sudarshan Chakravarthi" userId="9632d19e-631d-46a5-9e9a-d9cc496f17d0" providerId="ADAL" clId="{910A8BEE-2D55-4B8D-8956-57E53E9745D7}" dt="2022-08-26T12:09:25.797" v="14980" actId="2696"/>
        <pc:sldMkLst>
          <pc:docMk/>
          <pc:sldMk cId="3148697102" sldId="4075"/>
        </pc:sldMkLst>
        <pc:spChg chg="add mod">
          <ac:chgData name="Sudarshan Chakravarthi" userId="9632d19e-631d-46a5-9e9a-d9cc496f17d0" providerId="ADAL" clId="{910A8BEE-2D55-4B8D-8956-57E53E9745D7}" dt="2021-08-15T14:03:46.510" v="8580" actId="20577"/>
          <ac:spMkLst>
            <pc:docMk/>
            <pc:sldMk cId="3148697102" sldId="4075"/>
            <ac:spMk id="6" creationId="{753E3409-1271-4155-B576-7B7BFA3E7900}"/>
          </ac:spMkLst>
        </pc:spChg>
        <pc:spChg chg="mod">
          <ac:chgData name="Sudarshan Chakravarthi" userId="9632d19e-631d-46a5-9e9a-d9cc496f17d0" providerId="ADAL" clId="{910A8BEE-2D55-4B8D-8956-57E53E9745D7}" dt="2021-07-27T07:34:59.842" v="4261" actId="404"/>
          <ac:spMkLst>
            <pc:docMk/>
            <pc:sldMk cId="3148697102" sldId="4075"/>
            <ac:spMk id="8" creationId="{F7C2DD8A-78D2-4607-AB82-8AB6BB53EC5C}"/>
          </ac:spMkLst>
        </pc:spChg>
        <pc:graphicFrameChg chg="mod">
          <ac:chgData name="Sudarshan Chakravarthi" userId="9632d19e-631d-46a5-9e9a-d9cc496f17d0" providerId="ADAL" clId="{910A8BEE-2D55-4B8D-8956-57E53E9745D7}" dt="2021-07-27T07:37:03.457" v="4263" actId="1076"/>
          <ac:graphicFrameMkLst>
            <pc:docMk/>
            <pc:sldMk cId="3148697102" sldId="4075"/>
            <ac:graphicFrameMk id="4" creationId="{9C551120-FE24-4E1E-A211-162F596507E8}"/>
          </ac:graphicFrameMkLst>
        </pc:graphicFrameChg>
        <pc:picChg chg="add mod">
          <ac:chgData name="Sudarshan Chakravarthi" userId="9632d19e-631d-46a5-9e9a-d9cc496f17d0" providerId="ADAL" clId="{910A8BEE-2D55-4B8D-8956-57E53E9745D7}" dt="2021-07-27T07:37:08.026" v="4264"/>
          <ac:picMkLst>
            <pc:docMk/>
            <pc:sldMk cId="3148697102" sldId="4075"/>
            <ac:picMk id="5" creationId="{B3A4C843-29A4-44AF-8822-E000A3183CA0}"/>
          </ac:picMkLst>
        </pc:picChg>
      </pc:sldChg>
      <pc:sldChg chg="del">
        <pc:chgData name="Sudarshan Chakravarthi" userId="9632d19e-631d-46a5-9e9a-d9cc496f17d0" providerId="ADAL" clId="{910A8BEE-2D55-4B8D-8956-57E53E9745D7}" dt="2022-08-26T12:09:25.797" v="14980" actId="2696"/>
        <pc:sldMkLst>
          <pc:docMk/>
          <pc:sldMk cId="836602130" sldId="4076"/>
        </pc:sldMkLst>
      </pc:sldChg>
      <pc:sldChg chg="modSp del">
        <pc:chgData name="Sudarshan Chakravarthi" userId="9632d19e-631d-46a5-9e9a-d9cc496f17d0" providerId="ADAL" clId="{910A8BEE-2D55-4B8D-8956-57E53E9745D7}" dt="2021-07-26T12:06:47.473" v="3866" actId="47"/>
        <pc:sldMkLst>
          <pc:docMk/>
          <pc:sldMk cId="3395530308" sldId="4077"/>
        </pc:sldMkLst>
        <pc:graphicFrameChg chg="mod">
          <ac:chgData name="Sudarshan Chakravarthi" userId="9632d19e-631d-46a5-9e9a-d9cc496f17d0" providerId="ADAL" clId="{910A8BEE-2D55-4B8D-8956-57E53E9745D7}" dt="2021-07-26T12:05:37.923" v="3860"/>
          <ac:graphicFrameMkLst>
            <pc:docMk/>
            <pc:sldMk cId="3395530308" sldId="4077"/>
            <ac:graphicFrameMk id="4" creationId="{4AFC0599-69A5-4761-88B6-77C8847957F1}"/>
          </ac:graphicFrameMkLst>
        </pc:graphicFrameChg>
      </pc:sldChg>
      <pc:sldChg chg="del">
        <pc:chgData name="Sudarshan Chakravarthi" userId="9632d19e-631d-46a5-9e9a-d9cc496f17d0" providerId="ADAL" clId="{910A8BEE-2D55-4B8D-8956-57E53E9745D7}" dt="2021-07-15T12:29:23.260" v="22" actId="47"/>
        <pc:sldMkLst>
          <pc:docMk/>
          <pc:sldMk cId="2018474591" sldId="4078"/>
        </pc:sldMkLst>
      </pc:sldChg>
      <pc:sldChg chg="del">
        <pc:chgData name="Sudarshan Chakravarthi" userId="9632d19e-631d-46a5-9e9a-d9cc496f17d0" providerId="ADAL" clId="{910A8BEE-2D55-4B8D-8956-57E53E9745D7}" dt="2021-07-15T12:29:23.513" v="23" actId="47"/>
        <pc:sldMkLst>
          <pc:docMk/>
          <pc:sldMk cId="899161634" sldId="4079"/>
        </pc:sldMkLst>
      </pc:sldChg>
      <pc:sldChg chg="del">
        <pc:chgData name="Sudarshan Chakravarthi" userId="9632d19e-631d-46a5-9e9a-d9cc496f17d0" providerId="ADAL" clId="{910A8BEE-2D55-4B8D-8956-57E53E9745D7}" dt="2021-07-15T12:29:16.952" v="8" actId="47"/>
        <pc:sldMkLst>
          <pc:docMk/>
          <pc:sldMk cId="1545116759" sldId="4080"/>
        </pc:sldMkLst>
      </pc:sldChg>
      <pc:sldChg chg="del">
        <pc:chgData name="Sudarshan Chakravarthi" userId="9632d19e-631d-46a5-9e9a-d9cc496f17d0" providerId="ADAL" clId="{910A8BEE-2D55-4B8D-8956-57E53E9745D7}" dt="2021-07-27T12:37:51.587" v="4601" actId="47"/>
        <pc:sldMkLst>
          <pc:docMk/>
          <pc:sldMk cId="2331547233" sldId="4082"/>
        </pc:sldMkLst>
      </pc:sldChg>
      <pc:sldChg chg="del">
        <pc:chgData name="Sudarshan Chakravarthi" userId="9632d19e-631d-46a5-9e9a-d9cc496f17d0" providerId="ADAL" clId="{910A8BEE-2D55-4B8D-8956-57E53E9745D7}" dt="2021-07-27T12:37:57.349" v="4603" actId="47"/>
        <pc:sldMkLst>
          <pc:docMk/>
          <pc:sldMk cId="4068128415" sldId="4083"/>
        </pc:sldMkLst>
      </pc:sldChg>
      <pc:sldChg chg="del">
        <pc:chgData name="Sudarshan Chakravarthi" userId="9632d19e-631d-46a5-9e9a-d9cc496f17d0" providerId="ADAL" clId="{910A8BEE-2D55-4B8D-8956-57E53E9745D7}" dt="2021-07-15T12:29:23.058" v="21" actId="47"/>
        <pc:sldMkLst>
          <pc:docMk/>
          <pc:sldMk cId="3747208008" sldId="4084"/>
        </pc:sldMkLst>
      </pc:sldChg>
      <pc:sldChg chg="del">
        <pc:chgData name="Sudarshan Chakravarthi" userId="9632d19e-631d-46a5-9e9a-d9cc496f17d0" providerId="ADAL" clId="{910A8BEE-2D55-4B8D-8956-57E53E9745D7}" dt="2021-07-15T12:29:23.764" v="24" actId="47"/>
        <pc:sldMkLst>
          <pc:docMk/>
          <pc:sldMk cId="1225599776" sldId="4089"/>
        </pc:sldMkLst>
      </pc:sldChg>
      <pc:sldChg chg="del">
        <pc:chgData name="Sudarshan Chakravarthi" userId="9632d19e-631d-46a5-9e9a-d9cc496f17d0" providerId="ADAL" clId="{910A8BEE-2D55-4B8D-8956-57E53E9745D7}" dt="2021-07-15T12:29:19.692" v="14" actId="47"/>
        <pc:sldMkLst>
          <pc:docMk/>
          <pc:sldMk cId="779852769" sldId="4090"/>
        </pc:sldMkLst>
      </pc:sldChg>
      <pc:sldChg chg="del">
        <pc:chgData name="Sudarshan Chakravarthi" userId="9632d19e-631d-46a5-9e9a-d9cc496f17d0" providerId="ADAL" clId="{910A8BEE-2D55-4B8D-8956-57E53E9745D7}" dt="2021-07-15T12:29:05.548" v="5" actId="47"/>
        <pc:sldMkLst>
          <pc:docMk/>
          <pc:sldMk cId="3982223850" sldId="4094"/>
        </pc:sldMkLst>
      </pc:sldChg>
      <pc:sldChg chg="del">
        <pc:chgData name="Sudarshan Chakravarthi" userId="9632d19e-631d-46a5-9e9a-d9cc496f17d0" providerId="ADAL" clId="{910A8BEE-2D55-4B8D-8956-57E53E9745D7}" dt="2021-07-27T12:37:27.812" v="4595" actId="47"/>
        <pc:sldMkLst>
          <pc:docMk/>
          <pc:sldMk cId="189624573" sldId="4095"/>
        </pc:sldMkLst>
      </pc:sldChg>
      <pc:sldChg chg="del">
        <pc:chgData name="Sudarshan Chakravarthi" userId="9632d19e-631d-46a5-9e9a-d9cc496f17d0" providerId="ADAL" clId="{910A8BEE-2D55-4B8D-8956-57E53E9745D7}" dt="2021-07-27T12:37:40.957" v="4598" actId="47"/>
        <pc:sldMkLst>
          <pc:docMk/>
          <pc:sldMk cId="3806964155" sldId="4096"/>
        </pc:sldMkLst>
      </pc:sldChg>
      <pc:sldChg chg="del">
        <pc:chgData name="Sudarshan Chakravarthi" userId="9632d19e-631d-46a5-9e9a-d9cc496f17d0" providerId="ADAL" clId="{910A8BEE-2D55-4B8D-8956-57E53E9745D7}" dt="2021-07-27T12:37:49.812" v="4600" actId="47"/>
        <pc:sldMkLst>
          <pc:docMk/>
          <pc:sldMk cId="1215030118" sldId="4097"/>
        </pc:sldMkLst>
      </pc:sldChg>
      <pc:sldChg chg="del">
        <pc:chgData name="Sudarshan Chakravarthi" userId="9632d19e-631d-46a5-9e9a-d9cc496f17d0" providerId="ADAL" clId="{910A8BEE-2D55-4B8D-8956-57E53E9745D7}" dt="2022-08-26T12:07:18.819" v="14927" actId="2696"/>
        <pc:sldMkLst>
          <pc:docMk/>
          <pc:sldMk cId="3966103362" sldId="4101"/>
        </pc:sldMkLst>
      </pc:sldChg>
      <pc:sldChg chg="del">
        <pc:chgData name="Sudarshan Chakravarthi" userId="9632d19e-631d-46a5-9e9a-d9cc496f17d0" providerId="ADAL" clId="{910A8BEE-2D55-4B8D-8956-57E53E9745D7}" dt="2021-07-15T12:29:18.629" v="12" actId="47"/>
        <pc:sldMkLst>
          <pc:docMk/>
          <pc:sldMk cId="3462284639" sldId="4103"/>
        </pc:sldMkLst>
      </pc:sldChg>
      <pc:sldChg chg="del">
        <pc:chgData name="Sudarshan Chakravarthi" userId="9632d19e-631d-46a5-9e9a-d9cc496f17d0" providerId="ADAL" clId="{910A8BEE-2D55-4B8D-8956-57E53E9745D7}" dt="2021-07-27T12:37:10.241" v="4593" actId="47"/>
        <pc:sldMkLst>
          <pc:docMk/>
          <pc:sldMk cId="501442167" sldId="4104"/>
        </pc:sldMkLst>
      </pc:sldChg>
      <pc:sldChg chg="del">
        <pc:chgData name="Sudarshan Chakravarthi" userId="9632d19e-631d-46a5-9e9a-d9cc496f17d0" providerId="ADAL" clId="{910A8BEE-2D55-4B8D-8956-57E53E9745D7}" dt="2021-07-27T12:37:35.973" v="4597" actId="47"/>
        <pc:sldMkLst>
          <pc:docMk/>
          <pc:sldMk cId="2098283238" sldId="4105"/>
        </pc:sldMkLst>
      </pc:sldChg>
      <pc:sldChg chg="del">
        <pc:chgData name="Sudarshan Chakravarthi" userId="9632d19e-631d-46a5-9e9a-d9cc496f17d0" providerId="ADAL" clId="{910A8BEE-2D55-4B8D-8956-57E53E9745D7}" dt="2021-07-27T12:37:29.333" v="4596" actId="47"/>
        <pc:sldMkLst>
          <pc:docMk/>
          <pc:sldMk cId="287953426" sldId="4106"/>
        </pc:sldMkLst>
      </pc:sldChg>
      <pc:sldChg chg="del">
        <pc:chgData name="Sudarshan Chakravarthi" userId="9632d19e-631d-46a5-9e9a-d9cc496f17d0" providerId="ADAL" clId="{910A8BEE-2D55-4B8D-8956-57E53E9745D7}" dt="2021-07-27T12:37:11.716" v="4594" actId="47"/>
        <pc:sldMkLst>
          <pc:docMk/>
          <pc:sldMk cId="3836143490" sldId="4108"/>
        </pc:sldMkLst>
      </pc:sldChg>
      <pc:sldChg chg="addSp delSp modSp add del mod">
        <pc:chgData name="Sudarshan Chakravarthi" userId="9632d19e-631d-46a5-9e9a-d9cc496f17d0" providerId="ADAL" clId="{910A8BEE-2D55-4B8D-8956-57E53E9745D7}" dt="2022-08-26T11:27:17.003" v="14674" actId="404"/>
        <pc:sldMkLst>
          <pc:docMk/>
          <pc:sldMk cId="3367243465" sldId="4109"/>
        </pc:sldMkLst>
        <pc:spChg chg="del mod">
          <ac:chgData name="Sudarshan Chakravarthi" userId="9632d19e-631d-46a5-9e9a-d9cc496f17d0" providerId="ADAL" clId="{910A8BEE-2D55-4B8D-8956-57E53E9745D7}" dt="2021-07-25T13:02:10.364" v="1287" actId="478"/>
          <ac:spMkLst>
            <pc:docMk/>
            <pc:sldMk cId="3367243465" sldId="4109"/>
            <ac:spMk id="49" creationId="{E87E03DE-6440-4AB0-9FD0-144E8056022C}"/>
          </ac:spMkLst>
        </pc:spChg>
        <pc:spChg chg="add mod">
          <ac:chgData name="Sudarshan Chakravarthi" userId="9632d19e-631d-46a5-9e9a-d9cc496f17d0" providerId="ADAL" clId="{910A8BEE-2D55-4B8D-8956-57E53E9745D7}" dt="2022-08-26T11:27:17.003" v="14674" actId="404"/>
          <ac:spMkLst>
            <pc:docMk/>
            <pc:sldMk cId="3367243465" sldId="4109"/>
            <ac:spMk id="50" creationId="{B3E8A10F-50E2-44CE-AE0C-8E9B22A99F40}"/>
          </ac:spMkLst>
        </pc:spChg>
        <pc:grpChg chg="mod">
          <ac:chgData name="Sudarshan Chakravarthi" userId="9632d19e-631d-46a5-9e9a-d9cc496f17d0" providerId="ADAL" clId="{910A8BEE-2D55-4B8D-8956-57E53E9745D7}" dt="2021-07-25T16:50:21.586" v="1482" actId="1076"/>
          <ac:grpSpMkLst>
            <pc:docMk/>
            <pc:sldMk cId="3367243465" sldId="4109"/>
            <ac:grpSpMk id="53" creationId="{2762A31C-2B88-4454-83B5-48562988D922}"/>
          </ac:grpSpMkLst>
        </pc:grpChg>
        <pc:picChg chg="del">
          <ac:chgData name="Sudarshan Chakravarthi" userId="9632d19e-631d-46a5-9e9a-d9cc496f17d0" providerId="ADAL" clId="{910A8BEE-2D55-4B8D-8956-57E53E9745D7}" dt="2021-07-25T13:01:30.791" v="1261" actId="478"/>
          <ac:picMkLst>
            <pc:docMk/>
            <pc:sldMk cId="3367243465" sldId="4109"/>
            <ac:picMk id="39" creationId="{D0656E92-E3CC-49C0-B2F0-AE69B4E6D29E}"/>
          </ac:picMkLst>
        </pc:picChg>
        <pc:picChg chg="add mod">
          <ac:chgData name="Sudarshan Chakravarthi" userId="9632d19e-631d-46a5-9e9a-d9cc496f17d0" providerId="ADAL" clId="{910A8BEE-2D55-4B8D-8956-57E53E9745D7}" dt="2021-07-25T13:01:33.727" v="1262" actId="1076"/>
          <ac:picMkLst>
            <pc:docMk/>
            <pc:sldMk cId="3367243465" sldId="4109"/>
            <ac:picMk id="40" creationId="{6EFCDA8F-AA44-4D9F-B8D9-5E9E7BE993A9}"/>
          </ac:picMkLst>
        </pc:picChg>
        <pc:picChg chg="del">
          <ac:chgData name="Sudarshan Chakravarthi" userId="9632d19e-631d-46a5-9e9a-d9cc496f17d0" providerId="ADAL" clId="{910A8BEE-2D55-4B8D-8956-57E53E9745D7}" dt="2021-07-25T13:01:28.125" v="1259" actId="478"/>
          <ac:picMkLst>
            <pc:docMk/>
            <pc:sldMk cId="3367243465" sldId="4109"/>
            <ac:picMk id="41" creationId="{AFFD7D1D-78C8-4A89-8613-DB01A1E8CA71}"/>
          </ac:picMkLst>
        </pc:picChg>
        <pc:picChg chg="del">
          <ac:chgData name="Sudarshan Chakravarthi" userId="9632d19e-631d-46a5-9e9a-d9cc496f17d0" providerId="ADAL" clId="{910A8BEE-2D55-4B8D-8956-57E53E9745D7}" dt="2021-07-25T13:01:29.507" v="1260" actId="478"/>
          <ac:picMkLst>
            <pc:docMk/>
            <pc:sldMk cId="3367243465" sldId="4109"/>
            <ac:picMk id="48" creationId="{EBF3D4D7-C82D-43C0-8CFC-0C3264F302ED}"/>
          </ac:picMkLst>
        </pc:picChg>
      </pc:sldChg>
      <pc:sldChg chg="del">
        <pc:chgData name="Sudarshan Chakravarthi" userId="9632d19e-631d-46a5-9e9a-d9cc496f17d0" providerId="ADAL" clId="{910A8BEE-2D55-4B8D-8956-57E53E9745D7}" dt="2021-07-15T12:29:21.924" v="17" actId="47"/>
        <pc:sldMkLst>
          <pc:docMk/>
          <pc:sldMk cId="3409793429" sldId="4109"/>
        </pc:sldMkLst>
      </pc:sldChg>
      <pc:sldChg chg="del">
        <pc:chgData name="Sudarshan Chakravarthi" userId="9632d19e-631d-46a5-9e9a-d9cc496f17d0" providerId="ADAL" clId="{910A8BEE-2D55-4B8D-8956-57E53E9745D7}" dt="2021-07-15T12:29:22.601" v="19" actId="47"/>
        <pc:sldMkLst>
          <pc:docMk/>
          <pc:sldMk cId="943270815" sldId="4110"/>
        </pc:sldMkLst>
      </pc:sldChg>
      <pc:sldChg chg="del">
        <pc:chgData name="Sudarshan Chakravarthi" userId="9632d19e-631d-46a5-9e9a-d9cc496f17d0" providerId="ADAL" clId="{910A8BEE-2D55-4B8D-8956-57E53E9745D7}" dt="2021-07-15T12:29:22.856" v="20" actId="47"/>
        <pc:sldMkLst>
          <pc:docMk/>
          <pc:sldMk cId="3066703522" sldId="4111"/>
        </pc:sldMkLst>
      </pc:sldChg>
      <pc:sldChg chg="del">
        <pc:chgData name="Sudarshan Chakravarthi" userId="9632d19e-631d-46a5-9e9a-d9cc496f17d0" providerId="ADAL" clId="{910A8BEE-2D55-4B8D-8956-57E53E9745D7}" dt="2021-07-15T12:29:22.158" v="18" actId="47"/>
        <pc:sldMkLst>
          <pc:docMk/>
          <pc:sldMk cId="330551054" sldId="4112"/>
        </pc:sldMkLst>
      </pc:sldChg>
      <pc:sldChg chg="del">
        <pc:chgData name="Sudarshan Chakravarthi" userId="9632d19e-631d-46a5-9e9a-d9cc496f17d0" providerId="ADAL" clId="{910A8BEE-2D55-4B8D-8956-57E53E9745D7}" dt="2021-07-15T12:29:21.669" v="16" actId="47"/>
        <pc:sldMkLst>
          <pc:docMk/>
          <pc:sldMk cId="2578501568" sldId="4113"/>
        </pc:sldMkLst>
      </pc:sldChg>
      <pc:sldChg chg="del">
        <pc:chgData name="Sudarshan Chakravarthi" userId="9632d19e-631d-46a5-9e9a-d9cc496f17d0" providerId="ADAL" clId="{910A8BEE-2D55-4B8D-8956-57E53E9745D7}" dt="2021-07-15T12:29:21.056" v="15" actId="47"/>
        <pc:sldMkLst>
          <pc:docMk/>
          <pc:sldMk cId="3211578207" sldId="4115"/>
        </pc:sldMkLst>
      </pc:sldChg>
      <pc:sldChg chg="addSp delSp modSp add mod">
        <pc:chgData name="Sudarshan Chakravarthi" userId="9632d19e-631d-46a5-9e9a-d9cc496f17d0" providerId="ADAL" clId="{910A8BEE-2D55-4B8D-8956-57E53E9745D7}" dt="2023-01-24T10:58:23.423" v="15138" actId="207"/>
        <pc:sldMkLst>
          <pc:docMk/>
          <pc:sldMk cId="3632167565" sldId="4115"/>
        </pc:sldMkLst>
        <pc:spChg chg="mod">
          <ac:chgData name="Sudarshan Chakravarthi" userId="9632d19e-631d-46a5-9e9a-d9cc496f17d0" providerId="ADAL" clId="{910A8BEE-2D55-4B8D-8956-57E53E9745D7}" dt="2023-01-24T10:58:23.423" v="15138" actId="207"/>
          <ac:spMkLst>
            <pc:docMk/>
            <pc:sldMk cId="3632167565" sldId="4115"/>
            <ac:spMk id="2" creationId="{4FFE3B73-F732-4A02-8204-0F7346674109}"/>
          </ac:spMkLst>
        </pc:spChg>
        <pc:spChg chg="mod">
          <ac:chgData name="Sudarshan Chakravarthi" userId="9632d19e-631d-46a5-9e9a-d9cc496f17d0" providerId="ADAL" clId="{910A8BEE-2D55-4B8D-8956-57E53E9745D7}" dt="2022-08-26T11:33:37.740" v="14809" actId="14100"/>
          <ac:spMkLst>
            <pc:docMk/>
            <pc:sldMk cId="3632167565" sldId="4115"/>
            <ac:spMk id="3" creationId="{9ED2E605-02B4-4CFA-8C8A-EA27AB990E7D}"/>
          </ac:spMkLst>
        </pc:spChg>
        <pc:spChg chg="mod">
          <ac:chgData name="Sudarshan Chakravarthi" userId="9632d19e-631d-46a5-9e9a-d9cc496f17d0" providerId="ADAL" clId="{910A8BEE-2D55-4B8D-8956-57E53E9745D7}" dt="2022-08-26T12:08:23.891" v="14979" actId="207"/>
          <ac:spMkLst>
            <pc:docMk/>
            <pc:sldMk cId="3632167565" sldId="4115"/>
            <ac:spMk id="5" creationId="{38129DBC-E3C1-4AFE-A7F9-B1B333A0A243}"/>
          </ac:spMkLst>
        </pc:spChg>
        <pc:spChg chg="add del mod">
          <ac:chgData name="Sudarshan Chakravarthi" userId="9632d19e-631d-46a5-9e9a-d9cc496f17d0" providerId="ADAL" clId="{910A8BEE-2D55-4B8D-8956-57E53E9745D7}" dt="2021-08-15T13:51:12.594" v="8476" actId="478"/>
          <ac:spMkLst>
            <pc:docMk/>
            <pc:sldMk cId="3632167565" sldId="4115"/>
            <ac:spMk id="7" creationId="{3213FACB-D3F7-4052-98C4-2F9D25C8F5E9}"/>
          </ac:spMkLst>
        </pc:spChg>
      </pc:sldChg>
      <pc:sldChg chg="addSp delSp modSp mod">
        <pc:chgData name="Sudarshan Chakravarthi" userId="9632d19e-631d-46a5-9e9a-d9cc496f17d0" providerId="ADAL" clId="{910A8BEE-2D55-4B8D-8956-57E53E9745D7}" dt="2022-08-26T11:32:23.475" v="14793" actId="404"/>
        <pc:sldMkLst>
          <pc:docMk/>
          <pc:sldMk cId="3081053034" sldId="4116"/>
        </pc:sldMkLst>
        <pc:spChg chg="mod">
          <ac:chgData name="Sudarshan Chakravarthi" userId="9632d19e-631d-46a5-9e9a-d9cc496f17d0" providerId="ADAL" clId="{910A8BEE-2D55-4B8D-8956-57E53E9745D7}" dt="2021-07-25T12:05:03.245" v="662" actId="207"/>
          <ac:spMkLst>
            <pc:docMk/>
            <pc:sldMk cId="3081053034" sldId="4116"/>
            <ac:spMk id="11" creationId="{8C060708-4AE9-464C-9A5A-3FB8712E9044}"/>
          </ac:spMkLst>
        </pc:spChg>
        <pc:spChg chg="mod">
          <ac:chgData name="Sudarshan Chakravarthi" userId="9632d19e-631d-46a5-9e9a-d9cc496f17d0" providerId="ADAL" clId="{910A8BEE-2D55-4B8D-8956-57E53E9745D7}" dt="2021-07-25T12:05:03.245" v="662" actId="207"/>
          <ac:spMkLst>
            <pc:docMk/>
            <pc:sldMk cId="3081053034" sldId="4116"/>
            <ac:spMk id="12" creationId="{B5AC8C6B-9B2A-4DBC-A744-5FBB2AE40B40}"/>
          </ac:spMkLst>
        </pc:spChg>
        <pc:spChg chg="mod">
          <ac:chgData name="Sudarshan Chakravarthi" userId="9632d19e-631d-46a5-9e9a-d9cc496f17d0" providerId="ADAL" clId="{910A8BEE-2D55-4B8D-8956-57E53E9745D7}" dt="2021-07-25T12:05:03.245" v="662" actId="207"/>
          <ac:spMkLst>
            <pc:docMk/>
            <pc:sldMk cId="3081053034" sldId="4116"/>
            <ac:spMk id="13" creationId="{3D979F11-73C5-468E-BB8B-6B2D2DA58820}"/>
          </ac:spMkLst>
        </pc:spChg>
        <pc:spChg chg="mod">
          <ac:chgData name="Sudarshan Chakravarthi" userId="9632d19e-631d-46a5-9e9a-d9cc496f17d0" providerId="ADAL" clId="{910A8BEE-2D55-4B8D-8956-57E53E9745D7}" dt="2021-08-19T07:21:58.880" v="10471" actId="6549"/>
          <ac:spMkLst>
            <pc:docMk/>
            <pc:sldMk cId="3081053034" sldId="4116"/>
            <ac:spMk id="14" creationId="{8D8541D9-F652-415C-90DE-2A1B9D547572}"/>
          </ac:spMkLst>
        </pc:spChg>
        <pc:spChg chg="mod">
          <ac:chgData name="Sudarshan Chakravarthi" userId="9632d19e-631d-46a5-9e9a-d9cc496f17d0" providerId="ADAL" clId="{910A8BEE-2D55-4B8D-8956-57E53E9745D7}" dt="2021-07-25T12:05:03.245" v="662" actId="207"/>
          <ac:spMkLst>
            <pc:docMk/>
            <pc:sldMk cId="3081053034" sldId="4116"/>
            <ac:spMk id="17" creationId="{906CB529-647F-4785-AE20-12AE0ED74F54}"/>
          </ac:spMkLst>
        </pc:spChg>
        <pc:spChg chg="mod">
          <ac:chgData name="Sudarshan Chakravarthi" userId="9632d19e-631d-46a5-9e9a-d9cc496f17d0" providerId="ADAL" clId="{910A8BEE-2D55-4B8D-8956-57E53E9745D7}" dt="2021-07-15T12:28:47.309" v="3" actId="5793"/>
          <ac:spMkLst>
            <pc:docMk/>
            <pc:sldMk cId="3081053034" sldId="4116"/>
            <ac:spMk id="21" creationId="{64ABA7EA-FEB9-43DE-9541-625803A63424}"/>
          </ac:spMkLst>
        </pc:spChg>
        <pc:spChg chg="mod">
          <ac:chgData name="Sudarshan Chakravarthi" userId="9632d19e-631d-46a5-9e9a-d9cc496f17d0" providerId="ADAL" clId="{910A8BEE-2D55-4B8D-8956-57E53E9745D7}" dt="2021-07-25T12:05:03.245" v="662" actId="207"/>
          <ac:spMkLst>
            <pc:docMk/>
            <pc:sldMk cId="3081053034" sldId="4116"/>
            <ac:spMk id="23" creationId="{02AC06F4-F565-4357-83FD-FECAA7ED8A16}"/>
          </ac:spMkLst>
        </pc:spChg>
        <pc:spChg chg="mod">
          <ac:chgData name="Sudarshan Chakravarthi" userId="9632d19e-631d-46a5-9e9a-d9cc496f17d0" providerId="ADAL" clId="{910A8BEE-2D55-4B8D-8956-57E53E9745D7}" dt="2021-07-25T12:05:03.245" v="662" actId="207"/>
          <ac:spMkLst>
            <pc:docMk/>
            <pc:sldMk cId="3081053034" sldId="4116"/>
            <ac:spMk id="24" creationId="{D13D1527-00BF-4138-989B-FECA43196178}"/>
          </ac:spMkLst>
        </pc:spChg>
        <pc:spChg chg="mod">
          <ac:chgData name="Sudarshan Chakravarthi" userId="9632d19e-631d-46a5-9e9a-d9cc496f17d0" providerId="ADAL" clId="{910A8BEE-2D55-4B8D-8956-57E53E9745D7}" dt="2021-07-25T12:05:03.245" v="662" actId="207"/>
          <ac:spMkLst>
            <pc:docMk/>
            <pc:sldMk cId="3081053034" sldId="4116"/>
            <ac:spMk id="25" creationId="{4F2F63F3-70B0-47F9-864B-293DD1A50D92}"/>
          </ac:spMkLst>
        </pc:spChg>
        <pc:spChg chg="mod">
          <ac:chgData name="Sudarshan Chakravarthi" userId="9632d19e-631d-46a5-9e9a-d9cc496f17d0" providerId="ADAL" clId="{910A8BEE-2D55-4B8D-8956-57E53E9745D7}" dt="2021-07-25T12:05:03.245" v="662" actId="207"/>
          <ac:spMkLst>
            <pc:docMk/>
            <pc:sldMk cId="3081053034" sldId="4116"/>
            <ac:spMk id="26" creationId="{01B65AAB-0AFD-44F3-9BD0-5F9C12E3D1F2}"/>
          </ac:spMkLst>
        </pc:spChg>
        <pc:spChg chg="add mod">
          <ac:chgData name="Sudarshan Chakravarthi" userId="9632d19e-631d-46a5-9e9a-d9cc496f17d0" providerId="ADAL" clId="{910A8BEE-2D55-4B8D-8956-57E53E9745D7}" dt="2022-08-26T11:32:14.588" v="14788" actId="404"/>
          <ac:spMkLst>
            <pc:docMk/>
            <pc:sldMk cId="3081053034" sldId="4116"/>
            <ac:spMk id="27" creationId="{44BC8A70-D62A-4E3B-8A56-C2E109C07367}"/>
          </ac:spMkLst>
        </pc:spChg>
        <pc:spChg chg="add del">
          <ac:chgData name="Sudarshan Chakravarthi" userId="9632d19e-631d-46a5-9e9a-d9cc496f17d0" providerId="ADAL" clId="{910A8BEE-2D55-4B8D-8956-57E53E9745D7}" dt="2021-07-25T12:05:14.092" v="663" actId="478"/>
          <ac:spMkLst>
            <pc:docMk/>
            <pc:sldMk cId="3081053034" sldId="4116"/>
            <ac:spMk id="27" creationId="{F115B144-3FF2-4E27-BF87-6C5040F94254}"/>
          </ac:spMkLst>
        </pc:spChg>
        <pc:spChg chg="add mod">
          <ac:chgData name="Sudarshan Chakravarthi" userId="9632d19e-631d-46a5-9e9a-d9cc496f17d0" providerId="ADAL" clId="{910A8BEE-2D55-4B8D-8956-57E53E9745D7}" dt="2022-08-26T11:32:23.475" v="14793" actId="404"/>
          <ac:spMkLst>
            <pc:docMk/>
            <pc:sldMk cId="3081053034" sldId="4116"/>
            <ac:spMk id="28" creationId="{7D98DA1E-182D-470A-8E48-02DF1B83BB65}"/>
          </ac:spMkLst>
        </pc:spChg>
        <pc:picChg chg="add mod">
          <ac:chgData name="Sudarshan Chakravarthi" userId="9632d19e-631d-46a5-9e9a-d9cc496f17d0" providerId="ADAL" clId="{910A8BEE-2D55-4B8D-8956-57E53E9745D7}" dt="2021-07-25T12:04:46.353" v="660"/>
          <ac:picMkLst>
            <pc:docMk/>
            <pc:sldMk cId="3081053034" sldId="4116"/>
            <ac:picMk id="29" creationId="{228DD7E7-5664-4ACD-ABD4-D354D1568F3A}"/>
          </ac:picMkLst>
        </pc:picChg>
      </pc:sldChg>
      <pc:sldChg chg="del">
        <pc:chgData name="Sudarshan Chakravarthi" userId="9632d19e-631d-46a5-9e9a-d9cc496f17d0" providerId="ADAL" clId="{910A8BEE-2D55-4B8D-8956-57E53E9745D7}" dt="2021-07-23T19:12:48.911" v="27" actId="47"/>
        <pc:sldMkLst>
          <pc:docMk/>
          <pc:sldMk cId="461981914" sldId="4117"/>
        </pc:sldMkLst>
      </pc:sldChg>
      <pc:sldChg chg="del">
        <pc:chgData name="Sudarshan Chakravarthi" userId="9632d19e-631d-46a5-9e9a-d9cc496f17d0" providerId="ADAL" clId="{910A8BEE-2D55-4B8D-8956-57E53E9745D7}" dt="2021-08-15T14:06:05.029" v="8600" actId="2696"/>
        <pc:sldMkLst>
          <pc:docMk/>
          <pc:sldMk cId="515492163" sldId="4118"/>
        </pc:sldMkLst>
      </pc:sldChg>
      <pc:sldChg chg="addSp delSp modSp add mod">
        <pc:chgData name="Sudarshan Chakravarthi" userId="9632d19e-631d-46a5-9e9a-d9cc496f17d0" providerId="ADAL" clId="{910A8BEE-2D55-4B8D-8956-57E53E9745D7}" dt="2022-08-26T11:28:23.230" v="14691" actId="404"/>
        <pc:sldMkLst>
          <pc:docMk/>
          <pc:sldMk cId="2586097691" sldId="4118"/>
        </pc:sldMkLst>
        <pc:spChg chg="mod">
          <ac:chgData name="Sudarshan Chakravarthi" userId="9632d19e-631d-46a5-9e9a-d9cc496f17d0" providerId="ADAL" clId="{910A8BEE-2D55-4B8D-8956-57E53E9745D7}" dt="2021-08-19T07:28:37.447" v="10488" actId="1076"/>
          <ac:spMkLst>
            <pc:docMk/>
            <pc:sldMk cId="2586097691" sldId="4118"/>
            <ac:spMk id="2" creationId="{87FEA274-A258-458F-A138-5CAD6BB88ADD}"/>
          </ac:spMkLst>
        </pc:spChg>
        <pc:spChg chg="mod">
          <ac:chgData name="Sudarshan Chakravarthi" userId="9632d19e-631d-46a5-9e9a-d9cc496f17d0" providerId="ADAL" clId="{910A8BEE-2D55-4B8D-8956-57E53E9745D7}" dt="2021-08-19T07:32:21.401" v="10580" actId="403"/>
          <ac:spMkLst>
            <pc:docMk/>
            <pc:sldMk cId="2586097691" sldId="4118"/>
            <ac:spMk id="36" creationId="{39A17BE6-DAF3-4C86-B657-63FCA63033D8}"/>
          </ac:spMkLst>
        </pc:spChg>
        <pc:spChg chg="mod">
          <ac:chgData name="Sudarshan Chakravarthi" userId="9632d19e-631d-46a5-9e9a-d9cc496f17d0" providerId="ADAL" clId="{910A8BEE-2D55-4B8D-8956-57E53E9745D7}" dt="2021-08-19T07:35:26.960" v="10684" actId="20577"/>
          <ac:spMkLst>
            <pc:docMk/>
            <pc:sldMk cId="2586097691" sldId="4118"/>
            <ac:spMk id="39" creationId="{A315C69A-4F7D-4314-8774-814B0588EC30}"/>
          </ac:spMkLst>
        </pc:spChg>
        <pc:spChg chg="mod">
          <ac:chgData name="Sudarshan Chakravarthi" userId="9632d19e-631d-46a5-9e9a-d9cc496f17d0" providerId="ADAL" clId="{910A8BEE-2D55-4B8D-8956-57E53E9745D7}" dt="2021-08-19T07:32:21.401" v="10580" actId="403"/>
          <ac:spMkLst>
            <pc:docMk/>
            <pc:sldMk cId="2586097691" sldId="4118"/>
            <ac:spMk id="41" creationId="{6B5AD23F-475B-4040-B8EF-215D388E9BE0}"/>
          </ac:spMkLst>
        </pc:spChg>
        <pc:spChg chg="mod">
          <ac:chgData name="Sudarshan Chakravarthi" userId="9632d19e-631d-46a5-9e9a-d9cc496f17d0" providerId="ADAL" clId="{910A8BEE-2D55-4B8D-8956-57E53E9745D7}" dt="2021-08-19T07:35:40.968" v="10691" actId="20577"/>
          <ac:spMkLst>
            <pc:docMk/>
            <pc:sldMk cId="2586097691" sldId="4118"/>
            <ac:spMk id="45" creationId="{537F0BAB-AEDC-4358-A273-EC29A57D184D}"/>
          </ac:spMkLst>
        </pc:spChg>
        <pc:spChg chg="mod">
          <ac:chgData name="Sudarshan Chakravarthi" userId="9632d19e-631d-46a5-9e9a-d9cc496f17d0" providerId="ADAL" clId="{910A8BEE-2D55-4B8D-8956-57E53E9745D7}" dt="2021-08-19T07:32:21.401" v="10580" actId="403"/>
          <ac:spMkLst>
            <pc:docMk/>
            <pc:sldMk cId="2586097691" sldId="4118"/>
            <ac:spMk id="47" creationId="{3799BF60-E6DC-4E37-B5BA-AC45FE2D9A84}"/>
          </ac:spMkLst>
        </pc:spChg>
        <pc:spChg chg="mod">
          <ac:chgData name="Sudarshan Chakravarthi" userId="9632d19e-631d-46a5-9e9a-d9cc496f17d0" providerId="ADAL" clId="{910A8BEE-2D55-4B8D-8956-57E53E9745D7}" dt="2021-08-19T07:36:39.662" v="10708" actId="20577"/>
          <ac:spMkLst>
            <pc:docMk/>
            <pc:sldMk cId="2586097691" sldId="4118"/>
            <ac:spMk id="49" creationId="{EBDC6320-72E3-400A-B637-1775E7BE6084}"/>
          </ac:spMkLst>
        </pc:spChg>
        <pc:spChg chg="mod">
          <ac:chgData name="Sudarshan Chakravarthi" userId="9632d19e-631d-46a5-9e9a-d9cc496f17d0" providerId="ADAL" clId="{910A8BEE-2D55-4B8D-8956-57E53E9745D7}" dt="2021-08-19T07:36:53.298" v="10718" actId="20577"/>
          <ac:spMkLst>
            <pc:docMk/>
            <pc:sldMk cId="2586097691" sldId="4118"/>
            <ac:spMk id="50" creationId="{EADE2FD7-99A1-46CF-8E86-0A8CB3F75B38}"/>
          </ac:spMkLst>
        </pc:spChg>
        <pc:spChg chg="mod">
          <ac:chgData name="Sudarshan Chakravarthi" userId="9632d19e-631d-46a5-9e9a-d9cc496f17d0" providerId="ADAL" clId="{910A8BEE-2D55-4B8D-8956-57E53E9745D7}" dt="2021-08-19T07:32:21.401" v="10580" actId="403"/>
          <ac:spMkLst>
            <pc:docMk/>
            <pc:sldMk cId="2586097691" sldId="4118"/>
            <ac:spMk id="52" creationId="{9ED23876-ADC9-4A91-B3BE-AAB36C32E8DF}"/>
          </ac:spMkLst>
        </pc:spChg>
        <pc:spChg chg="mod">
          <ac:chgData name="Sudarshan Chakravarthi" userId="9632d19e-631d-46a5-9e9a-d9cc496f17d0" providerId="ADAL" clId="{910A8BEE-2D55-4B8D-8956-57E53E9745D7}" dt="2021-08-19T07:35:02.354" v="10656" actId="6549"/>
          <ac:spMkLst>
            <pc:docMk/>
            <pc:sldMk cId="2586097691" sldId="4118"/>
            <ac:spMk id="54" creationId="{56E76F45-13BF-45C6-A529-E2D19F0B9F95}"/>
          </ac:spMkLst>
        </pc:spChg>
        <pc:spChg chg="mod">
          <ac:chgData name="Sudarshan Chakravarthi" userId="9632d19e-631d-46a5-9e9a-d9cc496f17d0" providerId="ADAL" clId="{910A8BEE-2D55-4B8D-8956-57E53E9745D7}" dt="2021-08-19T07:37:01.913" v="10722" actId="6549"/>
          <ac:spMkLst>
            <pc:docMk/>
            <pc:sldMk cId="2586097691" sldId="4118"/>
            <ac:spMk id="55" creationId="{E14CB0B9-4C1B-4F0D-9AFA-23B252DB8294}"/>
          </ac:spMkLst>
        </pc:spChg>
        <pc:spChg chg="mod">
          <ac:chgData name="Sudarshan Chakravarthi" userId="9632d19e-631d-46a5-9e9a-d9cc496f17d0" providerId="ADAL" clId="{910A8BEE-2D55-4B8D-8956-57E53E9745D7}" dt="2021-08-19T07:32:21.401" v="10580" actId="403"/>
          <ac:spMkLst>
            <pc:docMk/>
            <pc:sldMk cId="2586097691" sldId="4118"/>
            <ac:spMk id="57" creationId="{8D69B8CC-2A4E-4007-8618-F5AA599F3445}"/>
          </ac:spMkLst>
        </pc:spChg>
        <pc:spChg chg="mod">
          <ac:chgData name="Sudarshan Chakravarthi" userId="9632d19e-631d-46a5-9e9a-d9cc496f17d0" providerId="ADAL" clId="{910A8BEE-2D55-4B8D-8956-57E53E9745D7}" dt="2021-08-19T07:34:01.780" v="10606" actId="20577"/>
          <ac:spMkLst>
            <pc:docMk/>
            <pc:sldMk cId="2586097691" sldId="4118"/>
            <ac:spMk id="58" creationId="{55782904-E50D-45C9-9218-2AD7BA250915}"/>
          </ac:spMkLst>
        </pc:spChg>
        <pc:spChg chg="mod">
          <ac:chgData name="Sudarshan Chakravarthi" userId="9632d19e-631d-46a5-9e9a-d9cc496f17d0" providerId="ADAL" clId="{910A8BEE-2D55-4B8D-8956-57E53E9745D7}" dt="2021-08-19T07:38:39.882" v="10727" actId="20577"/>
          <ac:spMkLst>
            <pc:docMk/>
            <pc:sldMk cId="2586097691" sldId="4118"/>
            <ac:spMk id="61" creationId="{DE8FF8B0-6750-4DFF-B867-D90B006465F2}"/>
          </ac:spMkLst>
        </pc:spChg>
        <pc:spChg chg="add del mod">
          <ac:chgData name="Sudarshan Chakravarthi" userId="9632d19e-631d-46a5-9e9a-d9cc496f17d0" providerId="ADAL" clId="{910A8BEE-2D55-4B8D-8956-57E53E9745D7}" dt="2021-08-19T07:25:36.434" v="10484" actId="478"/>
          <ac:spMkLst>
            <pc:docMk/>
            <pc:sldMk cId="2586097691" sldId="4118"/>
            <ac:spMk id="62" creationId="{2ABC00FE-99D6-4931-A2F5-833733115F9D}"/>
          </ac:spMkLst>
        </pc:spChg>
        <pc:spChg chg="add mod">
          <ac:chgData name="Sudarshan Chakravarthi" userId="9632d19e-631d-46a5-9e9a-d9cc496f17d0" providerId="ADAL" clId="{910A8BEE-2D55-4B8D-8956-57E53E9745D7}" dt="2021-08-19T07:29:22.146" v="10489" actId="1076"/>
          <ac:spMkLst>
            <pc:docMk/>
            <pc:sldMk cId="2586097691" sldId="4118"/>
            <ac:spMk id="63" creationId="{2F03E123-24A0-4F1A-878F-E35B61EF1683}"/>
          </ac:spMkLst>
        </pc:spChg>
        <pc:spChg chg="add del mod">
          <ac:chgData name="Sudarshan Chakravarthi" userId="9632d19e-631d-46a5-9e9a-d9cc496f17d0" providerId="ADAL" clId="{910A8BEE-2D55-4B8D-8956-57E53E9745D7}" dt="2021-08-19T07:24:48.390" v="10475" actId="478"/>
          <ac:spMkLst>
            <pc:docMk/>
            <pc:sldMk cId="2586097691" sldId="4118"/>
            <ac:spMk id="64" creationId="{02BE6337-86F9-47FB-802E-0BEE014362DB}"/>
          </ac:spMkLst>
        </pc:spChg>
        <pc:spChg chg="add del mod">
          <ac:chgData name="Sudarshan Chakravarthi" userId="9632d19e-631d-46a5-9e9a-d9cc496f17d0" providerId="ADAL" clId="{910A8BEE-2D55-4B8D-8956-57E53E9745D7}" dt="2021-08-19T07:31:43.503" v="10572" actId="478"/>
          <ac:spMkLst>
            <pc:docMk/>
            <pc:sldMk cId="2586097691" sldId="4118"/>
            <ac:spMk id="65" creationId="{B8EC7A1A-140F-4B90-8ACB-BC5E6C6BDE47}"/>
          </ac:spMkLst>
        </pc:spChg>
        <pc:spChg chg="add del mod">
          <ac:chgData name="Sudarshan Chakravarthi" userId="9632d19e-631d-46a5-9e9a-d9cc496f17d0" providerId="ADAL" clId="{910A8BEE-2D55-4B8D-8956-57E53E9745D7}" dt="2021-08-19T07:31:44.293" v="10573" actId="478"/>
          <ac:spMkLst>
            <pc:docMk/>
            <pc:sldMk cId="2586097691" sldId="4118"/>
            <ac:spMk id="66" creationId="{AB691F27-5544-4868-8A38-959220CE5447}"/>
          </ac:spMkLst>
        </pc:spChg>
        <pc:spChg chg="mod">
          <ac:chgData name="Sudarshan Chakravarthi" userId="9632d19e-631d-46a5-9e9a-d9cc496f17d0" providerId="ADAL" clId="{910A8BEE-2D55-4B8D-8956-57E53E9745D7}" dt="2021-08-19T07:32:21.401" v="10580" actId="403"/>
          <ac:spMkLst>
            <pc:docMk/>
            <pc:sldMk cId="2586097691" sldId="4118"/>
            <ac:spMk id="67" creationId="{6B964373-0ED6-45FC-8102-553203EFEA27}"/>
          </ac:spMkLst>
        </pc:spChg>
        <pc:spChg chg="mod">
          <ac:chgData name="Sudarshan Chakravarthi" userId="9632d19e-631d-46a5-9e9a-d9cc496f17d0" providerId="ADAL" clId="{910A8BEE-2D55-4B8D-8956-57E53E9745D7}" dt="2021-08-19T07:32:14.390" v="10577" actId="403"/>
          <ac:spMkLst>
            <pc:docMk/>
            <pc:sldMk cId="2586097691" sldId="4118"/>
            <ac:spMk id="69" creationId="{30A335EB-7990-41A9-B5A9-F2DD94768B90}"/>
          </ac:spMkLst>
        </pc:spChg>
        <pc:spChg chg="mod">
          <ac:chgData name="Sudarshan Chakravarthi" userId="9632d19e-631d-46a5-9e9a-d9cc496f17d0" providerId="ADAL" clId="{910A8BEE-2D55-4B8D-8956-57E53E9745D7}" dt="2021-08-19T07:32:14.390" v="10577" actId="403"/>
          <ac:spMkLst>
            <pc:docMk/>
            <pc:sldMk cId="2586097691" sldId="4118"/>
            <ac:spMk id="70" creationId="{A8D5DB3B-F345-4015-ADA3-EEF4932D2145}"/>
          </ac:spMkLst>
        </pc:spChg>
        <pc:spChg chg="mod">
          <ac:chgData name="Sudarshan Chakravarthi" userId="9632d19e-631d-46a5-9e9a-d9cc496f17d0" providerId="ADAL" clId="{910A8BEE-2D55-4B8D-8956-57E53E9745D7}" dt="2021-08-19T07:32:14.390" v="10577" actId="403"/>
          <ac:spMkLst>
            <pc:docMk/>
            <pc:sldMk cId="2586097691" sldId="4118"/>
            <ac:spMk id="72" creationId="{6C2DDA86-AB74-4CFD-8FB2-1D48DAEBDAD2}"/>
          </ac:spMkLst>
        </pc:spChg>
        <pc:spChg chg="mod">
          <ac:chgData name="Sudarshan Chakravarthi" userId="9632d19e-631d-46a5-9e9a-d9cc496f17d0" providerId="ADAL" clId="{910A8BEE-2D55-4B8D-8956-57E53E9745D7}" dt="2021-08-19T07:32:14.390" v="10577" actId="403"/>
          <ac:spMkLst>
            <pc:docMk/>
            <pc:sldMk cId="2586097691" sldId="4118"/>
            <ac:spMk id="74" creationId="{2E142183-0B63-41F7-8DC6-614E0181B125}"/>
          </ac:spMkLst>
        </pc:spChg>
        <pc:spChg chg="mod">
          <ac:chgData name="Sudarshan Chakravarthi" userId="9632d19e-631d-46a5-9e9a-d9cc496f17d0" providerId="ADAL" clId="{910A8BEE-2D55-4B8D-8956-57E53E9745D7}" dt="2021-08-19T07:39:10.247" v="10731" actId="14100"/>
          <ac:spMkLst>
            <pc:docMk/>
            <pc:sldMk cId="2586097691" sldId="4118"/>
            <ac:spMk id="76" creationId="{29C14F24-76E4-48C8-A305-B1F6EBA27EF3}"/>
          </ac:spMkLst>
        </pc:spChg>
        <pc:spChg chg="mod">
          <ac:chgData name="Sudarshan Chakravarthi" userId="9632d19e-631d-46a5-9e9a-d9cc496f17d0" providerId="ADAL" clId="{910A8BEE-2D55-4B8D-8956-57E53E9745D7}" dt="2021-08-19T07:32:38.438" v="10591" actId="20577"/>
          <ac:spMkLst>
            <pc:docMk/>
            <pc:sldMk cId="2586097691" sldId="4118"/>
            <ac:spMk id="79" creationId="{B8D43119-BA51-4CEF-98FA-DC0E7FE73F38}"/>
          </ac:spMkLst>
        </pc:spChg>
        <pc:spChg chg="mod">
          <ac:chgData name="Sudarshan Chakravarthi" userId="9632d19e-631d-46a5-9e9a-d9cc496f17d0" providerId="ADAL" clId="{910A8BEE-2D55-4B8D-8956-57E53E9745D7}" dt="2021-08-19T07:35:17.533" v="10676" actId="5793"/>
          <ac:spMkLst>
            <pc:docMk/>
            <pc:sldMk cId="2586097691" sldId="4118"/>
            <ac:spMk id="99" creationId="{6A2E4029-D2E3-4F35-BE87-516DB3D054A3}"/>
          </ac:spMkLst>
        </pc:spChg>
        <pc:spChg chg="mod">
          <ac:chgData name="Sudarshan Chakravarthi" userId="9632d19e-631d-46a5-9e9a-d9cc496f17d0" providerId="ADAL" clId="{910A8BEE-2D55-4B8D-8956-57E53E9745D7}" dt="2021-08-19T07:40:02.224" v="10743" actId="1036"/>
          <ac:spMkLst>
            <pc:docMk/>
            <pc:sldMk cId="2586097691" sldId="4118"/>
            <ac:spMk id="113" creationId="{B5BEE0C8-3EAD-4D3A-A3D6-D8CCCA6AE709}"/>
          </ac:spMkLst>
        </pc:spChg>
        <pc:spChg chg="mod">
          <ac:chgData name="Sudarshan Chakravarthi" userId="9632d19e-631d-46a5-9e9a-d9cc496f17d0" providerId="ADAL" clId="{910A8BEE-2D55-4B8D-8956-57E53E9745D7}" dt="2022-08-26T11:28:23.230" v="14691" actId="404"/>
          <ac:spMkLst>
            <pc:docMk/>
            <pc:sldMk cId="2586097691" sldId="4118"/>
            <ac:spMk id="115" creationId="{303F17EC-1903-4EE3-8239-1C55435B983D}"/>
          </ac:spMkLst>
        </pc:spChg>
        <pc:spChg chg="mod">
          <ac:chgData name="Sudarshan Chakravarthi" userId="9632d19e-631d-46a5-9e9a-d9cc496f17d0" providerId="ADAL" clId="{910A8BEE-2D55-4B8D-8956-57E53E9745D7}" dt="2021-08-19T07:31:18.806" v="10559" actId="6549"/>
          <ac:spMkLst>
            <pc:docMk/>
            <pc:sldMk cId="2586097691" sldId="4118"/>
            <ac:spMk id="117" creationId="{B2001704-9D45-47F0-A151-E9E226E3D990}"/>
          </ac:spMkLst>
        </pc:spChg>
        <pc:picChg chg="add mod">
          <ac:chgData name="Sudarshan Chakravarthi" userId="9632d19e-631d-46a5-9e9a-d9cc496f17d0" providerId="ADAL" clId="{910A8BEE-2D55-4B8D-8956-57E53E9745D7}" dt="2021-08-19T07:22:59.933" v="10472"/>
          <ac:picMkLst>
            <pc:docMk/>
            <pc:sldMk cId="2586097691" sldId="4118"/>
            <ac:picMk id="44" creationId="{621112B5-BD3A-41E5-B111-AEC561EEDE75}"/>
          </ac:picMkLst>
        </pc:picChg>
        <pc:cxnChg chg="add mod">
          <ac:chgData name="Sudarshan Chakravarthi" userId="9632d19e-631d-46a5-9e9a-d9cc496f17d0" providerId="ADAL" clId="{910A8BEE-2D55-4B8D-8956-57E53E9745D7}" dt="2021-08-19T07:39:41.844" v="10736" actId="1582"/>
          <ac:cxnSpMkLst>
            <pc:docMk/>
            <pc:sldMk cId="2586097691" sldId="4118"/>
            <ac:cxnSpMk id="5" creationId="{6D6D4D09-80DE-4CF5-8D65-1EFB81AA41C2}"/>
          </ac:cxnSpMkLst>
        </pc:cxnChg>
        <pc:cxnChg chg="add mod">
          <ac:chgData name="Sudarshan Chakravarthi" userId="9632d19e-631d-46a5-9e9a-d9cc496f17d0" providerId="ADAL" clId="{910A8BEE-2D55-4B8D-8956-57E53E9745D7}" dt="2021-08-19T07:40:05.201" v="10749" actId="1038"/>
          <ac:cxnSpMkLst>
            <pc:docMk/>
            <pc:sldMk cId="2586097691" sldId="4118"/>
            <ac:cxnSpMk id="68" creationId="{CF21804B-CB84-4E96-9CAB-8E57E629F818}"/>
          </ac:cxnSpMkLst>
        </pc:cxnChg>
      </pc:sldChg>
      <pc:sldChg chg="addSp delSp modSp new del mod ord">
        <pc:chgData name="Sudarshan Chakravarthi" userId="9632d19e-631d-46a5-9e9a-d9cc496f17d0" providerId="ADAL" clId="{910A8BEE-2D55-4B8D-8956-57E53E9745D7}" dt="2021-07-27T12:25:07.248" v="4580" actId="47"/>
        <pc:sldMkLst>
          <pc:docMk/>
          <pc:sldMk cId="65043932" sldId="4119"/>
        </pc:sldMkLst>
        <pc:graphicFrameChg chg="add del mod">
          <ac:chgData name="Sudarshan Chakravarthi" userId="9632d19e-631d-46a5-9e9a-d9cc496f17d0" providerId="ADAL" clId="{910A8BEE-2D55-4B8D-8956-57E53E9745D7}" dt="2021-07-23T19:15:53.930" v="33"/>
          <ac:graphicFrameMkLst>
            <pc:docMk/>
            <pc:sldMk cId="65043932" sldId="4119"/>
            <ac:graphicFrameMk id="2" creationId="{0678CB2C-3CE9-48FE-A0A1-8CF12D4F40AC}"/>
          </ac:graphicFrameMkLst>
        </pc:graphicFrameChg>
        <pc:graphicFrameChg chg="add mod modGraphic">
          <ac:chgData name="Sudarshan Chakravarthi" userId="9632d19e-631d-46a5-9e9a-d9cc496f17d0" providerId="ADAL" clId="{910A8BEE-2D55-4B8D-8956-57E53E9745D7}" dt="2021-07-23T19:21:50.724" v="149" actId="12"/>
          <ac:graphicFrameMkLst>
            <pc:docMk/>
            <pc:sldMk cId="65043932" sldId="4119"/>
            <ac:graphicFrameMk id="3" creationId="{C9929C30-F51D-4E19-9735-04A5689ED20C}"/>
          </ac:graphicFrameMkLst>
        </pc:graphicFrameChg>
        <pc:cxnChg chg="add">
          <ac:chgData name="Sudarshan Chakravarthi" userId="9632d19e-631d-46a5-9e9a-d9cc496f17d0" providerId="ADAL" clId="{910A8BEE-2D55-4B8D-8956-57E53E9745D7}" dt="2021-07-26T10:56:23.986" v="2065" actId="11529"/>
          <ac:cxnSpMkLst>
            <pc:docMk/>
            <pc:sldMk cId="65043932" sldId="4119"/>
            <ac:cxnSpMk id="4" creationId="{34EEA5CA-32E4-4665-9BEA-6E8D63490017}"/>
          </ac:cxnSpMkLst>
        </pc:cxnChg>
        <pc:cxnChg chg="add mod">
          <ac:chgData name="Sudarshan Chakravarthi" userId="9632d19e-631d-46a5-9e9a-d9cc496f17d0" providerId="ADAL" clId="{910A8BEE-2D55-4B8D-8956-57E53E9745D7}" dt="2021-07-26T10:56:32.508" v="2067" actId="1076"/>
          <ac:cxnSpMkLst>
            <pc:docMk/>
            <pc:sldMk cId="65043932" sldId="4119"/>
            <ac:cxnSpMk id="5" creationId="{502C25C3-15A4-4C8D-97B6-6C1D57F5C122}"/>
          </ac:cxnSpMkLst>
        </pc:cxnChg>
        <pc:cxnChg chg="add mod">
          <ac:chgData name="Sudarshan Chakravarthi" userId="9632d19e-631d-46a5-9e9a-d9cc496f17d0" providerId="ADAL" clId="{910A8BEE-2D55-4B8D-8956-57E53E9745D7}" dt="2021-07-26T10:56:47.381" v="2069" actId="1076"/>
          <ac:cxnSpMkLst>
            <pc:docMk/>
            <pc:sldMk cId="65043932" sldId="4119"/>
            <ac:cxnSpMk id="6" creationId="{6FB1346B-B0C0-48CB-9F56-4CB67FBB4078}"/>
          </ac:cxnSpMkLst>
        </pc:cxnChg>
        <pc:cxnChg chg="add mod">
          <ac:chgData name="Sudarshan Chakravarthi" userId="9632d19e-631d-46a5-9e9a-d9cc496f17d0" providerId="ADAL" clId="{910A8BEE-2D55-4B8D-8956-57E53E9745D7}" dt="2021-07-26T10:56:52.832" v="2071" actId="1076"/>
          <ac:cxnSpMkLst>
            <pc:docMk/>
            <pc:sldMk cId="65043932" sldId="4119"/>
            <ac:cxnSpMk id="7" creationId="{4822011D-D968-4008-88B8-D81443FB1563}"/>
          </ac:cxnSpMkLst>
        </pc:cxnChg>
        <pc:cxnChg chg="add mod">
          <ac:chgData name="Sudarshan Chakravarthi" userId="9632d19e-631d-46a5-9e9a-d9cc496f17d0" providerId="ADAL" clId="{910A8BEE-2D55-4B8D-8956-57E53E9745D7}" dt="2021-07-26T10:57:18.873" v="2073" actId="1076"/>
          <ac:cxnSpMkLst>
            <pc:docMk/>
            <pc:sldMk cId="65043932" sldId="4119"/>
            <ac:cxnSpMk id="8" creationId="{504722CC-903B-4C2D-927A-1E90E78A8D72}"/>
          </ac:cxnSpMkLst>
        </pc:cxnChg>
        <pc:cxnChg chg="add mod">
          <ac:chgData name="Sudarshan Chakravarthi" userId="9632d19e-631d-46a5-9e9a-d9cc496f17d0" providerId="ADAL" clId="{910A8BEE-2D55-4B8D-8956-57E53E9745D7}" dt="2021-07-26T10:58:25.556" v="2079" actId="1076"/>
          <ac:cxnSpMkLst>
            <pc:docMk/>
            <pc:sldMk cId="65043932" sldId="4119"/>
            <ac:cxnSpMk id="9" creationId="{7D5B097E-8374-4F08-9DB0-4E36C700B5A5}"/>
          </ac:cxnSpMkLst>
        </pc:cxnChg>
        <pc:cxnChg chg="add mod">
          <ac:chgData name="Sudarshan Chakravarthi" userId="9632d19e-631d-46a5-9e9a-d9cc496f17d0" providerId="ADAL" clId="{910A8BEE-2D55-4B8D-8956-57E53E9745D7}" dt="2021-07-26T10:59:07.939" v="2112" actId="1076"/>
          <ac:cxnSpMkLst>
            <pc:docMk/>
            <pc:sldMk cId="65043932" sldId="4119"/>
            <ac:cxnSpMk id="10" creationId="{7D2CE5AC-1C5C-4B88-8413-EE47245B7AD1}"/>
          </ac:cxnSpMkLst>
        </pc:cxnChg>
        <pc:cxnChg chg="add mod">
          <ac:chgData name="Sudarshan Chakravarthi" userId="9632d19e-631d-46a5-9e9a-d9cc496f17d0" providerId="ADAL" clId="{910A8BEE-2D55-4B8D-8956-57E53E9745D7}" dt="2021-07-26T10:59:57.874" v="2140" actId="1076"/>
          <ac:cxnSpMkLst>
            <pc:docMk/>
            <pc:sldMk cId="65043932" sldId="4119"/>
            <ac:cxnSpMk id="11" creationId="{39CC972E-0718-4949-8345-F26403E1210C}"/>
          </ac:cxnSpMkLst>
        </pc:cxnChg>
        <pc:cxnChg chg="add mod">
          <ac:chgData name="Sudarshan Chakravarthi" userId="9632d19e-631d-46a5-9e9a-d9cc496f17d0" providerId="ADAL" clId="{910A8BEE-2D55-4B8D-8956-57E53E9745D7}" dt="2021-07-26T11:00:54.981" v="2163" actId="1076"/>
          <ac:cxnSpMkLst>
            <pc:docMk/>
            <pc:sldMk cId="65043932" sldId="4119"/>
            <ac:cxnSpMk id="12" creationId="{24A208F1-AA6F-4FC6-865D-0022FA9B3E61}"/>
          </ac:cxnSpMkLst>
        </pc:cxnChg>
        <pc:cxnChg chg="add mod">
          <ac:chgData name="Sudarshan Chakravarthi" userId="9632d19e-631d-46a5-9e9a-d9cc496f17d0" providerId="ADAL" clId="{910A8BEE-2D55-4B8D-8956-57E53E9745D7}" dt="2021-07-26T11:01:17.969" v="2186" actId="1076"/>
          <ac:cxnSpMkLst>
            <pc:docMk/>
            <pc:sldMk cId="65043932" sldId="4119"/>
            <ac:cxnSpMk id="13" creationId="{DE0A5A48-E640-4A57-8AC2-70C4B7CB3AEC}"/>
          </ac:cxnSpMkLst>
        </pc:cxnChg>
        <pc:cxnChg chg="add mod">
          <ac:chgData name="Sudarshan Chakravarthi" userId="9632d19e-631d-46a5-9e9a-d9cc496f17d0" providerId="ADAL" clId="{910A8BEE-2D55-4B8D-8956-57E53E9745D7}" dt="2021-07-26T11:01:47.332" v="2193" actId="1076"/>
          <ac:cxnSpMkLst>
            <pc:docMk/>
            <pc:sldMk cId="65043932" sldId="4119"/>
            <ac:cxnSpMk id="14" creationId="{09F2A205-1A10-4972-8161-F66299051B34}"/>
          </ac:cxnSpMkLst>
        </pc:cxnChg>
        <pc:cxnChg chg="add mod">
          <ac:chgData name="Sudarshan Chakravarthi" userId="9632d19e-631d-46a5-9e9a-d9cc496f17d0" providerId="ADAL" clId="{910A8BEE-2D55-4B8D-8956-57E53E9745D7}" dt="2021-07-26T11:02:33.480" v="2216" actId="1076"/>
          <ac:cxnSpMkLst>
            <pc:docMk/>
            <pc:sldMk cId="65043932" sldId="4119"/>
            <ac:cxnSpMk id="15" creationId="{5B1AEF2A-C9AD-482D-812B-C3D787596351}"/>
          </ac:cxnSpMkLst>
        </pc:cxnChg>
        <pc:cxnChg chg="add mod">
          <ac:chgData name="Sudarshan Chakravarthi" userId="9632d19e-631d-46a5-9e9a-d9cc496f17d0" providerId="ADAL" clId="{910A8BEE-2D55-4B8D-8956-57E53E9745D7}" dt="2021-07-26T11:03:17.019" v="2235" actId="1076"/>
          <ac:cxnSpMkLst>
            <pc:docMk/>
            <pc:sldMk cId="65043932" sldId="4119"/>
            <ac:cxnSpMk id="16" creationId="{39448265-3CFB-49B0-927F-67CFC06AF75D}"/>
          </ac:cxnSpMkLst>
        </pc:cxnChg>
        <pc:cxnChg chg="add mod">
          <ac:chgData name="Sudarshan Chakravarthi" userId="9632d19e-631d-46a5-9e9a-d9cc496f17d0" providerId="ADAL" clId="{910A8BEE-2D55-4B8D-8956-57E53E9745D7}" dt="2021-07-26T11:04:24.887" v="2269" actId="1076"/>
          <ac:cxnSpMkLst>
            <pc:docMk/>
            <pc:sldMk cId="65043932" sldId="4119"/>
            <ac:cxnSpMk id="17" creationId="{8DA1544E-5DCB-409F-8A22-B9F42469734C}"/>
          </ac:cxnSpMkLst>
        </pc:cxnChg>
        <pc:cxnChg chg="add mod">
          <ac:chgData name="Sudarshan Chakravarthi" userId="9632d19e-631d-46a5-9e9a-d9cc496f17d0" providerId="ADAL" clId="{910A8BEE-2D55-4B8D-8956-57E53E9745D7}" dt="2021-07-26T11:04:55.668" v="2282" actId="1076"/>
          <ac:cxnSpMkLst>
            <pc:docMk/>
            <pc:sldMk cId="65043932" sldId="4119"/>
            <ac:cxnSpMk id="18" creationId="{8D85710F-CFD7-46D3-9F9D-B3892C562F20}"/>
          </ac:cxnSpMkLst>
        </pc:cxnChg>
      </pc:sldChg>
      <pc:sldChg chg="addSp delSp modSp new del mod">
        <pc:chgData name="Sudarshan Chakravarthi" userId="9632d19e-631d-46a5-9e9a-d9cc496f17d0" providerId="ADAL" clId="{910A8BEE-2D55-4B8D-8956-57E53E9745D7}" dt="2021-07-24T09:59:26.400" v="659" actId="47"/>
        <pc:sldMkLst>
          <pc:docMk/>
          <pc:sldMk cId="1864050372" sldId="4120"/>
        </pc:sldMkLst>
        <pc:spChg chg="add del mod">
          <ac:chgData name="Sudarshan Chakravarthi" userId="9632d19e-631d-46a5-9e9a-d9cc496f17d0" providerId="ADAL" clId="{910A8BEE-2D55-4B8D-8956-57E53E9745D7}" dt="2021-07-23T19:47:20.274" v="496" actId="21"/>
          <ac:spMkLst>
            <pc:docMk/>
            <pc:sldMk cId="1864050372" sldId="4120"/>
            <ac:spMk id="2" creationId="{3199C463-3C9F-402F-8946-B5DCD78D6F4A}"/>
          </ac:spMkLst>
        </pc:spChg>
        <pc:spChg chg="add del mod">
          <ac:chgData name="Sudarshan Chakravarthi" userId="9632d19e-631d-46a5-9e9a-d9cc496f17d0" providerId="ADAL" clId="{910A8BEE-2D55-4B8D-8956-57E53E9745D7}" dt="2021-07-23T19:47:20.274" v="496" actId="21"/>
          <ac:spMkLst>
            <pc:docMk/>
            <pc:sldMk cId="1864050372" sldId="4120"/>
            <ac:spMk id="3" creationId="{C3EA26EC-331D-4E93-A5C6-B848580FC623}"/>
          </ac:spMkLst>
        </pc:spChg>
        <pc:spChg chg="add mod">
          <ac:chgData name="Sudarshan Chakravarthi" userId="9632d19e-631d-46a5-9e9a-d9cc496f17d0" providerId="ADAL" clId="{910A8BEE-2D55-4B8D-8956-57E53E9745D7}" dt="2021-07-23T19:38:26.187" v="363" actId="1036"/>
          <ac:spMkLst>
            <pc:docMk/>
            <pc:sldMk cId="1864050372" sldId="4120"/>
            <ac:spMk id="4" creationId="{08125D4D-1D0E-4848-85D1-BD7C95AB1E7A}"/>
          </ac:spMkLst>
        </pc:spChg>
        <pc:spChg chg="add mod">
          <ac:chgData name="Sudarshan Chakravarthi" userId="9632d19e-631d-46a5-9e9a-d9cc496f17d0" providerId="ADAL" clId="{910A8BEE-2D55-4B8D-8956-57E53E9745D7}" dt="2021-07-23T19:38:26.187" v="363" actId="1036"/>
          <ac:spMkLst>
            <pc:docMk/>
            <pc:sldMk cId="1864050372" sldId="4120"/>
            <ac:spMk id="5" creationId="{CFD30A61-99F7-4D5A-8B54-9B6EDF20C1EC}"/>
          </ac:spMkLst>
        </pc:spChg>
        <pc:spChg chg="add mod">
          <ac:chgData name="Sudarshan Chakravarthi" userId="9632d19e-631d-46a5-9e9a-d9cc496f17d0" providerId="ADAL" clId="{910A8BEE-2D55-4B8D-8956-57E53E9745D7}" dt="2021-07-23T19:48:18.911" v="520" actId="1076"/>
          <ac:spMkLst>
            <pc:docMk/>
            <pc:sldMk cId="1864050372" sldId="4120"/>
            <ac:spMk id="6" creationId="{EE881B7A-1E00-4E07-8180-3F4157936AE6}"/>
          </ac:spMkLst>
        </pc:spChg>
        <pc:spChg chg="add mod">
          <ac:chgData name="Sudarshan Chakravarthi" userId="9632d19e-631d-46a5-9e9a-d9cc496f17d0" providerId="ADAL" clId="{910A8BEE-2D55-4B8D-8956-57E53E9745D7}" dt="2021-07-23T19:43:48.023" v="464" actId="6549"/>
          <ac:spMkLst>
            <pc:docMk/>
            <pc:sldMk cId="1864050372" sldId="4120"/>
            <ac:spMk id="7" creationId="{8913222D-DD95-44EB-AF15-D85631102411}"/>
          </ac:spMkLst>
        </pc:spChg>
        <pc:spChg chg="add mod">
          <ac:chgData name="Sudarshan Chakravarthi" userId="9632d19e-631d-46a5-9e9a-d9cc496f17d0" providerId="ADAL" clId="{910A8BEE-2D55-4B8D-8956-57E53E9745D7}" dt="2021-07-23T19:51:52.250" v="654" actId="1037"/>
          <ac:spMkLst>
            <pc:docMk/>
            <pc:sldMk cId="1864050372" sldId="4120"/>
            <ac:spMk id="8" creationId="{C9E9DD5E-FAF3-42F4-846C-9772D4CEE379}"/>
          </ac:spMkLst>
        </pc:spChg>
        <pc:spChg chg="add mod">
          <ac:chgData name="Sudarshan Chakravarthi" userId="9632d19e-631d-46a5-9e9a-d9cc496f17d0" providerId="ADAL" clId="{910A8BEE-2D55-4B8D-8956-57E53E9745D7}" dt="2021-07-23T19:38:10.375" v="330" actId="1036"/>
          <ac:spMkLst>
            <pc:docMk/>
            <pc:sldMk cId="1864050372" sldId="4120"/>
            <ac:spMk id="9" creationId="{2518E7FF-1AC9-4FF0-9B9C-74FC1CC7200C}"/>
          </ac:spMkLst>
        </pc:spChg>
        <pc:spChg chg="add mod">
          <ac:chgData name="Sudarshan Chakravarthi" userId="9632d19e-631d-46a5-9e9a-d9cc496f17d0" providerId="ADAL" clId="{910A8BEE-2D55-4B8D-8956-57E53E9745D7}" dt="2021-07-23T19:48:21.859" v="521" actId="1035"/>
          <ac:spMkLst>
            <pc:docMk/>
            <pc:sldMk cId="1864050372" sldId="4120"/>
            <ac:spMk id="10" creationId="{C7BAF4E6-0035-40D1-A5E7-639663BC702E}"/>
          </ac:spMkLst>
        </pc:spChg>
        <pc:spChg chg="add mod">
          <ac:chgData name="Sudarshan Chakravarthi" userId="9632d19e-631d-46a5-9e9a-d9cc496f17d0" providerId="ADAL" clId="{910A8BEE-2D55-4B8D-8956-57E53E9745D7}" dt="2021-07-23T19:46:51.737" v="495" actId="20577"/>
          <ac:spMkLst>
            <pc:docMk/>
            <pc:sldMk cId="1864050372" sldId="4120"/>
            <ac:spMk id="11" creationId="{185C4E35-92A7-4A49-AD0E-3A46E6D93788}"/>
          </ac:spMkLst>
        </pc:spChg>
        <pc:spChg chg="add mod">
          <ac:chgData name="Sudarshan Chakravarthi" userId="9632d19e-631d-46a5-9e9a-d9cc496f17d0" providerId="ADAL" clId="{910A8BEE-2D55-4B8D-8956-57E53E9745D7}" dt="2021-07-23T19:38:10.375" v="330" actId="1036"/>
          <ac:spMkLst>
            <pc:docMk/>
            <pc:sldMk cId="1864050372" sldId="4120"/>
            <ac:spMk id="12" creationId="{4DE24D90-A457-4F68-8EE7-5B3775A2EC55}"/>
          </ac:spMkLst>
        </pc:spChg>
        <pc:spChg chg="add mod">
          <ac:chgData name="Sudarshan Chakravarthi" userId="9632d19e-631d-46a5-9e9a-d9cc496f17d0" providerId="ADAL" clId="{910A8BEE-2D55-4B8D-8956-57E53E9745D7}" dt="2021-07-23T19:38:16.495" v="344" actId="1037"/>
          <ac:spMkLst>
            <pc:docMk/>
            <pc:sldMk cId="1864050372" sldId="4120"/>
            <ac:spMk id="13" creationId="{EDA75843-4F86-4246-A160-344ADC501BCF}"/>
          </ac:spMkLst>
        </pc:spChg>
        <pc:spChg chg="add mod">
          <ac:chgData name="Sudarshan Chakravarthi" userId="9632d19e-631d-46a5-9e9a-d9cc496f17d0" providerId="ADAL" clId="{910A8BEE-2D55-4B8D-8956-57E53E9745D7}" dt="2021-07-23T19:38:16.495" v="344" actId="1037"/>
          <ac:spMkLst>
            <pc:docMk/>
            <pc:sldMk cId="1864050372" sldId="4120"/>
            <ac:spMk id="14" creationId="{3E810819-302E-43E7-9CA8-C53C5D4DBF2B}"/>
          </ac:spMkLst>
        </pc:spChg>
        <pc:spChg chg="add del mod">
          <ac:chgData name="Sudarshan Chakravarthi" userId="9632d19e-631d-46a5-9e9a-d9cc496f17d0" providerId="ADAL" clId="{910A8BEE-2D55-4B8D-8956-57E53E9745D7}" dt="2021-07-23T19:34:06.038" v="182" actId="478"/>
          <ac:spMkLst>
            <pc:docMk/>
            <pc:sldMk cId="1864050372" sldId="4120"/>
            <ac:spMk id="15" creationId="{E3ED179D-DBE1-4557-8A55-EE79DFDC4215}"/>
          </ac:spMkLst>
        </pc:spChg>
        <pc:spChg chg="add mod">
          <ac:chgData name="Sudarshan Chakravarthi" userId="9632d19e-631d-46a5-9e9a-d9cc496f17d0" providerId="ADAL" clId="{910A8BEE-2D55-4B8D-8956-57E53E9745D7}" dt="2021-07-23T19:43:54.316" v="478" actId="6549"/>
          <ac:spMkLst>
            <pc:docMk/>
            <pc:sldMk cId="1864050372" sldId="4120"/>
            <ac:spMk id="16" creationId="{BA3D9036-8D78-499A-A046-5B8869E7A542}"/>
          </ac:spMkLst>
        </pc:spChg>
        <pc:spChg chg="add mod">
          <ac:chgData name="Sudarshan Chakravarthi" userId="9632d19e-631d-46a5-9e9a-d9cc496f17d0" providerId="ADAL" clId="{910A8BEE-2D55-4B8D-8956-57E53E9745D7}" dt="2021-07-23T19:38:16.495" v="344" actId="1037"/>
          <ac:spMkLst>
            <pc:docMk/>
            <pc:sldMk cId="1864050372" sldId="4120"/>
            <ac:spMk id="17" creationId="{56F81B9A-386B-4AE6-A11E-FD3DC2B9F077}"/>
          </ac:spMkLst>
        </pc:spChg>
        <pc:spChg chg="add mod">
          <ac:chgData name="Sudarshan Chakravarthi" userId="9632d19e-631d-46a5-9e9a-d9cc496f17d0" providerId="ADAL" clId="{910A8BEE-2D55-4B8D-8956-57E53E9745D7}" dt="2021-07-23T19:38:04.839" v="320" actId="1038"/>
          <ac:spMkLst>
            <pc:docMk/>
            <pc:sldMk cId="1864050372" sldId="4120"/>
            <ac:spMk id="18" creationId="{A1161A78-447B-4168-9BC8-F18BBDBAAE28}"/>
          </ac:spMkLst>
        </pc:spChg>
        <pc:spChg chg="add mod">
          <ac:chgData name="Sudarshan Chakravarthi" userId="9632d19e-631d-46a5-9e9a-d9cc496f17d0" providerId="ADAL" clId="{910A8BEE-2D55-4B8D-8956-57E53E9745D7}" dt="2021-07-23T19:38:04.839" v="320" actId="1038"/>
          <ac:spMkLst>
            <pc:docMk/>
            <pc:sldMk cId="1864050372" sldId="4120"/>
            <ac:spMk id="19" creationId="{8C2DC101-7782-4417-BD5B-C4CF5847481F}"/>
          </ac:spMkLst>
        </pc:spChg>
        <pc:spChg chg="add del mod">
          <ac:chgData name="Sudarshan Chakravarthi" userId="9632d19e-631d-46a5-9e9a-d9cc496f17d0" providerId="ADAL" clId="{910A8BEE-2D55-4B8D-8956-57E53E9745D7}" dt="2021-07-23T19:34:06.038" v="182" actId="478"/>
          <ac:spMkLst>
            <pc:docMk/>
            <pc:sldMk cId="1864050372" sldId="4120"/>
            <ac:spMk id="20" creationId="{7163D0AD-C029-4EC6-86D6-853CDB7F43A9}"/>
          </ac:spMkLst>
        </pc:spChg>
        <pc:spChg chg="add mod">
          <ac:chgData name="Sudarshan Chakravarthi" userId="9632d19e-631d-46a5-9e9a-d9cc496f17d0" providerId="ADAL" clId="{910A8BEE-2D55-4B8D-8956-57E53E9745D7}" dt="2021-07-23T19:39:31.910" v="413" actId="20577"/>
          <ac:spMkLst>
            <pc:docMk/>
            <pc:sldMk cId="1864050372" sldId="4120"/>
            <ac:spMk id="21" creationId="{4074B5B9-C04A-481A-BD1C-087DF778F278}"/>
          </ac:spMkLst>
        </pc:spChg>
        <pc:spChg chg="add mod">
          <ac:chgData name="Sudarshan Chakravarthi" userId="9632d19e-631d-46a5-9e9a-d9cc496f17d0" providerId="ADAL" clId="{910A8BEE-2D55-4B8D-8956-57E53E9745D7}" dt="2021-07-23T19:38:04.839" v="320" actId="1038"/>
          <ac:spMkLst>
            <pc:docMk/>
            <pc:sldMk cId="1864050372" sldId="4120"/>
            <ac:spMk id="22" creationId="{6A7B3642-E0A0-4198-B19F-9982D06242C0}"/>
          </ac:spMkLst>
        </pc:spChg>
        <pc:spChg chg="add del mod">
          <ac:chgData name="Sudarshan Chakravarthi" userId="9632d19e-631d-46a5-9e9a-d9cc496f17d0" providerId="ADAL" clId="{910A8BEE-2D55-4B8D-8956-57E53E9745D7}" dt="2021-07-23T19:34:06.038" v="182" actId="478"/>
          <ac:spMkLst>
            <pc:docMk/>
            <pc:sldMk cId="1864050372" sldId="4120"/>
            <ac:spMk id="25" creationId="{1FA3C8A8-0885-4710-A6A4-47F13CC75676}"/>
          </ac:spMkLst>
        </pc:spChg>
        <pc:spChg chg="add mod">
          <ac:chgData name="Sudarshan Chakravarthi" userId="9632d19e-631d-46a5-9e9a-d9cc496f17d0" providerId="ADAL" clId="{910A8BEE-2D55-4B8D-8956-57E53E9745D7}" dt="2021-07-23T19:38:26.187" v="363" actId="1036"/>
          <ac:spMkLst>
            <pc:docMk/>
            <pc:sldMk cId="1864050372" sldId="4120"/>
            <ac:spMk id="28" creationId="{B22E5E08-E86E-4E74-AE2A-9513254C3F2C}"/>
          </ac:spMkLst>
        </pc:spChg>
        <pc:spChg chg="add mod">
          <ac:chgData name="Sudarshan Chakravarthi" userId="9632d19e-631d-46a5-9e9a-d9cc496f17d0" providerId="ADAL" clId="{910A8BEE-2D55-4B8D-8956-57E53E9745D7}" dt="2021-07-23T19:38:16.495" v="344" actId="1037"/>
          <ac:spMkLst>
            <pc:docMk/>
            <pc:sldMk cId="1864050372" sldId="4120"/>
            <ac:spMk id="29" creationId="{BA478128-C24D-447B-8A04-C46D169C4AD9}"/>
          </ac:spMkLst>
        </pc:spChg>
        <pc:spChg chg="add mod">
          <ac:chgData name="Sudarshan Chakravarthi" userId="9632d19e-631d-46a5-9e9a-d9cc496f17d0" providerId="ADAL" clId="{910A8BEE-2D55-4B8D-8956-57E53E9745D7}" dt="2021-07-23T19:38:10.375" v="330" actId="1036"/>
          <ac:spMkLst>
            <pc:docMk/>
            <pc:sldMk cId="1864050372" sldId="4120"/>
            <ac:spMk id="30" creationId="{36E0CD45-316A-424F-B714-F3E510610397}"/>
          </ac:spMkLst>
        </pc:spChg>
        <pc:spChg chg="add mod">
          <ac:chgData name="Sudarshan Chakravarthi" userId="9632d19e-631d-46a5-9e9a-d9cc496f17d0" providerId="ADAL" clId="{910A8BEE-2D55-4B8D-8956-57E53E9745D7}" dt="2021-07-23T19:38:04.839" v="320" actId="1038"/>
          <ac:spMkLst>
            <pc:docMk/>
            <pc:sldMk cId="1864050372" sldId="4120"/>
            <ac:spMk id="31" creationId="{18F50580-7C3D-4B4B-ACD5-D2D4583EC197}"/>
          </ac:spMkLst>
        </pc:spChg>
        <pc:spChg chg="add mod">
          <ac:chgData name="Sudarshan Chakravarthi" userId="9632d19e-631d-46a5-9e9a-d9cc496f17d0" providerId="ADAL" clId="{910A8BEE-2D55-4B8D-8956-57E53E9745D7}" dt="2021-07-23T19:35:56.344" v="297" actId="1076"/>
          <ac:spMkLst>
            <pc:docMk/>
            <pc:sldMk cId="1864050372" sldId="4120"/>
            <ac:spMk id="32" creationId="{89EE9B67-19C0-42A3-AC25-2808EB7BC95E}"/>
          </ac:spMkLst>
        </pc:spChg>
        <pc:spChg chg="add mod">
          <ac:chgData name="Sudarshan Chakravarthi" userId="9632d19e-631d-46a5-9e9a-d9cc496f17d0" providerId="ADAL" clId="{910A8BEE-2D55-4B8D-8956-57E53E9745D7}" dt="2021-07-23T19:34:45.437" v="185" actId="1076"/>
          <ac:spMkLst>
            <pc:docMk/>
            <pc:sldMk cId="1864050372" sldId="4120"/>
            <ac:spMk id="33" creationId="{3EC5F6D1-5C8C-41DA-9638-7C9C03374FFE}"/>
          </ac:spMkLst>
        </pc:spChg>
        <pc:spChg chg="add mod">
          <ac:chgData name="Sudarshan Chakravarthi" userId="9632d19e-631d-46a5-9e9a-d9cc496f17d0" providerId="ADAL" clId="{910A8BEE-2D55-4B8D-8956-57E53E9745D7}" dt="2021-07-23T19:37:28.793" v="314" actId="1076"/>
          <ac:spMkLst>
            <pc:docMk/>
            <pc:sldMk cId="1864050372" sldId="4120"/>
            <ac:spMk id="34" creationId="{ADB81E34-FAA2-4A93-ACD7-ACA90948AC49}"/>
          </ac:spMkLst>
        </pc:spChg>
        <pc:spChg chg="add mod">
          <ac:chgData name="Sudarshan Chakravarthi" userId="9632d19e-631d-46a5-9e9a-d9cc496f17d0" providerId="ADAL" clId="{910A8BEE-2D55-4B8D-8956-57E53E9745D7}" dt="2021-07-23T19:37:43.493" v="316" actId="1076"/>
          <ac:spMkLst>
            <pc:docMk/>
            <pc:sldMk cId="1864050372" sldId="4120"/>
            <ac:spMk id="35" creationId="{6E478656-004D-4A26-98EF-3595855B2742}"/>
          </ac:spMkLst>
        </pc:spChg>
        <pc:spChg chg="add mod">
          <ac:chgData name="Sudarshan Chakravarthi" userId="9632d19e-631d-46a5-9e9a-d9cc496f17d0" providerId="ADAL" clId="{910A8BEE-2D55-4B8D-8956-57E53E9745D7}" dt="2021-07-23T19:39:20.237" v="398" actId="20577"/>
          <ac:spMkLst>
            <pc:docMk/>
            <pc:sldMk cId="1864050372" sldId="4120"/>
            <ac:spMk id="36" creationId="{90DE3EE5-6B4B-4138-BF31-D0FB00400803}"/>
          </ac:spMkLst>
        </pc:spChg>
        <pc:spChg chg="add mod">
          <ac:chgData name="Sudarshan Chakravarthi" userId="9632d19e-631d-46a5-9e9a-d9cc496f17d0" providerId="ADAL" clId="{910A8BEE-2D55-4B8D-8956-57E53E9745D7}" dt="2021-07-23T19:51:09.066" v="604" actId="14100"/>
          <ac:spMkLst>
            <pc:docMk/>
            <pc:sldMk cId="1864050372" sldId="4120"/>
            <ac:spMk id="37" creationId="{F407ACD1-E36D-49A8-AD2D-0E9861156385}"/>
          </ac:spMkLst>
        </pc:spChg>
        <pc:spChg chg="add mod">
          <ac:chgData name="Sudarshan Chakravarthi" userId="9632d19e-631d-46a5-9e9a-d9cc496f17d0" providerId="ADAL" clId="{910A8BEE-2D55-4B8D-8956-57E53E9745D7}" dt="2021-07-23T19:51:09.066" v="604" actId="14100"/>
          <ac:spMkLst>
            <pc:docMk/>
            <pc:sldMk cId="1864050372" sldId="4120"/>
            <ac:spMk id="38" creationId="{E03AEF38-EE58-402B-AC87-C36E4BBC809E}"/>
          </ac:spMkLst>
        </pc:spChg>
        <pc:spChg chg="add mod">
          <ac:chgData name="Sudarshan Chakravarthi" userId="9632d19e-631d-46a5-9e9a-d9cc496f17d0" providerId="ADAL" clId="{910A8BEE-2D55-4B8D-8956-57E53E9745D7}" dt="2021-07-23T19:51:09.066" v="604" actId="14100"/>
          <ac:spMkLst>
            <pc:docMk/>
            <pc:sldMk cId="1864050372" sldId="4120"/>
            <ac:spMk id="39" creationId="{59F78B14-9670-4C41-BD24-A410303CB336}"/>
          </ac:spMkLst>
        </pc:spChg>
        <pc:spChg chg="add mod">
          <ac:chgData name="Sudarshan Chakravarthi" userId="9632d19e-631d-46a5-9e9a-d9cc496f17d0" providerId="ADAL" clId="{910A8BEE-2D55-4B8D-8956-57E53E9745D7}" dt="2021-07-23T19:51:09.066" v="604" actId="14100"/>
          <ac:spMkLst>
            <pc:docMk/>
            <pc:sldMk cId="1864050372" sldId="4120"/>
            <ac:spMk id="40" creationId="{B167C9EF-1CF0-4C28-A33E-2712014F6FE1}"/>
          </ac:spMkLst>
        </pc:spChg>
        <pc:spChg chg="add mod">
          <ac:chgData name="Sudarshan Chakravarthi" userId="9632d19e-631d-46a5-9e9a-d9cc496f17d0" providerId="ADAL" clId="{910A8BEE-2D55-4B8D-8956-57E53E9745D7}" dt="2021-07-23T19:51:09.066" v="604" actId="14100"/>
          <ac:spMkLst>
            <pc:docMk/>
            <pc:sldMk cId="1864050372" sldId="4120"/>
            <ac:spMk id="41" creationId="{C7E3714B-547A-4B89-A1F1-F7745ECEBF54}"/>
          </ac:spMkLst>
        </pc:spChg>
        <pc:picChg chg="add del mod">
          <ac:chgData name="Sudarshan Chakravarthi" userId="9632d19e-631d-46a5-9e9a-d9cc496f17d0" providerId="ADAL" clId="{910A8BEE-2D55-4B8D-8956-57E53E9745D7}" dt="2021-07-23T19:33:51.851" v="177" actId="478"/>
          <ac:picMkLst>
            <pc:docMk/>
            <pc:sldMk cId="1864050372" sldId="4120"/>
            <ac:picMk id="23" creationId="{088D6B53-EAE9-4BA4-A320-9F7F4425D4A5}"/>
          </ac:picMkLst>
        </pc:picChg>
        <pc:picChg chg="add del mod">
          <ac:chgData name="Sudarshan Chakravarthi" userId="9632d19e-631d-46a5-9e9a-d9cc496f17d0" providerId="ADAL" clId="{910A8BEE-2D55-4B8D-8956-57E53E9745D7}" dt="2021-07-23T19:33:58.776" v="180" actId="478"/>
          <ac:picMkLst>
            <pc:docMk/>
            <pc:sldMk cId="1864050372" sldId="4120"/>
            <ac:picMk id="24" creationId="{15811CFC-CBB6-4CD0-834D-639A9793F8BF}"/>
          </ac:picMkLst>
        </pc:picChg>
        <pc:picChg chg="add del mod">
          <ac:chgData name="Sudarshan Chakravarthi" userId="9632d19e-631d-46a5-9e9a-d9cc496f17d0" providerId="ADAL" clId="{910A8BEE-2D55-4B8D-8956-57E53E9745D7}" dt="2021-07-23T19:33:56.761" v="179" actId="478"/>
          <ac:picMkLst>
            <pc:docMk/>
            <pc:sldMk cId="1864050372" sldId="4120"/>
            <ac:picMk id="26" creationId="{D981DD05-E3EB-495E-B715-043EFF72E4C3}"/>
          </ac:picMkLst>
        </pc:picChg>
        <pc:picChg chg="add del mod">
          <ac:chgData name="Sudarshan Chakravarthi" userId="9632d19e-631d-46a5-9e9a-d9cc496f17d0" providerId="ADAL" clId="{910A8BEE-2D55-4B8D-8956-57E53E9745D7}" dt="2021-07-23T19:33:54.470" v="178" actId="478"/>
          <ac:picMkLst>
            <pc:docMk/>
            <pc:sldMk cId="1864050372" sldId="4120"/>
            <ac:picMk id="27" creationId="{C602200A-2119-44CE-910D-B8A261570EB7}"/>
          </ac:picMkLst>
        </pc:picChg>
      </pc:sldChg>
      <pc:sldChg chg="addSp delSp modSp add del mod">
        <pc:chgData name="Sudarshan Chakravarthi" userId="9632d19e-631d-46a5-9e9a-d9cc496f17d0" providerId="ADAL" clId="{910A8BEE-2D55-4B8D-8956-57E53E9745D7}" dt="2021-07-27T18:14:13.368" v="6466" actId="2696"/>
        <pc:sldMkLst>
          <pc:docMk/>
          <pc:sldMk cId="997755901" sldId="4121"/>
        </pc:sldMkLst>
        <pc:spChg chg="del mod">
          <ac:chgData name="Sudarshan Chakravarthi" userId="9632d19e-631d-46a5-9e9a-d9cc496f17d0" providerId="ADAL" clId="{910A8BEE-2D55-4B8D-8956-57E53E9745D7}" dt="2021-07-26T11:22:33.421" v="2720" actId="478"/>
          <ac:spMkLst>
            <pc:docMk/>
            <pc:sldMk cId="997755901" sldId="4121"/>
            <ac:spMk id="2" creationId="{3199C463-3C9F-402F-8946-B5DCD78D6F4A}"/>
          </ac:spMkLst>
        </pc:spChg>
        <pc:spChg chg="del mod">
          <ac:chgData name="Sudarshan Chakravarthi" userId="9632d19e-631d-46a5-9e9a-d9cc496f17d0" providerId="ADAL" clId="{910A8BEE-2D55-4B8D-8956-57E53E9745D7}" dt="2021-07-26T11:22:32.078" v="2719" actId="478"/>
          <ac:spMkLst>
            <pc:docMk/>
            <pc:sldMk cId="997755901" sldId="4121"/>
            <ac:spMk id="3" creationId="{C3EA26EC-331D-4E93-A5C6-B848580FC623}"/>
          </ac:spMkLst>
        </pc:spChg>
        <pc:spChg chg="mod">
          <ac:chgData name="Sudarshan Chakravarthi" userId="9632d19e-631d-46a5-9e9a-d9cc496f17d0" providerId="ADAL" clId="{910A8BEE-2D55-4B8D-8956-57E53E9745D7}" dt="2021-07-26T11:22:17.419" v="2717"/>
          <ac:spMkLst>
            <pc:docMk/>
            <pc:sldMk cId="997755901" sldId="4121"/>
            <ac:spMk id="5" creationId="{BD0F53C2-9FAE-4F46-9A91-73161C3AF667}"/>
          </ac:spMkLst>
        </pc:spChg>
        <pc:spChg chg="mod">
          <ac:chgData name="Sudarshan Chakravarthi" userId="9632d19e-631d-46a5-9e9a-d9cc496f17d0" providerId="ADAL" clId="{910A8BEE-2D55-4B8D-8956-57E53E9745D7}" dt="2021-07-26T11:51:15.900" v="2963" actId="6549"/>
          <ac:spMkLst>
            <pc:docMk/>
            <pc:sldMk cId="997755901" sldId="4121"/>
            <ac:spMk id="6" creationId="{58370898-20FD-4706-B09C-73A3E2FE4BB3}"/>
          </ac:spMkLst>
        </pc:spChg>
        <pc:spChg chg="add mod">
          <ac:chgData name="Sudarshan Chakravarthi" userId="9632d19e-631d-46a5-9e9a-d9cc496f17d0" providerId="ADAL" clId="{910A8BEE-2D55-4B8D-8956-57E53E9745D7}" dt="2021-07-26T11:26:36.741" v="2760" actId="6549"/>
          <ac:spMkLst>
            <pc:docMk/>
            <pc:sldMk cId="997755901" sldId="4121"/>
            <ac:spMk id="7" creationId="{03AF530B-2B94-49D2-A77E-E60DDDDEE8AE}"/>
          </ac:spMkLst>
        </pc:spChg>
        <pc:spChg chg="add mod">
          <ac:chgData name="Sudarshan Chakravarthi" userId="9632d19e-631d-46a5-9e9a-d9cc496f17d0" providerId="ADAL" clId="{910A8BEE-2D55-4B8D-8956-57E53E9745D7}" dt="2021-07-27T06:59:14.875" v="3945" actId="1076"/>
          <ac:spMkLst>
            <pc:docMk/>
            <pc:sldMk cId="997755901" sldId="4121"/>
            <ac:spMk id="9" creationId="{3956CC52-D8E8-48F1-B6A4-673B16EBB133}"/>
          </ac:spMkLst>
        </pc:spChg>
        <pc:spChg chg="add mod">
          <ac:chgData name="Sudarshan Chakravarthi" userId="9632d19e-631d-46a5-9e9a-d9cc496f17d0" providerId="ADAL" clId="{910A8BEE-2D55-4B8D-8956-57E53E9745D7}" dt="2021-07-27T06:59:14.875" v="3945" actId="1076"/>
          <ac:spMkLst>
            <pc:docMk/>
            <pc:sldMk cId="997755901" sldId="4121"/>
            <ac:spMk id="10" creationId="{6444A9B1-2ACE-4C5D-944D-7BC4E3BE6A48}"/>
          </ac:spMkLst>
        </pc:spChg>
        <pc:spChg chg="add mod">
          <ac:chgData name="Sudarshan Chakravarthi" userId="9632d19e-631d-46a5-9e9a-d9cc496f17d0" providerId="ADAL" clId="{910A8BEE-2D55-4B8D-8956-57E53E9745D7}" dt="2021-07-27T06:59:14.875" v="3945" actId="1076"/>
          <ac:spMkLst>
            <pc:docMk/>
            <pc:sldMk cId="997755901" sldId="4121"/>
            <ac:spMk id="11" creationId="{C7D3AAA3-3151-4F2F-86BE-62CD8AF47BB6}"/>
          </ac:spMkLst>
        </pc:spChg>
        <pc:spChg chg="add mod">
          <ac:chgData name="Sudarshan Chakravarthi" userId="9632d19e-631d-46a5-9e9a-d9cc496f17d0" providerId="ADAL" clId="{910A8BEE-2D55-4B8D-8956-57E53E9745D7}" dt="2021-07-27T06:59:14.875" v="3945" actId="1076"/>
          <ac:spMkLst>
            <pc:docMk/>
            <pc:sldMk cId="997755901" sldId="4121"/>
            <ac:spMk id="12" creationId="{E760169D-1F0E-49AA-80E0-6703EBC77ABD}"/>
          </ac:spMkLst>
        </pc:spChg>
        <pc:spChg chg="add mod">
          <ac:chgData name="Sudarshan Chakravarthi" userId="9632d19e-631d-46a5-9e9a-d9cc496f17d0" providerId="ADAL" clId="{910A8BEE-2D55-4B8D-8956-57E53E9745D7}" dt="2021-07-27T06:59:14.875" v="3945" actId="1076"/>
          <ac:spMkLst>
            <pc:docMk/>
            <pc:sldMk cId="997755901" sldId="4121"/>
            <ac:spMk id="13" creationId="{FF84B1AB-BE39-468C-A47B-80EDF475C763}"/>
          </ac:spMkLst>
        </pc:spChg>
        <pc:spChg chg="add mod">
          <ac:chgData name="Sudarshan Chakravarthi" userId="9632d19e-631d-46a5-9e9a-d9cc496f17d0" providerId="ADAL" clId="{910A8BEE-2D55-4B8D-8956-57E53E9745D7}" dt="2021-07-27T06:59:14.875" v="3945" actId="1076"/>
          <ac:spMkLst>
            <pc:docMk/>
            <pc:sldMk cId="997755901" sldId="4121"/>
            <ac:spMk id="14" creationId="{07AD6EF4-7C12-4AAB-BD14-B4BFAB5B0D1A}"/>
          </ac:spMkLst>
        </pc:spChg>
        <pc:spChg chg="add mod">
          <ac:chgData name="Sudarshan Chakravarthi" userId="9632d19e-631d-46a5-9e9a-d9cc496f17d0" providerId="ADAL" clId="{910A8BEE-2D55-4B8D-8956-57E53E9745D7}" dt="2021-07-27T06:59:35.676" v="3978" actId="20577"/>
          <ac:spMkLst>
            <pc:docMk/>
            <pc:sldMk cId="997755901" sldId="4121"/>
            <ac:spMk id="15" creationId="{DAC6CDC8-8267-4099-98D0-E8DDA53DF1E8}"/>
          </ac:spMkLst>
        </pc:spChg>
        <pc:spChg chg="add mod">
          <ac:chgData name="Sudarshan Chakravarthi" userId="9632d19e-631d-46a5-9e9a-d9cc496f17d0" providerId="ADAL" clId="{910A8BEE-2D55-4B8D-8956-57E53E9745D7}" dt="2021-07-27T06:59:42.560" v="3986" actId="20577"/>
          <ac:spMkLst>
            <pc:docMk/>
            <pc:sldMk cId="997755901" sldId="4121"/>
            <ac:spMk id="16" creationId="{E8B52036-03DB-421C-8477-DECA44E13E02}"/>
          </ac:spMkLst>
        </pc:spChg>
        <pc:spChg chg="add mod">
          <ac:chgData name="Sudarshan Chakravarthi" userId="9632d19e-631d-46a5-9e9a-d9cc496f17d0" providerId="ADAL" clId="{910A8BEE-2D55-4B8D-8956-57E53E9745D7}" dt="2021-07-27T07:01:45.650" v="3999" actId="20577"/>
          <ac:spMkLst>
            <pc:docMk/>
            <pc:sldMk cId="997755901" sldId="4121"/>
            <ac:spMk id="17" creationId="{546A44C1-C3AF-409B-B2D3-054A61EAFF72}"/>
          </ac:spMkLst>
        </pc:spChg>
        <pc:spChg chg="add mod">
          <ac:chgData name="Sudarshan Chakravarthi" userId="9632d19e-631d-46a5-9e9a-d9cc496f17d0" providerId="ADAL" clId="{910A8BEE-2D55-4B8D-8956-57E53E9745D7}" dt="2021-07-27T18:08:10.399" v="6399" actId="6549"/>
          <ac:spMkLst>
            <pc:docMk/>
            <pc:sldMk cId="997755901" sldId="4121"/>
            <ac:spMk id="18" creationId="{0FA48E4F-615F-4810-833A-389FA3DAA10F}"/>
          </ac:spMkLst>
        </pc:spChg>
        <pc:grpChg chg="add mod">
          <ac:chgData name="Sudarshan Chakravarthi" userId="9632d19e-631d-46a5-9e9a-d9cc496f17d0" providerId="ADAL" clId="{910A8BEE-2D55-4B8D-8956-57E53E9745D7}" dt="2021-07-27T06:59:07.308" v="3944" actId="1076"/>
          <ac:grpSpMkLst>
            <pc:docMk/>
            <pc:sldMk cId="997755901" sldId="4121"/>
            <ac:grpSpMk id="4" creationId="{426ED020-6731-45C6-AD10-F33704859454}"/>
          </ac:grpSpMkLst>
        </pc:grpChg>
        <pc:picChg chg="add mod">
          <ac:chgData name="Sudarshan Chakravarthi" userId="9632d19e-631d-46a5-9e9a-d9cc496f17d0" providerId="ADAL" clId="{910A8BEE-2D55-4B8D-8956-57E53E9745D7}" dt="2021-07-26T11:26:28.573" v="2746"/>
          <ac:picMkLst>
            <pc:docMk/>
            <pc:sldMk cId="997755901" sldId="4121"/>
            <ac:picMk id="8" creationId="{8D5DCEC3-28F9-4253-A6C3-B4DDED3F1D4B}"/>
          </ac:picMkLst>
        </pc:picChg>
      </pc:sldChg>
      <pc:sldChg chg="addSp modSp add del mod">
        <pc:chgData name="Sudarshan Chakravarthi" userId="9632d19e-631d-46a5-9e9a-d9cc496f17d0" providerId="ADAL" clId="{910A8BEE-2D55-4B8D-8956-57E53E9745D7}" dt="2022-08-26T12:13:02.474" v="14982" actId="2696"/>
        <pc:sldMkLst>
          <pc:docMk/>
          <pc:sldMk cId="3625400812" sldId="4121"/>
        </pc:sldMkLst>
        <pc:spChg chg="mod">
          <ac:chgData name="Sudarshan Chakravarthi" userId="9632d19e-631d-46a5-9e9a-d9cc496f17d0" providerId="ADAL" clId="{910A8BEE-2D55-4B8D-8956-57E53E9745D7}" dt="2022-08-26T11:22:59.780" v="14593" actId="404"/>
          <ac:spMkLst>
            <pc:docMk/>
            <pc:sldMk cId="3625400812" sldId="4121"/>
            <ac:spMk id="7" creationId="{03AF530B-2B94-49D2-A77E-E60DDDDEE8AE}"/>
          </ac:spMkLst>
        </pc:spChg>
        <pc:spChg chg="mod">
          <ac:chgData name="Sudarshan Chakravarthi" userId="9632d19e-631d-46a5-9e9a-d9cc496f17d0" providerId="ADAL" clId="{910A8BEE-2D55-4B8D-8956-57E53E9745D7}" dt="2021-07-28T09:23:30.573" v="7864" actId="1036"/>
          <ac:spMkLst>
            <pc:docMk/>
            <pc:sldMk cId="3625400812" sldId="4121"/>
            <ac:spMk id="9" creationId="{3956CC52-D8E8-48F1-B6A4-673B16EBB133}"/>
          </ac:spMkLst>
        </pc:spChg>
        <pc:spChg chg="mod">
          <ac:chgData name="Sudarshan Chakravarthi" userId="9632d19e-631d-46a5-9e9a-d9cc496f17d0" providerId="ADAL" clId="{910A8BEE-2D55-4B8D-8956-57E53E9745D7}" dt="2021-07-28T09:23:30.573" v="7864" actId="1036"/>
          <ac:spMkLst>
            <pc:docMk/>
            <pc:sldMk cId="3625400812" sldId="4121"/>
            <ac:spMk id="10" creationId="{6444A9B1-2ACE-4C5D-944D-7BC4E3BE6A48}"/>
          </ac:spMkLst>
        </pc:spChg>
        <pc:spChg chg="mod">
          <ac:chgData name="Sudarshan Chakravarthi" userId="9632d19e-631d-46a5-9e9a-d9cc496f17d0" providerId="ADAL" clId="{910A8BEE-2D55-4B8D-8956-57E53E9745D7}" dt="2021-07-28T09:23:30.573" v="7864" actId="1036"/>
          <ac:spMkLst>
            <pc:docMk/>
            <pc:sldMk cId="3625400812" sldId="4121"/>
            <ac:spMk id="11" creationId="{C7D3AAA3-3151-4F2F-86BE-62CD8AF47BB6}"/>
          </ac:spMkLst>
        </pc:spChg>
        <pc:spChg chg="mod">
          <ac:chgData name="Sudarshan Chakravarthi" userId="9632d19e-631d-46a5-9e9a-d9cc496f17d0" providerId="ADAL" clId="{910A8BEE-2D55-4B8D-8956-57E53E9745D7}" dt="2021-07-28T09:23:30.573" v="7864" actId="1036"/>
          <ac:spMkLst>
            <pc:docMk/>
            <pc:sldMk cId="3625400812" sldId="4121"/>
            <ac:spMk id="12" creationId="{E760169D-1F0E-49AA-80E0-6703EBC77ABD}"/>
          </ac:spMkLst>
        </pc:spChg>
        <pc:spChg chg="mod">
          <ac:chgData name="Sudarshan Chakravarthi" userId="9632d19e-631d-46a5-9e9a-d9cc496f17d0" providerId="ADAL" clId="{910A8BEE-2D55-4B8D-8956-57E53E9745D7}" dt="2021-07-28T09:23:30.573" v="7864" actId="1036"/>
          <ac:spMkLst>
            <pc:docMk/>
            <pc:sldMk cId="3625400812" sldId="4121"/>
            <ac:spMk id="13" creationId="{FF84B1AB-BE39-468C-A47B-80EDF475C763}"/>
          </ac:spMkLst>
        </pc:spChg>
        <pc:spChg chg="mod">
          <ac:chgData name="Sudarshan Chakravarthi" userId="9632d19e-631d-46a5-9e9a-d9cc496f17d0" providerId="ADAL" clId="{910A8BEE-2D55-4B8D-8956-57E53E9745D7}" dt="2021-07-28T09:23:30.573" v="7864" actId="1036"/>
          <ac:spMkLst>
            <pc:docMk/>
            <pc:sldMk cId="3625400812" sldId="4121"/>
            <ac:spMk id="14" creationId="{07AD6EF4-7C12-4AAB-BD14-B4BFAB5B0D1A}"/>
          </ac:spMkLst>
        </pc:spChg>
        <pc:spChg chg="mod">
          <ac:chgData name="Sudarshan Chakravarthi" userId="9632d19e-631d-46a5-9e9a-d9cc496f17d0" providerId="ADAL" clId="{910A8BEE-2D55-4B8D-8956-57E53E9745D7}" dt="2021-07-28T09:23:30.573" v="7864" actId="1036"/>
          <ac:spMkLst>
            <pc:docMk/>
            <pc:sldMk cId="3625400812" sldId="4121"/>
            <ac:spMk id="15" creationId="{DAC6CDC8-8267-4099-98D0-E8DDA53DF1E8}"/>
          </ac:spMkLst>
        </pc:spChg>
        <pc:spChg chg="mod">
          <ac:chgData name="Sudarshan Chakravarthi" userId="9632d19e-631d-46a5-9e9a-d9cc496f17d0" providerId="ADAL" clId="{910A8BEE-2D55-4B8D-8956-57E53E9745D7}" dt="2021-07-28T09:23:30.573" v="7864" actId="1036"/>
          <ac:spMkLst>
            <pc:docMk/>
            <pc:sldMk cId="3625400812" sldId="4121"/>
            <ac:spMk id="16" creationId="{E8B52036-03DB-421C-8477-DECA44E13E02}"/>
          </ac:spMkLst>
        </pc:spChg>
        <pc:spChg chg="mod">
          <ac:chgData name="Sudarshan Chakravarthi" userId="9632d19e-631d-46a5-9e9a-d9cc496f17d0" providerId="ADAL" clId="{910A8BEE-2D55-4B8D-8956-57E53E9745D7}" dt="2021-07-28T09:23:30.573" v="7864" actId="1036"/>
          <ac:spMkLst>
            <pc:docMk/>
            <pc:sldMk cId="3625400812" sldId="4121"/>
            <ac:spMk id="17" creationId="{546A44C1-C3AF-409B-B2D3-054A61EAFF72}"/>
          </ac:spMkLst>
        </pc:spChg>
        <pc:spChg chg="add mod">
          <ac:chgData name="Sudarshan Chakravarthi" userId="9632d19e-631d-46a5-9e9a-d9cc496f17d0" providerId="ADAL" clId="{910A8BEE-2D55-4B8D-8956-57E53E9745D7}" dt="2021-08-19T09:24:04.185" v="13623" actId="1076"/>
          <ac:spMkLst>
            <pc:docMk/>
            <pc:sldMk cId="3625400812" sldId="4121"/>
            <ac:spMk id="19" creationId="{AB2D3EF8-43D6-4717-9E03-2BDD4F98A2D1}"/>
          </ac:spMkLst>
        </pc:spChg>
      </pc:sldChg>
      <pc:sldChg chg="addSp delSp modSp add del mod ord">
        <pc:chgData name="Sudarshan Chakravarthi" userId="9632d19e-631d-46a5-9e9a-d9cc496f17d0" providerId="ADAL" clId="{910A8BEE-2D55-4B8D-8956-57E53E9745D7}" dt="2022-08-26T12:13:02.474" v="14982" actId="2696"/>
        <pc:sldMkLst>
          <pc:docMk/>
          <pc:sldMk cId="2960957477" sldId="4122"/>
        </pc:sldMkLst>
        <pc:spChg chg="del mod">
          <ac:chgData name="Sudarshan Chakravarthi" userId="9632d19e-631d-46a5-9e9a-d9cc496f17d0" providerId="ADAL" clId="{910A8BEE-2D55-4B8D-8956-57E53E9745D7}" dt="2021-07-26T11:21:57.457" v="2714" actId="478"/>
          <ac:spMkLst>
            <pc:docMk/>
            <pc:sldMk cId="2960957477" sldId="4122"/>
            <ac:spMk id="2" creationId="{3199C463-3C9F-402F-8946-B5DCD78D6F4A}"/>
          </ac:spMkLst>
        </pc:spChg>
        <pc:spChg chg="del mod">
          <ac:chgData name="Sudarshan Chakravarthi" userId="9632d19e-631d-46a5-9e9a-d9cc496f17d0" providerId="ADAL" clId="{910A8BEE-2D55-4B8D-8956-57E53E9745D7}" dt="2021-07-26T11:21:53.793" v="2713" actId="478"/>
          <ac:spMkLst>
            <pc:docMk/>
            <pc:sldMk cId="2960957477" sldId="4122"/>
            <ac:spMk id="3" creationId="{C3EA26EC-331D-4E93-A5C6-B848580FC623}"/>
          </ac:spMkLst>
        </pc:spChg>
        <pc:spChg chg="mod">
          <ac:chgData name="Sudarshan Chakravarthi" userId="9632d19e-631d-46a5-9e9a-d9cc496f17d0" providerId="ADAL" clId="{910A8BEE-2D55-4B8D-8956-57E53E9745D7}" dt="2021-07-26T11:21:50.802" v="2712"/>
          <ac:spMkLst>
            <pc:docMk/>
            <pc:sldMk cId="2960957477" sldId="4122"/>
            <ac:spMk id="5" creationId="{598B77E3-23FC-4950-9F7E-70A595DC88D1}"/>
          </ac:spMkLst>
        </pc:spChg>
        <pc:spChg chg="mod">
          <ac:chgData name="Sudarshan Chakravarthi" userId="9632d19e-631d-46a5-9e9a-d9cc496f17d0" providerId="ADAL" clId="{910A8BEE-2D55-4B8D-8956-57E53E9745D7}" dt="2021-07-26T11:52:29.379" v="3085" actId="20577"/>
          <ac:spMkLst>
            <pc:docMk/>
            <pc:sldMk cId="2960957477" sldId="4122"/>
            <ac:spMk id="6" creationId="{14805721-F0DF-4BEC-9DCB-88D8F60E414C}"/>
          </ac:spMkLst>
        </pc:spChg>
        <pc:spChg chg="add mod">
          <ac:chgData name="Sudarshan Chakravarthi" userId="9632d19e-631d-46a5-9e9a-d9cc496f17d0" providerId="ADAL" clId="{910A8BEE-2D55-4B8D-8956-57E53E9745D7}" dt="2022-08-26T11:12:02.237" v="14421" actId="404"/>
          <ac:spMkLst>
            <pc:docMk/>
            <pc:sldMk cId="2960957477" sldId="4122"/>
            <ac:spMk id="7" creationId="{F33F3374-49F3-4682-A449-71559477180F}"/>
          </ac:spMkLst>
        </pc:spChg>
        <pc:spChg chg="add mod">
          <ac:chgData name="Sudarshan Chakravarthi" userId="9632d19e-631d-46a5-9e9a-d9cc496f17d0" providerId="ADAL" clId="{910A8BEE-2D55-4B8D-8956-57E53E9745D7}" dt="2021-07-27T18:08:23.342" v="6403" actId="6549"/>
          <ac:spMkLst>
            <pc:docMk/>
            <pc:sldMk cId="2960957477" sldId="4122"/>
            <ac:spMk id="9" creationId="{E3DC8025-7BCE-4938-B51A-67476335E883}"/>
          </ac:spMkLst>
        </pc:spChg>
        <pc:spChg chg="add mod">
          <ac:chgData name="Sudarshan Chakravarthi" userId="9632d19e-631d-46a5-9e9a-d9cc496f17d0" providerId="ADAL" clId="{910A8BEE-2D55-4B8D-8956-57E53E9745D7}" dt="2021-07-28T09:24:15.347" v="7874"/>
          <ac:spMkLst>
            <pc:docMk/>
            <pc:sldMk cId="2960957477" sldId="4122"/>
            <ac:spMk id="10" creationId="{4A3EFE2B-991E-4A38-86CC-A83C1953EE9B}"/>
          </ac:spMkLst>
        </pc:spChg>
        <pc:spChg chg="add mod">
          <ac:chgData name="Sudarshan Chakravarthi" userId="9632d19e-631d-46a5-9e9a-d9cc496f17d0" providerId="ADAL" clId="{910A8BEE-2D55-4B8D-8956-57E53E9745D7}" dt="2021-07-28T09:24:15.347" v="7874"/>
          <ac:spMkLst>
            <pc:docMk/>
            <pc:sldMk cId="2960957477" sldId="4122"/>
            <ac:spMk id="11" creationId="{9A918C3A-D828-48D7-9BC1-52F84269A23D}"/>
          </ac:spMkLst>
        </pc:spChg>
        <pc:spChg chg="add mod">
          <ac:chgData name="Sudarshan Chakravarthi" userId="9632d19e-631d-46a5-9e9a-d9cc496f17d0" providerId="ADAL" clId="{910A8BEE-2D55-4B8D-8956-57E53E9745D7}" dt="2021-07-28T09:24:15.347" v="7874"/>
          <ac:spMkLst>
            <pc:docMk/>
            <pc:sldMk cId="2960957477" sldId="4122"/>
            <ac:spMk id="12" creationId="{D14A3B0C-818C-4505-B51E-FFFAE3F23034}"/>
          </ac:spMkLst>
        </pc:spChg>
        <pc:spChg chg="add mod">
          <ac:chgData name="Sudarshan Chakravarthi" userId="9632d19e-631d-46a5-9e9a-d9cc496f17d0" providerId="ADAL" clId="{910A8BEE-2D55-4B8D-8956-57E53E9745D7}" dt="2021-07-28T09:24:15.347" v="7874"/>
          <ac:spMkLst>
            <pc:docMk/>
            <pc:sldMk cId="2960957477" sldId="4122"/>
            <ac:spMk id="13" creationId="{30BB2B3C-1D31-4763-B892-C47BA6AE013E}"/>
          </ac:spMkLst>
        </pc:spChg>
        <pc:spChg chg="add mod">
          <ac:chgData name="Sudarshan Chakravarthi" userId="9632d19e-631d-46a5-9e9a-d9cc496f17d0" providerId="ADAL" clId="{910A8BEE-2D55-4B8D-8956-57E53E9745D7}" dt="2021-07-28T09:24:15.347" v="7874"/>
          <ac:spMkLst>
            <pc:docMk/>
            <pc:sldMk cId="2960957477" sldId="4122"/>
            <ac:spMk id="14" creationId="{0C74821D-BEF1-45BD-B16B-C7E347F35360}"/>
          </ac:spMkLst>
        </pc:spChg>
        <pc:spChg chg="add mod">
          <ac:chgData name="Sudarshan Chakravarthi" userId="9632d19e-631d-46a5-9e9a-d9cc496f17d0" providerId="ADAL" clId="{910A8BEE-2D55-4B8D-8956-57E53E9745D7}" dt="2021-07-28T09:24:15.347" v="7874"/>
          <ac:spMkLst>
            <pc:docMk/>
            <pc:sldMk cId="2960957477" sldId="4122"/>
            <ac:spMk id="15" creationId="{0B1AD49E-6613-4015-8E6C-69B4E4F153CE}"/>
          </ac:spMkLst>
        </pc:spChg>
        <pc:spChg chg="add mod">
          <ac:chgData name="Sudarshan Chakravarthi" userId="9632d19e-631d-46a5-9e9a-d9cc496f17d0" providerId="ADAL" clId="{910A8BEE-2D55-4B8D-8956-57E53E9745D7}" dt="2021-07-28T09:24:15.347" v="7874"/>
          <ac:spMkLst>
            <pc:docMk/>
            <pc:sldMk cId="2960957477" sldId="4122"/>
            <ac:spMk id="16" creationId="{F1771F7E-CCCD-485F-A9A5-2DB12990BC49}"/>
          </ac:spMkLst>
        </pc:spChg>
        <pc:spChg chg="add mod">
          <ac:chgData name="Sudarshan Chakravarthi" userId="9632d19e-631d-46a5-9e9a-d9cc496f17d0" providerId="ADAL" clId="{910A8BEE-2D55-4B8D-8956-57E53E9745D7}" dt="2021-07-28T09:24:15.347" v="7874"/>
          <ac:spMkLst>
            <pc:docMk/>
            <pc:sldMk cId="2960957477" sldId="4122"/>
            <ac:spMk id="17" creationId="{BDA4E88A-F81F-4DFA-B12F-E9175782EC9A}"/>
          </ac:spMkLst>
        </pc:spChg>
        <pc:spChg chg="add mod">
          <ac:chgData name="Sudarshan Chakravarthi" userId="9632d19e-631d-46a5-9e9a-d9cc496f17d0" providerId="ADAL" clId="{910A8BEE-2D55-4B8D-8956-57E53E9745D7}" dt="2021-07-28T09:24:15.347" v="7874"/>
          <ac:spMkLst>
            <pc:docMk/>
            <pc:sldMk cId="2960957477" sldId="4122"/>
            <ac:spMk id="18" creationId="{C8F3B6CF-4084-4A12-8906-56CE03748EB1}"/>
          </ac:spMkLst>
        </pc:spChg>
        <pc:grpChg chg="add mod">
          <ac:chgData name="Sudarshan Chakravarthi" userId="9632d19e-631d-46a5-9e9a-d9cc496f17d0" providerId="ADAL" clId="{910A8BEE-2D55-4B8D-8956-57E53E9745D7}" dt="2021-07-26T11:21:38.852" v="2710"/>
          <ac:grpSpMkLst>
            <pc:docMk/>
            <pc:sldMk cId="2960957477" sldId="4122"/>
            <ac:grpSpMk id="4" creationId="{892D7AF7-7569-4F3D-948C-CF4F97C1CCBA}"/>
          </ac:grpSpMkLst>
        </pc:grpChg>
        <pc:graphicFrameChg chg="add del mod">
          <ac:chgData name="Sudarshan Chakravarthi" userId="9632d19e-631d-46a5-9e9a-d9cc496f17d0" providerId="ADAL" clId="{910A8BEE-2D55-4B8D-8956-57E53E9745D7}" dt="2021-07-27T12:22:00.922" v="4417"/>
          <ac:graphicFrameMkLst>
            <pc:docMk/>
            <pc:sldMk cId="2960957477" sldId="4122"/>
            <ac:graphicFrameMk id="2" creationId="{E52573F0-1385-44CE-8525-AD3DCF83F882}"/>
          </ac:graphicFrameMkLst>
        </pc:graphicFrameChg>
        <pc:graphicFrameChg chg="add del mod">
          <ac:chgData name="Sudarshan Chakravarthi" userId="9632d19e-631d-46a5-9e9a-d9cc496f17d0" providerId="ADAL" clId="{910A8BEE-2D55-4B8D-8956-57E53E9745D7}" dt="2021-07-27T12:22:00.922" v="4417"/>
          <ac:graphicFrameMkLst>
            <pc:docMk/>
            <pc:sldMk cId="2960957477" sldId="4122"/>
            <ac:graphicFrameMk id="10" creationId="{91966A52-68D8-4357-8BE4-D14E614DBBA1}"/>
          </ac:graphicFrameMkLst>
        </pc:graphicFrameChg>
        <pc:picChg chg="add mod">
          <ac:chgData name="Sudarshan Chakravarthi" userId="9632d19e-631d-46a5-9e9a-d9cc496f17d0" providerId="ADAL" clId="{910A8BEE-2D55-4B8D-8956-57E53E9745D7}" dt="2021-07-26T11:46:35.376" v="2761"/>
          <ac:picMkLst>
            <pc:docMk/>
            <pc:sldMk cId="2960957477" sldId="4122"/>
            <ac:picMk id="8" creationId="{A8C79FF0-45FA-46CD-948C-870E5DEC67AE}"/>
          </ac:picMkLst>
        </pc:picChg>
      </pc:sldChg>
      <pc:sldChg chg="modSp add del mod">
        <pc:chgData name="Sudarshan Chakravarthi" userId="9632d19e-631d-46a5-9e9a-d9cc496f17d0" providerId="ADAL" clId="{910A8BEE-2D55-4B8D-8956-57E53E9745D7}" dt="2022-08-26T12:13:02.474" v="14982" actId="2696"/>
        <pc:sldMkLst>
          <pc:docMk/>
          <pc:sldMk cId="986042610" sldId="4123"/>
        </pc:sldMkLst>
        <pc:spChg chg="mod">
          <ac:chgData name="Sudarshan Chakravarthi" userId="9632d19e-631d-46a5-9e9a-d9cc496f17d0" providerId="ADAL" clId="{910A8BEE-2D55-4B8D-8956-57E53E9745D7}" dt="2022-08-26T11:17:34.836" v="14517" actId="404"/>
          <ac:spMkLst>
            <pc:docMk/>
            <pc:sldMk cId="986042610" sldId="4123"/>
            <ac:spMk id="7" creationId="{AC65C781-AA6C-4BB4-9C20-76102FE22801}"/>
          </ac:spMkLst>
        </pc:spChg>
      </pc:sldChg>
      <pc:sldChg chg="addSp delSp modSp add del mod">
        <pc:chgData name="Sudarshan Chakravarthi" userId="9632d19e-631d-46a5-9e9a-d9cc496f17d0" providerId="ADAL" clId="{910A8BEE-2D55-4B8D-8956-57E53E9745D7}" dt="2021-07-27T18:13:58.935" v="6464" actId="2696"/>
        <pc:sldMkLst>
          <pc:docMk/>
          <pc:sldMk cId="1914877864" sldId="4123"/>
        </pc:sldMkLst>
        <pc:spChg chg="del mod">
          <ac:chgData name="Sudarshan Chakravarthi" userId="9632d19e-631d-46a5-9e9a-d9cc496f17d0" providerId="ADAL" clId="{910A8BEE-2D55-4B8D-8956-57E53E9745D7}" dt="2021-07-26T11:21:28.458" v="2708" actId="478"/>
          <ac:spMkLst>
            <pc:docMk/>
            <pc:sldMk cId="1914877864" sldId="4123"/>
            <ac:spMk id="2" creationId="{3199C463-3C9F-402F-8946-B5DCD78D6F4A}"/>
          </ac:spMkLst>
        </pc:spChg>
        <pc:spChg chg="del mod">
          <ac:chgData name="Sudarshan Chakravarthi" userId="9632d19e-631d-46a5-9e9a-d9cc496f17d0" providerId="ADAL" clId="{910A8BEE-2D55-4B8D-8956-57E53E9745D7}" dt="2021-07-26T11:21:26.909" v="2707" actId="478"/>
          <ac:spMkLst>
            <pc:docMk/>
            <pc:sldMk cId="1914877864" sldId="4123"/>
            <ac:spMk id="3" creationId="{C3EA26EC-331D-4E93-A5C6-B848580FC623}"/>
          </ac:spMkLst>
        </pc:spChg>
        <pc:spChg chg="mod">
          <ac:chgData name="Sudarshan Chakravarthi" userId="9632d19e-631d-46a5-9e9a-d9cc496f17d0" providerId="ADAL" clId="{910A8BEE-2D55-4B8D-8956-57E53E9745D7}" dt="2021-07-26T11:21:09.683" v="2703"/>
          <ac:spMkLst>
            <pc:docMk/>
            <pc:sldMk cId="1914877864" sldId="4123"/>
            <ac:spMk id="5" creationId="{E3CE973B-2228-406E-B848-5A80B4EF7C9D}"/>
          </ac:spMkLst>
        </pc:spChg>
        <pc:spChg chg="mod">
          <ac:chgData name="Sudarshan Chakravarthi" userId="9632d19e-631d-46a5-9e9a-d9cc496f17d0" providerId="ADAL" clId="{910A8BEE-2D55-4B8D-8956-57E53E9745D7}" dt="2021-07-26T11:54:10.240" v="3214" actId="6549"/>
          <ac:spMkLst>
            <pc:docMk/>
            <pc:sldMk cId="1914877864" sldId="4123"/>
            <ac:spMk id="6" creationId="{35AAEBAD-C518-4586-9846-B0F70BC6CC3C}"/>
          </ac:spMkLst>
        </pc:spChg>
        <pc:spChg chg="add mod">
          <ac:chgData name="Sudarshan Chakravarthi" userId="9632d19e-631d-46a5-9e9a-d9cc496f17d0" providerId="ADAL" clId="{910A8BEE-2D55-4B8D-8956-57E53E9745D7}" dt="2021-07-27T13:41:36.169" v="4774" actId="1076"/>
          <ac:spMkLst>
            <pc:docMk/>
            <pc:sldMk cId="1914877864" sldId="4123"/>
            <ac:spMk id="7" creationId="{AC65C781-AA6C-4BB4-9C20-76102FE22801}"/>
          </ac:spMkLst>
        </pc:spChg>
        <pc:spChg chg="add mod">
          <ac:chgData name="Sudarshan Chakravarthi" userId="9632d19e-631d-46a5-9e9a-d9cc496f17d0" providerId="ADAL" clId="{910A8BEE-2D55-4B8D-8956-57E53E9745D7}" dt="2021-07-27T18:08:31.758" v="6406" actId="6549"/>
          <ac:spMkLst>
            <pc:docMk/>
            <pc:sldMk cId="1914877864" sldId="4123"/>
            <ac:spMk id="9" creationId="{5E39EC7D-96BF-4A30-86E3-4623085D49F9}"/>
          </ac:spMkLst>
        </pc:spChg>
        <pc:spChg chg="add mod">
          <ac:chgData name="Sudarshan Chakravarthi" userId="9632d19e-631d-46a5-9e9a-d9cc496f17d0" providerId="ADAL" clId="{910A8BEE-2D55-4B8D-8956-57E53E9745D7}" dt="2021-07-27T13:42:08.768" v="4802" actId="1076"/>
          <ac:spMkLst>
            <pc:docMk/>
            <pc:sldMk cId="1914877864" sldId="4123"/>
            <ac:spMk id="10" creationId="{54687AB1-B6F8-4152-963D-308030962E09}"/>
          </ac:spMkLst>
        </pc:spChg>
        <pc:spChg chg="add mod">
          <ac:chgData name="Sudarshan Chakravarthi" userId="9632d19e-631d-46a5-9e9a-d9cc496f17d0" providerId="ADAL" clId="{910A8BEE-2D55-4B8D-8956-57E53E9745D7}" dt="2021-07-27T13:42:08.768" v="4802" actId="1076"/>
          <ac:spMkLst>
            <pc:docMk/>
            <pc:sldMk cId="1914877864" sldId="4123"/>
            <ac:spMk id="11" creationId="{2227051D-D1C1-4A9C-98F4-66BF0F2CB1B5}"/>
          </ac:spMkLst>
        </pc:spChg>
        <pc:spChg chg="add mod">
          <ac:chgData name="Sudarshan Chakravarthi" userId="9632d19e-631d-46a5-9e9a-d9cc496f17d0" providerId="ADAL" clId="{910A8BEE-2D55-4B8D-8956-57E53E9745D7}" dt="2021-07-27T13:42:08.768" v="4802" actId="1076"/>
          <ac:spMkLst>
            <pc:docMk/>
            <pc:sldMk cId="1914877864" sldId="4123"/>
            <ac:spMk id="12" creationId="{DC00C4D0-FD72-4611-B261-32D704FD4720}"/>
          </ac:spMkLst>
        </pc:spChg>
        <pc:spChg chg="add mod">
          <ac:chgData name="Sudarshan Chakravarthi" userId="9632d19e-631d-46a5-9e9a-d9cc496f17d0" providerId="ADAL" clId="{910A8BEE-2D55-4B8D-8956-57E53E9745D7}" dt="2021-07-27T13:42:08.768" v="4802" actId="1076"/>
          <ac:spMkLst>
            <pc:docMk/>
            <pc:sldMk cId="1914877864" sldId="4123"/>
            <ac:spMk id="13" creationId="{32E9CE12-0163-4CAE-9C4B-08EC1E2F6E64}"/>
          </ac:spMkLst>
        </pc:spChg>
        <pc:spChg chg="add mod">
          <ac:chgData name="Sudarshan Chakravarthi" userId="9632d19e-631d-46a5-9e9a-d9cc496f17d0" providerId="ADAL" clId="{910A8BEE-2D55-4B8D-8956-57E53E9745D7}" dt="2021-07-27T13:42:08.768" v="4802" actId="1076"/>
          <ac:spMkLst>
            <pc:docMk/>
            <pc:sldMk cId="1914877864" sldId="4123"/>
            <ac:spMk id="14" creationId="{9AF65BD3-0F50-4FF7-B020-EF1AB982DB59}"/>
          </ac:spMkLst>
        </pc:spChg>
        <pc:spChg chg="add mod">
          <ac:chgData name="Sudarshan Chakravarthi" userId="9632d19e-631d-46a5-9e9a-d9cc496f17d0" providerId="ADAL" clId="{910A8BEE-2D55-4B8D-8956-57E53E9745D7}" dt="2021-07-27T13:42:08.768" v="4802" actId="1076"/>
          <ac:spMkLst>
            <pc:docMk/>
            <pc:sldMk cId="1914877864" sldId="4123"/>
            <ac:spMk id="15" creationId="{7A0CB81C-DBEE-45E9-AE1A-03AB61086C9E}"/>
          </ac:spMkLst>
        </pc:spChg>
        <pc:spChg chg="add mod">
          <ac:chgData name="Sudarshan Chakravarthi" userId="9632d19e-631d-46a5-9e9a-d9cc496f17d0" providerId="ADAL" clId="{910A8BEE-2D55-4B8D-8956-57E53E9745D7}" dt="2021-07-27T13:42:08.768" v="4802" actId="1076"/>
          <ac:spMkLst>
            <pc:docMk/>
            <pc:sldMk cId="1914877864" sldId="4123"/>
            <ac:spMk id="16" creationId="{EF269654-8F70-458B-8A31-98924A548A69}"/>
          </ac:spMkLst>
        </pc:spChg>
        <pc:spChg chg="add mod">
          <ac:chgData name="Sudarshan Chakravarthi" userId="9632d19e-631d-46a5-9e9a-d9cc496f17d0" providerId="ADAL" clId="{910A8BEE-2D55-4B8D-8956-57E53E9745D7}" dt="2021-07-27T13:42:08.768" v="4802" actId="1076"/>
          <ac:spMkLst>
            <pc:docMk/>
            <pc:sldMk cId="1914877864" sldId="4123"/>
            <ac:spMk id="17" creationId="{0A62C419-C5F8-41EA-AAAC-DD162F01E9DC}"/>
          </ac:spMkLst>
        </pc:spChg>
        <pc:spChg chg="add mod">
          <ac:chgData name="Sudarshan Chakravarthi" userId="9632d19e-631d-46a5-9e9a-d9cc496f17d0" providerId="ADAL" clId="{910A8BEE-2D55-4B8D-8956-57E53E9745D7}" dt="2021-07-27T13:42:08.768" v="4802" actId="1076"/>
          <ac:spMkLst>
            <pc:docMk/>
            <pc:sldMk cId="1914877864" sldId="4123"/>
            <ac:spMk id="18" creationId="{61B01783-9195-42E6-B970-58552DD63D22}"/>
          </ac:spMkLst>
        </pc:spChg>
        <pc:spChg chg="add del mod">
          <ac:chgData name="Sudarshan Chakravarthi" userId="9632d19e-631d-46a5-9e9a-d9cc496f17d0" providerId="ADAL" clId="{910A8BEE-2D55-4B8D-8956-57E53E9745D7}" dt="2021-07-27T13:42:01.725" v="4801" actId="478"/>
          <ac:spMkLst>
            <pc:docMk/>
            <pc:sldMk cId="1914877864" sldId="4123"/>
            <ac:spMk id="19" creationId="{8DBDC30E-35D6-44ED-926E-4E3964E0F7C1}"/>
          </ac:spMkLst>
        </pc:spChg>
        <pc:spChg chg="add del mod">
          <ac:chgData name="Sudarshan Chakravarthi" userId="9632d19e-631d-46a5-9e9a-d9cc496f17d0" providerId="ADAL" clId="{910A8BEE-2D55-4B8D-8956-57E53E9745D7}" dt="2021-07-27T13:42:01.725" v="4801" actId="478"/>
          <ac:spMkLst>
            <pc:docMk/>
            <pc:sldMk cId="1914877864" sldId="4123"/>
            <ac:spMk id="20" creationId="{91683290-CE81-4985-8093-71C9680A5C5A}"/>
          </ac:spMkLst>
        </pc:spChg>
        <pc:spChg chg="add del mod">
          <ac:chgData name="Sudarshan Chakravarthi" userId="9632d19e-631d-46a5-9e9a-d9cc496f17d0" providerId="ADAL" clId="{910A8BEE-2D55-4B8D-8956-57E53E9745D7}" dt="2021-07-27T13:42:01.725" v="4801" actId="478"/>
          <ac:spMkLst>
            <pc:docMk/>
            <pc:sldMk cId="1914877864" sldId="4123"/>
            <ac:spMk id="21" creationId="{7C0587F7-25E0-4F3D-B713-998CC65C02F9}"/>
          </ac:spMkLst>
        </pc:spChg>
        <pc:spChg chg="add del mod">
          <ac:chgData name="Sudarshan Chakravarthi" userId="9632d19e-631d-46a5-9e9a-d9cc496f17d0" providerId="ADAL" clId="{910A8BEE-2D55-4B8D-8956-57E53E9745D7}" dt="2021-07-27T13:42:01.725" v="4801" actId="478"/>
          <ac:spMkLst>
            <pc:docMk/>
            <pc:sldMk cId="1914877864" sldId="4123"/>
            <ac:spMk id="22" creationId="{7FCDC186-D72E-472C-B58F-75E0CAE2B6FD}"/>
          </ac:spMkLst>
        </pc:spChg>
        <pc:spChg chg="add del mod">
          <ac:chgData name="Sudarshan Chakravarthi" userId="9632d19e-631d-46a5-9e9a-d9cc496f17d0" providerId="ADAL" clId="{910A8BEE-2D55-4B8D-8956-57E53E9745D7}" dt="2021-07-27T13:42:01.725" v="4801" actId="478"/>
          <ac:spMkLst>
            <pc:docMk/>
            <pc:sldMk cId="1914877864" sldId="4123"/>
            <ac:spMk id="23" creationId="{4D57A8AC-3BC5-45A9-9B82-B15DAD502373}"/>
          </ac:spMkLst>
        </pc:spChg>
        <pc:spChg chg="add del mod">
          <ac:chgData name="Sudarshan Chakravarthi" userId="9632d19e-631d-46a5-9e9a-d9cc496f17d0" providerId="ADAL" clId="{910A8BEE-2D55-4B8D-8956-57E53E9745D7}" dt="2021-07-27T13:42:01.725" v="4801" actId="478"/>
          <ac:spMkLst>
            <pc:docMk/>
            <pc:sldMk cId="1914877864" sldId="4123"/>
            <ac:spMk id="24" creationId="{6114BC68-E10B-4A1A-BF90-FB27D7D9F37D}"/>
          </ac:spMkLst>
        </pc:spChg>
        <pc:spChg chg="add del mod">
          <ac:chgData name="Sudarshan Chakravarthi" userId="9632d19e-631d-46a5-9e9a-d9cc496f17d0" providerId="ADAL" clId="{910A8BEE-2D55-4B8D-8956-57E53E9745D7}" dt="2021-07-27T13:42:01.725" v="4801" actId="478"/>
          <ac:spMkLst>
            <pc:docMk/>
            <pc:sldMk cId="1914877864" sldId="4123"/>
            <ac:spMk id="25" creationId="{BAB264A6-517E-4203-853D-F85592085C79}"/>
          </ac:spMkLst>
        </pc:spChg>
        <pc:spChg chg="add del mod">
          <ac:chgData name="Sudarshan Chakravarthi" userId="9632d19e-631d-46a5-9e9a-d9cc496f17d0" providerId="ADAL" clId="{910A8BEE-2D55-4B8D-8956-57E53E9745D7}" dt="2021-07-27T13:42:01.725" v="4801" actId="478"/>
          <ac:spMkLst>
            <pc:docMk/>
            <pc:sldMk cId="1914877864" sldId="4123"/>
            <ac:spMk id="26" creationId="{EC81CF17-04E2-45A5-9F03-686F98D86E65}"/>
          </ac:spMkLst>
        </pc:spChg>
        <pc:spChg chg="add del mod">
          <ac:chgData name="Sudarshan Chakravarthi" userId="9632d19e-631d-46a5-9e9a-d9cc496f17d0" providerId="ADAL" clId="{910A8BEE-2D55-4B8D-8956-57E53E9745D7}" dt="2021-07-27T13:42:01.725" v="4801" actId="478"/>
          <ac:spMkLst>
            <pc:docMk/>
            <pc:sldMk cId="1914877864" sldId="4123"/>
            <ac:spMk id="27" creationId="{D5779CA4-BE10-448D-A2B2-15CCBD14E0AE}"/>
          </ac:spMkLst>
        </pc:spChg>
        <pc:grpChg chg="add mod">
          <ac:chgData name="Sudarshan Chakravarthi" userId="9632d19e-631d-46a5-9e9a-d9cc496f17d0" providerId="ADAL" clId="{910A8BEE-2D55-4B8D-8956-57E53E9745D7}" dt="2021-07-26T11:21:04.645" v="2702"/>
          <ac:grpSpMkLst>
            <pc:docMk/>
            <pc:sldMk cId="1914877864" sldId="4123"/>
            <ac:grpSpMk id="4" creationId="{01E0BD64-58A5-49B0-8CEE-0F7D121578C2}"/>
          </ac:grpSpMkLst>
        </pc:grpChg>
        <pc:picChg chg="add mod">
          <ac:chgData name="Sudarshan Chakravarthi" userId="9632d19e-631d-46a5-9e9a-d9cc496f17d0" providerId="ADAL" clId="{910A8BEE-2D55-4B8D-8956-57E53E9745D7}" dt="2021-07-26T11:46:36.705" v="2762"/>
          <ac:picMkLst>
            <pc:docMk/>
            <pc:sldMk cId="1914877864" sldId="4123"/>
            <ac:picMk id="8" creationId="{F08D18CB-9AD2-4008-8EE2-F8883414688B}"/>
          </ac:picMkLst>
        </pc:picChg>
      </pc:sldChg>
      <pc:sldChg chg="addSp delSp modSp add del mod ord">
        <pc:chgData name="Sudarshan Chakravarthi" userId="9632d19e-631d-46a5-9e9a-d9cc496f17d0" providerId="ADAL" clId="{910A8BEE-2D55-4B8D-8956-57E53E9745D7}" dt="2022-08-26T12:13:02.474" v="14982" actId="2696"/>
        <pc:sldMkLst>
          <pc:docMk/>
          <pc:sldMk cId="3768560479" sldId="4124"/>
        </pc:sldMkLst>
        <pc:spChg chg="del mod">
          <ac:chgData name="Sudarshan Chakravarthi" userId="9632d19e-631d-46a5-9e9a-d9cc496f17d0" providerId="ADAL" clId="{910A8BEE-2D55-4B8D-8956-57E53E9745D7}" dt="2021-07-26T11:20:55.867" v="2700" actId="478"/>
          <ac:spMkLst>
            <pc:docMk/>
            <pc:sldMk cId="3768560479" sldId="4124"/>
            <ac:spMk id="2" creationId="{3199C463-3C9F-402F-8946-B5DCD78D6F4A}"/>
          </ac:spMkLst>
        </pc:spChg>
        <pc:spChg chg="del mod">
          <ac:chgData name="Sudarshan Chakravarthi" userId="9632d19e-631d-46a5-9e9a-d9cc496f17d0" providerId="ADAL" clId="{910A8BEE-2D55-4B8D-8956-57E53E9745D7}" dt="2021-07-26T11:20:54.467" v="2699" actId="478"/>
          <ac:spMkLst>
            <pc:docMk/>
            <pc:sldMk cId="3768560479" sldId="4124"/>
            <ac:spMk id="3" creationId="{C3EA26EC-331D-4E93-A5C6-B848580FC623}"/>
          </ac:spMkLst>
        </pc:spChg>
        <pc:spChg chg="mod">
          <ac:chgData name="Sudarshan Chakravarthi" userId="9632d19e-631d-46a5-9e9a-d9cc496f17d0" providerId="ADAL" clId="{910A8BEE-2D55-4B8D-8956-57E53E9745D7}" dt="2021-07-26T11:20:46.764" v="2697"/>
          <ac:spMkLst>
            <pc:docMk/>
            <pc:sldMk cId="3768560479" sldId="4124"/>
            <ac:spMk id="5" creationId="{82750A26-C36B-4C55-97BE-69A0EBBCA9C1}"/>
          </ac:spMkLst>
        </pc:spChg>
        <pc:spChg chg="mod">
          <ac:chgData name="Sudarshan Chakravarthi" userId="9632d19e-631d-46a5-9e9a-d9cc496f17d0" providerId="ADAL" clId="{910A8BEE-2D55-4B8D-8956-57E53E9745D7}" dt="2021-07-26T11:54:45.382" v="3229" actId="2711"/>
          <ac:spMkLst>
            <pc:docMk/>
            <pc:sldMk cId="3768560479" sldId="4124"/>
            <ac:spMk id="6" creationId="{FB154C97-062F-49AC-9897-3E59FC1CA1B6}"/>
          </ac:spMkLst>
        </pc:spChg>
        <pc:spChg chg="add mod">
          <ac:chgData name="Sudarshan Chakravarthi" userId="9632d19e-631d-46a5-9e9a-d9cc496f17d0" providerId="ADAL" clId="{910A8BEE-2D55-4B8D-8956-57E53E9745D7}" dt="2022-08-26T11:16:34.670" v="14497" actId="404"/>
          <ac:spMkLst>
            <pc:docMk/>
            <pc:sldMk cId="3768560479" sldId="4124"/>
            <ac:spMk id="7" creationId="{D11CD8C1-F6DC-47A6-83B6-E9DEB049E43D}"/>
          </ac:spMkLst>
        </pc:spChg>
        <pc:spChg chg="add mod">
          <ac:chgData name="Sudarshan Chakravarthi" userId="9632d19e-631d-46a5-9e9a-d9cc496f17d0" providerId="ADAL" clId="{910A8BEE-2D55-4B8D-8956-57E53E9745D7}" dt="2021-07-27T18:08:42.412" v="6408" actId="6549"/>
          <ac:spMkLst>
            <pc:docMk/>
            <pc:sldMk cId="3768560479" sldId="4124"/>
            <ac:spMk id="9" creationId="{88230DDD-9CC3-4AF5-BFD8-635E901BF599}"/>
          </ac:spMkLst>
        </pc:spChg>
        <pc:spChg chg="add mod">
          <ac:chgData name="Sudarshan Chakravarthi" userId="9632d19e-631d-46a5-9e9a-d9cc496f17d0" providerId="ADAL" clId="{910A8BEE-2D55-4B8D-8956-57E53E9745D7}" dt="2021-07-28T09:24:06.674" v="7871"/>
          <ac:spMkLst>
            <pc:docMk/>
            <pc:sldMk cId="3768560479" sldId="4124"/>
            <ac:spMk id="10" creationId="{EC6BEFE4-3FAC-4D0D-94E3-C2C3D4F0E510}"/>
          </ac:spMkLst>
        </pc:spChg>
        <pc:spChg chg="add mod">
          <ac:chgData name="Sudarshan Chakravarthi" userId="9632d19e-631d-46a5-9e9a-d9cc496f17d0" providerId="ADAL" clId="{910A8BEE-2D55-4B8D-8956-57E53E9745D7}" dt="2021-07-28T09:24:06.674" v="7871"/>
          <ac:spMkLst>
            <pc:docMk/>
            <pc:sldMk cId="3768560479" sldId="4124"/>
            <ac:spMk id="11" creationId="{9ED9F4B4-F7A7-4327-8BC4-D414DE139162}"/>
          </ac:spMkLst>
        </pc:spChg>
        <pc:spChg chg="add mod">
          <ac:chgData name="Sudarshan Chakravarthi" userId="9632d19e-631d-46a5-9e9a-d9cc496f17d0" providerId="ADAL" clId="{910A8BEE-2D55-4B8D-8956-57E53E9745D7}" dt="2021-07-28T09:24:06.674" v="7871"/>
          <ac:spMkLst>
            <pc:docMk/>
            <pc:sldMk cId="3768560479" sldId="4124"/>
            <ac:spMk id="12" creationId="{7DA41055-EF34-4084-8939-CFC4B86FE0C5}"/>
          </ac:spMkLst>
        </pc:spChg>
        <pc:spChg chg="add mod">
          <ac:chgData name="Sudarshan Chakravarthi" userId="9632d19e-631d-46a5-9e9a-d9cc496f17d0" providerId="ADAL" clId="{910A8BEE-2D55-4B8D-8956-57E53E9745D7}" dt="2021-07-28T09:24:06.674" v="7871"/>
          <ac:spMkLst>
            <pc:docMk/>
            <pc:sldMk cId="3768560479" sldId="4124"/>
            <ac:spMk id="13" creationId="{F2F2F568-7FCF-43FB-BE59-04C9E1B67E96}"/>
          </ac:spMkLst>
        </pc:spChg>
        <pc:spChg chg="add mod">
          <ac:chgData name="Sudarshan Chakravarthi" userId="9632d19e-631d-46a5-9e9a-d9cc496f17d0" providerId="ADAL" clId="{910A8BEE-2D55-4B8D-8956-57E53E9745D7}" dt="2021-07-28T09:24:06.674" v="7871"/>
          <ac:spMkLst>
            <pc:docMk/>
            <pc:sldMk cId="3768560479" sldId="4124"/>
            <ac:spMk id="14" creationId="{2F391ED4-28B2-48F2-B7BD-B580465AEE5C}"/>
          </ac:spMkLst>
        </pc:spChg>
        <pc:spChg chg="add mod">
          <ac:chgData name="Sudarshan Chakravarthi" userId="9632d19e-631d-46a5-9e9a-d9cc496f17d0" providerId="ADAL" clId="{910A8BEE-2D55-4B8D-8956-57E53E9745D7}" dt="2021-07-28T09:24:06.674" v="7871"/>
          <ac:spMkLst>
            <pc:docMk/>
            <pc:sldMk cId="3768560479" sldId="4124"/>
            <ac:spMk id="15" creationId="{B3A2072A-5ED5-4CB9-B71D-F4D25DAA7104}"/>
          </ac:spMkLst>
        </pc:spChg>
        <pc:spChg chg="add mod">
          <ac:chgData name="Sudarshan Chakravarthi" userId="9632d19e-631d-46a5-9e9a-d9cc496f17d0" providerId="ADAL" clId="{910A8BEE-2D55-4B8D-8956-57E53E9745D7}" dt="2021-07-28T09:24:06.674" v="7871"/>
          <ac:spMkLst>
            <pc:docMk/>
            <pc:sldMk cId="3768560479" sldId="4124"/>
            <ac:spMk id="16" creationId="{BDD569B1-1507-4B99-A76E-B48835B21B19}"/>
          </ac:spMkLst>
        </pc:spChg>
        <pc:spChg chg="add mod">
          <ac:chgData name="Sudarshan Chakravarthi" userId="9632d19e-631d-46a5-9e9a-d9cc496f17d0" providerId="ADAL" clId="{910A8BEE-2D55-4B8D-8956-57E53E9745D7}" dt="2021-07-28T09:24:06.674" v="7871"/>
          <ac:spMkLst>
            <pc:docMk/>
            <pc:sldMk cId="3768560479" sldId="4124"/>
            <ac:spMk id="17" creationId="{C8F95ACA-0F3E-438E-B65F-E67FE62CFDF2}"/>
          </ac:spMkLst>
        </pc:spChg>
        <pc:spChg chg="add mod">
          <ac:chgData name="Sudarshan Chakravarthi" userId="9632d19e-631d-46a5-9e9a-d9cc496f17d0" providerId="ADAL" clId="{910A8BEE-2D55-4B8D-8956-57E53E9745D7}" dt="2021-07-28T09:24:06.674" v="7871"/>
          <ac:spMkLst>
            <pc:docMk/>
            <pc:sldMk cId="3768560479" sldId="4124"/>
            <ac:spMk id="18" creationId="{A21FB3ED-9D85-4D40-BECE-BA48E78179C3}"/>
          </ac:spMkLst>
        </pc:spChg>
        <pc:grpChg chg="add mod">
          <ac:chgData name="Sudarshan Chakravarthi" userId="9632d19e-631d-46a5-9e9a-d9cc496f17d0" providerId="ADAL" clId="{910A8BEE-2D55-4B8D-8956-57E53E9745D7}" dt="2021-07-26T11:20:40.569" v="2696"/>
          <ac:grpSpMkLst>
            <pc:docMk/>
            <pc:sldMk cId="3768560479" sldId="4124"/>
            <ac:grpSpMk id="4" creationId="{1159EA8E-76D9-453B-97E4-CCF0B9EFDA6E}"/>
          </ac:grpSpMkLst>
        </pc:grpChg>
        <pc:picChg chg="add mod">
          <ac:chgData name="Sudarshan Chakravarthi" userId="9632d19e-631d-46a5-9e9a-d9cc496f17d0" providerId="ADAL" clId="{910A8BEE-2D55-4B8D-8956-57E53E9745D7}" dt="2021-07-26T11:46:37.690" v="2763"/>
          <ac:picMkLst>
            <pc:docMk/>
            <pc:sldMk cId="3768560479" sldId="4124"/>
            <ac:picMk id="8" creationId="{F34ECEAB-D1DC-49CE-A54E-30C5FE9114ED}"/>
          </ac:picMkLst>
        </pc:picChg>
      </pc:sldChg>
      <pc:sldChg chg="addSp delSp modSp add del mod ord">
        <pc:chgData name="Sudarshan Chakravarthi" userId="9632d19e-631d-46a5-9e9a-d9cc496f17d0" providerId="ADAL" clId="{910A8BEE-2D55-4B8D-8956-57E53E9745D7}" dt="2021-07-27T18:13:42.697" v="6462" actId="2696"/>
        <pc:sldMkLst>
          <pc:docMk/>
          <pc:sldMk cId="1255410486" sldId="4125"/>
        </pc:sldMkLst>
        <pc:spChg chg="del mod">
          <ac:chgData name="Sudarshan Chakravarthi" userId="9632d19e-631d-46a5-9e9a-d9cc496f17d0" providerId="ADAL" clId="{910A8BEE-2D55-4B8D-8956-57E53E9745D7}" dt="2021-07-26T11:20:32.089" v="2694" actId="478"/>
          <ac:spMkLst>
            <pc:docMk/>
            <pc:sldMk cId="1255410486" sldId="4125"/>
            <ac:spMk id="2" creationId="{3199C463-3C9F-402F-8946-B5DCD78D6F4A}"/>
          </ac:spMkLst>
        </pc:spChg>
        <pc:spChg chg="del mod">
          <ac:chgData name="Sudarshan Chakravarthi" userId="9632d19e-631d-46a5-9e9a-d9cc496f17d0" providerId="ADAL" clId="{910A8BEE-2D55-4B8D-8956-57E53E9745D7}" dt="2021-07-26T11:20:30.614" v="2693" actId="478"/>
          <ac:spMkLst>
            <pc:docMk/>
            <pc:sldMk cId="1255410486" sldId="4125"/>
            <ac:spMk id="3" creationId="{C3EA26EC-331D-4E93-A5C6-B848580FC623}"/>
          </ac:spMkLst>
        </pc:spChg>
        <pc:spChg chg="mod">
          <ac:chgData name="Sudarshan Chakravarthi" userId="9632d19e-631d-46a5-9e9a-d9cc496f17d0" providerId="ADAL" clId="{910A8BEE-2D55-4B8D-8956-57E53E9745D7}" dt="2021-07-26T11:20:22.989" v="2691"/>
          <ac:spMkLst>
            <pc:docMk/>
            <pc:sldMk cId="1255410486" sldId="4125"/>
            <ac:spMk id="5" creationId="{07A6B908-C527-4B4E-B987-14BA1126ED7B}"/>
          </ac:spMkLst>
        </pc:spChg>
        <pc:spChg chg="mod">
          <ac:chgData name="Sudarshan Chakravarthi" userId="9632d19e-631d-46a5-9e9a-d9cc496f17d0" providerId="ADAL" clId="{910A8BEE-2D55-4B8D-8956-57E53E9745D7}" dt="2021-07-26T11:20:28.264" v="2692"/>
          <ac:spMkLst>
            <pc:docMk/>
            <pc:sldMk cId="1255410486" sldId="4125"/>
            <ac:spMk id="6" creationId="{13B352AE-412A-4555-89FC-A673BEE70106}"/>
          </ac:spMkLst>
        </pc:spChg>
        <pc:spChg chg="add mod">
          <ac:chgData name="Sudarshan Chakravarthi" userId="9632d19e-631d-46a5-9e9a-d9cc496f17d0" providerId="ADAL" clId="{910A8BEE-2D55-4B8D-8956-57E53E9745D7}" dt="2021-07-26T11:54:52.886" v="3236" actId="20577"/>
          <ac:spMkLst>
            <pc:docMk/>
            <pc:sldMk cId="1255410486" sldId="4125"/>
            <ac:spMk id="7" creationId="{9F84E73A-17A9-4033-992B-682C1301EC30}"/>
          </ac:spMkLst>
        </pc:spChg>
        <pc:spChg chg="add mod">
          <ac:chgData name="Sudarshan Chakravarthi" userId="9632d19e-631d-46a5-9e9a-d9cc496f17d0" providerId="ADAL" clId="{910A8BEE-2D55-4B8D-8956-57E53E9745D7}" dt="2021-07-27T18:08:50.987" v="6411" actId="6549"/>
          <ac:spMkLst>
            <pc:docMk/>
            <pc:sldMk cId="1255410486" sldId="4125"/>
            <ac:spMk id="9" creationId="{0AF2D911-6D31-428A-8842-77A2B6B459EE}"/>
          </ac:spMkLst>
        </pc:spChg>
        <pc:grpChg chg="add mod">
          <ac:chgData name="Sudarshan Chakravarthi" userId="9632d19e-631d-46a5-9e9a-d9cc496f17d0" providerId="ADAL" clId="{910A8BEE-2D55-4B8D-8956-57E53E9745D7}" dt="2021-07-26T11:20:16.231" v="2690"/>
          <ac:grpSpMkLst>
            <pc:docMk/>
            <pc:sldMk cId="1255410486" sldId="4125"/>
            <ac:grpSpMk id="4" creationId="{E1FD617F-F675-4CC3-88E0-9D994CE4E83E}"/>
          </ac:grpSpMkLst>
        </pc:grpChg>
        <pc:picChg chg="add mod">
          <ac:chgData name="Sudarshan Chakravarthi" userId="9632d19e-631d-46a5-9e9a-d9cc496f17d0" providerId="ADAL" clId="{910A8BEE-2D55-4B8D-8956-57E53E9745D7}" dt="2021-07-26T11:46:38.741" v="2764"/>
          <ac:picMkLst>
            <pc:docMk/>
            <pc:sldMk cId="1255410486" sldId="4125"/>
            <ac:picMk id="8" creationId="{B380929D-3741-40D4-A4DD-7226FC0843E9}"/>
          </ac:picMkLst>
        </pc:picChg>
      </pc:sldChg>
      <pc:sldChg chg="addSp modSp add del mod">
        <pc:chgData name="Sudarshan Chakravarthi" userId="9632d19e-631d-46a5-9e9a-d9cc496f17d0" providerId="ADAL" clId="{910A8BEE-2D55-4B8D-8956-57E53E9745D7}" dt="2022-08-26T12:13:02.474" v="14982" actId="2696"/>
        <pc:sldMkLst>
          <pc:docMk/>
          <pc:sldMk cId="1938477570" sldId="4125"/>
        </pc:sldMkLst>
        <pc:spChg chg="mod">
          <ac:chgData name="Sudarshan Chakravarthi" userId="9632d19e-631d-46a5-9e9a-d9cc496f17d0" providerId="ADAL" clId="{910A8BEE-2D55-4B8D-8956-57E53E9745D7}" dt="2022-08-26T11:20:44.429" v="14562" actId="404"/>
          <ac:spMkLst>
            <pc:docMk/>
            <pc:sldMk cId="1938477570" sldId="4125"/>
            <ac:spMk id="7" creationId="{9F84E73A-17A9-4033-992B-682C1301EC30}"/>
          </ac:spMkLst>
        </pc:spChg>
        <pc:spChg chg="add mod">
          <ac:chgData name="Sudarshan Chakravarthi" userId="9632d19e-631d-46a5-9e9a-d9cc496f17d0" providerId="ADAL" clId="{910A8BEE-2D55-4B8D-8956-57E53E9745D7}" dt="2021-07-28T09:23:53.162" v="7868"/>
          <ac:spMkLst>
            <pc:docMk/>
            <pc:sldMk cId="1938477570" sldId="4125"/>
            <ac:spMk id="10" creationId="{377C6230-75DA-45A0-80D5-5D3669993F5F}"/>
          </ac:spMkLst>
        </pc:spChg>
        <pc:spChg chg="add mod">
          <ac:chgData name="Sudarshan Chakravarthi" userId="9632d19e-631d-46a5-9e9a-d9cc496f17d0" providerId="ADAL" clId="{910A8BEE-2D55-4B8D-8956-57E53E9745D7}" dt="2021-07-28T09:23:53.162" v="7868"/>
          <ac:spMkLst>
            <pc:docMk/>
            <pc:sldMk cId="1938477570" sldId="4125"/>
            <ac:spMk id="11" creationId="{971DB2B1-E929-4D20-AA58-1A4BB5D00024}"/>
          </ac:spMkLst>
        </pc:spChg>
        <pc:spChg chg="add mod">
          <ac:chgData name="Sudarshan Chakravarthi" userId="9632d19e-631d-46a5-9e9a-d9cc496f17d0" providerId="ADAL" clId="{910A8BEE-2D55-4B8D-8956-57E53E9745D7}" dt="2021-07-28T09:23:53.162" v="7868"/>
          <ac:spMkLst>
            <pc:docMk/>
            <pc:sldMk cId="1938477570" sldId="4125"/>
            <ac:spMk id="12" creationId="{4B82DA6B-A1BD-4E13-9DFA-45E90965D59C}"/>
          </ac:spMkLst>
        </pc:spChg>
        <pc:spChg chg="add mod">
          <ac:chgData name="Sudarshan Chakravarthi" userId="9632d19e-631d-46a5-9e9a-d9cc496f17d0" providerId="ADAL" clId="{910A8BEE-2D55-4B8D-8956-57E53E9745D7}" dt="2021-07-28T09:23:53.162" v="7868"/>
          <ac:spMkLst>
            <pc:docMk/>
            <pc:sldMk cId="1938477570" sldId="4125"/>
            <ac:spMk id="13" creationId="{9EAB48C4-7255-4240-A2AB-3335154567EB}"/>
          </ac:spMkLst>
        </pc:spChg>
        <pc:spChg chg="add mod">
          <ac:chgData name="Sudarshan Chakravarthi" userId="9632d19e-631d-46a5-9e9a-d9cc496f17d0" providerId="ADAL" clId="{910A8BEE-2D55-4B8D-8956-57E53E9745D7}" dt="2021-07-28T09:23:53.162" v="7868"/>
          <ac:spMkLst>
            <pc:docMk/>
            <pc:sldMk cId="1938477570" sldId="4125"/>
            <ac:spMk id="14" creationId="{F16D890D-89AC-4755-8205-7403293B3025}"/>
          </ac:spMkLst>
        </pc:spChg>
        <pc:spChg chg="add mod">
          <ac:chgData name="Sudarshan Chakravarthi" userId="9632d19e-631d-46a5-9e9a-d9cc496f17d0" providerId="ADAL" clId="{910A8BEE-2D55-4B8D-8956-57E53E9745D7}" dt="2021-07-28T09:23:53.162" v="7868"/>
          <ac:spMkLst>
            <pc:docMk/>
            <pc:sldMk cId="1938477570" sldId="4125"/>
            <ac:spMk id="15" creationId="{C0AD37F8-30FE-48FF-BDA8-00039843BA8E}"/>
          </ac:spMkLst>
        </pc:spChg>
        <pc:spChg chg="add mod">
          <ac:chgData name="Sudarshan Chakravarthi" userId="9632d19e-631d-46a5-9e9a-d9cc496f17d0" providerId="ADAL" clId="{910A8BEE-2D55-4B8D-8956-57E53E9745D7}" dt="2021-07-28T09:23:53.162" v="7868"/>
          <ac:spMkLst>
            <pc:docMk/>
            <pc:sldMk cId="1938477570" sldId="4125"/>
            <ac:spMk id="16" creationId="{40BA3D6E-9BA2-4065-A34C-9B5635BF41D3}"/>
          </ac:spMkLst>
        </pc:spChg>
        <pc:spChg chg="add mod">
          <ac:chgData name="Sudarshan Chakravarthi" userId="9632d19e-631d-46a5-9e9a-d9cc496f17d0" providerId="ADAL" clId="{910A8BEE-2D55-4B8D-8956-57E53E9745D7}" dt="2021-07-28T09:23:53.162" v="7868"/>
          <ac:spMkLst>
            <pc:docMk/>
            <pc:sldMk cId="1938477570" sldId="4125"/>
            <ac:spMk id="17" creationId="{2120A001-613E-434D-9CAE-7DA25F15C4E6}"/>
          </ac:spMkLst>
        </pc:spChg>
        <pc:spChg chg="add mod">
          <ac:chgData name="Sudarshan Chakravarthi" userId="9632d19e-631d-46a5-9e9a-d9cc496f17d0" providerId="ADAL" clId="{910A8BEE-2D55-4B8D-8956-57E53E9745D7}" dt="2021-07-28T09:23:53.162" v="7868"/>
          <ac:spMkLst>
            <pc:docMk/>
            <pc:sldMk cId="1938477570" sldId="4125"/>
            <ac:spMk id="18" creationId="{B01301C9-2BB2-4B3A-A397-2D514D54C64D}"/>
          </ac:spMkLst>
        </pc:spChg>
      </pc:sldChg>
      <pc:sldChg chg="addSp delSp modSp add del mod">
        <pc:chgData name="Sudarshan Chakravarthi" userId="9632d19e-631d-46a5-9e9a-d9cc496f17d0" providerId="ADAL" clId="{910A8BEE-2D55-4B8D-8956-57E53E9745D7}" dt="2022-08-26T11:28:05.603" v="14687" actId="404"/>
        <pc:sldMkLst>
          <pc:docMk/>
          <pc:sldMk cId="379486582" sldId="4127"/>
        </pc:sldMkLst>
        <pc:spChg chg="del mod">
          <ac:chgData name="Sudarshan Chakravarthi" userId="9632d19e-631d-46a5-9e9a-d9cc496f17d0" providerId="ADAL" clId="{910A8BEE-2D55-4B8D-8956-57E53E9745D7}" dt="2021-08-19T07:56:18.948" v="10755" actId="478"/>
          <ac:spMkLst>
            <pc:docMk/>
            <pc:sldMk cId="379486582" sldId="4127"/>
            <ac:spMk id="4" creationId="{00A61AD2-73C6-45DB-8F71-909EC1B8C268}"/>
          </ac:spMkLst>
        </pc:spChg>
        <pc:spChg chg="mod">
          <ac:chgData name="Sudarshan Chakravarthi" userId="9632d19e-631d-46a5-9e9a-d9cc496f17d0" providerId="ADAL" clId="{910A8BEE-2D55-4B8D-8956-57E53E9745D7}" dt="2022-08-26T11:28:05.603" v="14687" actId="404"/>
          <ac:spMkLst>
            <pc:docMk/>
            <pc:sldMk cId="379486582" sldId="4127"/>
            <ac:spMk id="5" creationId="{DBDBB942-B9A0-42CA-9100-438984239181}"/>
          </ac:spMkLst>
        </pc:spChg>
        <pc:grpChg chg="del">
          <ac:chgData name="Sudarshan Chakravarthi" userId="9632d19e-631d-46a5-9e9a-d9cc496f17d0" providerId="ADAL" clId="{910A8BEE-2D55-4B8D-8956-57E53E9745D7}" dt="2021-07-25T12:08:49.470" v="794" actId="478"/>
          <ac:grpSpMkLst>
            <pc:docMk/>
            <pc:sldMk cId="379486582" sldId="4127"/>
            <ac:grpSpMk id="7" creationId="{02054C8D-E201-46D1-A20F-C391436D24D5}"/>
          </ac:grpSpMkLst>
        </pc:grpChg>
        <pc:picChg chg="del">
          <ac:chgData name="Sudarshan Chakravarthi" userId="9632d19e-631d-46a5-9e9a-d9cc496f17d0" providerId="ADAL" clId="{910A8BEE-2D55-4B8D-8956-57E53E9745D7}" dt="2021-08-19T07:56:07.289" v="10750" actId="478"/>
          <ac:picMkLst>
            <pc:docMk/>
            <pc:sldMk cId="379486582" sldId="4127"/>
            <ac:picMk id="2" creationId="{39ACF694-F428-4AD3-9ACC-431C1CA0C518}"/>
          </ac:picMkLst>
        </pc:picChg>
        <pc:picChg chg="add mod">
          <ac:chgData name="Sudarshan Chakravarthi" userId="9632d19e-631d-46a5-9e9a-d9cc496f17d0" providerId="ADAL" clId="{910A8BEE-2D55-4B8D-8956-57E53E9745D7}" dt="2021-08-15T13:54:39.409" v="8510" actId="14100"/>
          <ac:picMkLst>
            <pc:docMk/>
            <pc:sldMk cId="379486582" sldId="4127"/>
            <ac:picMk id="6" creationId="{5BE05FA9-8FB0-470A-9734-A5D24DC44FC1}"/>
          </ac:picMkLst>
        </pc:picChg>
        <pc:picChg chg="add del mod">
          <ac:chgData name="Sudarshan Chakravarthi" userId="9632d19e-631d-46a5-9e9a-d9cc496f17d0" providerId="ADAL" clId="{910A8BEE-2D55-4B8D-8956-57E53E9745D7}" dt="2021-08-19T08:03:07.867" v="10810" actId="478"/>
          <ac:picMkLst>
            <pc:docMk/>
            <pc:sldMk cId="379486582" sldId="4127"/>
            <ac:picMk id="8" creationId="{93067ADD-8728-4B67-BB46-0AB3CC88A910}"/>
          </ac:picMkLst>
        </pc:picChg>
        <pc:picChg chg="add mod">
          <ac:chgData name="Sudarshan Chakravarthi" userId="9632d19e-631d-46a5-9e9a-d9cc496f17d0" providerId="ADAL" clId="{910A8BEE-2D55-4B8D-8956-57E53E9745D7}" dt="2021-08-19T08:03:22.279" v="10816" actId="1076"/>
          <ac:picMkLst>
            <pc:docMk/>
            <pc:sldMk cId="379486582" sldId="4127"/>
            <ac:picMk id="9" creationId="{63ED62A5-C60A-42CB-895D-B053BCDEE27E}"/>
          </ac:picMkLst>
        </pc:picChg>
        <pc:picChg chg="del">
          <ac:chgData name="Sudarshan Chakravarthi" userId="9632d19e-631d-46a5-9e9a-d9cc496f17d0" providerId="ADAL" clId="{910A8BEE-2D55-4B8D-8956-57E53E9745D7}" dt="2021-07-25T12:08:50.807" v="795" actId="478"/>
          <ac:picMkLst>
            <pc:docMk/>
            <pc:sldMk cId="379486582" sldId="4127"/>
            <ac:picMk id="11" creationId="{32592612-0A20-4DBF-BE1F-071D999CA96A}"/>
          </ac:picMkLst>
        </pc:picChg>
        <pc:picChg chg="del">
          <ac:chgData name="Sudarshan Chakravarthi" userId="9632d19e-631d-46a5-9e9a-d9cc496f17d0" providerId="ADAL" clId="{910A8BEE-2D55-4B8D-8956-57E53E9745D7}" dt="2021-07-26T10:54:44.741" v="2052" actId="478"/>
          <ac:picMkLst>
            <pc:docMk/>
            <pc:sldMk cId="379486582" sldId="4127"/>
            <ac:picMk id="12" creationId="{72A794C7-F6AA-4D93-A021-280624381F79}"/>
          </ac:picMkLst>
        </pc:picChg>
        <pc:picChg chg="del">
          <ac:chgData name="Sudarshan Chakravarthi" userId="9632d19e-631d-46a5-9e9a-d9cc496f17d0" providerId="ADAL" clId="{910A8BEE-2D55-4B8D-8956-57E53E9745D7}" dt="2021-07-25T12:08:45.136" v="792" actId="478"/>
          <ac:picMkLst>
            <pc:docMk/>
            <pc:sldMk cId="379486582" sldId="4127"/>
            <ac:picMk id="13" creationId="{72CCFCC1-B168-4E39-884B-D0F076323368}"/>
          </ac:picMkLst>
        </pc:picChg>
        <pc:inkChg chg="del">
          <ac:chgData name="Sudarshan Chakravarthi" userId="9632d19e-631d-46a5-9e9a-d9cc496f17d0" providerId="ADAL" clId="{910A8BEE-2D55-4B8D-8956-57E53E9745D7}" dt="2021-07-25T12:08:47.400" v="793" actId="478"/>
          <ac:inkMkLst>
            <pc:docMk/>
            <pc:sldMk cId="379486582" sldId="4127"/>
            <ac:inkMk id="8" creationId="{F52D1231-6A00-4232-B7FB-DF298D16ACD1}"/>
          </ac:inkMkLst>
        </pc:inkChg>
      </pc:sldChg>
      <pc:sldChg chg="add del setBg">
        <pc:chgData name="Sudarshan Chakravarthi" userId="9632d19e-631d-46a5-9e9a-d9cc496f17d0" providerId="ADAL" clId="{910A8BEE-2D55-4B8D-8956-57E53E9745D7}" dt="2021-07-27T18:15:03.112" v="6470" actId="47"/>
        <pc:sldMkLst>
          <pc:docMk/>
          <pc:sldMk cId="648199802" sldId="4128"/>
        </pc:sldMkLst>
      </pc:sldChg>
      <pc:sldChg chg="delSp modSp add del mod setBg">
        <pc:chgData name="Sudarshan Chakravarthi" userId="9632d19e-631d-46a5-9e9a-d9cc496f17d0" providerId="ADAL" clId="{910A8BEE-2D55-4B8D-8956-57E53E9745D7}" dt="2021-07-27T13:51:05.500" v="4813" actId="2696"/>
        <pc:sldMkLst>
          <pc:docMk/>
          <pc:sldMk cId="3077834219" sldId="4128"/>
        </pc:sldMkLst>
        <pc:spChg chg="mod">
          <ac:chgData name="Sudarshan Chakravarthi" userId="9632d19e-631d-46a5-9e9a-d9cc496f17d0" providerId="ADAL" clId="{910A8BEE-2D55-4B8D-8956-57E53E9745D7}" dt="2021-07-25T12:36:24.651" v="950" actId="1036"/>
          <ac:spMkLst>
            <pc:docMk/>
            <pc:sldMk cId="3077834219" sldId="4128"/>
            <ac:spMk id="3" creationId="{4E2DEF4A-284F-45D1-B0B7-F083034BF34C}"/>
          </ac:spMkLst>
        </pc:spChg>
        <pc:picChg chg="del">
          <ac:chgData name="Sudarshan Chakravarthi" userId="9632d19e-631d-46a5-9e9a-d9cc496f17d0" providerId="ADAL" clId="{910A8BEE-2D55-4B8D-8956-57E53E9745D7}" dt="2021-07-25T12:36:01.377" v="944" actId="478"/>
          <ac:picMkLst>
            <pc:docMk/>
            <pc:sldMk cId="3077834219" sldId="4128"/>
            <ac:picMk id="6" creationId="{4990F4E9-899D-4A68-B7BD-7B25B983C07B}"/>
          </ac:picMkLst>
        </pc:picChg>
        <pc:picChg chg="del">
          <ac:chgData name="Sudarshan Chakravarthi" userId="9632d19e-631d-46a5-9e9a-d9cc496f17d0" providerId="ADAL" clId="{910A8BEE-2D55-4B8D-8956-57E53E9745D7}" dt="2021-07-25T12:36:00.238" v="943" actId="478"/>
          <ac:picMkLst>
            <pc:docMk/>
            <pc:sldMk cId="3077834219" sldId="4128"/>
            <ac:picMk id="8" creationId="{398169B1-3C9F-48BC-AB5C-EA7688228048}"/>
          </ac:picMkLst>
        </pc:picChg>
        <pc:picChg chg="del">
          <ac:chgData name="Sudarshan Chakravarthi" userId="9632d19e-631d-46a5-9e9a-d9cc496f17d0" providerId="ADAL" clId="{910A8BEE-2D55-4B8D-8956-57E53E9745D7}" dt="2021-07-25T12:36:02.660" v="945" actId="478"/>
          <ac:picMkLst>
            <pc:docMk/>
            <pc:sldMk cId="3077834219" sldId="4128"/>
            <ac:picMk id="9" creationId="{AC02B2FB-8E0F-4C3E-AAE7-16AA8076B234}"/>
          </ac:picMkLst>
        </pc:picChg>
      </pc:sldChg>
      <pc:sldChg chg="modSp add del mod">
        <pc:chgData name="Sudarshan Chakravarthi" userId="9632d19e-631d-46a5-9e9a-d9cc496f17d0" providerId="ADAL" clId="{910A8BEE-2D55-4B8D-8956-57E53E9745D7}" dt="2022-08-26T12:13:02.474" v="14982" actId="2696"/>
        <pc:sldMkLst>
          <pc:docMk/>
          <pc:sldMk cId="754227819" sldId="4134"/>
        </pc:sldMkLst>
        <pc:spChg chg="mod">
          <ac:chgData name="Sudarshan Chakravarthi" userId="9632d19e-631d-46a5-9e9a-d9cc496f17d0" providerId="ADAL" clId="{910A8BEE-2D55-4B8D-8956-57E53E9745D7}" dt="2022-08-26T11:19:31.205" v="14543" actId="404"/>
          <ac:spMkLst>
            <pc:docMk/>
            <pc:sldMk cId="754227819" sldId="4134"/>
            <ac:spMk id="10" creationId="{41B283CF-A00D-420D-A38D-179C0ADC9719}"/>
          </ac:spMkLst>
        </pc:spChg>
      </pc:sldChg>
      <pc:sldChg chg="addSp delSp modSp add del mod">
        <pc:chgData name="Sudarshan Chakravarthi" userId="9632d19e-631d-46a5-9e9a-d9cc496f17d0" providerId="ADAL" clId="{910A8BEE-2D55-4B8D-8956-57E53E9745D7}" dt="2021-07-27T13:59:49.085" v="4824" actId="2696"/>
        <pc:sldMkLst>
          <pc:docMk/>
          <pc:sldMk cId="1493174792" sldId="4134"/>
        </pc:sldMkLst>
        <pc:spChg chg="del mod">
          <ac:chgData name="Sudarshan Chakravarthi" userId="9632d19e-631d-46a5-9e9a-d9cc496f17d0" providerId="ADAL" clId="{910A8BEE-2D55-4B8D-8956-57E53E9745D7}" dt="2021-07-25T12:26:38.941" v="907" actId="478"/>
          <ac:spMkLst>
            <pc:docMk/>
            <pc:sldMk cId="1493174792" sldId="4134"/>
            <ac:spMk id="6" creationId="{8BF4BCF4-65BC-47F5-95F7-25521179F411}"/>
          </ac:spMkLst>
        </pc:spChg>
        <pc:spChg chg="add mod">
          <ac:chgData name="Sudarshan Chakravarthi" userId="9632d19e-631d-46a5-9e9a-d9cc496f17d0" providerId="ADAL" clId="{910A8BEE-2D55-4B8D-8956-57E53E9745D7}" dt="2021-07-25T12:26:49.350" v="931" actId="6549"/>
          <ac:spMkLst>
            <pc:docMk/>
            <pc:sldMk cId="1493174792" sldId="4134"/>
            <ac:spMk id="10" creationId="{41B283CF-A00D-420D-A38D-179C0ADC9719}"/>
          </ac:spMkLst>
        </pc:spChg>
        <pc:picChg chg="del">
          <ac:chgData name="Sudarshan Chakravarthi" userId="9632d19e-631d-46a5-9e9a-d9cc496f17d0" providerId="ADAL" clId="{910A8BEE-2D55-4B8D-8956-57E53E9745D7}" dt="2021-07-25T12:30:08.249" v="934" actId="478"/>
          <ac:picMkLst>
            <pc:docMk/>
            <pc:sldMk cId="1493174792" sldId="4134"/>
            <ac:picMk id="2" creationId="{B2587E4F-A068-4885-B657-61B49C004485}"/>
          </ac:picMkLst>
        </pc:picChg>
        <pc:picChg chg="add del mod">
          <ac:chgData name="Sudarshan Chakravarthi" userId="9632d19e-631d-46a5-9e9a-d9cc496f17d0" providerId="ADAL" clId="{910A8BEE-2D55-4B8D-8956-57E53E9745D7}" dt="2021-07-25T12:35:41.246" v="939" actId="478"/>
          <ac:picMkLst>
            <pc:docMk/>
            <pc:sldMk cId="1493174792" sldId="4134"/>
            <ac:picMk id="3" creationId="{7DDE2AFD-AA12-46BD-BF12-24C4EF85C55E}"/>
          </ac:picMkLst>
        </pc:picChg>
        <pc:picChg chg="add mod">
          <ac:chgData name="Sudarshan Chakravarthi" userId="9632d19e-631d-46a5-9e9a-d9cc496f17d0" providerId="ADAL" clId="{910A8BEE-2D55-4B8D-8956-57E53E9745D7}" dt="2021-07-25T12:35:50.907" v="942" actId="1076"/>
          <ac:picMkLst>
            <pc:docMk/>
            <pc:sldMk cId="1493174792" sldId="4134"/>
            <ac:picMk id="4" creationId="{8AEF7F4F-0F8A-4BCA-AAD0-D0F2B21DFEE7}"/>
          </ac:picMkLst>
        </pc:picChg>
        <pc:picChg chg="del">
          <ac:chgData name="Sudarshan Chakravarthi" userId="9632d19e-631d-46a5-9e9a-d9cc496f17d0" providerId="ADAL" clId="{910A8BEE-2D55-4B8D-8956-57E53E9745D7}" dt="2021-07-25T12:27:12.122" v="932" actId="478"/>
          <ac:picMkLst>
            <pc:docMk/>
            <pc:sldMk cId="1493174792" sldId="4134"/>
            <ac:picMk id="7" creationId="{C5964169-678E-4538-9D78-580C61148533}"/>
          </ac:picMkLst>
        </pc:picChg>
        <pc:picChg chg="del">
          <ac:chgData name="Sudarshan Chakravarthi" userId="9632d19e-631d-46a5-9e9a-d9cc496f17d0" providerId="ADAL" clId="{910A8BEE-2D55-4B8D-8956-57E53E9745D7}" dt="2021-07-25T12:27:12.122" v="932" actId="478"/>
          <ac:picMkLst>
            <pc:docMk/>
            <pc:sldMk cId="1493174792" sldId="4134"/>
            <ac:picMk id="8" creationId="{73D29FDA-663E-4CA9-9F49-C4C3CE8412C7}"/>
          </ac:picMkLst>
        </pc:picChg>
        <pc:picChg chg="del">
          <ac:chgData name="Sudarshan Chakravarthi" userId="9632d19e-631d-46a5-9e9a-d9cc496f17d0" providerId="ADAL" clId="{910A8BEE-2D55-4B8D-8956-57E53E9745D7}" dt="2021-07-25T12:27:12.122" v="932" actId="478"/>
          <ac:picMkLst>
            <pc:docMk/>
            <pc:sldMk cId="1493174792" sldId="4134"/>
            <ac:picMk id="9" creationId="{3C910AC3-F8CC-4F75-BC84-75A556ABA7EF}"/>
          </ac:picMkLst>
        </pc:picChg>
        <pc:picChg chg="add mod">
          <ac:chgData name="Sudarshan Chakravarthi" userId="9632d19e-631d-46a5-9e9a-d9cc496f17d0" providerId="ADAL" clId="{910A8BEE-2D55-4B8D-8956-57E53E9745D7}" dt="2021-07-25T12:27:23.317" v="933"/>
          <ac:picMkLst>
            <pc:docMk/>
            <pc:sldMk cId="1493174792" sldId="4134"/>
            <ac:picMk id="11" creationId="{18B4BC39-03D4-4775-A197-C46623743725}"/>
          </ac:picMkLst>
        </pc:picChg>
      </pc:sldChg>
      <pc:sldChg chg="add del ord">
        <pc:chgData name="Sudarshan Chakravarthi" userId="9632d19e-631d-46a5-9e9a-d9cc496f17d0" providerId="ADAL" clId="{910A8BEE-2D55-4B8D-8956-57E53E9745D7}" dt="2021-07-27T18:15:44.850" v="6473" actId="2696"/>
        <pc:sldMkLst>
          <pc:docMk/>
          <pc:sldMk cId="3810219591" sldId="4134"/>
        </pc:sldMkLst>
      </pc:sldChg>
      <pc:sldChg chg="delSp modSp add del mod">
        <pc:chgData name="Sudarshan Chakravarthi" userId="9632d19e-631d-46a5-9e9a-d9cc496f17d0" providerId="ADAL" clId="{910A8BEE-2D55-4B8D-8956-57E53E9745D7}" dt="2021-07-27T13:47:24.138" v="4805" actId="2696"/>
        <pc:sldMkLst>
          <pc:docMk/>
          <pc:sldMk cId="2054323772" sldId="4136"/>
        </pc:sldMkLst>
        <pc:spChg chg="mod">
          <ac:chgData name="Sudarshan Chakravarthi" userId="9632d19e-631d-46a5-9e9a-d9cc496f17d0" providerId="ADAL" clId="{910A8BEE-2D55-4B8D-8956-57E53E9745D7}" dt="2021-07-25T12:54:41.935" v="1146" actId="207"/>
          <ac:spMkLst>
            <pc:docMk/>
            <pc:sldMk cId="2054323772" sldId="4136"/>
            <ac:spMk id="3" creationId="{4E2DEF4A-284F-45D1-B0B7-F083034BF34C}"/>
          </ac:spMkLst>
        </pc:spChg>
        <pc:picChg chg="del">
          <ac:chgData name="Sudarshan Chakravarthi" userId="9632d19e-631d-46a5-9e9a-d9cc496f17d0" providerId="ADAL" clId="{910A8BEE-2D55-4B8D-8956-57E53E9745D7}" dt="2021-07-25T12:53:51.958" v="1139" actId="478"/>
          <ac:picMkLst>
            <pc:docMk/>
            <pc:sldMk cId="2054323772" sldId="4136"/>
            <ac:picMk id="5" creationId="{6D1D7D46-4BA2-44BD-89C7-CA8D897587FB}"/>
          </ac:picMkLst>
        </pc:picChg>
        <pc:picChg chg="del">
          <ac:chgData name="Sudarshan Chakravarthi" userId="9632d19e-631d-46a5-9e9a-d9cc496f17d0" providerId="ADAL" clId="{910A8BEE-2D55-4B8D-8956-57E53E9745D7}" dt="2021-07-25T12:53:51.006" v="1138" actId="478"/>
          <ac:picMkLst>
            <pc:docMk/>
            <pc:sldMk cId="2054323772" sldId="4136"/>
            <ac:picMk id="7" creationId="{19B7540C-5264-43A7-B4BC-18DB06509B22}"/>
          </ac:picMkLst>
        </pc:picChg>
        <pc:picChg chg="del">
          <ac:chgData name="Sudarshan Chakravarthi" userId="9632d19e-631d-46a5-9e9a-d9cc496f17d0" providerId="ADAL" clId="{910A8BEE-2D55-4B8D-8956-57E53E9745D7}" dt="2021-07-25T12:53:52.928" v="1140" actId="478"/>
          <ac:picMkLst>
            <pc:docMk/>
            <pc:sldMk cId="2054323772" sldId="4136"/>
            <ac:picMk id="8" creationId="{A9D0787B-3BCD-4956-A260-D52B3F641DF7}"/>
          </ac:picMkLst>
        </pc:picChg>
      </pc:sldChg>
      <pc:sldChg chg="add del">
        <pc:chgData name="Sudarshan Chakravarthi" userId="9632d19e-631d-46a5-9e9a-d9cc496f17d0" providerId="ADAL" clId="{910A8BEE-2D55-4B8D-8956-57E53E9745D7}" dt="2021-07-27T13:58:27.988" v="4823" actId="47"/>
        <pc:sldMkLst>
          <pc:docMk/>
          <pc:sldMk cId="2894745603" sldId="4136"/>
        </pc:sldMkLst>
      </pc:sldChg>
      <pc:sldChg chg="delSp modSp add del mod">
        <pc:chgData name="Sudarshan Chakravarthi" userId="9632d19e-631d-46a5-9e9a-d9cc496f17d0" providerId="ADAL" clId="{910A8BEE-2D55-4B8D-8956-57E53E9745D7}" dt="2021-07-25T12:16:55.614" v="887" actId="47"/>
        <pc:sldMkLst>
          <pc:docMk/>
          <pc:sldMk cId="3572283435" sldId="4138"/>
        </pc:sldMkLst>
        <pc:picChg chg="mod">
          <ac:chgData name="Sudarshan Chakravarthi" userId="9632d19e-631d-46a5-9e9a-d9cc496f17d0" providerId="ADAL" clId="{910A8BEE-2D55-4B8D-8956-57E53E9745D7}" dt="2021-07-25T12:16:06.725" v="878" actId="1076"/>
          <ac:picMkLst>
            <pc:docMk/>
            <pc:sldMk cId="3572283435" sldId="4138"/>
            <ac:picMk id="3" creationId="{07F4C9AA-1115-4F64-8355-81E5B1AAD123}"/>
          </ac:picMkLst>
        </pc:picChg>
        <pc:picChg chg="del">
          <ac:chgData name="Sudarshan Chakravarthi" userId="9632d19e-631d-46a5-9e9a-d9cc496f17d0" providerId="ADAL" clId="{910A8BEE-2D55-4B8D-8956-57E53E9745D7}" dt="2021-07-25T12:13:37.163" v="871" actId="478"/>
          <ac:picMkLst>
            <pc:docMk/>
            <pc:sldMk cId="3572283435" sldId="4138"/>
            <ac:picMk id="13" creationId="{6897B072-94EB-4425-AFC5-221592A2C07C}"/>
          </ac:picMkLst>
        </pc:picChg>
        <pc:picChg chg="del">
          <ac:chgData name="Sudarshan Chakravarthi" userId="9632d19e-631d-46a5-9e9a-d9cc496f17d0" providerId="ADAL" clId="{910A8BEE-2D55-4B8D-8956-57E53E9745D7}" dt="2021-07-25T12:13:35.844" v="870" actId="478"/>
          <ac:picMkLst>
            <pc:docMk/>
            <pc:sldMk cId="3572283435" sldId="4138"/>
            <ac:picMk id="14" creationId="{C690D2AE-CA09-4E16-BD98-94DD791026E9}"/>
          </ac:picMkLst>
        </pc:picChg>
        <pc:picChg chg="del">
          <ac:chgData name="Sudarshan Chakravarthi" userId="9632d19e-631d-46a5-9e9a-d9cc496f17d0" providerId="ADAL" clId="{910A8BEE-2D55-4B8D-8956-57E53E9745D7}" dt="2021-07-25T12:13:39.540" v="872" actId="478"/>
          <ac:picMkLst>
            <pc:docMk/>
            <pc:sldMk cId="3572283435" sldId="4138"/>
            <ac:picMk id="15" creationId="{F18823B3-0BE1-4428-93E6-BF6CADFEED83}"/>
          </ac:picMkLst>
        </pc:picChg>
      </pc:sldChg>
      <pc:sldChg chg="add del">
        <pc:chgData name="Sudarshan Chakravarthi" userId="9632d19e-631d-46a5-9e9a-d9cc496f17d0" providerId="ADAL" clId="{910A8BEE-2D55-4B8D-8956-57E53E9745D7}" dt="2021-07-27T18:15:44.850" v="6473" actId="2696"/>
        <pc:sldMkLst>
          <pc:docMk/>
          <pc:sldMk cId="1221534159" sldId="4140"/>
        </pc:sldMkLst>
      </pc:sldChg>
      <pc:sldChg chg="modSp add del mod">
        <pc:chgData name="Sudarshan Chakravarthi" userId="9632d19e-631d-46a5-9e9a-d9cc496f17d0" providerId="ADAL" clId="{910A8BEE-2D55-4B8D-8956-57E53E9745D7}" dt="2022-08-26T12:13:02.474" v="14982" actId="2696"/>
        <pc:sldMkLst>
          <pc:docMk/>
          <pc:sldMk cId="1773257093" sldId="4140"/>
        </pc:sldMkLst>
        <pc:spChg chg="mod">
          <ac:chgData name="Sudarshan Chakravarthi" userId="9632d19e-631d-46a5-9e9a-d9cc496f17d0" providerId="ADAL" clId="{910A8BEE-2D55-4B8D-8956-57E53E9745D7}" dt="2022-08-26T11:19:07.376" v="14538" actId="108"/>
          <ac:spMkLst>
            <pc:docMk/>
            <pc:sldMk cId="1773257093" sldId="4140"/>
            <ac:spMk id="8" creationId="{62AD28B1-E5A5-48FD-A78E-41FE33020680}"/>
          </ac:spMkLst>
        </pc:spChg>
      </pc:sldChg>
      <pc:sldChg chg="addSp delSp modSp add del mod">
        <pc:chgData name="Sudarshan Chakravarthi" userId="9632d19e-631d-46a5-9e9a-d9cc496f17d0" providerId="ADAL" clId="{910A8BEE-2D55-4B8D-8956-57E53E9745D7}" dt="2021-07-27T13:59:49.085" v="4824" actId="2696"/>
        <pc:sldMkLst>
          <pc:docMk/>
          <pc:sldMk cId="2468719307" sldId="4140"/>
        </pc:sldMkLst>
        <pc:spChg chg="add del">
          <ac:chgData name="Sudarshan Chakravarthi" userId="9632d19e-631d-46a5-9e9a-d9cc496f17d0" providerId="ADAL" clId="{910A8BEE-2D55-4B8D-8956-57E53E9745D7}" dt="2021-07-25T12:11:30.965" v="859" actId="478"/>
          <ac:spMkLst>
            <pc:docMk/>
            <pc:sldMk cId="2468719307" sldId="4140"/>
            <ac:spMk id="2" creationId="{4BF4866F-5252-4BBC-814A-7BF9E16FD334}"/>
          </ac:spMkLst>
        </pc:spChg>
        <pc:spChg chg="del mod">
          <ac:chgData name="Sudarshan Chakravarthi" userId="9632d19e-631d-46a5-9e9a-d9cc496f17d0" providerId="ADAL" clId="{910A8BEE-2D55-4B8D-8956-57E53E9745D7}" dt="2021-07-25T12:10:42.955" v="844" actId="478"/>
          <ac:spMkLst>
            <pc:docMk/>
            <pc:sldMk cId="2468719307" sldId="4140"/>
            <ac:spMk id="4" creationId="{9564D998-8403-4850-8136-BCBB77AEA160}"/>
          </ac:spMkLst>
        </pc:spChg>
        <pc:spChg chg="add mod">
          <ac:chgData name="Sudarshan Chakravarthi" userId="9632d19e-631d-46a5-9e9a-d9cc496f17d0" providerId="ADAL" clId="{910A8BEE-2D55-4B8D-8956-57E53E9745D7}" dt="2021-07-25T12:10:46.639" v="853" actId="20577"/>
          <ac:spMkLst>
            <pc:docMk/>
            <pc:sldMk cId="2468719307" sldId="4140"/>
            <ac:spMk id="8" creationId="{62AD28B1-E5A5-48FD-A78E-41FE33020680}"/>
          </ac:spMkLst>
        </pc:spChg>
        <pc:picChg chg="add del mod">
          <ac:chgData name="Sudarshan Chakravarthi" userId="9632d19e-631d-46a5-9e9a-d9cc496f17d0" providerId="ADAL" clId="{910A8BEE-2D55-4B8D-8956-57E53E9745D7}" dt="2021-07-25T16:44:23.727" v="1447" actId="478"/>
          <ac:picMkLst>
            <pc:docMk/>
            <pc:sldMk cId="2468719307" sldId="4140"/>
            <ac:picMk id="2" creationId="{C6E6BF2B-7ADD-4281-A048-ACE86DF80312}"/>
          </ac:picMkLst>
        </pc:picChg>
        <pc:picChg chg="add del mod">
          <ac:chgData name="Sudarshan Chakravarthi" userId="9632d19e-631d-46a5-9e9a-d9cc496f17d0" providerId="ADAL" clId="{910A8BEE-2D55-4B8D-8956-57E53E9745D7}" dt="2021-07-25T12:13:17.784" v="865" actId="478"/>
          <ac:picMkLst>
            <pc:docMk/>
            <pc:sldMk cId="2468719307" sldId="4140"/>
            <ac:picMk id="3" creationId="{E5DD8042-80DA-43F2-A6FF-B8D23CA2811F}"/>
          </ac:picMkLst>
        </pc:picChg>
        <pc:picChg chg="add mod">
          <ac:chgData name="Sudarshan Chakravarthi" userId="9632d19e-631d-46a5-9e9a-d9cc496f17d0" providerId="ADAL" clId="{910A8BEE-2D55-4B8D-8956-57E53E9745D7}" dt="2021-07-25T16:44:32.774" v="1450" actId="1076"/>
          <ac:picMkLst>
            <pc:docMk/>
            <pc:sldMk cId="2468719307" sldId="4140"/>
            <ac:picMk id="3" creationId="{EF9A458B-1F63-4813-9CA9-AA25AB2606A0}"/>
          </ac:picMkLst>
        </pc:picChg>
        <pc:picChg chg="add mod">
          <ac:chgData name="Sudarshan Chakravarthi" userId="9632d19e-631d-46a5-9e9a-d9cc496f17d0" providerId="ADAL" clId="{910A8BEE-2D55-4B8D-8956-57E53E9745D7}" dt="2021-07-25T12:13:30.673" v="869" actId="1076"/>
          <ac:picMkLst>
            <pc:docMk/>
            <pc:sldMk cId="2468719307" sldId="4140"/>
            <ac:picMk id="5" creationId="{B6F769EE-5A62-4548-ACD6-69D761ABB55B}"/>
          </ac:picMkLst>
        </pc:picChg>
        <pc:picChg chg="del">
          <ac:chgData name="Sudarshan Chakravarthi" userId="9632d19e-631d-46a5-9e9a-d9cc496f17d0" providerId="ADAL" clId="{910A8BEE-2D55-4B8D-8956-57E53E9745D7}" dt="2021-07-25T12:12:13.098" v="861" actId="478"/>
          <ac:picMkLst>
            <pc:docMk/>
            <pc:sldMk cId="2468719307" sldId="4140"/>
            <ac:picMk id="6" creationId="{5B7C569C-4986-4F51-83C3-B5F26CF4A5EB}"/>
          </ac:picMkLst>
        </pc:picChg>
        <pc:picChg chg="del mod">
          <ac:chgData name="Sudarshan Chakravarthi" userId="9632d19e-631d-46a5-9e9a-d9cc496f17d0" providerId="ADAL" clId="{910A8BEE-2D55-4B8D-8956-57E53E9745D7}" dt="2021-07-25T16:42:45.848" v="1444" actId="478"/>
          <ac:picMkLst>
            <pc:docMk/>
            <pc:sldMk cId="2468719307" sldId="4140"/>
            <ac:picMk id="7" creationId="{560103D5-79DC-461C-8655-C3E54886D464}"/>
          </ac:picMkLst>
        </pc:picChg>
        <pc:picChg chg="add mod">
          <ac:chgData name="Sudarshan Chakravarthi" userId="9632d19e-631d-46a5-9e9a-d9cc496f17d0" providerId="ADAL" clId="{910A8BEE-2D55-4B8D-8956-57E53E9745D7}" dt="2021-07-25T12:11:12.405" v="857"/>
          <ac:picMkLst>
            <pc:docMk/>
            <pc:sldMk cId="2468719307" sldId="4140"/>
            <ac:picMk id="9" creationId="{A08D2363-76D0-4A8B-9079-504FD5734EE9}"/>
          </ac:picMkLst>
        </pc:picChg>
        <pc:picChg chg="del">
          <ac:chgData name="Sudarshan Chakravarthi" userId="9632d19e-631d-46a5-9e9a-d9cc496f17d0" providerId="ADAL" clId="{910A8BEE-2D55-4B8D-8956-57E53E9745D7}" dt="2021-07-25T12:10:58.738" v="855" actId="478"/>
          <ac:picMkLst>
            <pc:docMk/>
            <pc:sldMk cId="2468719307" sldId="4140"/>
            <ac:picMk id="13" creationId="{3FBB6F1D-EC03-4643-8BF6-063A1F5CA04F}"/>
          </ac:picMkLst>
        </pc:picChg>
        <pc:picChg chg="del">
          <ac:chgData name="Sudarshan Chakravarthi" userId="9632d19e-631d-46a5-9e9a-d9cc496f17d0" providerId="ADAL" clId="{910A8BEE-2D55-4B8D-8956-57E53E9745D7}" dt="2021-07-25T12:10:59.606" v="856" actId="478"/>
          <ac:picMkLst>
            <pc:docMk/>
            <pc:sldMk cId="2468719307" sldId="4140"/>
            <ac:picMk id="14" creationId="{83AD50FF-0FC4-41AE-BCB3-E411F9712633}"/>
          </ac:picMkLst>
        </pc:picChg>
        <pc:picChg chg="del">
          <ac:chgData name="Sudarshan Chakravarthi" userId="9632d19e-631d-46a5-9e9a-d9cc496f17d0" providerId="ADAL" clId="{910A8BEE-2D55-4B8D-8956-57E53E9745D7}" dt="2021-07-25T12:10:57.385" v="854" actId="478"/>
          <ac:picMkLst>
            <pc:docMk/>
            <pc:sldMk cId="2468719307" sldId="4140"/>
            <ac:picMk id="15" creationId="{E7017AA8-18EC-4BA9-A6A0-43B9BFCD79CD}"/>
          </ac:picMkLst>
        </pc:picChg>
      </pc:sldChg>
      <pc:sldChg chg="modSp add del mod">
        <pc:chgData name="Sudarshan Chakravarthi" userId="9632d19e-631d-46a5-9e9a-d9cc496f17d0" providerId="ADAL" clId="{910A8BEE-2D55-4B8D-8956-57E53E9745D7}" dt="2022-08-26T12:13:02.474" v="14982" actId="2696"/>
        <pc:sldMkLst>
          <pc:docMk/>
          <pc:sldMk cId="1715157206" sldId="4141"/>
        </pc:sldMkLst>
        <pc:spChg chg="mod">
          <ac:chgData name="Sudarshan Chakravarthi" userId="9632d19e-631d-46a5-9e9a-d9cc496f17d0" providerId="ADAL" clId="{910A8BEE-2D55-4B8D-8956-57E53E9745D7}" dt="2022-08-26T11:20:24.183" v="14556" actId="2711"/>
          <ac:spMkLst>
            <pc:docMk/>
            <pc:sldMk cId="1715157206" sldId="4141"/>
            <ac:spMk id="9" creationId="{EB9C2DD5-5775-4224-9B11-54D167B7B0C0}"/>
          </ac:spMkLst>
        </pc:spChg>
      </pc:sldChg>
      <pc:sldChg chg="addSp delSp modSp add del mod">
        <pc:chgData name="Sudarshan Chakravarthi" userId="9632d19e-631d-46a5-9e9a-d9cc496f17d0" providerId="ADAL" clId="{910A8BEE-2D55-4B8D-8956-57E53E9745D7}" dt="2021-07-27T13:57:31.552" v="4821" actId="2696"/>
        <pc:sldMkLst>
          <pc:docMk/>
          <pc:sldMk cId="3028702413" sldId="4141"/>
        </pc:sldMkLst>
        <pc:spChg chg="del">
          <ac:chgData name="Sudarshan Chakravarthi" userId="9632d19e-631d-46a5-9e9a-d9cc496f17d0" providerId="ADAL" clId="{910A8BEE-2D55-4B8D-8956-57E53E9745D7}" dt="2021-07-25T12:09:21.845" v="798" actId="478"/>
          <ac:spMkLst>
            <pc:docMk/>
            <pc:sldMk cId="3028702413" sldId="4141"/>
            <ac:spMk id="5" creationId="{A7D9ECC9-E402-420D-824C-71C395EB22D3}"/>
          </ac:spMkLst>
        </pc:spChg>
        <pc:spChg chg="add mod">
          <ac:chgData name="Sudarshan Chakravarthi" userId="9632d19e-631d-46a5-9e9a-d9cc496f17d0" providerId="ADAL" clId="{910A8BEE-2D55-4B8D-8956-57E53E9745D7}" dt="2021-07-25T12:26:12.319" v="905" actId="6549"/>
          <ac:spMkLst>
            <pc:docMk/>
            <pc:sldMk cId="3028702413" sldId="4141"/>
            <ac:spMk id="9" creationId="{EB9C2DD5-5775-4224-9B11-54D167B7B0C0}"/>
          </ac:spMkLst>
        </pc:spChg>
        <pc:picChg chg="add mod">
          <ac:chgData name="Sudarshan Chakravarthi" userId="9632d19e-631d-46a5-9e9a-d9cc496f17d0" providerId="ADAL" clId="{910A8BEE-2D55-4B8D-8956-57E53E9745D7}" dt="2021-07-25T12:09:23.350" v="799"/>
          <ac:picMkLst>
            <pc:docMk/>
            <pc:sldMk cId="3028702413" sldId="4141"/>
            <ac:picMk id="8" creationId="{FCC13175-F7B6-43AD-8ADC-C2C2041A5F95}"/>
          </ac:picMkLst>
        </pc:picChg>
        <pc:picChg chg="del">
          <ac:chgData name="Sudarshan Chakravarthi" userId="9632d19e-631d-46a5-9e9a-d9cc496f17d0" providerId="ADAL" clId="{910A8BEE-2D55-4B8D-8956-57E53E9745D7}" dt="2021-07-25T16:40:09.748" v="1441" actId="478"/>
          <ac:picMkLst>
            <pc:docMk/>
            <pc:sldMk cId="3028702413" sldId="4141"/>
            <ac:picMk id="11" creationId="{1BF774DD-112C-4E5B-AA80-2466E8550E8F}"/>
          </ac:picMkLst>
        </pc:picChg>
        <pc:picChg chg="del">
          <ac:chgData name="Sudarshan Chakravarthi" userId="9632d19e-631d-46a5-9e9a-d9cc496f17d0" providerId="ADAL" clId="{910A8BEE-2D55-4B8D-8956-57E53E9745D7}" dt="2021-07-23T19:30:27.705" v="171" actId="478"/>
          <ac:picMkLst>
            <pc:docMk/>
            <pc:sldMk cId="3028702413" sldId="4141"/>
            <ac:picMk id="12" creationId="{91BF7344-45C2-4BAF-A6B3-AE2268EFC8CE}"/>
          </ac:picMkLst>
        </pc:picChg>
        <pc:picChg chg="del">
          <ac:chgData name="Sudarshan Chakravarthi" userId="9632d19e-631d-46a5-9e9a-d9cc496f17d0" providerId="ADAL" clId="{910A8BEE-2D55-4B8D-8956-57E53E9745D7}" dt="2021-07-25T16:40:08.944" v="1440" actId="478"/>
          <ac:picMkLst>
            <pc:docMk/>
            <pc:sldMk cId="3028702413" sldId="4141"/>
            <ac:picMk id="13" creationId="{96F4A717-9CC1-4E8A-9062-22C5E4F5ABED}"/>
          </ac:picMkLst>
        </pc:picChg>
      </pc:sldChg>
      <pc:sldChg chg="add del ord">
        <pc:chgData name="Sudarshan Chakravarthi" userId="9632d19e-631d-46a5-9e9a-d9cc496f17d0" providerId="ADAL" clId="{910A8BEE-2D55-4B8D-8956-57E53E9745D7}" dt="2021-07-27T18:13:42.697" v="6462" actId="2696"/>
        <pc:sldMkLst>
          <pc:docMk/>
          <pc:sldMk cId="4019857436" sldId="4141"/>
        </pc:sldMkLst>
      </pc:sldChg>
      <pc:sldChg chg="delSp modSp add del mod">
        <pc:chgData name="Sudarshan Chakravarthi" userId="9632d19e-631d-46a5-9e9a-d9cc496f17d0" providerId="ADAL" clId="{910A8BEE-2D55-4B8D-8956-57E53E9745D7}" dt="2022-08-26T11:28:13.333" v="14688" actId="2711"/>
        <pc:sldMkLst>
          <pc:docMk/>
          <pc:sldMk cId="3608574457" sldId="4142"/>
        </pc:sldMkLst>
        <pc:spChg chg="mod">
          <ac:chgData name="Sudarshan Chakravarthi" userId="9632d19e-631d-46a5-9e9a-d9cc496f17d0" providerId="ADAL" clId="{910A8BEE-2D55-4B8D-8956-57E53E9745D7}" dt="2022-08-26T11:28:13.333" v="14688" actId="2711"/>
          <ac:spMkLst>
            <pc:docMk/>
            <pc:sldMk cId="3608574457" sldId="4142"/>
            <ac:spMk id="3" creationId="{4E2DEF4A-284F-45D1-B0B7-F083034BF34C}"/>
          </ac:spMkLst>
        </pc:spChg>
        <pc:picChg chg="del">
          <ac:chgData name="Sudarshan Chakravarthi" userId="9632d19e-631d-46a5-9e9a-d9cc496f17d0" providerId="ADAL" clId="{910A8BEE-2D55-4B8D-8956-57E53E9745D7}" dt="2021-07-25T12:08:06.713" v="779" actId="478"/>
          <ac:picMkLst>
            <pc:docMk/>
            <pc:sldMk cId="3608574457" sldId="4142"/>
            <ac:picMk id="10" creationId="{B79C2398-6BBA-46D5-9CE0-0CF3688B1EBC}"/>
          </ac:picMkLst>
        </pc:picChg>
        <pc:picChg chg="del">
          <ac:chgData name="Sudarshan Chakravarthi" userId="9632d19e-631d-46a5-9e9a-d9cc496f17d0" providerId="ADAL" clId="{910A8BEE-2D55-4B8D-8956-57E53E9745D7}" dt="2021-07-25T12:08:10.001" v="780" actId="478"/>
          <ac:picMkLst>
            <pc:docMk/>
            <pc:sldMk cId="3608574457" sldId="4142"/>
            <ac:picMk id="11" creationId="{B346AA1F-D1BE-4DDB-B4E3-7A8EE98629AD}"/>
          </ac:picMkLst>
        </pc:picChg>
        <pc:picChg chg="del">
          <ac:chgData name="Sudarshan Chakravarthi" userId="9632d19e-631d-46a5-9e9a-d9cc496f17d0" providerId="ADAL" clId="{910A8BEE-2D55-4B8D-8956-57E53E9745D7}" dt="2021-07-25T12:08:06.713" v="779" actId="478"/>
          <ac:picMkLst>
            <pc:docMk/>
            <pc:sldMk cId="3608574457" sldId="4142"/>
            <ac:picMk id="12" creationId="{B74F2910-4238-415A-8B60-943CD1AC7BCB}"/>
          </ac:picMkLst>
        </pc:picChg>
      </pc:sldChg>
      <pc:sldChg chg="addSp delSp modSp add del mod">
        <pc:chgData name="Sudarshan Chakravarthi" userId="9632d19e-631d-46a5-9e9a-d9cc496f17d0" providerId="ADAL" clId="{910A8BEE-2D55-4B8D-8956-57E53E9745D7}" dt="2022-08-26T11:27:24.277" v="14675" actId="2711"/>
        <pc:sldMkLst>
          <pc:docMk/>
          <pc:sldMk cId="585509375" sldId="4143"/>
        </pc:sldMkLst>
        <pc:spChg chg="mod">
          <ac:chgData name="Sudarshan Chakravarthi" userId="9632d19e-631d-46a5-9e9a-d9cc496f17d0" providerId="ADAL" clId="{910A8BEE-2D55-4B8D-8956-57E53E9745D7}" dt="2022-08-26T11:27:24.277" v="14675" actId="2711"/>
          <ac:spMkLst>
            <pc:docMk/>
            <pc:sldMk cId="585509375" sldId="4143"/>
            <ac:spMk id="3" creationId="{4E2DEF4A-284F-45D1-B0B7-F083034BF34C}"/>
          </ac:spMkLst>
        </pc:spChg>
        <pc:picChg chg="add mod">
          <ac:chgData name="Sudarshan Chakravarthi" userId="9632d19e-631d-46a5-9e9a-d9cc496f17d0" providerId="ADAL" clId="{910A8BEE-2D55-4B8D-8956-57E53E9745D7}" dt="2021-07-27T17:50:25.428" v="4939"/>
          <ac:picMkLst>
            <pc:docMk/>
            <pc:sldMk cId="585509375" sldId="4143"/>
            <ac:picMk id="4" creationId="{8184C7EF-2555-4E8E-A754-530ABD6EFE20}"/>
          </ac:picMkLst>
        </pc:picChg>
        <pc:picChg chg="del">
          <ac:chgData name="Sudarshan Chakravarthi" userId="9632d19e-631d-46a5-9e9a-d9cc496f17d0" providerId="ADAL" clId="{910A8BEE-2D55-4B8D-8956-57E53E9745D7}" dt="2021-07-25T16:49:56.160" v="1477" actId="478"/>
          <ac:picMkLst>
            <pc:docMk/>
            <pc:sldMk cId="585509375" sldId="4143"/>
            <ac:picMk id="6" creationId="{66766D03-5BDC-4EF6-A8E1-FC0D5694F4C7}"/>
          </ac:picMkLst>
        </pc:picChg>
        <pc:picChg chg="del">
          <ac:chgData name="Sudarshan Chakravarthi" userId="9632d19e-631d-46a5-9e9a-d9cc496f17d0" providerId="ADAL" clId="{910A8BEE-2D55-4B8D-8956-57E53E9745D7}" dt="2021-07-25T16:49:57.401" v="1478" actId="478"/>
          <ac:picMkLst>
            <pc:docMk/>
            <pc:sldMk cId="585509375" sldId="4143"/>
            <ac:picMk id="8" creationId="{B279FE2A-09BC-48EA-A18E-FF2D6E6F2C55}"/>
          </ac:picMkLst>
        </pc:picChg>
        <pc:picChg chg="del">
          <ac:chgData name="Sudarshan Chakravarthi" userId="9632d19e-631d-46a5-9e9a-d9cc496f17d0" providerId="ADAL" clId="{910A8BEE-2D55-4B8D-8956-57E53E9745D7}" dt="2021-07-25T16:49:55.289" v="1476" actId="478"/>
          <ac:picMkLst>
            <pc:docMk/>
            <pc:sldMk cId="585509375" sldId="4143"/>
            <ac:picMk id="9" creationId="{61962EA0-6BFE-40FE-8F87-930BDF6CFCB9}"/>
          </ac:picMkLst>
        </pc:picChg>
      </pc:sldChg>
      <pc:sldChg chg="addSp delSp modSp add del mod">
        <pc:chgData name="Sudarshan Chakravarthi" userId="9632d19e-631d-46a5-9e9a-d9cc496f17d0" providerId="ADAL" clId="{910A8BEE-2D55-4B8D-8956-57E53E9745D7}" dt="2022-08-26T11:31:10.521" v="14766" actId="404"/>
        <pc:sldMkLst>
          <pc:docMk/>
          <pc:sldMk cId="3658688939" sldId="4144"/>
        </pc:sldMkLst>
        <pc:spChg chg="del">
          <ac:chgData name="Sudarshan Chakravarthi" userId="9632d19e-631d-46a5-9e9a-d9cc496f17d0" providerId="ADAL" clId="{910A8BEE-2D55-4B8D-8956-57E53E9745D7}" dt="2021-07-25T12:07:21.710" v="755" actId="478"/>
          <ac:spMkLst>
            <pc:docMk/>
            <pc:sldMk cId="3658688939" sldId="4144"/>
            <ac:spMk id="4" creationId="{49BA5BD0-643C-49B2-B0A1-9120FA183CDE}"/>
          </ac:spMkLst>
        </pc:spChg>
        <pc:spChg chg="add mod">
          <ac:chgData name="Sudarshan Chakravarthi" userId="9632d19e-631d-46a5-9e9a-d9cc496f17d0" providerId="ADAL" clId="{910A8BEE-2D55-4B8D-8956-57E53E9745D7}" dt="2022-08-26T11:31:10.521" v="14766" actId="404"/>
          <ac:spMkLst>
            <pc:docMk/>
            <pc:sldMk cId="3658688939" sldId="4144"/>
            <ac:spMk id="8" creationId="{D3427DAD-9B86-49B5-ABE6-B95DCCB74B3E}"/>
          </ac:spMkLst>
        </pc:spChg>
        <pc:picChg chg="mod">
          <ac:chgData name="Sudarshan Chakravarthi" userId="9632d19e-631d-46a5-9e9a-d9cc496f17d0" providerId="ADAL" clId="{910A8BEE-2D55-4B8D-8956-57E53E9745D7}" dt="2021-07-27T09:26:14.399" v="4271" actId="1076"/>
          <ac:picMkLst>
            <pc:docMk/>
            <pc:sldMk cId="3658688939" sldId="4144"/>
            <ac:picMk id="2" creationId="{BCA479B6-B418-4403-BA4D-4D4081C13F3C}"/>
          </ac:picMkLst>
        </pc:picChg>
        <pc:picChg chg="add mod">
          <ac:chgData name="Sudarshan Chakravarthi" userId="9632d19e-631d-46a5-9e9a-d9cc496f17d0" providerId="ADAL" clId="{910A8BEE-2D55-4B8D-8956-57E53E9745D7}" dt="2021-07-25T12:08:20.378" v="783"/>
          <ac:picMkLst>
            <pc:docMk/>
            <pc:sldMk cId="3658688939" sldId="4144"/>
            <ac:picMk id="9" creationId="{2CC80F92-EFF0-4AF1-A537-999BF471426D}"/>
          </ac:picMkLst>
        </pc:picChg>
        <pc:picChg chg="del">
          <ac:chgData name="Sudarshan Chakravarthi" userId="9632d19e-631d-46a5-9e9a-d9cc496f17d0" providerId="ADAL" clId="{910A8BEE-2D55-4B8D-8956-57E53E9745D7}" dt="2021-07-27T09:26:23.614" v="4272" actId="478"/>
          <ac:picMkLst>
            <pc:docMk/>
            <pc:sldMk cId="3658688939" sldId="4144"/>
            <ac:picMk id="10" creationId="{AD27B392-4BE5-4D8A-B400-F81FABDF3892}"/>
          </ac:picMkLst>
        </pc:picChg>
        <pc:picChg chg="del">
          <ac:chgData name="Sudarshan Chakravarthi" userId="9632d19e-631d-46a5-9e9a-d9cc496f17d0" providerId="ADAL" clId="{910A8BEE-2D55-4B8D-8956-57E53E9745D7}" dt="2021-07-25T12:08:14.774" v="782" actId="478"/>
          <ac:picMkLst>
            <pc:docMk/>
            <pc:sldMk cId="3658688939" sldId="4144"/>
            <ac:picMk id="11" creationId="{02C9E035-0CB2-42C5-ABCB-9F6D3231A4C0}"/>
          </ac:picMkLst>
        </pc:picChg>
        <pc:picChg chg="del">
          <ac:chgData name="Sudarshan Chakravarthi" userId="9632d19e-631d-46a5-9e9a-d9cc496f17d0" providerId="ADAL" clId="{910A8BEE-2D55-4B8D-8956-57E53E9745D7}" dt="2021-07-27T09:26:25.291" v="4273" actId="478"/>
          <ac:picMkLst>
            <pc:docMk/>
            <pc:sldMk cId="3658688939" sldId="4144"/>
            <ac:picMk id="12" creationId="{CD572689-91F2-4857-A6FA-404A9D091E22}"/>
          </ac:picMkLst>
        </pc:picChg>
      </pc:sldChg>
      <pc:sldChg chg="addSp delSp modSp add del mod">
        <pc:chgData name="Sudarshan Chakravarthi" userId="9632d19e-631d-46a5-9e9a-d9cc496f17d0" providerId="ADAL" clId="{910A8BEE-2D55-4B8D-8956-57E53E9745D7}" dt="2023-01-24T11:17:48.138" v="15180" actId="1076"/>
        <pc:sldMkLst>
          <pc:docMk/>
          <pc:sldMk cId="3327723298" sldId="4145"/>
        </pc:sldMkLst>
        <pc:spChg chg="del">
          <ac:chgData name="Sudarshan Chakravarthi" userId="9632d19e-631d-46a5-9e9a-d9cc496f17d0" providerId="ADAL" clId="{910A8BEE-2D55-4B8D-8956-57E53E9745D7}" dt="2021-07-25T13:05:01.695" v="1327" actId="478"/>
          <ac:spMkLst>
            <pc:docMk/>
            <pc:sldMk cId="3327723298" sldId="4145"/>
            <ac:spMk id="2" creationId="{99E17B67-8BA5-4A7B-96C9-3D933E1DB388}"/>
          </ac:spMkLst>
        </pc:spChg>
        <pc:spChg chg="add mod">
          <ac:chgData name="Sudarshan Chakravarthi" userId="9632d19e-631d-46a5-9e9a-d9cc496f17d0" providerId="ADAL" clId="{910A8BEE-2D55-4B8D-8956-57E53E9745D7}" dt="2022-08-26T11:26:40.459" v="14661" actId="404"/>
          <ac:spMkLst>
            <pc:docMk/>
            <pc:sldMk cId="3327723298" sldId="4145"/>
            <ac:spMk id="10" creationId="{62B5F5C6-BEC5-4BFC-B1BD-993C40D0FB3E}"/>
          </ac:spMkLst>
        </pc:spChg>
        <pc:picChg chg="add del mod">
          <ac:chgData name="Sudarshan Chakravarthi" userId="9632d19e-631d-46a5-9e9a-d9cc496f17d0" providerId="ADAL" clId="{910A8BEE-2D55-4B8D-8956-57E53E9745D7}" dt="2021-08-19T08:04:19.150" v="10818" actId="478"/>
          <ac:picMkLst>
            <pc:docMk/>
            <pc:sldMk cId="3327723298" sldId="4145"/>
            <ac:picMk id="3" creationId="{25628256-3EB4-4FAF-BA09-47908BF34E05}"/>
          </ac:picMkLst>
        </pc:picChg>
        <pc:picChg chg="add mod">
          <ac:chgData name="Sudarshan Chakravarthi" userId="9632d19e-631d-46a5-9e9a-d9cc496f17d0" providerId="ADAL" clId="{910A8BEE-2D55-4B8D-8956-57E53E9745D7}" dt="2023-01-24T11:17:48.138" v="15180" actId="1076"/>
          <ac:picMkLst>
            <pc:docMk/>
            <pc:sldMk cId="3327723298" sldId="4145"/>
            <ac:picMk id="3" creationId="{2D0E820A-945E-D5EF-3B34-7699C1CCA469}"/>
          </ac:picMkLst>
        </pc:picChg>
        <pc:picChg chg="add del mod">
          <ac:chgData name="Sudarshan Chakravarthi" userId="9632d19e-631d-46a5-9e9a-d9cc496f17d0" providerId="ADAL" clId="{910A8BEE-2D55-4B8D-8956-57E53E9745D7}" dt="2023-01-24T11:17:40.342" v="15179" actId="478"/>
          <ac:picMkLst>
            <pc:docMk/>
            <pc:sldMk cId="3327723298" sldId="4145"/>
            <ac:picMk id="5" creationId="{7AF156F6-42FC-4006-B412-11732E4053D4}"/>
          </ac:picMkLst>
        </pc:picChg>
        <pc:picChg chg="del">
          <ac:chgData name="Sudarshan Chakravarthi" userId="9632d19e-631d-46a5-9e9a-d9cc496f17d0" providerId="ADAL" clId="{910A8BEE-2D55-4B8D-8956-57E53E9745D7}" dt="2021-07-25T13:04:38.142" v="1324" actId="478"/>
          <ac:picMkLst>
            <pc:docMk/>
            <pc:sldMk cId="3327723298" sldId="4145"/>
            <ac:picMk id="6" creationId="{C3C4D5B9-307C-4714-A9FF-0E26E7C7734C}"/>
          </ac:picMkLst>
        </pc:picChg>
        <pc:picChg chg="del">
          <ac:chgData name="Sudarshan Chakravarthi" userId="9632d19e-631d-46a5-9e9a-d9cc496f17d0" providerId="ADAL" clId="{910A8BEE-2D55-4B8D-8956-57E53E9745D7}" dt="2021-07-25T13:03:54.306" v="1322" actId="478"/>
          <ac:picMkLst>
            <pc:docMk/>
            <pc:sldMk cId="3327723298" sldId="4145"/>
            <ac:picMk id="7" creationId="{27E4FC64-669A-41E1-9448-D20CD38E76B4}"/>
          </ac:picMkLst>
        </pc:picChg>
        <pc:picChg chg="del">
          <ac:chgData name="Sudarshan Chakravarthi" userId="9632d19e-631d-46a5-9e9a-d9cc496f17d0" providerId="ADAL" clId="{910A8BEE-2D55-4B8D-8956-57E53E9745D7}" dt="2021-07-25T13:03:55.473" v="1323" actId="478"/>
          <ac:picMkLst>
            <pc:docMk/>
            <pc:sldMk cId="3327723298" sldId="4145"/>
            <ac:picMk id="8" creationId="{299C1563-1D85-4207-9E01-A7AE9D81E4D8}"/>
          </ac:picMkLst>
        </pc:picChg>
        <pc:picChg chg="del">
          <ac:chgData name="Sudarshan Chakravarthi" userId="9632d19e-631d-46a5-9e9a-d9cc496f17d0" providerId="ADAL" clId="{910A8BEE-2D55-4B8D-8956-57E53E9745D7}" dt="2021-07-25T13:03:52.966" v="1321" actId="478"/>
          <ac:picMkLst>
            <pc:docMk/>
            <pc:sldMk cId="3327723298" sldId="4145"/>
            <ac:picMk id="9" creationId="{E810AD2F-7224-4814-A12D-2A36D537BACF}"/>
          </ac:picMkLst>
        </pc:picChg>
        <pc:picChg chg="add mod">
          <ac:chgData name="Sudarshan Chakravarthi" userId="9632d19e-631d-46a5-9e9a-d9cc496f17d0" providerId="ADAL" clId="{910A8BEE-2D55-4B8D-8956-57E53E9745D7}" dt="2021-07-25T13:05:36.223" v="1348"/>
          <ac:picMkLst>
            <pc:docMk/>
            <pc:sldMk cId="3327723298" sldId="4145"/>
            <ac:picMk id="11" creationId="{2C14A335-EEF2-47DD-8EEF-AAA5F3F04A04}"/>
          </ac:picMkLst>
        </pc:picChg>
      </pc:sldChg>
      <pc:sldChg chg="add del">
        <pc:chgData name="Sudarshan Chakravarthi" userId="9632d19e-631d-46a5-9e9a-d9cc496f17d0" providerId="ADAL" clId="{910A8BEE-2D55-4B8D-8956-57E53E9745D7}" dt="2021-07-27T18:15:14.907" v="6471" actId="2696"/>
        <pc:sldMkLst>
          <pc:docMk/>
          <pc:sldMk cId="1538299795" sldId="4146"/>
        </pc:sldMkLst>
      </pc:sldChg>
      <pc:sldChg chg="modSp add del mod">
        <pc:chgData name="Sudarshan Chakravarthi" userId="9632d19e-631d-46a5-9e9a-d9cc496f17d0" providerId="ADAL" clId="{910A8BEE-2D55-4B8D-8956-57E53E9745D7}" dt="2022-08-26T12:13:02.474" v="14982" actId="2696"/>
        <pc:sldMkLst>
          <pc:docMk/>
          <pc:sldMk cId="2102642612" sldId="4146"/>
        </pc:sldMkLst>
        <pc:spChg chg="mod">
          <ac:chgData name="Sudarshan Chakravarthi" userId="9632d19e-631d-46a5-9e9a-d9cc496f17d0" providerId="ADAL" clId="{910A8BEE-2D55-4B8D-8956-57E53E9745D7}" dt="2022-08-26T11:14:16.146" v="14435" actId="404"/>
          <ac:spMkLst>
            <pc:docMk/>
            <pc:sldMk cId="2102642612" sldId="4146"/>
            <ac:spMk id="11" creationId="{57F0F94C-8493-49CB-A7FB-2FCB8FF96546}"/>
          </ac:spMkLst>
        </pc:spChg>
      </pc:sldChg>
      <pc:sldChg chg="addSp delSp modSp add del mod">
        <pc:chgData name="Sudarshan Chakravarthi" userId="9632d19e-631d-46a5-9e9a-d9cc496f17d0" providerId="ADAL" clId="{910A8BEE-2D55-4B8D-8956-57E53E9745D7}" dt="2021-07-27T13:51:05.500" v="4813" actId="2696"/>
        <pc:sldMkLst>
          <pc:docMk/>
          <pc:sldMk cId="3786098695" sldId="4146"/>
        </pc:sldMkLst>
        <pc:spChg chg="del">
          <ac:chgData name="Sudarshan Chakravarthi" userId="9632d19e-631d-46a5-9e9a-d9cc496f17d0" providerId="ADAL" clId="{910A8BEE-2D55-4B8D-8956-57E53E9745D7}" dt="2021-07-25T12:36:30.898" v="951" actId="478"/>
          <ac:spMkLst>
            <pc:docMk/>
            <pc:sldMk cId="3786098695" sldId="4146"/>
            <ac:spMk id="5" creationId="{72BD4CF1-0AFD-4777-9E9E-0252E1446A57}"/>
          </ac:spMkLst>
        </pc:spChg>
        <pc:spChg chg="add mod">
          <ac:chgData name="Sudarshan Chakravarthi" userId="9632d19e-631d-46a5-9e9a-d9cc496f17d0" providerId="ADAL" clId="{910A8BEE-2D55-4B8D-8956-57E53E9745D7}" dt="2021-07-25T12:36:55.580" v="992" actId="20577"/>
          <ac:spMkLst>
            <pc:docMk/>
            <pc:sldMk cId="3786098695" sldId="4146"/>
            <ac:spMk id="11" creationId="{57F0F94C-8493-49CB-A7FB-2FCB8FF96546}"/>
          </ac:spMkLst>
        </pc:spChg>
        <pc:picChg chg="add del mod">
          <ac:chgData name="Sudarshan Chakravarthi" userId="9632d19e-631d-46a5-9e9a-d9cc496f17d0" providerId="ADAL" clId="{910A8BEE-2D55-4B8D-8956-57E53E9745D7}" dt="2021-07-25T12:41:34.562" v="1001" actId="478"/>
          <ac:picMkLst>
            <pc:docMk/>
            <pc:sldMk cId="3786098695" sldId="4146"/>
            <ac:picMk id="3" creationId="{1089949E-6A6C-46B4-A52E-AD9C16D4D585}"/>
          </ac:picMkLst>
        </pc:picChg>
        <pc:picChg chg="del">
          <ac:chgData name="Sudarshan Chakravarthi" userId="9632d19e-631d-46a5-9e9a-d9cc496f17d0" providerId="ADAL" clId="{910A8BEE-2D55-4B8D-8956-57E53E9745D7}" dt="2021-07-25T12:40:10.248" v="993" actId="478"/>
          <ac:picMkLst>
            <pc:docMk/>
            <pc:sldMk cId="3786098695" sldId="4146"/>
            <ac:picMk id="4" creationId="{25D7FCA7-378B-425A-82C1-4387A5471DF7}"/>
          </ac:picMkLst>
        </pc:picChg>
        <pc:picChg chg="add mod">
          <ac:chgData name="Sudarshan Chakravarthi" userId="9632d19e-631d-46a5-9e9a-d9cc496f17d0" providerId="ADAL" clId="{910A8BEE-2D55-4B8D-8956-57E53E9745D7}" dt="2021-07-25T16:49:29.780" v="1475" actId="1038"/>
          <ac:picMkLst>
            <pc:docMk/>
            <pc:sldMk cId="3786098695" sldId="4146"/>
            <ac:picMk id="6" creationId="{4E119648-C5BA-4E27-98A2-36FB3D3196AE}"/>
          </ac:picMkLst>
        </pc:picChg>
        <pc:picChg chg="add mod">
          <ac:chgData name="Sudarshan Chakravarthi" userId="9632d19e-631d-46a5-9e9a-d9cc496f17d0" providerId="ADAL" clId="{910A8BEE-2D55-4B8D-8956-57E53E9745D7}" dt="2021-07-25T16:49:26.741" v="1471" actId="1038"/>
          <ac:picMkLst>
            <pc:docMk/>
            <pc:sldMk cId="3786098695" sldId="4146"/>
            <ac:picMk id="7" creationId="{074D18E6-2F0A-44CC-9525-143131445F0E}"/>
          </ac:picMkLst>
        </pc:picChg>
        <pc:picChg chg="del">
          <ac:chgData name="Sudarshan Chakravarthi" userId="9632d19e-631d-46a5-9e9a-d9cc496f17d0" providerId="ADAL" clId="{910A8BEE-2D55-4B8D-8956-57E53E9745D7}" dt="2021-07-25T12:40:22.343" v="998" actId="478"/>
          <ac:picMkLst>
            <pc:docMk/>
            <pc:sldMk cId="3786098695" sldId="4146"/>
            <ac:picMk id="8" creationId="{02C902DD-3718-4B92-A47A-26E58D47BB9C}"/>
          </ac:picMkLst>
        </pc:picChg>
        <pc:picChg chg="del">
          <ac:chgData name="Sudarshan Chakravarthi" userId="9632d19e-631d-46a5-9e9a-d9cc496f17d0" providerId="ADAL" clId="{910A8BEE-2D55-4B8D-8956-57E53E9745D7}" dt="2021-07-25T12:40:26.101" v="999" actId="478"/>
          <ac:picMkLst>
            <pc:docMk/>
            <pc:sldMk cId="3786098695" sldId="4146"/>
            <ac:picMk id="9" creationId="{4F7D27DF-428C-4FE4-AAA4-604E016511A9}"/>
          </ac:picMkLst>
        </pc:picChg>
        <pc:picChg chg="del">
          <ac:chgData name="Sudarshan Chakravarthi" userId="9632d19e-631d-46a5-9e9a-d9cc496f17d0" providerId="ADAL" clId="{910A8BEE-2D55-4B8D-8956-57E53E9745D7}" dt="2021-07-25T12:40:20.913" v="997" actId="478"/>
          <ac:picMkLst>
            <pc:docMk/>
            <pc:sldMk cId="3786098695" sldId="4146"/>
            <ac:picMk id="10" creationId="{C3B219EA-AED8-4752-91A5-50F5F4C2B20D}"/>
          </ac:picMkLst>
        </pc:picChg>
        <pc:picChg chg="add mod">
          <ac:chgData name="Sudarshan Chakravarthi" userId="9632d19e-631d-46a5-9e9a-d9cc496f17d0" providerId="ADAL" clId="{910A8BEE-2D55-4B8D-8956-57E53E9745D7}" dt="2021-07-25T12:41:59.340" v="1007"/>
          <ac:picMkLst>
            <pc:docMk/>
            <pc:sldMk cId="3786098695" sldId="4146"/>
            <ac:picMk id="12" creationId="{20B25A40-C83E-4723-86AE-7F5DB3AF963E}"/>
          </ac:picMkLst>
        </pc:picChg>
      </pc:sldChg>
      <pc:sldChg chg="modSp add del mod ord">
        <pc:chgData name="Sudarshan Chakravarthi" userId="9632d19e-631d-46a5-9e9a-d9cc496f17d0" providerId="ADAL" clId="{910A8BEE-2D55-4B8D-8956-57E53E9745D7}" dt="2022-08-26T12:13:02.474" v="14982" actId="2696"/>
        <pc:sldMkLst>
          <pc:docMk/>
          <pc:sldMk cId="801296556" sldId="4147"/>
        </pc:sldMkLst>
        <pc:spChg chg="mod">
          <ac:chgData name="Sudarshan Chakravarthi" userId="9632d19e-631d-46a5-9e9a-d9cc496f17d0" providerId="ADAL" clId="{910A8BEE-2D55-4B8D-8956-57E53E9745D7}" dt="2022-08-26T11:16:01.126" v="14486" actId="2711"/>
          <ac:spMkLst>
            <pc:docMk/>
            <pc:sldMk cId="801296556" sldId="4147"/>
            <ac:spMk id="8" creationId="{7B758B86-95C8-4958-92C6-FAA524F491BD}"/>
          </ac:spMkLst>
        </pc:spChg>
      </pc:sldChg>
      <pc:sldChg chg="addSp delSp modSp add del mod">
        <pc:chgData name="Sudarshan Chakravarthi" userId="9632d19e-631d-46a5-9e9a-d9cc496f17d0" providerId="ADAL" clId="{910A8BEE-2D55-4B8D-8956-57E53E9745D7}" dt="2021-07-27T13:47:24.138" v="4805" actId="2696"/>
        <pc:sldMkLst>
          <pc:docMk/>
          <pc:sldMk cId="2547359951" sldId="4147"/>
        </pc:sldMkLst>
        <pc:picChg chg="add del mod">
          <ac:chgData name="Sudarshan Chakravarthi" userId="9632d19e-631d-46a5-9e9a-d9cc496f17d0" providerId="ADAL" clId="{910A8BEE-2D55-4B8D-8956-57E53E9745D7}" dt="2021-07-25T12:55:55.232" v="1155" actId="478"/>
          <ac:picMkLst>
            <pc:docMk/>
            <pc:sldMk cId="2547359951" sldId="4147"/>
            <ac:picMk id="3" creationId="{F46B13C4-4AB7-416E-97D3-63988730B515}"/>
          </ac:picMkLst>
        </pc:picChg>
        <pc:picChg chg="add mod modCrop">
          <ac:chgData name="Sudarshan Chakravarthi" userId="9632d19e-631d-46a5-9e9a-d9cc496f17d0" providerId="ADAL" clId="{910A8BEE-2D55-4B8D-8956-57E53E9745D7}" dt="2021-07-25T12:56:14.684" v="1165" actId="1038"/>
          <ac:picMkLst>
            <pc:docMk/>
            <pc:sldMk cId="2547359951" sldId="4147"/>
            <ac:picMk id="4" creationId="{7B20F387-864B-4720-A0B3-2968A2B223E2}"/>
          </ac:picMkLst>
        </pc:picChg>
        <pc:picChg chg="del">
          <ac:chgData name="Sudarshan Chakravarthi" userId="9632d19e-631d-46a5-9e9a-d9cc496f17d0" providerId="ADAL" clId="{910A8BEE-2D55-4B8D-8956-57E53E9745D7}" dt="2021-07-25T12:55:18.758" v="1147" actId="478"/>
          <ac:picMkLst>
            <pc:docMk/>
            <pc:sldMk cId="2547359951" sldId="4147"/>
            <ac:picMk id="5" creationId="{E7A8F4CA-2AD3-4958-B891-C4F1ED0A6361}"/>
          </ac:picMkLst>
        </pc:picChg>
        <pc:picChg chg="del">
          <ac:chgData name="Sudarshan Chakravarthi" userId="9632d19e-631d-46a5-9e9a-d9cc496f17d0" providerId="ADAL" clId="{910A8BEE-2D55-4B8D-8956-57E53E9745D7}" dt="2021-07-25T12:55:27.998" v="1151" actId="478"/>
          <ac:picMkLst>
            <pc:docMk/>
            <pc:sldMk cId="2547359951" sldId="4147"/>
            <ac:picMk id="9" creationId="{E20173F8-3CA2-4D83-98B0-8282DB008140}"/>
          </ac:picMkLst>
        </pc:picChg>
        <pc:picChg chg="del">
          <ac:chgData name="Sudarshan Chakravarthi" userId="9632d19e-631d-46a5-9e9a-d9cc496f17d0" providerId="ADAL" clId="{910A8BEE-2D55-4B8D-8956-57E53E9745D7}" dt="2021-07-25T12:55:33.410" v="1154" actId="478"/>
          <ac:picMkLst>
            <pc:docMk/>
            <pc:sldMk cId="2547359951" sldId="4147"/>
            <ac:picMk id="10" creationId="{60F31EA1-1221-486B-93C2-0FB32A4808E2}"/>
          </ac:picMkLst>
        </pc:picChg>
        <pc:picChg chg="del">
          <ac:chgData name="Sudarshan Chakravarthi" userId="9632d19e-631d-46a5-9e9a-d9cc496f17d0" providerId="ADAL" clId="{910A8BEE-2D55-4B8D-8956-57E53E9745D7}" dt="2021-07-25T12:55:27.080" v="1150" actId="478"/>
          <ac:picMkLst>
            <pc:docMk/>
            <pc:sldMk cId="2547359951" sldId="4147"/>
            <ac:picMk id="11" creationId="{E8C14918-59CD-425F-A1B6-9CDB3FF9B302}"/>
          </ac:picMkLst>
        </pc:picChg>
        <pc:picChg chg="add mod">
          <ac:chgData name="Sudarshan Chakravarthi" userId="9632d19e-631d-46a5-9e9a-d9cc496f17d0" providerId="ADAL" clId="{910A8BEE-2D55-4B8D-8956-57E53E9745D7}" dt="2021-07-25T12:56:23.037" v="1166"/>
          <ac:picMkLst>
            <pc:docMk/>
            <pc:sldMk cId="2547359951" sldId="4147"/>
            <ac:picMk id="12" creationId="{22CA04FD-CFF1-48A0-B7F2-F9F88CEAD9DD}"/>
          </ac:picMkLst>
        </pc:picChg>
      </pc:sldChg>
      <pc:sldChg chg="addSp delSp modSp add del mod">
        <pc:chgData name="Sudarshan Chakravarthi" userId="9632d19e-631d-46a5-9e9a-d9cc496f17d0" providerId="ADAL" clId="{910A8BEE-2D55-4B8D-8956-57E53E9745D7}" dt="2023-01-24T11:03:35.030" v="15171" actId="1076"/>
        <pc:sldMkLst>
          <pc:docMk/>
          <pc:sldMk cId="878023281" sldId="4148"/>
        </pc:sldMkLst>
        <pc:spChg chg="del mod">
          <ac:chgData name="Sudarshan Chakravarthi" userId="9632d19e-631d-46a5-9e9a-d9cc496f17d0" providerId="ADAL" clId="{910A8BEE-2D55-4B8D-8956-57E53E9745D7}" dt="2021-07-25T13:00:41.628" v="1238" actId="478"/>
          <ac:spMkLst>
            <pc:docMk/>
            <pc:sldMk cId="878023281" sldId="4148"/>
            <ac:spMk id="4" creationId="{C4ABA2C8-9862-4FA0-8134-20168C9F5C46}"/>
          </ac:spMkLst>
        </pc:spChg>
        <pc:spChg chg="add mod">
          <ac:chgData name="Sudarshan Chakravarthi" userId="9632d19e-631d-46a5-9e9a-d9cc496f17d0" providerId="ADAL" clId="{910A8BEE-2D55-4B8D-8956-57E53E9745D7}" dt="2022-08-26T11:27:40.268" v="14681" actId="404"/>
          <ac:spMkLst>
            <pc:docMk/>
            <pc:sldMk cId="878023281" sldId="4148"/>
            <ac:spMk id="10" creationId="{1BBB4BE6-57D1-41D8-B1E4-BF00F72D799B}"/>
          </ac:spMkLst>
        </pc:spChg>
        <pc:picChg chg="add mod">
          <ac:chgData name="Sudarshan Chakravarthi" userId="9632d19e-631d-46a5-9e9a-d9cc496f17d0" providerId="ADAL" clId="{910A8BEE-2D55-4B8D-8956-57E53E9745D7}" dt="2023-01-24T11:03:35.030" v="15171" actId="1076"/>
          <ac:picMkLst>
            <pc:docMk/>
            <pc:sldMk cId="878023281" sldId="4148"/>
            <ac:picMk id="2" creationId="{A9F8035B-4277-F14C-26D1-14392B7ADF53}"/>
          </ac:picMkLst>
        </pc:picChg>
        <pc:picChg chg="del">
          <ac:chgData name="Sudarshan Chakravarthi" userId="9632d19e-631d-46a5-9e9a-d9cc496f17d0" providerId="ADAL" clId="{910A8BEE-2D55-4B8D-8956-57E53E9745D7}" dt="2021-07-25T13:00:07.340" v="1207" actId="478"/>
          <ac:picMkLst>
            <pc:docMk/>
            <pc:sldMk cId="878023281" sldId="4148"/>
            <ac:picMk id="3" creationId="{1E13FE6E-24C1-43F2-876F-120A99844A98}"/>
          </ac:picMkLst>
        </pc:picChg>
        <pc:picChg chg="add del mod">
          <ac:chgData name="Sudarshan Chakravarthi" userId="9632d19e-631d-46a5-9e9a-d9cc496f17d0" providerId="ADAL" clId="{910A8BEE-2D55-4B8D-8956-57E53E9745D7}" dt="2023-01-24T11:02:45.817" v="15168" actId="478"/>
          <ac:picMkLst>
            <pc:docMk/>
            <pc:sldMk cId="878023281" sldId="4148"/>
            <ac:picMk id="5" creationId="{3CBA3444-368A-4118-958A-552A85DFE606}"/>
          </ac:picMkLst>
        </pc:picChg>
        <pc:picChg chg="del">
          <ac:chgData name="Sudarshan Chakravarthi" userId="9632d19e-631d-46a5-9e9a-d9cc496f17d0" providerId="ADAL" clId="{910A8BEE-2D55-4B8D-8956-57E53E9745D7}" dt="2021-07-25T13:00:17.906" v="1212" actId="478"/>
          <ac:picMkLst>
            <pc:docMk/>
            <pc:sldMk cId="878023281" sldId="4148"/>
            <ac:picMk id="7" creationId="{ABF5DE3E-1127-423A-8613-B4FE7D714913}"/>
          </ac:picMkLst>
        </pc:picChg>
        <pc:picChg chg="del">
          <ac:chgData name="Sudarshan Chakravarthi" userId="9632d19e-631d-46a5-9e9a-d9cc496f17d0" providerId="ADAL" clId="{910A8BEE-2D55-4B8D-8956-57E53E9745D7}" dt="2021-07-25T13:00:18.827" v="1213" actId="478"/>
          <ac:picMkLst>
            <pc:docMk/>
            <pc:sldMk cId="878023281" sldId="4148"/>
            <ac:picMk id="8" creationId="{5815E47F-2421-470D-9431-2FE58472A99F}"/>
          </ac:picMkLst>
        </pc:picChg>
        <pc:picChg chg="del">
          <ac:chgData name="Sudarshan Chakravarthi" userId="9632d19e-631d-46a5-9e9a-d9cc496f17d0" providerId="ADAL" clId="{910A8BEE-2D55-4B8D-8956-57E53E9745D7}" dt="2021-07-25T13:00:17.001" v="1211" actId="478"/>
          <ac:picMkLst>
            <pc:docMk/>
            <pc:sldMk cId="878023281" sldId="4148"/>
            <ac:picMk id="9" creationId="{8F7DE2F9-24B6-42D4-8064-B05FEF442704}"/>
          </ac:picMkLst>
        </pc:picChg>
        <pc:picChg chg="add mod">
          <ac:chgData name="Sudarshan Chakravarthi" userId="9632d19e-631d-46a5-9e9a-d9cc496f17d0" providerId="ADAL" clId="{910A8BEE-2D55-4B8D-8956-57E53E9745D7}" dt="2021-07-25T13:00:48.386" v="1239"/>
          <ac:picMkLst>
            <pc:docMk/>
            <pc:sldMk cId="878023281" sldId="4148"/>
            <ac:picMk id="11" creationId="{073C752A-2F4C-4106-AFA5-C378D9E322F0}"/>
          </ac:picMkLst>
        </pc:picChg>
      </pc:sldChg>
      <pc:sldChg chg="delSp modSp add del mod">
        <pc:chgData name="Sudarshan Chakravarthi" userId="9632d19e-631d-46a5-9e9a-d9cc496f17d0" providerId="ADAL" clId="{910A8BEE-2D55-4B8D-8956-57E53E9745D7}" dt="2022-08-26T11:27:49.764" v="14684" actId="404"/>
        <pc:sldMkLst>
          <pc:docMk/>
          <pc:sldMk cId="936418226" sldId="4149"/>
        </pc:sldMkLst>
        <pc:spChg chg="mod">
          <ac:chgData name="Sudarshan Chakravarthi" userId="9632d19e-631d-46a5-9e9a-d9cc496f17d0" providerId="ADAL" clId="{910A8BEE-2D55-4B8D-8956-57E53E9745D7}" dt="2022-08-26T11:27:49.764" v="14684" actId="404"/>
          <ac:spMkLst>
            <pc:docMk/>
            <pc:sldMk cId="936418226" sldId="4149"/>
            <ac:spMk id="3" creationId="{4E2DEF4A-284F-45D1-B0B7-F083034BF34C}"/>
          </ac:spMkLst>
        </pc:spChg>
        <pc:picChg chg="del">
          <ac:chgData name="Sudarshan Chakravarthi" userId="9632d19e-631d-46a5-9e9a-d9cc496f17d0" providerId="ADAL" clId="{910A8BEE-2D55-4B8D-8956-57E53E9745D7}" dt="2021-07-25T13:00:54.832" v="1240" actId="478"/>
          <ac:picMkLst>
            <pc:docMk/>
            <pc:sldMk cId="936418226" sldId="4149"/>
            <ac:picMk id="6" creationId="{B5CFD281-1799-4366-A194-E3480651DAB2}"/>
          </ac:picMkLst>
        </pc:picChg>
        <pc:picChg chg="del">
          <ac:chgData name="Sudarshan Chakravarthi" userId="9632d19e-631d-46a5-9e9a-d9cc496f17d0" providerId="ADAL" clId="{910A8BEE-2D55-4B8D-8956-57E53E9745D7}" dt="2021-07-25T13:00:54.832" v="1240" actId="478"/>
          <ac:picMkLst>
            <pc:docMk/>
            <pc:sldMk cId="936418226" sldId="4149"/>
            <ac:picMk id="8" creationId="{4095896B-B906-489E-B81A-E4B1107059C2}"/>
          </ac:picMkLst>
        </pc:picChg>
        <pc:picChg chg="del">
          <ac:chgData name="Sudarshan Chakravarthi" userId="9632d19e-631d-46a5-9e9a-d9cc496f17d0" providerId="ADAL" clId="{910A8BEE-2D55-4B8D-8956-57E53E9745D7}" dt="2021-07-25T13:00:54.832" v="1240" actId="478"/>
          <ac:picMkLst>
            <pc:docMk/>
            <pc:sldMk cId="936418226" sldId="4149"/>
            <ac:picMk id="9" creationId="{37881F06-825E-47D3-9FC6-DF5CC249576D}"/>
          </ac:picMkLst>
        </pc:picChg>
      </pc:sldChg>
      <pc:sldChg chg="add del">
        <pc:chgData name="Sudarshan Chakravarthi" userId="9632d19e-631d-46a5-9e9a-d9cc496f17d0" providerId="ADAL" clId="{910A8BEE-2D55-4B8D-8956-57E53E9745D7}" dt="2021-07-27T17:44:11.178" v="4876" actId="47"/>
        <pc:sldMkLst>
          <pc:docMk/>
          <pc:sldMk cId="3140934535" sldId="4150"/>
        </pc:sldMkLst>
      </pc:sldChg>
      <pc:sldChg chg="add del">
        <pc:chgData name="Sudarshan Chakravarthi" userId="9632d19e-631d-46a5-9e9a-d9cc496f17d0" providerId="ADAL" clId="{910A8BEE-2D55-4B8D-8956-57E53E9745D7}" dt="2021-07-27T18:15:44.850" v="6473" actId="2696"/>
        <pc:sldMkLst>
          <pc:docMk/>
          <pc:sldMk cId="546128247" sldId="4153"/>
        </pc:sldMkLst>
      </pc:sldChg>
      <pc:sldChg chg="addSp delSp modSp add del mod">
        <pc:chgData name="Sudarshan Chakravarthi" userId="9632d19e-631d-46a5-9e9a-d9cc496f17d0" providerId="ADAL" clId="{910A8BEE-2D55-4B8D-8956-57E53E9745D7}" dt="2021-07-27T13:59:49.085" v="4824" actId="2696"/>
        <pc:sldMkLst>
          <pc:docMk/>
          <pc:sldMk cId="740002404" sldId="4153"/>
        </pc:sldMkLst>
        <pc:spChg chg="add mod">
          <ac:chgData name="Sudarshan Chakravarthi" userId="9632d19e-631d-46a5-9e9a-d9cc496f17d0" providerId="ADAL" clId="{910A8BEE-2D55-4B8D-8956-57E53E9745D7}" dt="2021-07-25T12:26:07.363" v="904" actId="20577"/>
          <ac:spMkLst>
            <pc:docMk/>
            <pc:sldMk cId="740002404" sldId="4153"/>
            <ac:spMk id="6" creationId="{EAFC526D-90AB-4C15-9A90-8ED73BD58382}"/>
          </ac:spMkLst>
        </pc:spChg>
        <pc:spChg chg="add mod">
          <ac:chgData name="Sudarshan Chakravarthi" userId="9632d19e-631d-46a5-9e9a-d9cc496f17d0" providerId="ADAL" clId="{910A8BEE-2D55-4B8D-8956-57E53E9745D7}" dt="2021-07-25T12:25:58.103" v="902" actId="2085"/>
          <ac:spMkLst>
            <pc:docMk/>
            <pc:sldMk cId="740002404" sldId="4153"/>
            <ac:spMk id="7" creationId="{4C5FFC65-CBBF-41F3-9FF9-514D393B4FBD}"/>
          </ac:spMkLst>
        </pc:spChg>
        <pc:picChg chg="add del mod">
          <ac:chgData name="Sudarshan Chakravarthi" userId="9632d19e-631d-46a5-9e9a-d9cc496f17d0" providerId="ADAL" clId="{910A8BEE-2D55-4B8D-8956-57E53E9745D7}" dt="2021-07-25T12:25:18.450" v="895" actId="478"/>
          <ac:picMkLst>
            <pc:docMk/>
            <pc:sldMk cId="740002404" sldId="4153"/>
            <ac:picMk id="3" creationId="{AD0B5863-2398-4158-9F4C-4B047D534E81}"/>
          </ac:picMkLst>
        </pc:picChg>
        <pc:picChg chg="del">
          <ac:chgData name="Sudarshan Chakravarthi" userId="9632d19e-631d-46a5-9e9a-d9cc496f17d0" providerId="ADAL" clId="{910A8BEE-2D55-4B8D-8956-57E53E9745D7}" dt="2021-07-25T12:17:32.592" v="890" actId="478"/>
          <ac:picMkLst>
            <pc:docMk/>
            <pc:sldMk cId="740002404" sldId="4153"/>
            <ac:picMk id="4" creationId="{3156F0C2-32E0-4F72-B1B7-A5656281A006}"/>
          </ac:picMkLst>
        </pc:picChg>
        <pc:picChg chg="add mod ord">
          <ac:chgData name="Sudarshan Chakravarthi" userId="9632d19e-631d-46a5-9e9a-d9cc496f17d0" providerId="ADAL" clId="{910A8BEE-2D55-4B8D-8956-57E53E9745D7}" dt="2021-07-25T12:25:31.837" v="898" actId="167"/>
          <ac:picMkLst>
            <pc:docMk/>
            <pc:sldMk cId="740002404" sldId="4153"/>
            <ac:picMk id="5" creationId="{2E38AD70-C5E3-46FE-BD6F-9F28A411FEF0}"/>
          </ac:picMkLst>
        </pc:picChg>
        <pc:picChg chg="add mod">
          <ac:chgData name="Sudarshan Chakravarthi" userId="9632d19e-631d-46a5-9e9a-d9cc496f17d0" providerId="ADAL" clId="{910A8BEE-2D55-4B8D-8956-57E53E9745D7}" dt="2021-07-25T12:25:44.282" v="899"/>
          <ac:picMkLst>
            <pc:docMk/>
            <pc:sldMk cId="740002404" sldId="4153"/>
            <ac:picMk id="8" creationId="{78A4E69E-7846-4832-A528-1CF897629CEB}"/>
          </ac:picMkLst>
        </pc:picChg>
        <pc:picChg chg="del">
          <ac:chgData name="Sudarshan Chakravarthi" userId="9632d19e-631d-46a5-9e9a-d9cc496f17d0" providerId="ADAL" clId="{910A8BEE-2D55-4B8D-8956-57E53E9745D7}" dt="2021-07-25T12:17:29.522" v="889" actId="478"/>
          <ac:picMkLst>
            <pc:docMk/>
            <pc:sldMk cId="740002404" sldId="4153"/>
            <ac:picMk id="9" creationId="{87AF0E3D-F48D-4E85-B62A-485C81E41C59}"/>
          </ac:picMkLst>
        </pc:picChg>
      </pc:sldChg>
      <pc:sldChg chg="modSp add del mod">
        <pc:chgData name="Sudarshan Chakravarthi" userId="9632d19e-631d-46a5-9e9a-d9cc496f17d0" providerId="ADAL" clId="{910A8BEE-2D55-4B8D-8956-57E53E9745D7}" dt="2022-08-26T12:13:02.474" v="14982" actId="2696"/>
        <pc:sldMkLst>
          <pc:docMk/>
          <pc:sldMk cId="2536731049" sldId="4153"/>
        </pc:sldMkLst>
        <pc:spChg chg="mod">
          <ac:chgData name="Sudarshan Chakravarthi" userId="9632d19e-631d-46a5-9e9a-d9cc496f17d0" providerId="ADAL" clId="{910A8BEE-2D55-4B8D-8956-57E53E9745D7}" dt="2022-08-26T11:18:07.685" v="14524" actId="108"/>
          <ac:spMkLst>
            <pc:docMk/>
            <pc:sldMk cId="2536731049" sldId="4153"/>
            <ac:spMk id="6" creationId="{EAFC526D-90AB-4C15-9A90-8ED73BD58382}"/>
          </ac:spMkLst>
        </pc:spChg>
      </pc:sldChg>
      <pc:sldChg chg="addSp delSp modSp add del mod">
        <pc:chgData name="Sudarshan Chakravarthi" userId="9632d19e-631d-46a5-9e9a-d9cc496f17d0" providerId="ADAL" clId="{910A8BEE-2D55-4B8D-8956-57E53E9745D7}" dt="2021-07-25T12:54:13.719" v="1141" actId="47"/>
        <pc:sldMkLst>
          <pc:docMk/>
          <pc:sldMk cId="2236203420" sldId="4154"/>
        </pc:sldMkLst>
        <pc:picChg chg="del">
          <ac:chgData name="Sudarshan Chakravarthi" userId="9632d19e-631d-46a5-9e9a-d9cc496f17d0" providerId="ADAL" clId="{910A8BEE-2D55-4B8D-8956-57E53E9745D7}" dt="2021-07-25T12:42:06.700" v="1009" actId="478"/>
          <ac:picMkLst>
            <pc:docMk/>
            <pc:sldMk cId="2236203420" sldId="4154"/>
            <ac:picMk id="7" creationId="{2671AC24-68F0-4CE6-B0D0-F33A7330F626}"/>
          </ac:picMkLst>
        </pc:picChg>
        <pc:picChg chg="add mod">
          <ac:chgData name="Sudarshan Chakravarthi" userId="9632d19e-631d-46a5-9e9a-d9cc496f17d0" providerId="ADAL" clId="{910A8BEE-2D55-4B8D-8956-57E53E9745D7}" dt="2021-07-25T12:50:45.357" v="1096"/>
          <ac:picMkLst>
            <pc:docMk/>
            <pc:sldMk cId="2236203420" sldId="4154"/>
            <ac:picMk id="9" creationId="{53C8E9FE-2D5E-4C39-A56B-90F9A17CBA2E}"/>
          </ac:picMkLst>
        </pc:picChg>
        <pc:picChg chg="del">
          <ac:chgData name="Sudarshan Chakravarthi" userId="9632d19e-631d-46a5-9e9a-d9cc496f17d0" providerId="ADAL" clId="{910A8BEE-2D55-4B8D-8956-57E53E9745D7}" dt="2021-07-25T12:42:08.032" v="1010" actId="478"/>
          <ac:picMkLst>
            <pc:docMk/>
            <pc:sldMk cId="2236203420" sldId="4154"/>
            <ac:picMk id="12" creationId="{FCBDDAB8-DA32-44FA-9B1A-71F9B6F4515B}"/>
          </ac:picMkLst>
        </pc:picChg>
        <pc:picChg chg="del">
          <ac:chgData name="Sudarshan Chakravarthi" userId="9632d19e-631d-46a5-9e9a-d9cc496f17d0" providerId="ADAL" clId="{910A8BEE-2D55-4B8D-8956-57E53E9745D7}" dt="2021-07-25T12:42:04.818" v="1008" actId="478"/>
          <ac:picMkLst>
            <pc:docMk/>
            <pc:sldMk cId="2236203420" sldId="4154"/>
            <ac:picMk id="13" creationId="{E4E5B1E9-12B5-4D3B-B082-1C37081A0D86}"/>
          </ac:picMkLst>
        </pc:picChg>
      </pc:sldChg>
      <pc:sldChg chg="addSp delSp modSp add del mod">
        <pc:chgData name="Sudarshan Chakravarthi" userId="9632d19e-631d-46a5-9e9a-d9cc496f17d0" providerId="ADAL" clId="{910A8BEE-2D55-4B8D-8956-57E53E9745D7}" dt="2021-07-27T13:47:24.138" v="4805" actId="2696"/>
        <pc:sldMkLst>
          <pc:docMk/>
          <pc:sldMk cId="164344267" sldId="4155"/>
        </pc:sldMkLst>
        <pc:spChg chg="del mod">
          <ac:chgData name="Sudarshan Chakravarthi" userId="9632d19e-631d-46a5-9e9a-d9cc496f17d0" providerId="ADAL" clId="{910A8BEE-2D55-4B8D-8956-57E53E9745D7}" dt="2021-07-25T12:52:46.769" v="1131" actId="478"/>
          <ac:spMkLst>
            <pc:docMk/>
            <pc:sldMk cId="164344267" sldId="4155"/>
            <ac:spMk id="5" creationId="{E8202B9B-C1DE-4268-B799-F86391380E74}"/>
          </ac:spMkLst>
        </pc:spChg>
        <pc:spChg chg="add del mod">
          <ac:chgData name="Sudarshan Chakravarthi" userId="9632d19e-631d-46a5-9e9a-d9cc496f17d0" providerId="ADAL" clId="{910A8BEE-2D55-4B8D-8956-57E53E9745D7}" dt="2021-07-25T12:52:59.624" v="1133" actId="478"/>
          <ac:spMkLst>
            <pc:docMk/>
            <pc:sldMk cId="164344267" sldId="4155"/>
            <ac:spMk id="12" creationId="{E0B44C84-3232-4849-9FA8-7564A12FFF52}"/>
          </ac:spMkLst>
        </pc:spChg>
        <pc:spChg chg="add mod">
          <ac:chgData name="Sudarshan Chakravarthi" userId="9632d19e-631d-46a5-9e9a-d9cc496f17d0" providerId="ADAL" clId="{910A8BEE-2D55-4B8D-8956-57E53E9745D7}" dt="2021-07-25T12:53:03.098" v="1134" actId="1076"/>
          <ac:spMkLst>
            <pc:docMk/>
            <pc:sldMk cId="164344267" sldId="4155"/>
            <ac:spMk id="13" creationId="{11B4A4A8-AB91-465E-9080-8A46DC88768B}"/>
          </ac:spMkLst>
        </pc:spChg>
        <pc:picChg chg="add mod">
          <ac:chgData name="Sudarshan Chakravarthi" userId="9632d19e-631d-46a5-9e9a-d9cc496f17d0" providerId="ADAL" clId="{910A8BEE-2D55-4B8D-8956-57E53E9745D7}" dt="2021-07-25T12:52:02.845" v="1104" actId="1076"/>
          <ac:picMkLst>
            <pc:docMk/>
            <pc:sldMk cId="164344267" sldId="4155"/>
            <ac:picMk id="3" creationId="{A101EB7F-2875-439A-8937-0FB5929E5DF5}"/>
          </ac:picMkLst>
        </pc:picChg>
        <pc:picChg chg="del">
          <ac:chgData name="Sudarshan Chakravarthi" userId="9632d19e-631d-46a5-9e9a-d9cc496f17d0" providerId="ADAL" clId="{910A8BEE-2D55-4B8D-8956-57E53E9745D7}" dt="2021-07-25T12:51:43.747" v="1101" actId="478"/>
          <ac:picMkLst>
            <pc:docMk/>
            <pc:sldMk cId="164344267" sldId="4155"/>
            <ac:picMk id="7" creationId="{999A6A33-6531-4765-84F5-19E55A93AC36}"/>
          </ac:picMkLst>
        </pc:picChg>
        <pc:picChg chg="del">
          <ac:chgData name="Sudarshan Chakravarthi" userId="9632d19e-631d-46a5-9e9a-d9cc496f17d0" providerId="ADAL" clId="{910A8BEE-2D55-4B8D-8956-57E53E9745D7}" dt="2021-07-25T12:50:53.959" v="1099" actId="478"/>
          <ac:picMkLst>
            <pc:docMk/>
            <pc:sldMk cId="164344267" sldId="4155"/>
            <ac:picMk id="9" creationId="{A77494A8-52B7-4AC2-BF40-78064098F4EC}"/>
          </ac:picMkLst>
        </pc:picChg>
        <pc:picChg chg="del">
          <ac:chgData name="Sudarshan Chakravarthi" userId="9632d19e-631d-46a5-9e9a-d9cc496f17d0" providerId="ADAL" clId="{910A8BEE-2D55-4B8D-8956-57E53E9745D7}" dt="2021-07-25T12:50:55.030" v="1100" actId="478"/>
          <ac:picMkLst>
            <pc:docMk/>
            <pc:sldMk cId="164344267" sldId="4155"/>
            <ac:picMk id="10" creationId="{95B243C8-65D8-4F12-814C-B2741BF43A74}"/>
          </ac:picMkLst>
        </pc:picChg>
        <pc:picChg chg="del">
          <ac:chgData name="Sudarshan Chakravarthi" userId="9632d19e-631d-46a5-9e9a-d9cc496f17d0" providerId="ADAL" clId="{910A8BEE-2D55-4B8D-8956-57E53E9745D7}" dt="2021-07-25T12:50:52.836" v="1098" actId="478"/>
          <ac:picMkLst>
            <pc:docMk/>
            <pc:sldMk cId="164344267" sldId="4155"/>
            <ac:picMk id="11" creationId="{6144F4E5-2978-471A-9E66-5058B20487F6}"/>
          </ac:picMkLst>
        </pc:picChg>
        <pc:picChg chg="add mod">
          <ac:chgData name="Sudarshan Chakravarthi" userId="9632d19e-631d-46a5-9e9a-d9cc496f17d0" providerId="ADAL" clId="{910A8BEE-2D55-4B8D-8956-57E53E9745D7}" dt="2021-07-25T12:54:28.313" v="1142"/>
          <ac:picMkLst>
            <pc:docMk/>
            <pc:sldMk cId="164344267" sldId="4155"/>
            <ac:picMk id="14" creationId="{F27AFD34-D8D9-4B1B-A130-3FDF88C38AAF}"/>
          </ac:picMkLst>
        </pc:picChg>
      </pc:sldChg>
      <pc:sldChg chg="modSp add del mod ord">
        <pc:chgData name="Sudarshan Chakravarthi" userId="9632d19e-631d-46a5-9e9a-d9cc496f17d0" providerId="ADAL" clId="{910A8BEE-2D55-4B8D-8956-57E53E9745D7}" dt="2022-08-26T12:13:02.474" v="14982" actId="2696"/>
        <pc:sldMkLst>
          <pc:docMk/>
          <pc:sldMk cId="466390618" sldId="4155"/>
        </pc:sldMkLst>
        <pc:spChg chg="mod">
          <ac:chgData name="Sudarshan Chakravarthi" userId="9632d19e-631d-46a5-9e9a-d9cc496f17d0" providerId="ADAL" clId="{910A8BEE-2D55-4B8D-8956-57E53E9745D7}" dt="2022-08-26T11:16:15.668" v="14491" actId="404"/>
          <ac:spMkLst>
            <pc:docMk/>
            <pc:sldMk cId="466390618" sldId="4155"/>
            <ac:spMk id="13" creationId="{11B4A4A8-AB91-465E-9080-8A46DC88768B}"/>
          </ac:spMkLst>
        </pc:spChg>
      </pc:sldChg>
      <pc:sldChg chg="modSp add del mod ord">
        <pc:chgData name="Sudarshan Chakravarthi" userId="9632d19e-631d-46a5-9e9a-d9cc496f17d0" providerId="ADAL" clId="{910A8BEE-2D55-4B8D-8956-57E53E9745D7}" dt="2022-08-26T12:13:02.474" v="14982" actId="2696"/>
        <pc:sldMkLst>
          <pc:docMk/>
          <pc:sldMk cId="2178357406" sldId="4156"/>
        </pc:sldMkLst>
        <pc:spChg chg="mod">
          <ac:chgData name="Sudarshan Chakravarthi" userId="9632d19e-631d-46a5-9e9a-d9cc496f17d0" providerId="ADAL" clId="{910A8BEE-2D55-4B8D-8956-57E53E9745D7}" dt="2022-08-26T11:15:34.695" v="14480" actId="404"/>
          <ac:spMkLst>
            <pc:docMk/>
            <pc:sldMk cId="2178357406" sldId="4156"/>
            <ac:spMk id="61" creationId="{6F614D21-FD67-4DA1-8479-C887B0D5052A}"/>
          </ac:spMkLst>
        </pc:spChg>
      </pc:sldChg>
      <pc:sldChg chg="addSp delSp modSp add del mod">
        <pc:chgData name="Sudarshan Chakravarthi" userId="9632d19e-631d-46a5-9e9a-d9cc496f17d0" providerId="ADAL" clId="{910A8BEE-2D55-4B8D-8956-57E53E9745D7}" dt="2021-07-27T13:47:24.138" v="4805" actId="2696"/>
        <pc:sldMkLst>
          <pc:docMk/>
          <pc:sldMk cId="2608341058" sldId="4156"/>
        </pc:sldMkLst>
        <pc:spChg chg="mod">
          <ac:chgData name="Sudarshan Chakravarthi" userId="9632d19e-631d-46a5-9e9a-d9cc496f17d0" providerId="ADAL" clId="{910A8BEE-2D55-4B8D-8956-57E53E9745D7}" dt="2021-07-25T12:57:40.519" v="1203" actId="207"/>
          <ac:spMkLst>
            <pc:docMk/>
            <pc:sldMk cId="2608341058" sldId="4156"/>
            <ac:spMk id="3" creationId="{0222F8C9-53B7-48C9-88BB-C8B876B5E655}"/>
          </ac:spMkLst>
        </pc:spChg>
        <pc:spChg chg="mod">
          <ac:chgData name="Sudarshan Chakravarthi" userId="9632d19e-631d-46a5-9e9a-d9cc496f17d0" providerId="ADAL" clId="{910A8BEE-2D55-4B8D-8956-57E53E9745D7}" dt="2021-07-25T12:57:40.519" v="1203" actId="207"/>
          <ac:spMkLst>
            <pc:docMk/>
            <pc:sldMk cId="2608341058" sldId="4156"/>
            <ac:spMk id="4" creationId="{A39774DE-CD2D-4ACD-A890-B3F6A736F591}"/>
          </ac:spMkLst>
        </pc:spChg>
        <pc:spChg chg="mod">
          <ac:chgData name="Sudarshan Chakravarthi" userId="9632d19e-631d-46a5-9e9a-d9cc496f17d0" providerId="ADAL" clId="{910A8BEE-2D55-4B8D-8956-57E53E9745D7}" dt="2021-07-25T12:57:40.519" v="1203" actId="207"/>
          <ac:spMkLst>
            <pc:docMk/>
            <pc:sldMk cId="2608341058" sldId="4156"/>
            <ac:spMk id="5" creationId="{B9536206-BDD2-4F70-9C0F-944334A96D2C}"/>
          </ac:spMkLst>
        </pc:spChg>
        <pc:spChg chg="mod">
          <ac:chgData name="Sudarshan Chakravarthi" userId="9632d19e-631d-46a5-9e9a-d9cc496f17d0" providerId="ADAL" clId="{910A8BEE-2D55-4B8D-8956-57E53E9745D7}" dt="2021-07-25T12:57:14.164" v="1198" actId="207"/>
          <ac:spMkLst>
            <pc:docMk/>
            <pc:sldMk cId="2608341058" sldId="4156"/>
            <ac:spMk id="6" creationId="{14C84B2C-7A44-49EF-A673-92E0983CD18C}"/>
          </ac:spMkLst>
        </pc:spChg>
        <pc:spChg chg="mod">
          <ac:chgData name="Sudarshan Chakravarthi" userId="9632d19e-631d-46a5-9e9a-d9cc496f17d0" providerId="ADAL" clId="{910A8BEE-2D55-4B8D-8956-57E53E9745D7}" dt="2021-07-25T12:57:21.151" v="1200" actId="207"/>
          <ac:spMkLst>
            <pc:docMk/>
            <pc:sldMk cId="2608341058" sldId="4156"/>
            <ac:spMk id="18" creationId="{7D050B7C-4E28-4BCA-B644-427840053B19}"/>
          </ac:spMkLst>
        </pc:spChg>
        <pc:spChg chg="mod">
          <ac:chgData name="Sudarshan Chakravarthi" userId="9632d19e-631d-46a5-9e9a-d9cc496f17d0" providerId="ADAL" clId="{910A8BEE-2D55-4B8D-8956-57E53E9745D7}" dt="2021-07-25T12:57:24.412" v="1201" actId="207"/>
          <ac:spMkLst>
            <pc:docMk/>
            <pc:sldMk cId="2608341058" sldId="4156"/>
            <ac:spMk id="20" creationId="{B5D1D24D-884A-4A6B-BDA9-A6D1B0E464AD}"/>
          </ac:spMkLst>
        </pc:spChg>
        <pc:spChg chg="mod">
          <ac:chgData name="Sudarshan Chakravarthi" userId="9632d19e-631d-46a5-9e9a-d9cc496f17d0" providerId="ADAL" clId="{910A8BEE-2D55-4B8D-8956-57E53E9745D7}" dt="2021-07-25T12:57:47.057" v="1204" actId="207"/>
          <ac:spMkLst>
            <pc:docMk/>
            <pc:sldMk cId="2608341058" sldId="4156"/>
            <ac:spMk id="25" creationId="{2398CC34-6922-4FB4-8FB5-6C9ABA85D9DE}"/>
          </ac:spMkLst>
        </pc:spChg>
        <pc:spChg chg="mod">
          <ac:chgData name="Sudarshan Chakravarthi" userId="9632d19e-631d-46a5-9e9a-d9cc496f17d0" providerId="ADAL" clId="{910A8BEE-2D55-4B8D-8956-57E53E9745D7}" dt="2021-07-25T12:57:40.519" v="1203" actId="207"/>
          <ac:spMkLst>
            <pc:docMk/>
            <pc:sldMk cId="2608341058" sldId="4156"/>
            <ac:spMk id="37" creationId="{5DE69160-7BF5-4FE5-B5DB-2ECDCABBD837}"/>
          </ac:spMkLst>
        </pc:spChg>
        <pc:spChg chg="mod">
          <ac:chgData name="Sudarshan Chakravarthi" userId="9632d19e-631d-46a5-9e9a-d9cc496f17d0" providerId="ADAL" clId="{910A8BEE-2D55-4B8D-8956-57E53E9745D7}" dt="2021-07-25T12:57:32.036" v="1202" actId="207"/>
          <ac:spMkLst>
            <pc:docMk/>
            <pc:sldMk cId="2608341058" sldId="4156"/>
            <ac:spMk id="45" creationId="{0D1F7045-D6C1-4CB7-ADC0-FB8385F4D0B4}"/>
          </ac:spMkLst>
        </pc:spChg>
        <pc:spChg chg="mod">
          <ac:chgData name="Sudarshan Chakravarthi" userId="9632d19e-631d-46a5-9e9a-d9cc496f17d0" providerId="ADAL" clId="{910A8BEE-2D55-4B8D-8956-57E53E9745D7}" dt="2021-07-25T12:57:40.519" v="1203" actId="207"/>
          <ac:spMkLst>
            <pc:docMk/>
            <pc:sldMk cId="2608341058" sldId="4156"/>
            <ac:spMk id="54" creationId="{927DC5E3-85CD-482C-8FD8-57870ED7A868}"/>
          </ac:spMkLst>
        </pc:spChg>
        <pc:spChg chg="mod">
          <ac:chgData name="Sudarshan Chakravarthi" userId="9632d19e-631d-46a5-9e9a-d9cc496f17d0" providerId="ADAL" clId="{910A8BEE-2D55-4B8D-8956-57E53E9745D7}" dt="2021-07-25T12:57:16.994" v="1199" actId="207"/>
          <ac:spMkLst>
            <pc:docMk/>
            <pc:sldMk cId="2608341058" sldId="4156"/>
            <ac:spMk id="56" creationId="{0C054E3C-1CDC-4C8E-9F60-11528DC6EA5D}"/>
          </ac:spMkLst>
        </pc:spChg>
        <pc:spChg chg="mod">
          <ac:chgData name="Sudarshan Chakravarthi" userId="9632d19e-631d-46a5-9e9a-d9cc496f17d0" providerId="ADAL" clId="{910A8BEE-2D55-4B8D-8956-57E53E9745D7}" dt="2021-07-25T12:57:32.036" v="1202" actId="207"/>
          <ac:spMkLst>
            <pc:docMk/>
            <pc:sldMk cId="2608341058" sldId="4156"/>
            <ac:spMk id="58" creationId="{7B38F9D3-AB3C-4993-B3BE-7F04384D243F}"/>
          </ac:spMkLst>
        </pc:spChg>
        <pc:spChg chg="add mod">
          <ac:chgData name="Sudarshan Chakravarthi" userId="9632d19e-631d-46a5-9e9a-d9cc496f17d0" providerId="ADAL" clId="{910A8BEE-2D55-4B8D-8956-57E53E9745D7}" dt="2021-07-25T12:57:03.993" v="1196" actId="6549"/>
          <ac:spMkLst>
            <pc:docMk/>
            <pc:sldMk cId="2608341058" sldId="4156"/>
            <ac:spMk id="61" creationId="{6F614D21-FD67-4DA1-8479-C887B0D5052A}"/>
          </ac:spMkLst>
        </pc:spChg>
        <pc:spChg chg="del mod">
          <ac:chgData name="Sudarshan Chakravarthi" userId="9632d19e-631d-46a5-9e9a-d9cc496f17d0" providerId="ADAL" clId="{910A8BEE-2D55-4B8D-8956-57E53E9745D7}" dt="2021-07-25T12:57:08.444" v="1197" actId="478"/>
          <ac:spMkLst>
            <pc:docMk/>
            <pc:sldMk cId="2608341058" sldId="4156"/>
            <ac:spMk id="87" creationId="{4B1DE10A-3575-4CE8-B9CD-9FB2CA3AEED1}"/>
          </ac:spMkLst>
        </pc:spChg>
        <pc:picChg chg="del">
          <ac:chgData name="Sudarshan Chakravarthi" userId="9632d19e-631d-46a5-9e9a-d9cc496f17d0" providerId="ADAL" clId="{910A8BEE-2D55-4B8D-8956-57E53E9745D7}" dt="2021-07-25T12:57:53.459" v="1206" actId="478"/>
          <ac:picMkLst>
            <pc:docMk/>
            <pc:sldMk cId="2608341058" sldId="4156"/>
            <ac:picMk id="59" creationId="{7CEFB0B6-41DC-412B-BB31-2633BA14B208}"/>
          </ac:picMkLst>
        </pc:picChg>
        <pc:picChg chg="add mod">
          <ac:chgData name="Sudarshan Chakravarthi" userId="9632d19e-631d-46a5-9e9a-d9cc496f17d0" providerId="ADAL" clId="{910A8BEE-2D55-4B8D-8956-57E53E9745D7}" dt="2021-07-25T12:56:33.368" v="1168"/>
          <ac:picMkLst>
            <pc:docMk/>
            <pc:sldMk cId="2608341058" sldId="4156"/>
            <ac:picMk id="60" creationId="{556F548B-031A-49DA-BE58-BFBB1F8AE1AA}"/>
          </ac:picMkLst>
        </pc:picChg>
        <pc:picChg chg="del">
          <ac:chgData name="Sudarshan Chakravarthi" userId="9632d19e-631d-46a5-9e9a-d9cc496f17d0" providerId="ADAL" clId="{910A8BEE-2D55-4B8D-8956-57E53E9745D7}" dt="2021-07-25T12:56:30.656" v="1167" actId="478"/>
          <ac:picMkLst>
            <pc:docMk/>
            <pc:sldMk cId="2608341058" sldId="4156"/>
            <ac:picMk id="62" creationId="{92BF8449-14A5-4C4B-9927-C62BF97D39B1}"/>
          </ac:picMkLst>
        </pc:picChg>
        <pc:picChg chg="del">
          <ac:chgData name="Sudarshan Chakravarthi" userId="9632d19e-631d-46a5-9e9a-d9cc496f17d0" providerId="ADAL" clId="{910A8BEE-2D55-4B8D-8956-57E53E9745D7}" dt="2021-07-25T12:57:52.359" v="1205" actId="478"/>
          <ac:picMkLst>
            <pc:docMk/>
            <pc:sldMk cId="2608341058" sldId="4156"/>
            <ac:picMk id="63" creationId="{196C3739-C742-400C-9E1B-A8E91E285943}"/>
          </ac:picMkLst>
        </pc:picChg>
      </pc:sldChg>
      <pc:sldChg chg="addSp delSp modSp add del mod">
        <pc:chgData name="Sudarshan Chakravarthi" userId="9632d19e-631d-46a5-9e9a-d9cc496f17d0" providerId="ADAL" clId="{910A8BEE-2D55-4B8D-8956-57E53E9745D7}" dt="2023-01-24T11:05:06.132" v="15176" actId="1076"/>
        <pc:sldMkLst>
          <pc:docMk/>
          <pc:sldMk cId="1270143428" sldId="4157"/>
        </pc:sldMkLst>
        <pc:spChg chg="del mod">
          <ac:chgData name="Sudarshan Chakravarthi" userId="9632d19e-631d-46a5-9e9a-d9cc496f17d0" providerId="ADAL" clId="{910A8BEE-2D55-4B8D-8956-57E53E9745D7}" dt="2021-07-25T13:02:34.806" v="1311" actId="478"/>
          <ac:spMkLst>
            <pc:docMk/>
            <pc:sldMk cId="1270143428" sldId="4157"/>
            <ac:spMk id="5" creationId="{0F517C1B-1A82-44E1-8726-E9A052524E71}"/>
          </ac:spMkLst>
        </pc:spChg>
        <pc:spChg chg="add mod">
          <ac:chgData name="Sudarshan Chakravarthi" userId="9632d19e-631d-46a5-9e9a-d9cc496f17d0" providerId="ADAL" clId="{910A8BEE-2D55-4B8D-8956-57E53E9745D7}" dt="2022-08-26T11:27:03.559" v="14668" actId="404"/>
          <ac:spMkLst>
            <pc:docMk/>
            <pc:sldMk cId="1270143428" sldId="4157"/>
            <ac:spMk id="7" creationId="{D91933DC-92FF-4A07-8765-56F20C272D42}"/>
          </ac:spMkLst>
        </pc:spChg>
        <pc:picChg chg="del">
          <ac:chgData name="Sudarshan Chakravarthi" userId="9632d19e-631d-46a5-9e9a-d9cc496f17d0" providerId="ADAL" clId="{910A8BEE-2D55-4B8D-8956-57E53E9745D7}" dt="2021-07-25T13:03:34.181" v="1315" actId="478"/>
          <ac:picMkLst>
            <pc:docMk/>
            <pc:sldMk cId="1270143428" sldId="4157"/>
            <ac:picMk id="2" creationId="{FD061B32-0D83-47F9-8AD0-6981D72B3E37}"/>
          </ac:picMkLst>
        </pc:picChg>
        <pc:picChg chg="add del mod">
          <ac:chgData name="Sudarshan Chakravarthi" userId="9632d19e-631d-46a5-9e9a-d9cc496f17d0" providerId="ADAL" clId="{910A8BEE-2D55-4B8D-8956-57E53E9745D7}" dt="2023-01-24T11:04:53.101" v="15172" actId="478"/>
          <ac:picMkLst>
            <pc:docMk/>
            <pc:sldMk cId="1270143428" sldId="4157"/>
            <ac:picMk id="3" creationId="{19DBF135-6A99-46D2-B43F-629EB4057A09}"/>
          </ac:picMkLst>
        </pc:picChg>
        <pc:picChg chg="add mod">
          <ac:chgData name="Sudarshan Chakravarthi" userId="9632d19e-631d-46a5-9e9a-d9cc496f17d0" providerId="ADAL" clId="{910A8BEE-2D55-4B8D-8956-57E53E9745D7}" dt="2023-01-24T11:05:06.132" v="15176" actId="1076"/>
          <ac:picMkLst>
            <pc:docMk/>
            <pc:sldMk cId="1270143428" sldId="4157"/>
            <ac:picMk id="5" creationId="{05EB41E3-115F-B7B2-7847-2DF1E8BB9B6F}"/>
          </ac:picMkLst>
        </pc:picChg>
        <pc:picChg chg="del">
          <ac:chgData name="Sudarshan Chakravarthi" userId="9632d19e-631d-46a5-9e9a-d9cc496f17d0" providerId="ADAL" clId="{910A8BEE-2D55-4B8D-8956-57E53E9745D7}" dt="2021-07-25T13:02:38.026" v="1313" actId="478"/>
          <ac:picMkLst>
            <pc:docMk/>
            <pc:sldMk cId="1270143428" sldId="4157"/>
            <ac:picMk id="8" creationId="{D6235E3E-2CCC-4422-876F-9C2221FD4765}"/>
          </ac:picMkLst>
        </pc:picChg>
        <pc:picChg chg="del">
          <ac:chgData name="Sudarshan Chakravarthi" userId="9632d19e-631d-46a5-9e9a-d9cc496f17d0" providerId="ADAL" clId="{910A8BEE-2D55-4B8D-8956-57E53E9745D7}" dt="2021-07-25T13:02:35.567" v="1312" actId="478"/>
          <ac:picMkLst>
            <pc:docMk/>
            <pc:sldMk cId="1270143428" sldId="4157"/>
            <ac:picMk id="9" creationId="{5261178A-19C5-4A20-A50C-86FDFFF92AF2}"/>
          </ac:picMkLst>
        </pc:picChg>
        <pc:picChg chg="del">
          <ac:chgData name="Sudarshan Chakravarthi" userId="9632d19e-631d-46a5-9e9a-d9cc496f17d0" providerId="ADAL" clId="{910A8BEE-2D55-4B8D-8956-57E53E9745D7}" dt="2021-07-25T13:02:39.250" v="1314" actId="478"/>
          <ac:picMkLst>
            <pc:docMk/>
            <pc:sldMk cId="1270143428" sldId="4157"/>
            <ac:picMk id="10" creationId="{7172A6C5-3C3A-40E6-A850-A53C2D2030A8}"/>
          </ac:picMkLst>
        </pc:picChg>
        <pc:picChg chg="add mod">
          <ac:chgData name="Sudarshan Chakravarthi" userId="9632d19e-631d-46a5-9e9a-d9cc496f17d0" providerId="ADAL" clId="{910A8BEE-2D55-4B8D-8956-57E53E9745D7}" dt="2021-07-25T13:05:39.540" v="1349"/>
          <ac:picMkLst>
            <pc:docMk/>
            <pc:sldMk cId="1270143428" sldId="4157"/>
            <ac:picMk id="11" creationId="{CE0E4365-E8B3-4C9C-9F05-B31B36902A95}"/>
          </ac:picMkLst>
        </pc:picChg>
      </pc:sldChg>
      <pc:sldChg chg="addSp delSp modSp add del mod">
        <pc:chgData name="Sudarshan Chakravarthi" userId="9632d19e-631d-46a5-9e9a-d9cc496f17d0" providerId="ADAL" clId="{910A8BEE-2D55-4B8D-8956-57E53E9745D7}" dt="2022-08-26T12:13:02.474" v="14982" actId="2696"/>
        <pc:sldMkLst>
          <pc:docMk/>
          <pc:sldMk cId="3363799552" sldId="4158"/>
        </pc:sldMkLst>
        <pc:spChg chg="mod">
          <ac:chgData name="Sudarshan Chakravarthi" userId="9632d19e-631d-46a5-9e9a-d9cc496f17d0" providerId="ADAL" clId="{910A8BEE-2D55-4B8D-8956-57E53E9745D7}" dt="2021-07-25T13:07:58.633" v="1382" actId="1076"/>
          <ac:spMkLst>
            <pc:docMk/>
            <pc:sldMk cId="3363799552" sldId="4158"/>
            <ac:spMk id="27" creationId="{D9909D18-350F-4794-B7F5-CDDCE59B5D96}"/>
          </ac:spMkLst>
        </pc:spChg>
        <pc:spChg chg="mod">
          <ac:chgData name="Sudarshan Chakravarthi" userId="9632d19e-631d-46a5-9e9a-d9cc496f17d0" providerId="ADAL" clId="{910A8BEE-2D55-4B8D-8956-57E53E9745D7}" dt="2021-07-25T13:07:58.633" v="1382" actId="1076"/>
          <ac:spMkLst>
            <pc:docMk/>
            <pc:sldMk cId="3363799552" sldId="4158"/>
            <ac:spMk id="28" creationId="{523CC215-48A8-4914-83E4-0F9E403291FF}"/>
          </ac:spMkLst>
        </pc:spChg>
        <pc:spChg chg="mod">
          <ac:chgData name="Sudarshan Chakravarthi" userId="9632d19e-631d-46a5-9e9a-d9cc496f17d0" providerId="ADAL" clId="{910A8BEE-2D55-4B8D-8956-57E53E9745D7}" dt="2021-07-25T13:07:58.633" v="1382" actId="1076"/>
          <ac:spMkLst>
            <pc:docMk/>
            <pc:sldMk cId="3363799552" sldId="4158"/>
            <ac:spMk id="36" creationId="{54039BAB-B45B-45A2-9656-648557F667CB}"/>
          </ac:spMkLst>
        </pc:spChg>
        <pc:spChg chg="mod">
          <ac:chgData name="Sudarshan Chakravarthi" userId="9632d19e-631d-46a5-9e9a-d9cc496f17d0" providerId="ADAL" clId="{910A8BEE-2D55-4B8D-8956-57E53E9745D7}" dt="2021-07-25T13:07:58.633" v="1382" actId="1076"/>
          <ac:spMkLst>
            <pc:docMk/>
            <pc:sldMk cId="3363799552" sldId="4158"/>
            <ac:spMk id="37" creationId="{6CDF0AAC-356D-4FEB-8B3A-1AE05C000726}"/>
          </ac:spMkLst>
        </pc:spChg>
        <pc:spChg chg="mod">
          <ac:chgData name="Sudarshan Chakravarthi" userId="9632d19e-631d-46a5-9e9a-d9cc496f17d0" providerId="ADAL" clId="{910A8BEE-2D55-4B8D-8956-57E53E9745D7}" dt="2021-07-25T13:07:51.123" v="1381" actId="1076"/>
          <ac:spMkLst>
            <pc:docMk/>
            <pc:sldMk cId="3363799552" sldId="4158"/>
            <ac:spMk id="39" creationId="{614086C6-566F-4002-B79C-A26E9009BCA2}"/>
          </ac:spMkLst>
        </pc:spChg>
        <pc:spChg chg="mod">
          <ac:chgData name="Sudarshan Chakravarthi" userId="9632d19e-631d-46a5-9e9a-d9cc496f17d0" providerId="ADAL" clId="{910A8BEE-2D55-4B8D-8956-57E53E9745D7}" dt="2021-07-25T13:07:51.123" v="1381" actId="1076"/>
          <ac:spMkLst>
            <pc:docMk/>
            <pc:sldMk cId="3363799552" sldId="4158"/>
            <ac:spMk id="41" creationId="{7A586A4A-6CFE-4215-8115-E5E48E367FE4}"/>
          </ac:spMkLst>
        </pc:spChg>
        <pc:spChg chg="add mod ord">
          <ac:chgData name="Sudarshan Chakravarthi" userId="9632d19e-631d-46a5-9e9a-d9cc496f17d0" providerId="ADAL" clId="{910A8BEE-2D55-4B8D-8956-57E53E9745D7}" dt="2022-08-26T11:26:11.559" v="14654" actId="404"/>
          <ac:spMkLst>
            <pc:docMk/>
            <pc:sldMk cId="3363799552" sldId="4158"/>
            <ac:spMk id="75" creationId="{4FE8DF39-ECC3-4B8F-B86A-427C4C7BF518}"/>
          </ac:spMkLst>
        </pc:spChg>
        <pc:spChg chg="del mod">
          <ac:chgData name="Sudarshan Chakravarthi" userId="9632d19e-631d-46a5-9e9a-d9cc496f17d0" providerId="ADAL" clId="{910A8BEE-2D55-4B8D-8956-57E53E9745D7}" dt="2021-07-25T13:07:16.951" v="1378" actId="478"/>
          <ac:spMkLst>
            <pc:docMk/>
            <pc:sldMk cId="3363799552" sldId="4158"/>
            <ac:spMk id="79" creationId="{E67DBED6-208B-4343-A5E5-A100DD0FDF64}"/>
          </ac:spMkLst>
        </pc:spChg>
        <pc:spChg chg="mod">
          <ac:chgData name="Sudarshan Chakravarthi" userId="9632d19e-631d-46a5-9e9a-d9cc496f17d0" providerId="ADAL" clId="{910A8BEE-2D55-4B8D-8956-57E53E9745D7}" dt="2021-07-25T13:08:06.337" v="1383" actId="207"/>
          <ac:spMkLst>
            <pc:docMk/>
            <pc:sldMk cId="3363799552" sldId="4158"/>
            <ac:spMk id="98" creationId="{9C238617-8CF5-4F5F-A080-66F667C5FA0A}"/>
          </ac:spMkLst>
        </pc:spChg>
        <pc:spChg chg="mod">
          <ac:chgData name="Sudarshan Chakravarthi" userId="9632d19e-631d-46a5-9e9a-d9cc496f17d0" providerId="ADAL" clId="{910A8BEE-2D55-4B8D-8956-57E53E9745D7}" dt="2021-07-25T13:08:09.717" v="1384" actId="207"/>
          <ac:spMkLst>
            <pc:docMk/>
            <pc:sldMk cId="3363799552" sldId="4158"/>
            <ac:spMk id="99" creationId="{5CDC3ACF-F84C-4028-976F-B1CEBA38BD9A}"/>
          </ac:spMkLst>
        </pc:spChg>
        <pc:spChg chg="mod">
          <ac:chgData name="Sudarshan Chakravarthi" userId="9632d19e-631d-46a5-9e9a-d9cc496f17d0" providerId="ADAL" clId="{910A8BEE-2D55-4B8D-8956-57E53E9745D7}" dt="2021-07-25T13:08:11.533" v="1385" actId="207"/>
          <ac:spMkLst>
            <pc:docMk/>
            <pc:sldMk cId="3363799552" sldId="4158"/>
            <ac:spMk id="118" creationId="{1888FE35-85BB-4D0E-9379-55DA836D0E96}"/>
          </ac:spMkLst>
        </pc:spChg>
        <pc:spChg chg="mod">
          <ac:chgData name="Sudarshan Chakravarthi" userId="9632d19e-631d-46a5-9e9a-d9cc496f17d0" providerId="ADAL" clId="{910A8BEE-2D55-4B8D-8956-57E53E9745D7}" dt="2021-07-25T13:08:13.843" v="1386" actId="207"/>
          <ac:spMkLst>
            <pc:docMk/>
            <pc:sldMk cId="3363799552" sldId="4158"/>
            <ac:spMk id="119" creationId="{2E8195B3-49E7-4D11-BCAA-8A9619C53E53}"/>
          </ac:spMkLst>
        </pc:spChg>
        <pc:picChg chg="del">
          <ac:chgData name="Sudarshan Chakravarthi" userId="9632d19e-631d-46a5-9e9a-d9cc496f17d0" providerId="ADAL" clId="{910A8BEE-2D55-4B8D-8956-57E53E9745D7}" dt="2021-07-25T13:05:47.515" v="1351" actId="478"/>
          <ac:picMkLst>
            <pc:docMk/>
            <pc:sldMk cId="3363799552" sldId="4158"/>
            <ac:picMk id="70" creationId="{31DCEC9D-329B-4D33-A66B-548C2CE8A56B}"/>
          </ac:picMkLst>
        </pc:picChg>
        <pc:picChg chg="del">
          <ac:chgData name="Sudarshan Chakravarthi" userId="9632d19e-631d-46a5-9e9a-d9cc496f17d0" providerId="ADAL" clId="{910A8BEE-2D55-4B8D-8956-57E53E9745D7}" dt="2021-07-25T13:05:48.483" v="1352" actId="478"/>
          <ac:picMkLst>
            <pc:docMk/>
            <pc:sldMk cId="3363799552" sldId="4158"/>
            <ac:picMk id="71" creationId="{C2BFB5E5-66F7-4F69-820B-59A458BCF9E8}"/>
          </ac:picMkLst>
        </pc:picChg>
        <pc:picChg chg="del">
          <ac:chgData name="Sudarshan Chakravarthi" userId="9632d19e-631d-46a5-9e9a-d9cc496f17d0" providerId="ADAL" clId="{910A8BEE-2D55-4B8D-8956-57E53E9745D7}" dt="2021-07-25T13:05:46.300" v="1350" actId="478"/>
          <ac:picMkLst>
            <pc:docMk/>
            <pc:sldMk cId="3363799552" sldId="4158"/>
            <ac:picMk id="72" creationId="{1B0071DB-70ED-43A9-8F5F-93BAAA2FA072}"/>
          </ac:picMkLst>
        </pc:picChg>
        <pc:picChg chg="add del mod">
          <ac:chgData name="Sudarshan Chakravarthi" userId="9632d19e-631d-46a5-9e9a-d9cc496f17d0" providerId="ADAL" clId="{910A8BEE-2D55-4B8D-8956-57E53E9745D7}" dt="2021-07-25T13:05:56.470" v="1354"/>
          <ac:picMkLst>
            <pc:docMk/>
            <pc:sldMk cId="3363799552" sldId="4158"/>
            <ac:picMk id="73" creationId="{93C9B793-B6D3-4738-A773-7A2057977CEC}"/>
          </ac:picMkLst>
        </pc:picChg>
        <pc:picChg chg="add mod">
          <ac:chgData name="Sudarshan Chakravarthi" userId="9632d19e-631d-46a5-9e9a-d9cc496f17d0" providerId="ADAL" clId="{910A8BEE-2D55-4B8D-8956-57E53E9745D7}" dt="2021-07-25T13:05:59.246" v="1355"/>
          <ac:picMkLst>
            <pc:docMk/>
            <pc:sldMk cId="3363799552" sldId="4158"/>
            <ac:picMk id="74" creationId="{27BD2051-14B4-4E00-8768-8800F91F9DC5}"/>
          </ac:picMkLst>
        </pc:picChg>
      </pc:sldChg>
      <pc:sldChg chg="addSp delSp modSp add del">
        <pc:chgData name="Sudarshan Chakravarthi" userId="9632d19e-631d-46a5-9e9a-d9cc496f17d0" providerId="ADAL" clId="{910A8BEE-2D55-4B8D-8956-57E53E9745D7}" dt="2021-07-25T12:09:11.499" v="797" actId="47"/>
        <pc:sldMkLst>
          <pc:docMk/>
          <pc:sldMk cId="562381161" sldId="4159"/>
        </pc:sldMkLst>
        <pc:picChg chg="add mod">
          <ac:chgData name="Sudarshan Chakravarthi" userId="9632d19e-631d-46a5-9e9a-d9cc496f17d0" providerId="ADAL" clId="{910A8BEE-2D55-4B8D-8956-57E53E9745D7}" dt="2021-07-25T12:08:26.782" v="786"/>
          <ac:picMkLst>
            <pc:docMk/>
            <pc:sldMk cId="562381161" sldId="4159"/>
            <ac:picMk id="39" creationId="{027F4559-73A8-4FEB-ABCB-5FB0E2827CF4}"/>
          </ac:picMkLst>
        </pc:picChg>
        <pc:picChg chg="del">
          <ac:chgData name="Sudarshan Chakravarthi" userId="9632d19e-631d-46a5-9e9a-d9cc496f17d0" providerId="ADAL" clId="{910A8BEE-2D55-4B8D-8956-57E53E9745D7}" dt="2021-07-25T12:08:25.393" v="785" actId="478"/>
          <ac:picMkLst>
            <pc:docMk/>
            <pc:sldMk cId="562381161" sldId="4159"/>
            <ac:picMk id="47" creationId="{B42C1710-B688-4FF8-B976-993E4F2CD987}"/>
          </ac:picMkLst>
        </pc:picChg>
      </pc:sldChg>
      <pc:sldChg chg="addSp delSp modSp add del">
        <pc:chgData name="Sudarshan Chakravarthi" userId="9632d19e-631d-46a5-9e9a-d9cc496f17d0" providerId="ADAL" clId="{910A8BEE-2D55-4B8D-8956-57E53E9745D7}" dt="2021-07-25T12:09:03.023" v="796" actId="47"/>
        <pc:sldMkLst>
          <pc:docMk/>
          <pc:sldMk cId="1193790413" sldId="4160"/>
        </pc:sldMkLst>
        <pc:picChg chg="del">
          <ac:chgData name="Sudarshan Chakravarthi" userId="9632d19e-631d-46a5-9e9a-d9cc496f17d0" providerId="ADAL" clId="{910A8BEE-2D55-4B8D-8956-57E53E9745D7}" dt="2021-07-25T12:08:30.076" v="787" actId="478"/>
          <ac:picMkLst>
            <pc:docMk/>
            <pc:sldMk cId="1193790413" sldId="4160"/>
            <ac:picMk id="31" creationId="{48CCCE3B-639B-4396-920A-8D11645A09AB}"/>
          </ac:picMkLst>
        </pc:picChg>
        <pc:picChg chg="add mod">
          <ac:chgData name="Sudarshan Chakravarthi" userId="9632d19e-631d-46a5-9e9a-d9cc496f17d0" providerId="ADAL" clId="{910A8BEE-2D55-4B8D-8956-57E53E9745D7}" dt="2021-07-25T12:08:31.368" v="788"/>
          <ac:picMkLst>
            <pc:docMk/>
            <pc:sldMk cId="1193790413" sldId="4160"/>
            <ac:picMk id="33" creationId="{A40550A4-3053-44E0-B0FD-211D3EC50479}"/>
          </ac:picMkLst>
        </pc:picChg>
      </pc:sldChg>
      <pc:sldChg chg="addSp delSp modSp add del mod">
        <pc:chgData name="Sudarshan Chakravarthi" userId="9632d19e-631d-46a5-9e9a-d9cc496f17d0" providerId="ADAL" clId="{910A8BEE-2D55-4B8D-8956-57E53E9745D7}" dt="2021-07-25T13:06:41.418" v="1366" actId="47"/>
        <pc:sldMkLst>
          <pc:docMk/>
          <pc:sldMk cId="846610332" sldId="4161"/>
        </pc:sldMkLst>
        <pc:picChg chg="add mod">
          <ac:chgData name="Sudarshan Chakravarthi" userId="9632d19e-631d-46a5-9e9a-d9cc496f17d0" providerId="ADAL" clId="{910A8BEE-2D55-4B8D-8956-57E53E9745D7}" dt="2021-07-25T13:06:06.008" v="1358"/>
          <ac:picMkLst>
            <pc:docMk/>
            <pc:sldMk cId="846610332" sldId="4161"/>
            <ac:picMk id="39" creationId="{0BBB377A-14B8-4D3E-925C-AD80C7850119}"/>
          </ac:picMkLst>
        </pc:picChg>
        <pc:picChg chg="del">
          <ac:chgData name="Sudarshan Chakravarthi" userId="9632d19e-631d-46a5-9e9a-d9cc496f17d0" providerId="ADAL" clId="{910A8BEE-2D55-4B8D-8956-57E53E9745D7}" dt="2021-07-25T13:06:02.443" v="1356" actId="478"/>
          <ac:picMkLst>
            <pc:docMk/>
            <pc:sldMk cId="846610332" sldId="4161"/>
            <ac:picMk id="47" creationId="{B42C1710-B688-4FF8-B976-993E4F2CD987}"/>
          </ac:picMkLst>
        </pc:picChg>
        <pc:picChg chg="del">
          <ac:chgData name="Sudarshan Chakravarthi" userId="9632d19e-631d-46a5-9e9a-d9cc496f17d0" providerId="ADAL" clId="{910A8BEE-2D55-4B8D-8956-57E53E9745D7}" dt="2021-07-25T13:06:03.558" v="1357" actId="478"/>
          <ac:picMkLst>
            <pc:docMk/>
            <pc:sldMk cId="846610332" sldId="4161"/>
            <ac:picMk id="48" creationId="{6516300C-3191-4520-8439-4325E53872E4}"/>
          </ac:picMkLst>
        </pc:picChg>
      </pc:sldChg>
      <pc:sldChg chg="add del">
        <pc:chgData name="Sudarshan Chakravarthi" userId="9632d19e-631d-46a5-9e9a-d9cc496f17d0" providerId="ADAL" clId="{910A8BEE-2D55-4B8D-8956-57E53E9745D7}" dt="2021-07-23T19:29:35.400" v="169"/>
        <pc:sldMkLst>
          <pc:docMk/>
          <pc:sldMk cId="2261417987" sldId="4161"/>
        </pc:sldMkLst>
      </pc:sldChg>
      <pc:sldChg chg="add del">
        <pc:chgData name="Sudarshan Chakravarthi" userId="9632d19e-631d-46a5-9e9a-d9cc496f17d0" providerId="ADAL" clId="{910A8BEE-2D55-4B8D-8956-57E53E9745D7}" dt="2021-07-23T19:29:35.400" v="169"/>
        <pc:sldMkLst>
          <pc:docMk/>
          <pc:sldMk cId="1270671875" sldId="4162"/>
        </pc:sldMkLst>
      </pc:sldChg>
      <pc:sldChg chg="addSp delSp modSp add del mod">
        <pc:chgData name="Sudarshan Chakravarthi" userId="9632d19e-631d-46a5-9e9a-d9cc496f17d0" providerId="ADAL" clId="{910A8BEE-2D55-4B8D-8956-57E53E9745D7}" dt="2021-07-25T13:06:30.758" v="1365" actId="47"/>
        <pc:sldMkLst>
          <pc:docMk/>
          <pc:sldMk cId="4139470613" sldId="4162"/>
        </pc:sldMkLst>
        <pc:picChg chg="del">
          <ac:chgData name="Sudarshan Chakravarthi" userId="9632d19e-631d-46a5-9e9a-d9cc496f17d0" providerId="ADAL" clId="{910A8BEE-2D55-4B8D-8956-57E53E9745D7}" dt="2021-07-25T13:06:09.094" v="1359" actId="478"/>
          <ac:picMkLst>
            <pc:docMk/>
            <pc:sldMk cId="4139470613" sldId="4162"/>
            <ac:picMk id="31" creationId="{48CCCE3B-639B-4396-920A-8D11645A09AB}"/>
          </ac:picMkLst>
        </pc:picChg>
        <pc:picChg chg="add mod">
          <ac:chgData name="Sudarshan Chakravarthi" userId="9632d19e-631d-46a5-9e9a-d9cc496f17d0" providerId="ADAL" clId="{910A8BEE-2D55-4B8D-8956-57E53E9745D7}" dt="2021-07-25T13:06:11.779" v="1361"/>
          <ac:picMkLst>
            <pc:docMk/>
            <pc:sldMk cId="4139470613" sldId="4162"/>
            <ac:picMk id="33" creationId="{95A51DC4-D7A1-40E9-8A30-EC5F19AC43C1}"/>
          </ac:picMkLst>
        </pc:picChg>
        <pc:picChg chg="del">
          <ac:chgData name="Sudarshan Chakravarthi" userId="9632d19e-631d-46a5-9e9a-d9cc496f17d0" providerId="ADAL" clId="{910A8BEE-2D55-4B8D-8956-57E53E9745D7}" dt="2021-07-25T13:06:10.392" v="1360" actId="478"/>
          <ac:picMkLst>
            <pc:docMk/>
            <pc:sldMk cId="4139470613" sldId="4162"/>
            <ac:picMk id="36" creationId="{D8942BC4-BF03-48F9-83EE-9B1EC810CAF2}"/>
          </ac:picMkLst>
        </pc:picChg>
      </pc:sldChg>
      <pc:sldChg chg="add del">
        <pc:chgData name="Sudarshan Chakravarthi" userId="9632d19e-631d-46a5-9e9a-d9cc496f17d0" providerId="ADAL" clId="{910A8BEE-2D55-4B8D-8956-57E53E9745D7}" dt="2021-07-23T19:29:35.400" v="169"/>
        <pc:sldMkLst>
          <pc:docMk/>
          <pc:sldMk cId="141563666" sldId="4163"/>
        </pc:sldMkLst>
      </pc:sldChg>
      <pc:sldChg chg="addSp delSp modSp add del">
        <pc:chgData name="Sudarshan Chakravarthi" userId="9632d19e-631d-46a5-9e9a-d9cc496f17d0" providerId="ADAL" clId="{910A8BEE-2D55-4B8D-8956-57E53E9745D7}" dt="2021-07-25T13:06:26.738" v="1364" actId="47"/>
        <pc:sldMkLst>
          <pc:docMk/>
          <pc:sldMk cId="4084337217" sldId="4163"/>
        </pc:sldMkLst>
        <pc:picChg chg="add mod">
          <ac:chgData name="Sudarshan Chakravarthi" userId="9632d19e-631d-46a5-9e9a-d9cc496f17d0" providerId="ADAL" clId="{910A8BEE-2D55-4B8D-8956-57E53E9745D7}" dt="2021-07-25T13:06:16.706" v="1363"/>
          <ac:picMkLst>
            <pc:docMk/>
            <pc:sldMk cId="4084337217" sldId="4163"/>
            <ac:picMk id="10" creationId="{766A4646-E55B-43A3-9556-51ED42EE6C17}"/>
          </ac:picMkLst>
        </pc:picChg>
        <pc:picChg chg="del">
          <ac:chgData name="Sudarshan Chakravarthi" userId="9632d19e-631d-46a5-9e9a-d9cc496f17d0" providerId="ADAL" clId="{910A8BEE-2D55-4B8D-8956-57E53E9745D7}" dt="2021-07-25T13:06:14.691" v="1362" actId="478"/>
          <ac:picMkLst>
            <pc:docMk/>
            <pc:sldMk cId="4084337217" sldId="4163"/>
            <ac:picMk id="1026" creationId="{D5FC0481-1F19-45EB-8D42-A38E24110C95}"/>
          </ac:picMkLst>
        </pc:picChg>
      </pc:sldChg>
      <pc:sldChg chg="addSp delSp modSp new del mod ord">
        <pc:chgData name="Sudarshan Chakravarthi" userId="9632d19e-631d-46a5-9e9a-d9cc496f17d0" providerId="ADAL" clId="{910A8BEE-2D55-4B8D-8956-57E53E9745D7}" dt="2022-08-26T12:13:02.474" v="14982" actId="2696"/>
        <pc:sldMkLst>
          <pc:docMk/>
          <pc:sldMk cId="3199017814" sldId="4164"/>
        </pc:sldMkLst>
        <pc:spChg chg="add del mod">
          <ac:chgData name="Sudarshan Chakravarthi" userId="9632d19e-631d-46a5-9e9a-d9cc496f17d0" providerId="ADAL" clId="{910A8BEE-2D55-4B8D-8956-57E53E9745D7}" dt="2021-07-26T11:23:08.283" v="2727" actId="478"/>
          <ac:spMkLst>
            <pc:docMk/>
            <pc:sldMk cId="3199017814" sldId="4164"/>
            <ac:spMk id="2" creationId="{B06688AA-F358-403E-A4FD-66EE44035F13}"/>
          </ac:spMkLst>
        </pc:spChg>
        <pc:spChg chg="add del mod">
          <ac:chgData name="Sudarshan Chakravarthi" userId="9632d19e-631d-46a5-9e9a-d9cc496f17d0" providerId="ADAL" clId="{910A8BEE-2D55-4B8D-8956-57E53E9745D7}" dt="2021-07-26T11:23:07.010" v="2726" actId="478"/>
          <ac:spMkLst>
            <pc:docMk/>
            <pc:sldMk cId="3199017814" sldId="4164"/>
            <ac:spMk id="3" creationId="{55F01954-348C-4038-95E3-374FD90F7AF2}"/>
          </ac:spMkLst>
        </pc:spChg>
        <pc:spChg chg="add del mod">
          <ac:chgData name="Sudarshan Chakravarthi" userId="9632d19e-631d-46a5-9e9a-d9cc496f17d0" providerId="ADAL" clId="{910A8BEE-2D55-4B8D-8956-57E53E9745D7}" dt="2021-07-26T11:24:13.586" v="2741" actId="478"/>
          <ac:spMkLst>
            <pc:docMk/>
            <pc:sldMk cId="3199017814" sldId="4164"/>
            <ac:spMk id="4" creationId="{93C0031B-F314-434D-B72B-2AB375B0C522}"/>
          </ac:spMkLst>
        </pc:spChg>
        <pc:spChg chg="add mod">
          <ac:chgData name="Sudarshan Chakravarthi" userId="9632d19e-631d-46a5-9e9a-d9cc496f17d0" providerId="ADAL" clId="{910A8BEE-2D55-4B8D-8956-57E53E9745D7}" dt="2021-07-27T18:07:32.443" v="6392" actId="1076"/>
          <ac:spMkLst>
            <pc:docMk/>
            <pc:sldMk cId="3199017814" sldId="4164"/>
            <ac:spMk id="5" creationId="{9B8BB065-B8E4-4512-8D85-4E24EB5FA45F}"/>
          </ac:spMkLst>
        </pc:spChg>
        <pc:spChg chg="add mod">
          <ac:chgData name="Sudarshan Chakravarthi" userId="9632d19e-631d-46a5-9e9a-d9cc496f17d0" providerId="ADAL" clId="{910A8BEE-2D55-4B8D-8956-57E53E9745D7}" dt="2021-07-27T18:07:32.443" v="6392" actId="1076"/>
          <ac:spMkLst>
            <pc:docMk/>
            <pc:sldMk cId="3199017814" sldId="4164"/>
            <ac:spMk id="6" creationId="{4152C29E-2F9D-4877-9BA6-21C8F052B5AA}"/>
          </ac:spMkLst>
        </pc:spChg>
        <pc:spChg chg="add mod">
          <ac:chgData name="Sudarshan Chakravarthi" userId="9632d19e-631d-46a5-9e9a-d9cc496f17d0" providerId="ADAL" clId="{910A8BEE-2D55-4B8D-8956-57E53E9745D7}" dt="2021-07-27T18:07:32.443" v="6392" actId="1076"/>
          <ac:spMkLst>
            <pc:docMk/>
            <pc:sldMk cId="3199017814" sldId="4164"/>
            <ac:spMk id="7" creationId="{C66A76E4-493B-4227-B79B-47F2460AE393}"/>
          </ac:spMkLst>
        </pc:spChg>
        <pc:spChg chg="add mod">
          <ac:chgData name="Sudarshan Chakravarthi" userId="9632d19e-631d-46a5-9e9a-d9cc496f17d0" providerId="ADAL" clId="{910A8BEE-2D55-4B8D-8956-57E53E9745D7}" dt="2021-07-27T18:07:32.443" v="6392" actId="1076"/>
          <ac:spMkLst>
            <pc:docMk/>
            <pc:sldMk cId="3199017814" sldId="4164"/>
            <ac:spMk id="8" creationId="{2B194D21-D5F1-4EE2-8B1E-E56A339DCD7B}"/>
          </ac:spMkLst>
        </pc:spChg>
        <pc:spChg chg="add mod">
          <ac:chgData name="Sudarshan Chakravarthi" userId="9632d19e-631d-46a5-9e9a-d9cc496f17d0" providerId="ADAL" clId="{910A8BEE-2D55-4B8D-8956-57E53E9745D7}" dt="2021-07-27T18:07:32.443" v="6392" actId="1076"/>
          <ac:spMkLst>
            <pc:docMk/>
            <pc:sldMk cId="3199017814" sldId="4164"/>
            <ac:spMk id="9" creationId="{F3351022-0ABA-4486-948D-E1457CC5DD2C}"/>
          </ac:spMkLst>
        </pc:spChg>
        <pc:spChg chg="add mod">
          <ac:chgData name="Sudarshan Chakravarthi" userId="9632d19e-631d-46a5-9e9a-d9cc496f17d0" providerId="ADAL" clId="{910A8BEE-2D55-4B8D-8956-57E53E9745D7}" dt="2021-07-27T18:07:32.443" v="6392" actId="1076"/>
          <ac:spMkLst>
            <pc:docMk/>
            <pc:sldMk cId="3199017814" sldId="4164"/>
            <ac:spMk id="10" creationId="{86DD5B85-6D38-4E1A-8BA6-3A0E68FAE6CA}"/>
          </ac:spMkLst>
        </pc:spChg>
        <pc:spChg chg="add mod">
          <ac:chgData name="Sudarshan Chakravarthi" userId="9632d19e-631d-46a5-9e9a-d9cc496f17d0" providerId="ADAL" clId="{910A8BEE-2D55-4B8D-8956-57E53E9745D7}" dt="2021-07-27T18:07:32.443" v="6392" actId="1076"/>
          <ac:spMkLst>
            <pc:docMk/>
            <pc:sldMk cId="3199017814" sldId="4164"/>
            <ac:spMk id="11" creationId="{AC3C25EA-BB4E-4994-B0DB-FAD766EA2DE8}"/>
          </ac:spMkLst>
        </pc:spChg>
        <pc:spChg chg="mod">
          <ac:chgData name="Sudarshan Chakravarthi" userId="9632d19e-631d-46a5-9e9a-d9cc496f17d0" providerId="ADAL" clId="{910A8BEE-2D55-4B8D-8956-57E53E9745D7}" dt="2021-07-26T11:23:03.560" v="2725"/>
          <ac:spMkLst>
            <pc:docMk/>
            <pc:sldMk cId="3199017814" sldId="4164"/>
            <ac:spMk id="13" creationId="{F42AC03D-5B18-4A43-878B-F9D42A666D31}"/>
          </ac:spMkLst>
        </pc:spChg>
        <pc:spChg chg="mod">
          <ac:chgData name="Sudarshan Chakravarthi" userId="9632d19e-631d-46a5-9e9a-d9cc496f17d0" providerId="ADAL" clId="{910A8BEE-2D55-4B8D-8956-57E53E9745D7}" dt="2021-07-26T11:22:56.701" v="2724"/>
          <ac:spMkLst>
            <pc:docMk/>
            <pc:sldMk cId="3199017814" sldId="4164"/>
            <ac:spMk id="14" creationId="{84A56647-D5F6-4710-875F-D4E41D67C233}"/>
          </ac:spMkLst>
        </pc:spChg>
        <pc:spChg chg="add mod">
          <ac:chgData name="Sudarshan Chakravarthi" userId="9632d19e-631d-46a5-9e9a-d9cc496f17d0" providerId="ADAL" clId="{910A8BEE-2D55-4B8D-8956-57E53E9745D7}" dt="2022-08-26T11:25:37.394" v="14647" actId="404"/>
          <ac:spMkLst>
            <pc:docMk/>
            <pc:sldMk cId="3199017814" sldId="4164"/>
            <ac:spMk id="15" creationId="{14B2585D-93A7-473F-8CF9-CF1ACE7DA903}"/>
          </ac:spMkLst>
        </pc:spChg>
        <pc:spChg chg="add mod">
          <ac:chgData name="Sudarshan Chakravarthi" userId="9632d19e-631d-46a5-9e9a-d9cc496f17d0" providerId="ADAL" clId="{910A8BEE-2D55-4B8D-8956-57E53E9745D7}" dt="2021-07-27T18:07:50.481" v="6396" actId="6549"/>
          <ac:spMkLst>
            <pc:docMk/>
            <pc:sldMk cId="3199017814" sldId="4164"/>
            <ac:spMk id="17" creationId="{C40CDD60-60DF-4E1E-8314-EFB9123FBB48}"/>
          </ac:spMkLst>
        </pc:spChg>
        <pc:spChg chg="add del mod">
          <ac:chgData name="Sudarshan Chakravarthi" userId="9632d19e-631d-46a5-9e9a-d9cc496f17d0" providerId="ADAL" clId="{910A8BEE-2D55-4B8D-8956-57E53E9745D7}" dt="2021-07-27T18:07:25.891" v="6391" actId="478"/>
          <ac:spMkLst>
            <pc:docMk/>
            <pc:sldMk cId="3199017814" sldId="4164"/>
            <ac:spMk id="18" creationId="{889583D7-A609-4CA5-B83C-1E2477D96478}"/>
          </ac:spMkLst>
        </pc:spChg>
        <pc:grpChg chg="add mod">
          <ac:chgData name="Sudarshan Chakravarthi" userId="9632d19e-631d-46a5-9e9a-d9cc496f17d0" providerId="ADAL" clId="{910A8BEE-2D55-4B8D-8956-57E53E9745D7}" dt="2021-07-27T18:07:32.443" v="6392" actId="1076"/>
          <ac:grpSpMkLst>
            <pc:docMk/>
            <pc:sldMk cId="3199017814" sldId="4164"/>
            <ac:grpSpMk id="12" creationId="{1B66B343-830C-40FF-8EBA-317221F3191B}"/>
          </ac:grpSpMkLst>
        </pc:grpChg>
        <pc:picChg chg="add mod">
          <ac:chgData name="Sudarshan Chakravarthi" userId="9632d19e-631d-46a5-9e9a-d9cc496f17d0" providerId="ADAL" clId="{910A8BEE-2D55-4B8D-8956-57E53E9745D7}" dt="2021-07-26T11:24:19.978" v="2742"/>
          <ac:picMkLst>
            <pc:docMk/>
            <pc:sldMk cId="3199017814" sldId="4164"/>
            <ac:picMk id="16" creationId="{33AF000F-C263-4CC7-8FBC-BB5897793DEF}"/>
          </ac:picMkLst>
        </pc:picChg>
      </pc:sldChg>
      <pc:sldChg chg="addSp delSp modSp new del mod">
        <pc:chgData name="Sudarshan Chakravarthi" userId="9632d19e-631d-46a5-9e9a-d9cc496f17d0" providerId="ADAL" clId="{910A8BEE-2D55-4B8D-8956-57E53E9745D7}" dt="2022-08-26T12:13:02.474" v="14982" actId="2696"/>
        <pc:sldMkLst>
          <pc:docMk/>
          <pc:sldMk cId="3574672794" sldId="4165"/>
        </pc:sldMkLst>
        <pc:spChg chg="add mod">
          <ac:chgData name="Sudarshan Chakravarthi" userId="9632d19e-631d-46a5-9e9a-d9cc496f17d0" providerId="ADAL" clId="{910A8BEE-2D55-4B8D-8956-57E53E9745D7}" dt="2022-08-26T11:25:03.924" v="14635" actId="404"/>
          <ac:spMkLst>
            <pc:docMk/>
            <pc:sldMk cId="3574672794" sldId="4165"/>
            <ac:spMk id="3" creationId="{20CB68E0-0085-4BE8-AFB2-BAD76B7C7801}"/>
          </ac:spMkLst>
        </pc:spChg>
        <pc:spChg chg="add mod">
          <ac:chgData name="Sudarshan Chakravarthi" userId="9632d19e-631d-46a5-9e9a-d9cc496f17d0" providerId="ADAL" clId="{910A8BEE-2D55-4B8D-8956-57E53E9745D7}" dt="2021-08-19T08:30:08.037" v="11639" actId="1076"/>
          <ac:spMkLst>
            <pc:docMk/>
            <pc:sldMk cId="3574672794" sldId="4165"/>
            <ac:spMk id="8" creationId="{806292D2-D829-4FA7-A535-31C0156B17E0}"/>
          </ac:spMkLst>
        </pc:spChg>
        <pc:picChg chg="add del mod">
          <ac:chgData name="Sudarshan Chakravarthi" userId="9632d19e-631d-46a5-9e9a-d9cc496f17d0" providerId="ADAL" clId="{910A8BEE-2D55-4B8D-8956-57E53E9745D7}" dt="2021-07-27T11:20:43.206" v="4386" actId="478"/>
          <ac:picMkLst>
            <pc:docMk/>
            <pc:sldMk cId="3574672794" sldId="4165"/>
            <ac:picMk id="2" creationId="{06626E2C-7B08-4CD5-BCEE-23D654F38339}"/>
          </ac:picMkLst>
        </pc:picChg>
        <pc:picChg chg="add mod">
          <ac:chgData name="Sudarshan Chakravarthi" userId="9632d19e-631d-46a5-9e9a-d9cc496f17d0" providerId="ADAL" clId="{910A8BEE-2D55-4B8D-8956-57E53E9745D7}" dt="2021-07-26T11:24:37.228" v="2745"/>
          <ac:picMkLst>
            <pc:docMk/>
            <pc:sldMk cId="3574672794" sldId="4165"/>
            <ac:picMk id="4" creationId="{E63D7EF3-B82F-4525-B8C5-D80246EC6290}"/>
          </ac:picMkLst>
        </pc:picChg>
        <pc:picChg chg="add del mod">
          <ac:chgData name="Sudarshan Chakravarthi" userId="9632d19e-631d-46a5-9e9a-d9cc496f17d0" providerId="ADAL" clId="{910A8BEE-2D55-4B8D-8956-57E53E9745D7}" dt="2021-08-19T08:26:51.667" v="11431" actId="478"/>
          <ac:picMkLst>
            <pc:docMk/>
            <pc:sldMk cId="3574672794" sldId="4165"/>
            <ac:picMk id="5" creationId="{FDAD143D-256C-48B5-8E73-4CCE30FD8A86}"/>
          </ac:picMkLst>
        </pc:picChg>
        <pc:picChg chg="add del mod">
          <ac:chgData name="Sudarshan Chakravarthi" userId="9632d19e-631d-46a5-9e9a-d9cc496f17d0" providerId="ADAL" clId="{910A8BEE-2D55-4B8D-8956-57E53E9745D7}" dt="2021-08-19T08:29:18.711" v="11554" actId="478"/>
          <ac:picMkLst>
            <pc:docMk/>
            <pc:sldMk cId="3574672794" sldId="4165"/>
            <ac:picMk id="6" creationId="{D052E3D0-94C6-4595-AD4A-B1D648E5BDBC}"/>
          </ac:picMkLst>
        </pc:picChg>
        <pc:picChg chg="add del mod">
          <ac:chgData name="Sudarshan Chakravarthi" userId="9632d19e-631d-46a5-9e9a-d9cc496f17d0" providerId="ADAL" clId="{910A8BEE-2D55-4B8D-8956-57E53E9745D7}" dt="2021-08-19T08:27:40.794" v="11439" actId="478"/>
          <ac:picMkLst>
            <pc:docMk/>
            <pc:sldMk cId="3574672794" sldId="4165"/>
            <ac:picMk id="9" creationId="{5FE48B79-7CB8-47A1-804F-8A78B6334C44}"/>
          </ac:picMkLst>
        </pc:picChg>
        <pc:picChg chg="add mod">
          <ac:chgData name="Sudarshan Chakravarthi" userId="9632d19e-631d-46a5-9e9a-d9cc496f17d0" providerId="ADAL" clId="{910A8BEE-2D55-4B8D-8956-57E53E9745D7}" dt="2021-08-19T08:27:59.791" v="11446" actId="1076"/>
          <ac:picMkLst>
            <pc:docMk/>
            <pc:sldMk cId="3574672794" sldId="4165"/>
            <ac:picMk id="10" creationId="{FD43C772-844E-4111-A29E-DC989F661C2D}"/>
          </ac:picMkLst>
        </pc:picChg>
        <pc:picChg chg="add mod">
          <ac:chgData name="Sudarshan Chakravarthi" userId="9632d19e-631d-46a5-9e9a-d9cc496f17d0" providerId="ADAL" clId="{910A8BEE-2D55-4B8D-8956-57E53E9745D7}" dt="2021-08-19T08:30:09.741" v="11640" actId="1076"/>
          <ac:picMkLst>
            <pc:docMk/>
            <pc:sldMk cId="3574672794" sldId="4165"/>
            <ac:picMk id="11" creationId="{C1571951-7DD3-485B-9476-6C8432A08BF5}"/>
          </ac:picMkLst>
        </pc:picChg>
      </pc:sldChg>
      <pc:sldChg chg="add del">
        <pc:chgData name="Sudarshan Chakravarthi" userId="9632d19e-631d-46a5-9e9a-d9cc496f17d0" providerId="ADAL" clId="{910A8BEE-2D55-4B8D-8956-57E53E9745D7}" dt="2021-07-27T18:15:44.850" v="6473" actId="2696"/>
        <pc:sldMkLst>
          <pc:docMk/>
          <pc:sldMk cId="720047444" sldId="4166"/>
        </pc:sldMkLst>
      </pc:sldChg>
      <pc:sldChg chg="addSp modSp new add del mod">
        <pc:chgData name="Sudarshan Chakravarthi" userId="9632d19e-631d-46a5-9e9a-d9cc496f17d0" providerId="ADAL" clId="{910A8BEE-2D55-4B8D-8956-57E53E9745D7}" dt="2021-07-27T13:59:49.085" v="4824" actId="2696"/>
        <pc:sldMkLst>
          <pc:docMk/>
          <pc:sldMk cId="2790040613" sldId="4166"/>
        </pc:sldMkLst>
        <pc:spChg chg="add mod">
          <ac:chgData name="Sudarshan Chakravarthi" userId="9632d19e-631d-46a5-9e9a-d9cc496f17d0" providerId="ADAL" clId="{910A8BEE-2D55-4B8D-8956-57E53E9745D7}" dt="2021-07-25T16:45:09.084" v="1453" actId="207"/>
          <ac:spMkLst>
            <pc:docMk/>
            <pc:sldMk cId="2790040613" sldId="4166"/>
            <ac:spMk id="4" creationId="{C97C06FF-C4AB-4AB1-97FA-EA8CE11A7D39}"/>
          </ac:spMkLst>
        </pc:spChg>
        <pc:picChg chg="add mod">
          <ac:chgData name="Sudarshan Chakravarthi" userId="9632d19e-631d-46a5-9e9a-d9cc496f17d0" providerId="ADAL" clId="{910A8BEE-2D55-4B8D-8956-57E53E9745D7}" dt="2021-07-25T16:45:34.035" v="1462" actId="1076"/>
          <ac:picMkLst>
            <pc:docMk/>
            <pc:sldMk cId="2790040613" sldId="4166"/>
            <ac:picMk id="3" creationId="{31CEEB54-BB7C-4941-9D03-2EC364452829}"/>
          </ac:picMkLst>
        </pc:picChg>
        <pc:picChg chg="add mod">
          <ac:chgData name="Sudarshan Chakravarthi" userId="9632d19e-631d-46a5-9e9a-d9cc496f17d0" providerId="ADAL" clId="{910A8BEE-2D55-4B8D-8956-57E53E9745D7}" dt="2021-07-25T12:17:02.640" v="888"/>
          <ac:picMkLst>
            <pc:docMk/>
            <pc:sldMk cId="2790040613" sldId="4166"/>
            <ac:picMk id="5" creationId="{7F6EEC02-EC09-44CE-92DE-F088D3C7B127}"/>
          </ac:picMkLst>
        </pc:picChg>
        <pc:picChg chg="add mod">
          <ac:chgData name="Sudarshan Chakravarthi" userId="9632d19e-631d-46a5-9e9a-d9cc496f17d0" providerId="ADAL" clId="{910A8BEE-2D55-4B8D-8956-57E53E9745D7}" dt="2021-07-25T16:45:31.875" v="1461" actId="1076"/>
          <ac:picMkLst>
            <pc:docMk/>
            <pc:sldMk cId="2790040613" sldId="4166"/>
            <ac:picMk id="6" creationId="{47C16CF2-BFC1-43C1-94A3-F0AB0C7EC040}"/>
          </ac:picMkLst>
        </pc:picChg>
      </pc:sldChg>
      <pc:sldChg chg="modSp add del mod">
        <pc:chgData name="Sudarshan Chakravarthi" userId="9632d19e-631d-46a5-9e9a-d9cc496f17d0" providerId="ADAL" clId="{910A8BEE-2D55-4B8D-8956-57E53E9745D7}" dt="2022-08-26T12:13:02.474" v="14982" actId="2696"/>
        <pc:sldMkLst>
          <pc:docMk/>
          <pc:sldMk cId="4005868921" sldId="4166"/>
        </pc:sldMkLst>
        <pc:spChg chg="mod">
          <ac:chgData name="Sudarshan Chakravarthi" userId="9632d19e-631d-46a5-9e9a-d9cc496f17d0" providerId="ADAL" clId="{910A8BEE-2D55-4B8D-8956-57E53E9745D7}" dt="2022-08-26T11:18:36.673" v="14531" actId="108"/>
          <ac:spMkLst>
            <pc:docMk/>
            <pc:sldMk cId="4005868921" sldId="4166"/>
            <ac:spMk id="4" creationId="{C97C06FF-C4AB-4AB1-97FA-EA8CE11A7D39}"/>
          </ac:spMkLst>
        </pc:spChg>
      </pc:sldChg>
      <pc:sldChg chg="addSp modSp new del mod">
        <pc:chgData name="Sudarshan Chakravarthi" userId="9632d19e-631d-46a5-9e9a-d9cc496f17d0" providerId="ADAL" clId="{910A8BEE-2D55-4B8D-8956-57E53E9745D7}" dt="2021-07-27T13:51:05.500" v="4813" actId="2696"/>
        <pc:sldMkLst>
          <pc:docMk/>
          <pc:sldMk cId="1098660848" sldId="4167"/>
        </pc:sldMkLst>
        <pc:spChg chg="add mod">
          <ac:chgData name="Sudarshan Chakravarthi" userId="9632d19e-631d-46a5-9e9a-d9cc496f17d0" providerId="ADAL" clId="{910A8BEE-2D55-4B8D-8956-57E53E9745D7}" dt="2021-07-25T12:43:39.446" v="1029" actId="6549"/>
          <ac:spMkLst>
            <pc:docMk/>
            <pc:sldMk cId="1098660848" sldId="4167"/>
            <ac:spMk id="4" creationId="{AC854117-4CDE-4A06-ABC4-A7A2BCD79F6E}"/>
          </ac:spMkLst>
        </pc:spChg>
        <pc:spChg chg="add mod">
          <ac:chgData name="Sudarshan Chakravarthi" userId="9632d19e-631d-46a5-9e9a-d9cc496f17d0" providerId="ADAL" clId="{910A8BEE-2D55-4B8D-8956-57E53E9745D7}" dt="2021-07-25T12:45:11.476" v="1046" actId="1076"/>
          <ac:spMkLst>
            <pc:docMk/>
            <pc:sldMk cId="1098660848" sldId="4167"/>
            <ac:spMk id="6" creationId="{FBAAD92D-6CB2-4AC6-82C6-418048EBF845}"/>
          </ac:spMkLst>
        </pc:spChg>
        <pc:picChg chg="add mod modCrop">
          <ac:chgData name="Sudarshan Chakravarthi" userId="9632d19e-631d-46a5-9e9a-d9cc496f17d0" providerId="ADAL" clId="{910A8BEE-2D55-4B8D-8956-57E53E9745D7}" dt="2021-07-25T12:45:08.618" v="1045" actId="1076"/>
          <ac:picMkLst>
            <pc:docMk/>
            <pc:sldMk cId="1098660848" sldId="4167"/>
            <ac:picMk id="3" creationId="{58C580B1-D50F-4EFC-B465-1A86FAD04A66}"/>
          </ac:picMkLst>
        </pc:picChg>
        <pc:picChg chg="add mod">
          <ac:chgData name="Sudarshan Chakravarthi" userId="9632d19e-631d-46a5-9e9a-d9cc496f17d0" providerId="ADAL" clId="{910A8BEE-2D55-4B8D-8956-57E53E9745D7}" dt="2021-07-25T12:43:03.646" v="1013"/>
          <ac:picMkLst>
            <pc:docMk/>
            <pc:sldMk cId="1098660848" sldId="4167"/>
            <ac:picMk id="5" creationId="{00105940-AA88-4920-9527-2609C8ACF42C}"/>
          </ac:picMkLst>
        </pc:picChg>
      </pc:sldChg>
      <pc:sldChg chg="add del">
        <pc:chgData name="Sudarshan Chakravarthi" userId="9632d19e-631d-46a5-9e9a-d9cc496f17d0" providerId="ADAL" clId="{910A8BEE-2D55-4B8D-8956-57E53E9745D7}" dt="2021-07-27T18:15:14.907" v="6471" actId="2696"/>
        <pc:sldMkLst>
          <pc:docMk/>
          <pc:sldMk cId="1195299982" sldId="4167"/>
        </pc:sldMkLst>
      </pc:sldChg>
      <pc:sldChg chg="modSp add del mod">
        <pc:chgData name="Sudarshan Chakravarthi" userId="9632d19e-631d-46a5-9e9a-d9cc496f17d0" providerId="ADAL" clId="{910A8BEE-2D55-4B8D-8956-57E53E9745D7}" dt="2022-08-26T12:13:02.474" v="14982" actId="2696"/>
        <pc:sldMkLst>
          <pc:docMk/>
          <pc:sldMk cId="4145344415" sldId="4167"/>
        </pc:sldMkLst>
        <pc:spChg chg="mod">
          <ac:chgData name="Sudarshan Chakravarthi" userId="9632d19e-631d-46a5-9e9a-d9cc496f17d0" providerId="ADAL" clId="{910A8BEE-2D55-4B8D-8956-57E53E9745D7}" dt="2022-08-26T11:13:55.997" v="14430" actId="404"/>
          <ac:spMkLst>
            <pc:docMk/>
            <pc:sldMk cId="4145344415" sldId="4167"/>
            <ac:spMk id="4" creationId="{AC854117-4CDE-4A06-ABC4-A7A2BCD79F6E}"/>
          </ac:spMkLst>
        </pc:spChg>
      </pc:sldChg>
      <pc:sldChg chg="delSp modSp add del mod">
        <pc:chgData name="Sudarshan Chakravarthi" userId="9632d19e-631d-46a5-9e9a-d9cc496f17d0" providerId="ADAL" clId="{910A8BEE-2D55-4B8D-8956-57E53E9745D7}" dt="2021-07-28T15:12:12.013" v="8365" actId="47"/>
        <pc:sldMkLst>
          <pc:docMk/>
          <pc:sldMk cId="495994252" sldId="4168"/>
        </pc:sldMkLst>
        <pc:spChg chg="mod topLvl">
          <ac:chgData name="Sudarshan Chakravarthi" userId="9632d19e-631d-46a5-9e9a-d9cc496f17d0" providerId="ADAL" clId="{910A8BEE-2D55-4B8D-8956-57E53E9745D7}" dt="2021-07-28T15:11:52.046" v="8363" actId="165"/>
          <ac:spMkLst>
            <pc:docMk/>
            <pc:sldMk cId="495994252" sldId="4168"/>
            <ac:spMk id="8" creationId="{DA32DBBD-D3E4-453E-AFA1-C79D34C915C9}"/>
          </ac:spMkLst>
        </pc:spChg>
        <pc:spChg chg="mod topLvl">
          <ac:chgData name="Sudarshan Chakravarthi" userId="9632d19e-631d-46a5-9e9a-d9cc496f17d0" providerId="ADAL" clId="{910A8BEE-2D55-4B8D-8956-57E53E9745D7}" dt="2021-07-28T15:11:52.046" v="8363" actId="165"/>
          <ac:spMkLst>
            <pc:docMk/>
            <pc:sldMk cId="495994252" sldId="4168"/>
            <ac:spMk id="10" creationId="{4B5F75FC-EC67-41BD-8241-FCDFFD0B2B59}"/>
          </ac:spMkLst>
        </pc:spChg>
        <pc:grpChg chg="del">
          <ac:chgData name="Sudarshan Chakravarthi" userId="9632d19e-631d-46a5-9e9a-d9cc496f17d0" providerId="ADAL" clId="{910A8BEE-2D55-4B8D-8956-57E53E9745D7}" dt="2021-07-28T15:11:52.046" v="8363" actId="165"/>
          <ac:grpSpMkLst>
            <pc:docMk/>
            <pc:sldMk cId="495994252" sldId="4168"/>
            <ac:grpSpMk id="2" creationId="{B02CDA83-F011-4420-8F23-2716CDF9D048}"/>
          </ac:grpSpMkLst>
        </pc:grpChg>
        <pc:picChg chg="del mod">
          <ac:chgData name="Sudarshan Chakravarthi" userId="9632d19e-631d-46a5-9e9a-d9cc496f17d0" providerId="ADAL" clId="{910A8BEE-2D55-4B8D-8956-57E53E9745D7}" dt="2021-07-28T15:12:08.483" v="8364" actId="478"/>
          <ac:picMkLst>
            <pc:docMk/>
            <pc:sldMk cId="495994252" sldId="4168"/>
            <ac:picMk id="9" creationId="{5391A6A5-483F-4CCF-8D5B-1FD8426737BE}"/>
          </ac:picMkLst>
        </pc:picChg>
        <pc:cxnChg chg="mod topLvl">
          <ac:chgData name="Sudarshan Chakravarthi" userId="9632d19e-631d-46a5-9e9a-d9cc496f17d0" providerId="ADAL" clId="{910A8BEE-2D55-4B8D-8956-57E53E9745D7}" dt="2021-07-28T15:11:52.046" v="8363" actId="165"/>
          <ac:cxnSpMkLst>
            <pc:docMk/>
            <pc:sldMk cId="495994252" sldId="4168"/>
            <ac:cxnSpMk id="7" creationId="{3FAEC7E0-7F32-4918-A38F-934F0EB67C9E}"/>
          </ac:cxnSpMkLst>
        </pc:cxnChg>
      </pc:sldChg>
      <pc:sldChg chg="addSp delSp modSp add del mod">
        <pc:chgData name="Sudarshan Chakravarthi" userId="9632d19e-631d-46a5-9e9a-d9cc496f17d0" providerId="ADAL" clId="{910A8BEE-2D55-4B8D-8956-57E53E9745D7}" dt="2021-07-28T17:23:17.262" v="8447" actId="47"/>
        <pc:sldMkLst>
          <pc:docMk/>
          <pc:sldMk cId="943142773" sldId="4169"/>
        </pc:sldMkLst>
        <pc:spChg chg="mod">
          <ac:chgData name="Sudarshan Chakravarthi" userId="9632d19e-631d-46a5-9e9a-d9cc496f17d0" providerId="ADAL" clId="{910A8BEE-2D55-4B8D-8956-57E53E9745D7}" dt="2021-07-28T07:29:47.206" v="7120" actId="113"/>
          <ac:spMkLst>
            <pc:docMk/>
            <pc:sldMk cId="943142773" sldId="4169"/>
            <ac:spMk id="18" creationId="{13D42FE5-25CC-482D-AB6C-04E0AECBDF15}"/>
          </ac:spMkLst>
        </pc:spChg>
        <pc:spChg chg="mod">
          <ac:chgData name="Sudarshan Chakravarthi" userId="9632d19e-631d-46a5-9e9a-d9cc496f17d0" providerId="ADAL" clId="{910A8BEE-2D55-4B8D-8956-57E53E9745D7}" dt="2021-07-28T07:34:12.699" v="7165" actId="403"/>
          <ac:spMkLst>
            <pc:docMk/>
            <pc:sldMk cId="943142773" sldId="4169"/>
            <ac:spMk id="19" creationId="{0FAFB392-4E20-49CF-9184-35A7319B2A1C}"/>
          </ac:spMkLst>
        </pc:spChg>
        <pc:spChg chg="add del mod">
          <ac:chgData name="Sudarshan Chakravarthi" userId="9632d19e-631d-46a5-9e9a-d9cc496f17d0" providerId="ADAL" clId="{910A8BEE-2D55-4B8D-8956-57E53E9745D7}" dt="2021-07-28T07:32:06.728" v="7136" actId="478"/>
          <ac:spMkLst>
            <pc:docMk/>
            <pc:sldMk cId="943142773" sldId="4169"/>
            <ac:spMk id="21" creationId="{963A6D05-2293-4632-A161-B6D44C4BEAB5}"/>
          </ac:spMkLst>
        </pc:spChg>
        <pc:spChg chg="add del mod">
          <ac:chgData name="Sudarshan Chakravarthi" userId="9632d19e-631d-46a5-9e9a-d9cc496f17d0" providerId="ADAL" clId="{910A8BEE-2D55-4B8D-8956-57E53E9745D7}" dt="2021-07-28T07:32:05.797" v="7135" actId="478"/>
          <ac:spMkLst>
            <pc:docMk/>
            <pc:sldMk cId="943142773" sldId="4169"/>
            <ac:spMk id="22" creationId="{27637B8C-520F-4348-AD02-6693377C2410}"/>
          </ac:spMkLst>
        </pc:spChg>
        <pc:spChg chg="mod topLvl">
          <ac:chgData name="Sudarshan Chakravarthi" userId="9632d19e-631d-46a5-9e9a-d9cc496f17d0" providerId="ADAL" clId="{910A8BEE-2D55-4B8D-8956-57E53E9745D7}" dt="2021-07-28T07:33:35.650" v="7149" actId="164"/>
          <ac:spMkLst>
            <pc:docMk/>
            <pc:sldMk cId="943142773" sldId="4169"/>
            <ac:spMk id="23" creationId="{C63B2F05-B9A4-42FA-9DE1-4E4B120E90EB}"/>
          </ac:spMkLst>
        </pc:spChg>
        <pc:spChg chg="add del mod">
          <ac:chgData name="Sudarshan Chakravarthi" userId="9632d19e-631d-46a5-9e9a-d9cc496f17d0" providerId="ADAL" clId="{910A8BEE-2D55-4B8D-8956-57E53E9745D7}" dt="2021-07-28T07:32:08.851" v="7138" actId="478"/>
          <ac:spMkLst>
            <pc:docMk/>
            <pc:sldMk cId="943142773" sldId="4169"/>
            <ac:spMk id="24" creationId="{D2D41C6D-A135-474F-8265-011C1B2F6EE5}"/>
          </ac:spMkLst>
        </pc:spChg>
        <pc:spChg chg="add del mod">
          <ac:chgData name="Sudarshan Chakravarthi" userId="9632d19e-631d-46a5-9e9a-d9cc496f17d0" providerId="ADAL" clId="{910A8BEE-2D55-4B8D-8956-57E53E9745D7}" dt="2021-07-28T07:32:07.627" v="7137" actId="478"/>
          <ac:spMkLst>
            <pc:docMk/>
            <pc:sldMk cId="943142773" sldId="4169"/>
            <ac:spMk id="25" creationId="{DAB88611-DD99-4C2E-A0B6-571DD96A8EC4}"/>
          </ac:spMkLst>
        </pc:spChg>
        <pc:spChg chg="mod topLvl">
          <ac:chgData name="Sudarshan Chakravarthi" userId="9632d19e-631d-46a5-9e9a-d9cc496f17d0" providerId="ADAL" clId="{910A8BEE-2D55-4B8D-8956-57E53E9745D7}" dt="2021-07-28T07:33:35.650" v="7149" actId="164"/>
          <ac:spMkLst>
            <pc:docMk/>
            <pc:sldMk cId="943142773" sldId="4169"/>
            <ac:spMk id="43" creationId="{A6E0899F-FBE4-4FDE-BC8C-19DCDDB80468}"/>
          </ac:spMkLst>
        </pc:spChg>
        <pc:spChg chg="mod topLvl">
          <ac:chgData name="Sudarshan Chakravarthi" userId="9632d19e-631d-46a5-9e9a-d9cc496f17d0" providerId="ADAL" clId="{910A8BEE-2D55-4B8D-8956-57E53E9745D7}" dt="2021-07-28T07:33:35.650" v="7149" actId="164"/>
          <ac:spMkLst>
            <pc:docMk/>
            <pc:sldMk cId="943142773" sldId="4169"/>
            <ac:spMk id="44" creationId="{2B54ACFB-B016-484D-BEF5-F1A7A5E0FF8B}"/>
          </ac:spMkLst>
        </pc:spChg>
        <pc:spChg chg="mod topLvl">
          <ac:chgData name="Sudarshan Chakravarthi" userId="9632d19e-631d-46a5-9e9a-d9cc496f17d0" providerId="ADAL" clId="{910A8BEE-2D55-4B8D-8956-57E53E9745D7}" dt="2021-07-28T07:33:35.650" v="7149" actId="164"/>
          <ac:spMkLst>
            <pc:docMk/>
            <pc:sldMk cId="943142773" sldId="4169"/>
            <ac:spMk id="45" creationId="{100921FA-38B8-4506-A8F9-A5393D900A4B}"/>
          </ac:spMkLst>
        </pc:spChg>
        <pc:spChg chg="mod topLvl">
          <ac:chgData name="Sudarshan Chakravarthi" userId="9632d19e-631d-46a5-9e9a-d9cc496f17d0" providerId="ADAL" clId="{910A8BEE-2D55-4B8D-8956-57E53E9745D7}" dt="2021-07-28T07:33:35.650" v="7149" actId="164"/>
          <ac:spMkLst>
            <pc:docMk/>
            <pc:sldMk cId="943142773" sldId="4169"/>
            <ac:spMk id="46" creationId="{079BEFEE-40EC-4720-84E1-0AF54ECF6D61}"/>
          </ac:spMkLst>
        </pc:spChg>
        <pc:spChg chg="mod">
          <ac:chgData name="Sudarshan Chakravarthi" userId="9632d19e-631d-46a5-9e9a-d9cc496f17d0" providerId="ADAL" clId="{910A8BEE-2D55-4B8D-8956-57E53E9745D7}" dt="2021-07-28T07:33:19.940" v="7148" actId="6549"/>
          <ac:spMkLst>
            <pc:docMk/>
            <pc:sldMk cId="943142773" sldId="4169"/>
            <ac:spMk id="49" creationId="{2595F606-B854-479A-B445-F7B07576866F}"/>
          </ac:spMkLst>
        </pc:spChg>
        <pc:grpChg chg="add del mod">
          <ac:chgData name="Sudarshan Chakravarthi" userId="9632d19e-631d-46a5-9e9a-d9cc496f17d0" providerId="ADAL" clId="{910A8BEE-2D55-4B8D-8956-57E53E9745D7}" dt="2021-07-28T07:31:20.630" v="7128" actId="165"/>
          <ac:grpSpMkLst>
            <pc:docMk/>
            <pc:sldMk cId="943142773" sldId="4169"/>
            <ac:grpSpMk id="2" creationId="{7358AFE1-1EB0-408E-B1C9-D83376C9120E}"/>
          </ac:grpSpMkLst>
        </pc:grpChg>
        <pc:grpChg chg="add mod">
          <ac:chgData name="Sudarshan Chakravarthi" userId="9632d19e-631d-46a5-9e9a-d9cc496f17d0" providerId="ADAL" clId="{910A8BEE-2D55-4B8D-8956-57E53E9745D7}" dt="2021-07-28T07:33:39.071" v="7161" actId="1035"/>
          <ac:grpSpMkLst>
            <pc:docMk/>
            <pc:sldMk cId="943142773" sldId="4169"/>
            <ac:grpSpMk id="3" creationId="{F563398A-BC38-45F3-AEA6-274C47F73790}"/>
          </ac:grpSpMkLst>
        </pc:grpChg>
        <pc:grpChg chg="del mod topLvl">
          <ac:chgData name="Sudarshan Chakravarthi" userId="9632d19e-631d-46a5-9e9a-d9cc496f17d0" providerId="ADAL" clId="{910A8BEE-2D55-4B8D-8956-57E53E9745D7}" dt="2021-07-28T07:31:32.929" v="7130" actId="165"/>
          <ac:grpSpMkLst>
            <pc:docMk/>
            <pc:sldMk cId="943142773" sldId="4169"/>
            <ac:grpSpMk id="5" creationId="{F09E2B06-2F9E-46F7-9BAB-DBA0C63D6341}"/>
          </ac:grpSpMkLst>
        </pc:grpChg>
        <pc:picChg chg="mod">
          <ac:chgData name="Sudarshan Chakravarthi" userId="9632d19e-631d-46a5-9e9a-d9cc496f17d0" providerId="ADAL" clId="{910A8BEE-2D55-4B8D-8956-57E53E9745D7}" dt="2021-07-27T10:51:07.304" v="4290" actId="1076"/>
          <ac:picMkLst>
            <pc:docMk/>
            <pc:sldMk cId="943142773" sldId="4169"/>
            <ac:picMk id="1040" creationId="{857464D5-F81F-49CD-BC9C-5665CF4C785B}"/>
          </ac:picMkLst>
        </pc:picChg>
        <pc:cxnChg chg="mod topLvl">
          <ac:chgData name="Sudarshan Chakravarthi" userId="9632d19e-631d-46a5-9e9a-d9cc496f17d0" providerId="ADAL" clId="{910A8BEE-2D55-4B8D-8956-57E53E9745D7}" dt="2021-07-28T07:33:35.650" v="7149" actId="164"/>
          <ac:cxnSpMkLst>
            <pc:docMk/>
            <pc:sldMk cId="943142773" sldId="4169"/>
            <ac:cxnSpMk id="48" creationId="{E1672090-2AA5-4481-BF2C-F2507723526C}"/>
          </ac:cxnSpMkLst>
        </pc:cxnChg>
      </pc:sldChg>
      <pc:sldChg chg="modSp add del mod">
        <pc:chgData name="Sudarshan Chakravarthi" userId="9632d19e-631d-46a5-9e9a-d9cc496f17d0" providerId="ADAL" clId="{910A8BEE-2D55-4B8D-8956-57E53E9745D7}" dt="2022-08-26T12:13:02.474" v="14982" actId="2696"/>
        <pc:sldMkLst>
          <pc:docMk/>
          <pc:sldMk cId="1739988758" sldId="4169"/>
        </pc:sldMkLst>
        <pc:spChg chg="mod">
          <ac:chgData name="Sudarshan Chakravarthi" userId="9632d19e-631d-46a5-9e9a-d9cc496f17d0" providerId="ADAL" clId="{910A8BEE-2D55-4B8D-8956-57E53E9745D7}" dt="2021-07-28T17:23:55.970" v="8450" actId="6549"/>
          <ac:spMkLst>
            <pc:docMk/>
            <pc:sldMk cId="1739988758" sldId="4169"/>
            <ac:spMk id="23" creationId="{C63B2F05-B9A4-42FA-9DE1-4E4B120E90EB}"/>
          </ac:spMkLst>
        </pc:spChg>
      </pc:sldChg>
      <pc:sldChg chg="modSp add del mod">
        <pc:chgData name="Sudarshan Chakravarthi" userId="9632d19e-631d-46a5-9e9a-d9cc496f17d0" providerId="ADAL" clId="{910A8BEE-2D55-4B8D-8956-57E53E9745D7}" dt="2022-08-26T11:33:05.407" v="14801" actId="47"/>
        <pc:sldMkLst>
          <pc:docMk/>
          <pc:sldMk cId="4286229765" sldId="4170"/>
        </pc:sldMkLst>
        <pc:spChg chg="mod">
          <ac:chgData name="Sudarshan Chakravarthi" userId="9632d19e-631d-46a5-9e9a-d9cc496f17d0" providerId="ADAL" clId="{910A8BEE-2D55-4B8D-8956-57E53E9745D7}" dt="2022-08-26T11:32:56.719" v="14800" actId="207"/>
          <ac:spMkLst>
            <pc:docMk/>
            <pc:sldMk cId="4286229765" sldId="4170"/>
            <ac:spMk id="12" creationId="{293D920B-A70E-47FC-BD47-537A2100AD03}"/>
          </ac:spMkLst>
        </pc:spChg>
        <pc:spChg chg="mod">
          <ac:chgData name="Sudarshan Chakravarthi" userId="9632d19e-631d-46a5-9e9a-d9cc496f17d0" providerId="ADAL" clId="{910A8BEE-2D55-4B8D-8956-57E53E9745D7}" dt="2021-08-15T13:39:02.770" v="8462" actId="1038"/>
          <ac:spMkLst>
            <pc:docMk/>
            <pc:sldMk cId="4286229765" sldId="4170"/>
            <ac:spMk id="49" creationId="{084B61D2-F80F-465D-9C2C-FFAB12A704B8}"/>
          </ac:spMkLst>
        </pc:spChg>
        <pc:grpChg chg="mod">
          <ac:chgData name="Sudarshan Chakravarthi" userId="9632d19e-631d-46a5-9e9a-d9cc496f17d0" providerId="ADAL" clId="{910A8BEE-2D55-4B8D-8956-57E53E9745D7}" dt="2021-08-15T13:38:57.563" v="8456" actId="14100"/>
          <ac:grpSpMkLst>
            <pc:docMk/>
            <pc:sldMk cId="4286229765" sldId="4170"/>
            <ac:grpSpMk id="47" creationId="{F28D9B57-F291-4F0E-A9CE-05498BC1C5C6}"/>
          </ac:grpSpMkLst>
        </pc:grpChg>
      </pc:sldChg>
      <pc:sldChg chg="modSp add mod">
        <pc:chgData name="Sudarshan Chakravarthi" userId="9632d19e-631d-46a5-9e9a-d9cc496f17d0" providerId="ADAL" clId="{910A8BEE-2D55-4B8D-8956-57E53E9745D7}" dt="2022-08-26T11:26:48.729" v="14662" actId="2711"/>
        <pc:sldMkLst>
          <pc:docMk/>
          <pc:sldMk cId="927082610" sldId="4171"/>
        </pc:sldMkLst>
        <pc:spChg chg="mod">
          <ac:chgData name="Sudarshan Chakravarthi" userId="9632d19e-631d-46a5-9e9a-d9cc496f17d0" providerId="ADAL" clId="{910A8BEE-2D55-4B8D-8956-57E53E9745D7}" dt="2022-08-26T11:26:48.729" v="14662" actId="2711"/>
          <ac:spMkLst>
            <pc:docMk/>
            <pc:sldMk cId="927082610" sldId="4171"/>
            <ac:spMk id="3" creationId="{4E2DEF4A-284F-45D1-B0B7-F083034BF34C}"/>
          </ac:spMkLst>
        </pc:spChg>
      </pc:sldChg>
      <pc:sldChg chg="modSp add del mod">
        <pc:chgData name="Sudarshan Chakravarthi" userId="9632d19e-631d-46a5-9e9a-d9cc496f17d0" providerId="ADAL" clId="{910A8BEE-2D55-4B8D-8956-57E53E9745D7}" dt="2022-08-26T12:13:02.474" v="14982" actId="2696"/>
        <pc:sldMkLst>
          <pc:docMk/>
          <pc:sldMk cId="3308221061" sldId="4172"/>
        </pc:sldMkLst>
        <pc:spChg chg="mod">
          <ac:chgData name="Sudarshan Chakravarthi" userId="9632d19e-631d-46a5-9e9a-d9cc496f17d0" providerId="ADAL" clId="{910A8BEE-2D55-4B8D-8956-57E53E9745D7}" dt="2022-08-26T11:26:24.357" v="14655" actId="2711"/>
          <ac:spMkLst>
            <pc:docMk/>
            <pc:sldMk cId="3308221061" sldId="4172"/>
            <ac:spMk id="3" creationId="{4E2DEF4A-284F-45D1-B0B7-F083034BF34C}"/>
          </ac:spMkLst>
        </pc:spChg>
      </pc:sldChg>
      <pc:sldChg chg="modSp add del mod">
        <pc:chgData name="Sudarshan Chakravarthi" userId="9632d19e-631d-46a5-9e9a-d9cc496f17d0" providerId="ADAL" clId="{910A8BEE-2D55-4B8D-8956-57E53E9745D7}" dt="2022-08-26T12:13:02.474" v="14982" actId="2696"/>
        <pc:sldMkLst>
          <pc:docMk/>
          <pc:sldMk cId="2695092829" sldId="4173"/>
        </pc:sldMkLst>
        <pc:spChg chg="mod">
          <ac:chgData name="Sudarshan Chakravarthi" userId="9632d19e-631d-46a5-9e9a-d9cc496f17d0" providerId="ADAL" clId="{910A8BEE-2D55-4B8D-8956-57E53E9745D7}" dt="2022-08-26T11:25:47.193" v="14648" actId="2711"/>
          <ac:spMkLst>
            <pc:docMk/>
            <pc:sldMk cId="2695092829" sldId="4173"/>
            <ac:spMk id="3" creationId="{4E2DEF4A-284F-45D1-B0B7-F083034BF34C}"/>
          </ac:spMkLst>
        </pc:spChg>
      </pc:sldChg>
      <pc:sldChg chg="addSp delSp modSp new del mod">
        <pc:chgData name="Sudarshan Chakravarthi" userId="9632d19e-631d-46a5-9e9a-d9cc496f17d0" providerId="ADAL" clId="{910A8BEE-2D55-4B8D-8956-57E53E9745D7}" dt="2022-08-26T12:13:02.474" v="14982" actId="2696"/>
        <pc:sldMkLst>
          <pc:docMk/>
          <pc:sldMk cId="49007817" sldId="4174"/>
        </pc:sldMkLst>
        <pc:spChg chg="add del mod">
          <ac:chgData name="Sudarshan Chakravarthi" userId="9632d19e-631d-46a5-9e9a-d9cc496f17d0" providerId="ADAL" clId="{910A8BEE-2D55-4B8D-8956-57E53E9745D7}" dt="2021-07-26T11:17:14.464" v="2600" actId="478"/>
          <ac:spMkLst>
            <pc:docMk/>
            <pc:sldMk cId="49007817" sldId="4174"/>
            <ac:spMk id="2" creationId="{0A96719E-E41B-4C06-91AE-415FC13D4402}"/>
          </ac:spMkLst>
        </pc:spChg>
        <pc:spChg chg="add del mod">
          <ac:chgData name="Sudarshan Chakravarthi" userId="9632d19e-631d-46a5-9e9a-d9cc496f17d0" providerId="ADAL" clId="{910A8BEE-2D55-4B8D-8956-57E53E9745D7}" dt="2021-07-26T11:17:12.584" v="2599" actId="478"/>
          <ac:spMkLst>
            <pc:docMk/>
            <pc:sldMk cId="49007817" sldId="4174"/>
            <ac:spMk id="3" creationId="{2BFEFB0E-1BC8-4195-8304-159DDF667DE0}"/>
          </ac:spMkLst>
        </pc:spChg>
        <pc:spChg chg="mod">
          <ac:chgData name="Sudarshan Chakravarthi" userId="9632d19e-631d-46a5-9e9a-d9cc496f17d0" providerId="ADAL" clId="{910A8BEE-2D55-4B8D-8956-57E53E9745D7}" dt="2021-08-19T08:32:20.263" v="11669" actId="404"/>
          <ac:spMkLst>
            <pc:docMk/>
            <pc:sldMk cId="49007817" sldId="4174"/>
            <ac:spMk id="7" creationId="{67D0306F-42A5-4E81-9BAE-A52B46FEC2E3}"/>
          </ac:spMkLst>
        </pc:spChg>
        <pc:spChg chg="mod">
          <ac:chgData name="Sudarshan Chakravarthi" userId="9632d19e-631d-46a5-9e9a-d9cc496f17d0" providerId="ADAL" clId="{910A8BEE-2D55-4B8D-8956-57E53E9745D7}" dt="2021-07-26T11:56:18.961" v="3269" actId="948"/>
          <ac:spMkLst>
            <pc:docMk/>
            <pc:sldMk cId="49007817" sldId="4174"/>
            <ac:spMk id="8" creationId="{49BCA771-3506-4FEC-8001-4A5D4FD3B33F}"/>
          </ac:spMkLst>
        </pc:spChg>
        <pc:spChg chg="add mod">
          <ac:chgData name="Sudarshan Chakravarthi" userId="9632d19e-631d-46a5-9e9a-d9cc496f17d0" providerId="ADAL" clId="{910A8BEE-2D55-4B8D-8956-57E53E9745D7}" dt="2022-08-26T11:24:47.780" v="14629" actId="207"/>
          <ac:spMkLst>
            <pc:docMk/>
            <pc:sldMk cId="49007817" sldId="4174"/>
            <ac:spMk id="9" creationId="{FCF128DE-30AC-45FC-9281-FB0E38D6D4B3}"/>
          </ac:spMkLst>
        </pc:spChg>
        <pc:spChg chg="add mod">
          <ac:chgData name="Sudarshan Chakravarthi" userId="9632d19e-631d-46a5-9e9a-d9cc496f17d0" providerId="ADAL" clId="{910A8BEE-2D55-4B8D-8956-57E53E9745D7}" dt="2021-07-27T18:09:03.318" v="6412" actId="6549"/>
          <ac:spMkLst>
            <pc:docMk/>
            <pc:sldMk cId="49007817" sldId="4174"/>
            <ac:spMk id="11" creationId="{0BC1BDEB-8F3A-490D-AC68-C4AA768B2CAA}"/>
          </ac:spMkLst>
        </pc:spChg>
        <pc:grpChg chg="add mod">
          <ac:chgData name="Sudarshan Chakravarthi" userId="9632d19e-631d-46a5-9e9a-d9cc496f17d0" providerId="ADAL" clId="{910A8BEE-2D55-4B8D-8956-57E53E9745D7}" dt="2021-07-26T11:16:47.845" v="2594"/>
          <ac:grpSpMkLst>
            <pc:docMk/>
            <pc:sldMk cId="49007817" sldId="4174"/>
            <ac:grpSpMk id="6" creationId="{4456E1AA-7F48-4087-9AD4-ACFE7E834CCF}"/>
          </ac:grpSpMkLst>
        </pc:grpChg>
        <pc:picChg chg="add mod">
          <ac:chgData name="Sudarshan Chakravarthi" userId="9632d19e-631d-46a5-9e9a-d9cc496f17d0" providerId="ADAL" clId="{910A8BEE-2D55-4B8D-8956-57E53E9745D7}" dt="2021-07-26T11:46:39.761" v="2765"/>
          <ac:picMkLst>
            <pc:docMk/>
            <pc:sldMk cId="49007817" sldId="4174"/>
            <ac:picMk id="10" creationId="{8901D15C-46AE-47B1-BFB4-74A56B439A53}"/>
          </ac:picMkLst>
        </pc:picChg>
        <pc:cxnChg chg="add del">
          <ac:chgData name="Sudarshan Chakravarthi" userId="9632d19e-631d-46a5-9e9a-d9cc496f17d0" providerId="ADAL" clId="{910A8BEE-2D55-4B8D-8956-57E53E9745D7}" dt="2021-07-26T10:58:58.080" v="2108" actId="478"/>
          <ac:cxnSpMkLst>
            <pc:docMk/>
            <pc:sldMk cId="49007817" sldId="4174"/>
            <ac:cxnSpMk id="5" creationId="{FEA98B3D-58CE-49BA-B32D-875E309DB446}"/>
          </ac:cxnSpMkLst>
        </pc:cxnChg>
      </pc:sldChg>
      <pc:sldChg chg="addSp delSp modSp add del mod ord">
        <pc:chgData name="Sudarshan Chakravarthi" userId="9632d19e-631d-46a5-9e9a-d9cc496f17d0" providerId="ADAL" clId="{910A8BEE-2D55-4B8D-8956-57E53E9745D7}" dt="2022-08-26T12:13:02.474" v="14982" actId="2696"/>
        <pc:sldMkLst>
          <pc:docMk/>
          <pc:sldMk cId="1130462280" sldId="4175"/>
        </pc:sldMkLst>
        <pc:spChg chg="del mod">
          <ac:chgData name="Sudarshan Chakravarthi" userId="9632d19e-631d-46a5-9e9a-d9cc496f17d0" providerId="ADAL" clId="{910A8BEE-2D55-4B8D-8956-57E53E9745D7}" dt="2021-07-26T11:16:31.985" v="2591" actId="478"/>
          <ac:spMkLst>
            <pc:docMk/>
            <pc:sldMk cId="1130462280" sldId="4175"/>
            <ac:spMk id="2" creationId="{0A96719E-E41B-4C06-91AE-415FC13D4402}"/>
          </ac:spMkLst>
        </pc:spChg>
        <pc:spChg chg="del mod">
          <ac:chgData name="Sudarshan Chakravarthi" userId="9632d19e-631d-46a5-9e9a-d9cc496f17d0" providerId="ADAL" clId="{910A8BEE-2D55-4B8D-8956-57E53E9745D7}" dt="2021-07-26T11:16:30.704" v="2590" actId="478"/>
          <ac:spMkLst>
            <pc:docMk/>
            <pc:sldMk cId="1130462280" sldId="4175"/>
            <ac:spMk id="3" creationId="{2BFEFB0E-1BC8-4195-8304-159DDF667DE0}"/>
          </ac:spMkLst>
        </pc:spChg>
        <pc:spChg chg="mod">
          <ac:chgData name="Sudarshan Chakravarthi" userId="9632d19e-631d-46a5-9e9a-d9cc496f17d0" providerId="ADAL" clId="{910A8BEE-2D55-4B8D-8956-57E53E9745D7}" dt="2021-07-26T11:16:21.912" v="2588"/>
          <ac:spMkLst>
            <pc:docMk/>
            <pc:sldMk cId="1130462280" sldId="4175"/>
            <ac:spMk id="7" creationId="{F2867EEA-B8D2-48DF-8DCB-878FD0AFA47A}"/>
          </ac:spMkLst>
        </pc:spChg>
        <pc:spChg chg="mod">
          <ac:chgData name="Sudarshan Chakravarthi" userId="9632d19e-631d-46a5-9e9a-d9cc496f17d0" providerId="ADAL" clId="{910A8BEE-2D55-4B8D-8956-57E53E9745D7}" dt="2021-07-26T11:57:10.250" v="3346" actId="6549"/>
          <ac:spMkLst>
            <pc:docMk/>
            <pc:sldMk cId="1130462280" sldId="4175"/>
            <ac:spMk id="8" creationId="{84FAD3E3-F083-4F0A-8384-8D74377C769A}"/>
          </ac:spMkLst>
        </pc:spChg>
        <pc:spChg chg="add mod">
          <ac:chgData name="Sudarshan Chakravarthi" userId="9632d19e-631d-46a5-9e9a-d9cc496f17d0" providerId="ADAL" clId="{910A8BEE-2D55-4B8D-8956-57E53E9745D7}" dt="2021-07-26T11:56:33.031" v="3289" actId="20577"/>
          <ac:spMkLst>
            <pc:docMk/>
            <pc:sldMk cId="1130462280" sldId="4175"/>
            <ac:spMk id="9" creationId="{8BA7425F-9FA4-4040-8DBE-0D908F8EC291}"/>
          </ac:spMkLst>
        </pc:spChg>
        <pc:spChg chg="add mod">
          <ac:chgData name="Sudarshan Chakravarthi" userId="9632d19e-631d-46a5-9e9a-d9cc496f17d0" providerId="ADAL" clId="{910A8BEE-2D55-4B8D-8956-57E53E9745D7}" dt="2021-07-28T09:24:25.739" v="7877" actId="1076"/>
          <ac:spMkLst>
            <pc:docMk/>
            <pc:sldMk cId="1130462280" sldId="4175"/>
            <ac:spMk id="11" creationId="{F28F1FD8-4BA9-492D-AE7F-9C9B967D85BB}"/>
          </ac:spMkLst>
        </pc:spChg>
        <pc:spChg chg="add mod">
          <ac:chgData name="Sudarshan Chakravarthi" userId="9632d19e-631d-46a5-9e9a-d9cc496f17d0" providerId="ADAL" clId="{910A8BEE-2D55-4B8D-8956-57E53E9745D7}" dt="2021-07-28T09:26:25.923" v="7967" actId="1076"/>
          <ac:spMkLst>
            <pc:docMk/>
            <pc:sldMk cId="1130462280" sldId="4175"/>
            <ac:spMk id="12" creationId="{E9E1909F-8A74-44EA-A3A9-C761664865C4}"/>
          </ac:spMkLst>
        </pc:spChg>
        <pc:spChg chg="add mod">
          <ac:chgData name="Sudarshan Chakravarthi" userId="9632d19e-631d-46a5-9e9a-d9cc496f17d0" providerId="ADAL" clId="{910A8BEE-2D55-4B8D-8956-57E53E9745D7}" dt="2021-07-28T09:26:25.923" v="7967" actId="1076"/>
          <ac:spMkLst>
            <pc:docMk/>
            <pc:sldMk cId="1130462280" sldId="4175"/>
            <ac:spMk id="13" creationId="{C633D671-D208-4422-A5AF-4AA3C1D56D5D}"/>
          </ac:spMkLst>
        </pc:spChg>
        <pc:spChg chg="add del mod">
          <ac:chgData name="Sudarshan Chakravarthi" userId="9632d19e-631d-46a5-9e9a-d9cc496f17d0" providerId="ADAL" clId="{910A8BEE-2D55-4B8D-8956-57E53E9745D7}" dt="2021-07-28T09:25:43.665" v="7954" actId="478"/>
          <ac:spMkLst>
            <pc:docMk/>
            <pc:sldMk cId="1130462280" sldId="4175"/>
            <ac:spMk id="14" creationId="{CBBE16BE-BADE-4658-84B0-C2B82556AF72}"/>
          </ac:spMkLst>
        </pc:spChg>
        <pc:spChg chg="add mod">
          <ac:chgData name="Sudarshan Chakravarthi" userId="9632d19e-631d-46a5-9e9a-d9cc496f17d0" providerId="ADAL" clId="{910A8BEE-2D55-4B8D-8956-57E53E9745D7}" dt="2021-07-28T09:26:25.923" v="7967" actId="1076"/>
          <ac:spMkLst>
            <pc:docMk/>
            <pc:sldMk cId="1130462280" sldId="4175"/>
            <ac:spMk id="15" creationId="{1ABBA286-FA18-46C2-BA83-8FD6DAAD002A}"/>
          </ac:spMkLst>
        </pc:spChg>
        <pc:spChg chg="add mod">
          <ac:chgData name="Sudarshan Chakravarthi" userId="9632d19e-631d-46a5-9e9a-d9cc496f17d0" providerId="ADAL" clId="{910A8BEE-2D55-4B8D-8956-57E53E9745D7}" dt="2021-07-28T09:26:25.923" v="7967" actId="1076"/>
          <ac:spMkLst>
            <pc:docMk/>
            <pc:sldMk cId="1130462280" sldId="4175"/>
            <ac:spMk id="16" creationId="{C0A50FA6-B744-4649-83F9-392FFFB51B2D}"/>
          </ac:spMkLst>
        </pc:spChg>
        <pc:spChg chg="add del mod">
          <ac:chgData name="Sudarshan Chakravarthi" userId="9632d19e-631d-46a5-9e9a-d9cc496f17d0" providerId="ADAL" clId="{910A8BEE-2D55-4B8D-8956-57E53E9745D7}" dt="2021-07-28T09:25:44.081" v="7955" actId="478"/>
          <ac:spMkLst>
            <pc:docMk/>
            <pc:sldMk cId="1130462280" sldId="4175"/>
            <ac:spMk id="17" creationId="{3EB1ED9E-4A9A-434C-B58B-3BB9654BB6B3}"/>
          </ac:spMkLst>
        </pc:spChg>
        <pc:spChg chg="add mod">
          <ac:chgData name="Sudarshan Chakravarthi" userId="9632d19e-631d-46a5-9e9a-d9cc496f17d0" providerId="ADAL" clId="{910A8BEE-2D55-4B8D-8956-57E53E9745D7}" dt="2021-07-28T09:26:25.923" v="7967" actId="1076"/>
          <ac:spMkLst>
            <pc:docMk/>
            <pc:sldMk cId="1130462280" sldId="4175"/>
            <ac:spMk id="18" creationId="{9D017A62-3586-439A-930E-0C39EC51CFD3}"/>
          </ac:spMkLst>
        </pc:spChg>
        <pc:spChg chg="add mod">
          <ac:chgData name="Sudarshan Chakravarthi" userId="9632d19e-631d-46a5-9e9a-d9cc496f17d0" providerId="ADAL" clId="{910A8BEE-2D55-4B8D-8956-57E53E9745D7}" dt="2021-07-28T09:26:25.923" v="7967" actId="1076"/>
          <ac:spMkLst>
            <pc:docMk/>
            <pc:sldMk cId="1130462280" sldId="4175"/>
            <ac:spMk id="19" creationId="{2CB53027-8163-4241-B5B0-CF8CE81F4C31}"/>
          </ac:spMkLst>
        </pc:spChg>
        <pc:spChg chg="add del mod">
          <ac:chgData name="Sudarshan Chakravarthi" userId="9632d19e-631d-46a5-9e9a-d9cc496f17d0" providerId="ADAL" clId="{910A8BEE-2D55-4B8D-8956-57E53E9745D7}" dt="2021-07-28T09:25:44.751" v="7956" actId="478"/>
          <ac:spMkLst>
            <pc:docMk/>
            <pc:sldMk cId="1130462280" sldId="4175"/>
            <ac:spMk id="20" creationId="{C474BF87-3D24-4769-9C4C-168AE591CF2F}"/>
          </ac:spMkLst>
        </pc:spChg>
        <pc:grpChg chg="add mod">
          <ac:chgData name="Sudarshan Chakravarthi" userId="9632d19e-631d-46a5-9e9a-d9cc496f17d0" providerId="ADAL" clId="{910A8BEE-2D55-4B8D-8956-57E53E9745D7}" dt="2021-07-28T09:24:23.797" v="7876" actId="1076"/>
          <ac:grpSpMkLst>
            <pc:docMk/>
            <pc:sldMk cId="1130462280" sldId="4175"/>
            <ac:grpSpMk id="6" creationId="{CD79D702-5F80-4236-84CF-B21CA5D3D2E4}"/>
          </ac:grpSpMkLst>
        </pc:grpChg>
        <pc:picChg chg="add mod">
          <ac:chgData name="Sudarshan Chakravarthi" userId="9632d19e-631d-46a5-9e9a-d9cc496f17d0" providerId="ADAL" clId="{910A8BEE-2D55-4B8D-8956-57E53E9745D7}" dt="2021-07-26T11:46:40.826" v="2766"/>
          <ac:picMkLst>
            <pc:docMk/>
            <pc:sldMk cId="1130462280" sldId="4175"/>
            <ac:picMk id="10" creationId="{74551C51-57A3-45E0-8DC0-7E248B84BF79}"/>
          </ac:picMkLst>
        </pc:picChg>
        <pc:cxnChg chg="del">
          <ac:chgData name="Sudarshan Chakravarthi" userId="9632d19e-631d-46a5-9e9a-d9cc496f17d0" providerId="ADAL" clId="{910A8BEE-2D55-4B8D-8956-57E53E9745D7}" dt="2021-07-26T11:00:13.486" v="2141" actId="478"/>
          <ac:cxnSpMkLst>
            <pc:docMk/>
            <pc:sldMk cId="1130462280" sldId="4175"/>
            <ac:cxnSpMk id="5" creationId="{FEA98B3D-58CE-49BA-B32D-875E309DB446}"/>
          </ac:cxnSpMkLst>
        </pc:cxnChg>
      </pc:sldChg>
      <pc:sldChg chg="addSp delSp modSp add del mod ord">
        <pc:chgData name="Sudarshan Chakravarthi" userId="9632d19e-631d-46a5-9e9a-d9cc496f17d0" providerId="ADAL" clId="{910A8BEE-2D55-4B8D-8956-57E53E9745D7}" dt="2022-08-26T12:13:02.474" v="14982" actId="2696"/>
        <pc:sldMkLst>
          <pc:docMk/>
          <pc:sldMk cId="1629656547" sldId="4176"/>
        </pc:sldMkLst>
        <pc:spChg chg="del mod">
          <ac:chgData name="Sudarshan Chakravarthi" userId="9632d19e-631d-46a5-9e9a-d9cc496f17d0" providerId="ADAL" clId="{910A8BEE-2D55-4B8D-8956-57E53E9745D7}" dt="2021-07-26T11:16:00.758" v="2584" actId="478"/>
          <ac:spMkLst>
            <pc:docMk/>
            <pc:sldMk cId="1629656547" sldId="4176"/>
            <ac:spMk id="2" creationId="{0A96719E-E41B-4C06-91AE-415FC13D4402}"/>
          </ac:spMkLst>
        </pc:spChg>
        <pc:spChg chg="del mod">
          <ac:chgData name="Sudarshan Chakravarthi" userId="9632d19e-631d-46a5-9e9a-d9cc496f17d0" providerId="ADAL" clId="{910A8BEE-2D55-4B8D-8956-57E53E9745D7}" dt="2021-07-26T11:15:58.912" v="2583" actId="478"/>
          <ac:spMkLst>
            <pc:docMk/>
            <pc:sldMk cId="1629656547" sldId="4176"/>
            <ac:spMk id="3" creationId="{2BFEFB0E-1BC8-4195-8304-159DDF667DE0}"/>
          </ac:spMkLst>
        </pc:spChg>
        <pc:spChg chg="mod">
          <ac:chgData name="Sudarshan Chakravarthi" userId="9632d19e-631d-46a5-9e9a-d9cc496f17d0" providerId="ADAL" clId="{910A8BEE-2D55-4B8D-8956-57E53E9745D7}" dt="2021-07-26T11:14:34.427" v="2573"/>
          <ac:spMkLst>
            <pc:docMk/>
            <pc:sldMk cId="1629656547" sldId="4176"/>
            <ac:spMk id="7" creationId="{91F7D70B-364B-40A9-A0F8-BF7AB462A68D}"/>
          </ac:spMkLst>
        </pc:spChg>
        <pc:spChg chg="mod">
          <ac:chgData name="Sudarshan Chakravarthi" userId="9632d19e-631d-46a5-9e9a-d9cc496f17d0" providerId="ADAL" clId="{910A8BEE-2D55-4B8D-8956-57E53E9745D7}" dt="2021-07-26T11:15:54.735" v="2582" actId="948"/>
          <ac:spMkLst>
            <pc:docMk/>
            <pc:sldMk cId="1629656547" sldId="4176"/>
            <ac:spMk id="8" creationId="{3D414439-4212-4C75-B008-F70BD34D0605}"/>
          </ac:spMkLst>
        </pc:spChg>
        <pc:spChg chg="add mod">
          <ac:chgData name="Sudarshan Chakravarthi" userId="9632d19e-631d-46a5-9e9a-d9cc496f17d0" providerId="ADAL" clId="{910A8BEE-2D55-4B8D-8956-57E53E9745D7}" dt="2021-07-26T11:57:28.827" v="3361" actId="6549"/>
          <ac:spMkLst>
            <pc:docMk/>
            <pc:sldMk cId="1629656547" sldId="4176"/>
            <ac:spMk id="9" creationId="{9C015A75-1425-442B-9122-208FE8884BEA}"/>
          </ac:spMkLst>
        </pc:spChg>
        <pc:spChg chg="add mod">
          <ac:chgData name="Sudarshan Chakravarthi" userId="9632d19e-631d-46a5-9e9a-d9cc496f17d0" providerId="ADAL" clId="{910A8BEE-2D55-4B8D-8956-57E53E9745D7}" dt="2021-07-28T11:06:56.771" v="8258" actId="1076"/>
          <ac:spMkLst>
            <pc:docMk/>
            <pc:sldMk cId="1629656547" sldId="4176"/>
            <ac:spMk id="11" creationId="{286908B4-2AD0-4E42-A74F-8B0913BF74C0}"/>
          </ac:spMkLst>
        </pc:spChg>
        <pc:spChg chg="add mod">
          <ac:chgData name="Sudarshan Chakravarthi" userId="9632d19e-631d-46a5-9e9a-d9cc496f17d0" providerId="ADAL" clId="{910A8BEE-2D55-4B8D-8956-57E53E9745D7}" dt="2021-07-28T11:06:51.673" v="8256"/>
          <ac:spMkLst>
            <pc:docMk/>
            <pc:sldMk cId="1629656547" sldId="4176"/>
            <ac:spMk id="12" creationId="{F35D2DCA-377D-4B0E-8FF1-89E79CD9CDBC}"/>
          </ac:spMkLst>
        </pc:spChg>
        <pc:spChg chg="add mod">
          <ac:chgData name="Sudarshan Chakravarthi" userId="9632d19e-631d-46a5-9e9a-d9cc496f17d0" providerId="ADAL" clId="{910A8BEE-2D55-4B8D-8956-57E53E9745D7}" dt="2021-07-28T11:06:51.673" v="8256"/>
          <ac:spMkLst>
            <pc:docMk/>
            <pc:sldMk cId="1629656547" sldId="4176"/>
            <ac:spMk id="13" creationId="{9AFBB8D5-3770-446A-962D-D98BC9E510D4}"/>
          </ac:spMkLst>
        </pc:spChg>
        <pc:spChg chg="add mod">
          <ac:chgData name="Sudarshan Chakravarthi" userId="9632d19e-631d-46a5-9e9a-d9cc496f17d0" providerId="ADAL" clId="{910A8BEE-2D55-4B8D-8956-57E53E9745D7}" dt="2021-07-28T11:06:51.673" v="8256"/>
          <ac:spMkLst>
            <pc:docMk/>
            <pc:sldMk cId="1629656547" sldId="4176"/>
            <ac:spMk id="14" creationId="{98F7C8F7-55EC-4195-B135-FC8A94BB454A}"/>
          </ac:spMkLst>
        </pc:spChg>
        <pc:spChg chg="add mod">
          <ac:chgData name="Sudarshan Chakravarthi" userId="9632d19e-631d-46a5-9e9a-d9cc496f17d0" providerId="ADAL" clId="{910A8BEE-2D55-4B8D-8956-57E53E9745D7}" dt="2021-07-28T11:06:51.673" v="8256"/>
          <ac:spMkLst>
            <pc:docMk/>
            <pc:sldMk cId="1629656547" sldId="4176"/>
            <ac:spMk id="15" creationId="{93454AA4-7A0E-4E66-8A4B-6134760754D3}"/>
          </ac:spMkLst>
        </pc:spChg>
        <pc:grpChg chg="add mod">
          <ac:chgData name="Sudarshan Chakravarthi" userId="9632d19e-631d-46a5-9e9a-d9cc496f17d0" providerId="ADAL" clId="{910A8BEE-2D55-4B8D-8956-57E53E9745D7}" dt="2021-07-28T11:06:54.269" v="8257" actId="1076"/>
          <ac:grpSpMkLst>
            <pc:docMk/>
            <pc:sldMk cId="1629656547" sldId="4176"/>
            <ac:grpSpMk id="6" creationId="{F5BC97E4-8CEE-45C3-90A3-6C700AD51AA1}"/>
          </ac:grpSpMkLst>
        </pc:grpChg>
        <pc:picChg chg="add mod">
          <ac:chgData name="Sudarshan Chakravarthi" userId="9632d19e-631d-46a5-9e9a-d9cc496f17d0" providerId="ADAL" clId="{910A8BEE-2D55-4B8D-8956-57E53E9745D7}" dt="2021-07-26T11:46:41.868" v="2767"/>
          <ac:picMkLst>
            <pc:docMk/>
            <pc:sldMk cId="1629656547" sldId="4176"/>
            <ac:picMk id="10" creationId="{601A7121-844A-4BF7-937C-688AC9E85052}"/>
          </ac:picMkLst>
        </pc:picChg>
        <pc:cxnChg chg="del">
          <ac:chgData name="Sudarshan Chakravarthi" userId="9632d19e-631d-46a5-9e9a-d9cc496f17d0" providerId="ADAL" clId="{910A8BEE-2D55-4B8D-8956-57E53E9745D7}" dt="2021-07-26T11:00:43.159" v="2159" actId="478"/>
          <ac:cxnSpMkLst>
            <pc:docMk/>
            <pc:sldMk cId="1629656547" sldId="4176"/>
            <ac:cxnSpMk id="5" creationId="{FEA98B3D-58CE-49BA-B32D-875E309DB446}"/>
          </ac:cxnSpMkLst>
        </pc:cxnChg>
      </pc:sldChg>
      <pc:sldChg chg="addSp delSp modSp add del mod">
        <pc:chgData name="Sudarshan Chakravarthi" userId="9632d19e-631d-46a5-9e9a-d9cc496f17d0" providerId="ADAL" clId="{910A8BEE-2D55-4B8D-8956-57E53E9745D7}" dt="2022-08-26T12:13:02.474" v="14982" actId="2696"/>
        <pc:sldMkLst>
          <pc:docMk/>
          <pc:sldMk cId="3467558547" sldId="4177"/>
        </pc:sldMkLst>
        <pc:spChg chg="del mod">
          <ac:chgData name="Sudarshan Chakravarthi" userId="9632d19e-631d-46a5-9e9a-d9cc496f17d0" providerId="ADAL" clId="{910A8BEE-2D55-4B8D-8956-57E53E9745D7}" dt="2021-07-26T11:14:09.730" v="2568" actId="478"/>
          <ac:spMkLst>
            <pc:docMk/>
            <pc:sldMk cId="3467558547" sldId="4177"/>
            <ac:spMk id="2" creationId="{0A96719E-E41B-4C06-91AE-415FC13D4402}"/>
          </ac:spMkLst>
        </pc:spChg>
        <pc:spChg chg="del mod">
          <ac:chgData name="Sudarshan Chakravarthi" userId="9632d19e-631d-46a5-9e9a-d9cc496f17d0" providerId="ADAL" clId="{910A8BEE-2D55-4B8D-8956-57E53E9745D7}" dt="2021-07-26T11:14:08.362" v="2567" actId="478"/>
          <ac:spMkLst>
            <pc:docMk/>
            <pc:sldMk cId="3467558547" sldId="4177"/>
            <ac:spMk id="3" creationId="{2BFEFB0E-1BC8-4195-8304-159DDF667DE0}"/>
          </ac:spMkLst>
        </pc:spChg>
        <pc:spChg chg="mod">
          <ac:chgData name="Sudarshan Chakravarthi" userId="9632d19e-631d-46a5-9e9a-d9cc496f17d0" providerId="ADAL" clId="{910A8BEE-2D55-4B8D-8956-57E53E9745D7}" dt="2021-07-26T11:13:56.794" v="2565"/>
          <ac:spMkLst>
            <pc:docMk/>
            <pc:sldMk cId="3467558547" sldId="4177"/>
            <ac:spMk id="7" creationId="{60DE5CCE-3607-4E7C-85D8-97BF2F9859CF}"/>
          </ac:spMkLst>
        </pc:spChg>
        <pc:spChg chg="mod">
          <ac:chgData name="Sudarshan Chakravarthi" userId="9632d19e-631d-46a5-9e9a-d9cc496f17d0" providerId="ADAL" clId="{910A8BEE-2D55-4B8D-8956-57E53E9745D7}" dt="2021-07-26T12:01:40.782" v="3557" actId="6549"/>
          <ac:spMkLst>
            <pc:docMk/>
            <pc:sldMk cId="3467558547" sldId="4177"/>
            <ac:spMk id="8" creationId="{E80A88A9-2475-49A4-BF11-422AAABF6FD5}"/>
          </ac:spMkLst>
        </pc:spChg>
        <pc:spChg chg="add mod">
          <ac:chgData name="Sudarshan Chakravarthi" userId="9632d19e-631d-46a5-9e9a-d9cc496f17d0" providerId="ADAL" clId="{910A8BEE-2D55-4B8D-8956-57E53E9745D7}" dt="2022-08-26T11:22:45.953" v="14587" actId="404"/>
          <ac:spMkLst>
            <pc:docMk/>
            <pc:sldMk cId="3467558547" sldId="4177"/>
            <ac:spMk id="9" creationId="{17F52391-7841-4132-AA0D-8AD41024E61A}"/>
          </ac:spMkLst>
        </pc:spChg>
        <pc:spChg chg="add mod">
          <ac:chgData name="Sudarshan Chakravarthi" userId="9632d19e-631d-46a5-9e9a-d9cc496f17d0" providerId="ADAL" clId="{910A8BEE-2D55-4B8D-8956-57E53E9745D7}" dt="2021-07-28T09:23:44.624" v="7867" actId="1076"/>
          <ac:spMkLst>
            <pc:docMk/>
            <pc:sldMk cId="3467558547" sldId="4177"/>
            <ac:spMk id="11" creationId="{DB0785EC-0FEA-4D3D-B989-A2A6EE6CF977}"/>
          </ac:spMkLst>
        </pc:spChg>
        <pc:spChg chg="add mod">
          <ac:chgData name="Sudarshan Chakravarthi" userId="9632d19e-631d-46a5-9e9a-d9cc496f17d0" providerId="ADAL" clId="{910A8BEE-2D55-4B8D-8956-57E53E9745D7}" dt="2021-07-28T09:23:38.284" v="7865"/>
          <ac:spMkLst>
            <pc:docMk/>
            <pc:sldMk cId="3467558547" sldId="4177"/>
            <ac:spMk id="12" creationId="{9C48534A-3F39-4300-A3C2-2C682CDEC9E7}"/>
          </ac:spMkLst>
        </pc:spChg>
        <pc:spChg chg="add mod">
          <ac:chgData name="Sudarshan Chakravarthi" userId="9632d19e-631d-46a5-9e9a-d9cc496f17d0" providerId="ADAL" clId="{910A8BEE-2D55-4B8D-8956-57E53E9745D7}" dt="2021-07-28T09:23:38.284" v="7865"/>
          <ac:spMkLst>
            <pc:docMk/>
            <pc:sldMk cId="3467558547" sldId="4177"/>
            <ac:spMk id="13" creationId="{9BAAED0C-B78B-4D4C-986C-2D584E71FAF5}"/>
          </ac:spMkLst>
        </pc:spChg>
        <pc:spChg chg="add mod">
          <ac:chgData name="Sudarshan Chakravarthi" userId="9632d19e-631d-46a5-9e9a-d9cc496f17d0" providerId="ADAL" clId="{910A8BEE-2D55-4B8D-8956-57E53E9745D7}" dt="2021-07-28T09:23:38.284" v="7865"/>
          <ac:spMkLst>
            <pc:docMk/>
            <pc:sldMk cId="3467558547" sldId="4177"/>
            <ac:spMk id="14" creationId="{521D568A-9C7D-4DD6-B0F8-B8420B129EBF}"/>
          </ac:spMkLst>
        </pc:spChg>
        <pc:spChg chg="add mod">
          <ac:chgData name="Sudarshan Chakravarthi" userId="9632d19e-631d-46a5-9e9a-d9cc496f17d0" providerId="ADAL" clId="{910A8BEE-2D55-4B8D-8956-57E53E9745D7}" dt="2021-07-28T09:23:38.284" v="7865"/>
          <ac:spMkLst>
            <pc:docMk/>
            <pc:sldMk cId="3467558547" sldId="4177"/>
            <ac:spMk id="15" creationId="{BA2B3F5C-6948-46BC-983F-FA6074FF6156}"/>
          </ac:spMkLst>
        </pc:spChg>
        <pc:spChg chg="add mod">
          <ac:chgData name="Sudarshan Chakravarthi" userId="9632d19e-631d-46a5-9e9a-d9cc496f17d0" providerId="ADAL" clId="{910A8BEE-2D55-4B8D-8956-57E53E9745D7}" dt="2021-07-28T09:23:38.284" v="7865"/>
          <ac:spMkLst>
            <pc:docMk/>
            <pc:sldMk cId="3467558547" sldId="4177"/>
            <ac:spMk id="16" creationId="{1B173216-FF54-4367-93BF-7FACA31B1176}"/>
          </ac:spMkLst>
        </pc:spChg>
        <pc:spChg chg="add mod">
          <ac:chgData name="Sudarshan Chakravarthi" userId="9632d19e-631d-46a5-9e9a-d9cc496f17d0" providerId="ADAL" clId="{910A8BEE-2D55-4B8D-8956-57E53E9745D7}" dt="2021-07-28T09:23:38.284" v="7865"/>
          <ac:spMkLst>
            <pc:docMk/>
            <pc:sldMk cId="3467558547" sldId="4177"/>
            <ac:spMk id="17" creationId="{AD862E65-68A4-4918-B2E1-8261946757F0}"/>
          </ac:spMkLst>
        </pc:spChg>
        <pc:spChg chg="add mod">
          <ac:chgData name="Sudarshan Chakravarthi" userId="9632d19e-631d-46a5-9e9a-d9cc496f17d0" providerId="ADAL" clId="{910A8BEE-2D55-4B8D-8956-57E53E9745D7}" dt="2021-07-28T09:23:38.284" v="7865"/>
          <ac:spMkLst>
            <pc:docMk/>
            <pc:sldMk cId="3467558547" sldId="4177"/>
            <ac:spMk id="18" creationId="{A4210628-C4BA-44E2-808F-EBCD8E6B4AEC}"/>
          </ac:spMkLst>
        </pc:spChg>
        <pc:spChg chg="add mod">
          <ac:chgData name="Sudarshan Chakravarthi" userId="9632d19e-631d-46a5-9e9a-d9cc496f17d0" providerId="ADAL" clId="{910A8BEE-2D55-4B8D-8956-57E53E9745D7}" dt="2021-07-28T09:23:38.284" v="7865"/>
          <ac:spMkLst>
            <pc:docMk/>
            <pc:sldMk cId="3467558547" sldId="4177"/>
            <ac:spMk id="19" creationId="{C9585CB3-39DF-47C1-AD1D-6B44DED1CF5E}"/>
          </ac:spMkLst>
        </pc:spChg>
        <pc:spChg chg="add mod">
          <ac:chgData name="Sudarshan Chakravarthi" userId="9632d19e-631d-46a5-9e9a-d9cc496f17d0" providerId="ADAL" clId="{910A8BEE-2D55-4B8D-8956-57E53E9745D7}" dt="2021-07-28T09:23:38.284" v="7865"/>
          <ac:spMkLst>
            <pc:docMk/>
            <pc:sldMk cId="3467558547" sldId="4177"/>
            <ac:spMk id="20" creationId="{D61EC3E1-124E-49B9-96EB-6509CD750092}"/>
          </ac:spMkLst>
        </pc:spChg>
        <pc:grpChg chg="add mod">
          <ac:chgData name="Sudarshan Chakravarthi" userId="9632d19e-631d-46a5-9e9a-d9cc496f17d0" providerId="ADAL" clId="{910A8BEE-2D55-4B8D-8956-57E53E9745D7}" dt="2021-07-28T09:23:42.554" v="7866" actId="1076"/>
          <ac:grpSpMkLst>
            <pc:docMk/>
            <pc:sldMk cId="3467558547" sldId="4177"/>
            <ac:grpSpMk id="6" creationId="{78618DB3-9DC4-4C8E-844F-A3F772F268CD}"/>
          </ac:grpSpMkLst>
        </pc:grpChg>
        <pc:picChg chg="add mod">
          <ac:chgData name="Sudarshan Chakravarthi" userId="9632d19e-631d-46a5-9e9a-d9cc496f17d0" providerId="ADAL" clId="{910A8BEE-2D55-4B8D-8956-57E53E9745D7}" dt="2021-07-26T11:46:42.866" v="2768"/>
          <ac:picMkLst>
            <pc:docMk/>
            <pc:sldMk cId="3467558547" sldId="4177"/>
            <ac:picMk id="10" creationId="{9B2DAAD0-2855-483C-A8C8-C4E767F1864A}"/>
          </ac:picMkLst>
        </pc:picChg>
        <pc:cxnChg chg="del">
          <ac:chgData name="Sudarshan Chakravarthi" userId="9632d19e-631d-46a5-9e9a-d9cc496f17d0" providerId="ADAL" clId="{910A8BEE-2D55-4B8D-8956-57E53E9745D7}" dt="2021-07-26T11:01:37.261" v="2189" actId="478"/>
          <ac:cxnSpMkLst>
            <pc:docMk/>
            <pc:sldMk cId="3467558547" sldId="4177"/>
            <ac:cxnSpMk id="5" creationId="{FEA98B3D-58CE-49BA-B32D-875E309DB446}"/>
          </ac:cxnSpMkLst>
        </pc:cxnChg>
      </pc:sldChg>
      <pc:sldChg chg="addSp delSp modSp add del mod">
        <pc:chgData name="Sudarshan Chakravarthi" userId="9632d19e-631d-46a5-9e9a-d9cc496f17d0" providerId="ADAL" clId="{910A8BEE-2D55-4B8D-8956-57E53E9745D7}" dt="2022-08-26T12:13:02.474" v="14982" actId="2696"/>
        <pc:sldMkLst>
          <pc:docMk/>
          <pc:sldMk cId="3034848130" sldId="4178"/>
        </pc:sldMkLst>
        <pc:spChg chg="del mod">
          <ac:chgData name="Sudarshan Chakravarthi" userId="9632d19e-631d-46a5-9e9a-d9cc496f17d0" providerId="ADAL" clId="{910A8BEE-2D55-4B8D-8956-57E53E9745D7}" dt="2021-07-26T11:13:39.336" v="2561" actId="478"/>
          <ac:spMkLst>
            <pc:docMk/>
            <pc:sldMk cId="3034848130" sldId="4178"/>
            <ac:spMk id="2" creationId="{0A96719E-E41B-4C06-91AE-415FC13D4402}"/>
          </ac:spMkLst>
        </pc:spChg>
        <pc:spChg chg="del mod">
          <ac:chgData name="Sudarshan Chakravarthi" userId="9632d19e-631d-46a5-9e9a-d9cc496f17d0" providerId="ADAL" clId="{910A8BEE-2D55-4B8D-8956-57E53E9745D7}" dt="2021-07-26T11:13:37.930" v="2560" actId="478"/>
          <ac:spMkLst>
            <pc:docMk/>
            <pc:sldMk cId="3034848130" sldId="4178"/>
            <ac:spMk id="3" creationId="{2BFEFB0E-1BC8-4195-8304-159DDF667DE0}"/>
          </ac:spMkLst>
        </pc:spChg>
        <pc:spChg chg="mod">
          <ac:chgData name="Sudarshan Chakravarthi" userId="9632d19e-631d-46a5-9e9a-d9cc496f17d0" providerId="ADAL" clId="{910A8BEE-2D55-4B8D-8956-57E53E9745D7}" dt="2021-07-28T15:17:15.679" v="8374" actId="403"/>
          <ac:spMkLst>
            <pc:docMk/>
            <pc:sldMk cId="3034848130" sldId="4178"/>
            <ac:spMk id="7" creationId="{228ED411-EAAA-4792-BA1E-BD463A194D35}"/>
          </ac:spMkLst>
        </pc:spChg>
        <pc:spChg chg="mod">
          <ac:chgData name="Sudarshan Chakravarthi" userId="9632d19e-631d-46a5-9e9a-d9cc496f17d0" providerId="ADAL" clId="{910A8BEE-2D55-4B8D-8956-57E53E9745D7}" dt="2021-07-28T15:17:15.679" v="8374" actId="403"/>
          <ac:spMkLst>
            <pc:docMk/>
            <pc:sldMk cId="3034848130" sldId="4178"/>
            <ac:spMk id="8" creationId="{71466C6D-3FCE-4CB1-AB08-2DCF02996FB3}"/>
          </ac:spMkLst>
        </pc:spChg>
        <pc:spChg chg="add mod">
          <ac:chgData name="Sudarshan Chakravarthi" userId="9632d19e-631d-46a5-9e9a-d9cc496f17d0" providerId="ADAL" clId="{910A8BEE-2D55-4B8D-8956-57E53E9745D7}" dt="2021-07-27T12:24:29.765" v="4539" actId="20577"/>
          <ac:spMkLst>
            <pc:docMk/>
            <pc:sldMk cId="3034848130" sldId="4178"/>
            <ac:spMk id="9" creationId="{0E0E8FDA-6CCE-497E-AC35-0E958D86E7D2}"/>
          </ac:spMkLst>
        </pc:spChg>
        <pc:spChg chg="add mod">
          <ac:chgData name="Sudarshan Chakravarthi" userId="9632d19e-631d-46a5-9e9a-d9cc496f17d0" providerId="ADAL" clId="{910A8BEE-2D55-4B8D-8956-57E53E9745D7}" dt="2021-07-28T11:05:18.718" v="8242" actId="1076"/>
          <ac:spMkLst>
            <pc:docMk/>
            <pc:sldMk cId="3034848130" sldId="4178"/>
            <ac:spMk id="11" creationId="{934DF893-9ABD-4525-A4C1-84C7376F41AA}"/>
          </ac:spMkLst>
        </pc:spChg>
        <pc:spChg chg="add mod">
          <ac:chgData name="Sudarshan Chakravarthi" userId="9632d19e-631d-46a5-9e9a-d9cc496f17d0" providerId="ADAL" clId="{910A8BEE-2D55-4B8D-8956-57E53E9745D7}" dt="2021-07-28T15:17:11.573" v="8373" actId="404"/>
          <ac:spMkLst>
            <pc:docMk/>
            <pc:sldMk cId="3034848130" sldId="4178"/>
            <ac:spMk id="12" creationId="{634FFC89-B056-430B-A8D0-4F9AF2818531}"/>
          </ac:spMkLst>
        </pc:spChg>
        <pc:spChg chg="add mod">
          <ac:chgData name="Sudarshan Chakravarthi" userId="9632d19e-631d-46a5-9e9a-d9cc496f17d0" providerId="ADAL" clId="{910A8BEE-2D55-4B8D-8956-57E53E9745D7}" dt="2021-07-28T15:17:11.573" v="8373" actId="404"/>
          <ac:spMkLst>
            <pc:docMk/>
            <pc:sldMk cId="3034848130" sldId="4178"/>
            <ac:spMk id="13" creationId="{E57897AD-A4D8-49C3-90FE-E79F312A4611}"/>
          </ac:spMkLst>
        </pc:spChg>
        <pc:spChg chg="add mod">
          <ac:chgData name="Sudarshan Chakravarthi" userId="9632d19e-631d-46a5-9e9a-d9cc496f17d0" providerId="ADAL" clId="{910A8BEE-2D55-4B8D-8956-57E53E9745D7}" dt="2021-07-28T15:17:11.573" v="8373" actId="404"/>
          <ac:spMkLst>
            <pc:docMk/>
            <pc:sldMk cId="3034848130" sldId="4178"/>
            <ac:spMk id="14" creationId="{80F4BE7D-7022-41B0-9FB2-3638AC857403}"/>
          </ac:spMkLst>
        </pc:spChg>
        <pc:spChg chg="add mod">
          <ac:chgData name="Sudarshan Chakravarthi" userId="9632d19e-631d-46a5-9e9a-d9cc496f17d0" providerId="ADAL" clId="{910A8BEE-2D55-4B8D-8956-57E53E9745D7}" dt="2021-07-28T15:17:11.573" v="8373" actId="404"/>
          <ac:spMkLst>
            <pc:docMk/>
            <pc:sldMk cId="3034848130" sldId="4178"/>
            <ac:spMk id="15" creationId="{776C4B04-9910-4CCB-B8B2-361F4FDD2084}"/>
          </ac:spMkLst>
        </pc:spChg>
        <pc:grpChg chg="add mod">
          <ac:chgData name="Sudarshan Chakravarthi" userId="9632d19e-631d-46a5-9e9a-d9cc496f17d0" providerId="ADAL" clId="{910A8BEE-2D55-4B8D-8956-57E53E9745D7}" dt="2021-07-28T11:05:21.103" v="8243" actId="1076"/>
          <ac:grpSpMkLst>
            <pc:docMk/>
            <pc:sldMk cId="3034848130" sldId="4178"/>
            <ac:grpSpMk id="6" creationId="{B6F6ECE1-1087-42CC-A090-8F27A3B3B3B2}"/>
          </ac:grpSpMkLst>
        </pc:grpChg>
        <pc:picChg chg="add mod">
          <ac:chgData name="Sudarshan Chakravarthi" userId="9632d19e-631d-46a5-9e9a-d9cc496f17d0" providerId="ADAL" clId="{910A8BEE-2D55-4B8D-8956-57E53E9745D7}" dt="2021-07-26T11:46:43.871" v="2769"/>
          <ac:picMkLst>
            <pc:docMk/>
            <pc:sldMk cId="3034848130" sldId="4178"/>
            <ac:picMk id="10" creationId="{6ADD0044-AAAE-4DD7-971C-C769BE725BAD}"/>
          </ac:picMkLst>
        </pc:picChg>
        <pc:cxnChg chg="del">
          <ac:chgData name="Sudarshan Chakravarthi" userId="9632d19e-631d-46a5-9e9a-d9cc496f17d0" providerId="ADAL" clId="{910A8BEE-2D55-4B8D-8956-57E53E9745D7}" dt="2021-07-26T11:02:21.334" v="2212" actId="478"/>
          <ac:cxnSpMkLst>
            <pc:docMk/>
            <pc:sldMk cId="3034848130" sldId="4178"/>
            <ac:cxnSpMk id="5" creationId="{FEA98B3D-58CE-49BA-B32D-875E309DB446}"/>
          </ac:cxnSpMkLst>
        </pc:cxnChg>
      </pc:sldChg>
      <pc:sldChg chg="addSp delSp modSp add del mod ord">
        <pc:chgData name="Sudarshan Chakravarthi" userId="9632d19e-631d-46a5-9e9a-d9cc496f17d0" providerId="ADAL" clId="{910A8BEE-2D55-4B8D-8956-57E53E9745D7}" dt="2022-08-26T12:13:02.474" v="14982" actId="2696"/>
        <pc:sldMkLst>
          <pc:docMk/>
          <pc:sldMk cId="2524238589" sldId="4179"/>
        </pc:sldMkLst>
        <pc:spChg chg="del mod">
          <ac:chgData name="Sudarshan Chakravarthi" userId="9632d19e-631d-46a5-9e9a-d9cc496f17d0" providerId="ADAL" clId="{910A8BEE-2D55-4B8D-8956-57E53E9745D7}" dt="2021-07-26T11:12:30.464" v="2543" actId="478"/>
          <ac:spMkLst>
            <pc:docMk/>
            <pc:sldMk cId="2524238589" sldId="4179"/>
            <ac:spMk id="2" creationId="{0A96719E-E41B-4C06-91AE-415FC13D4402}"/>
          </ac:spMkLst>
        </pc:spChg>
        <pc:spChg chg="del mod">
          <ac:chgData name="Sudarshan Chakravarthi" userId="9632d19e-631d-46a5-9e9a-d9cc496f17d0" providerId="ADAL" clId="{910A8BEE-2D55-4B8D-8956-57E53E9745D7}" dt="2021-07-26T11:12:29.654" v="2542" actId="478"/>
          <ac:spMkLst>
            <pc:docMk/>
            <pc:sldMk cId="2524238589" sldId="4179"/>
            <ac:spMk id="3" creationId="{2BFEFB0E-1BC8-4195-8304-159DDF667DE0}"/>
          </ac:spMkLst>
        </pc:spChg>
        <pc:spChg chg="mod">
          <ac:chgData name="Sudarshan Chakravarthi" userId="9632d19e-631d-46a5-9e9a-d9cc496f17d0" providerId="ADAL" clId="{910A8BEE-2D55-4B8D-8956-57E53E9745D7}" dt="2021-07-26T12:02:57.572" v="3654" actId="20577"/>
          <ac:spMkLst>
            <pc:docMk/>
            <pc:sldMk cId="2524238589" sldId="4179"/>
            <ac:spMk id="7" creationId="{FAA9CFFF-C547-433D-947D-069F536F8A15}"/>
          </ac:spMkLst>
        </pc:spChg>
        <pc:spChg chg="mod">
          <ac:chgData name="Sudarshan Chakravarthi" userId="9632d19e-631d-46a5-9e9a-d9cc496f17d0" providerId="ADAL" clId="{910A8BEE-2D55-4B8D-8956-57E53E9745D7}" dt="2021-07-26T12:03:24.080" v="3675" actId="20577"/>
          <ac:spMkLst>
            <pc:docMk/>
            <pc:sldMk cId="2524238589" sldId="4179"/>
            <ac:spMk id="8" creationId="{A285162B-2E5C-4C3F-A618-F30CAD3E3CFE}"/>
          </ac:spMkLst>
        </pc:spChg>
        <pc:spChg chg="add mod">
          <ac:chgData name="Sudarshan Chakravarthi" userId="9632d19e-631d-46a5-9e9a-d9cc496f17d0" providerId="ADAL" clId="{910A8BEE-2D55-4B8D-8956-57E53E9745D7}" dt="2022-08-26T11:15:48.850" v="14485" actId="404"/>
          <ac:spMkLst>
            <pc:docMk/>
            <pc:sldMk cId="2524238589" sldId="4179"/>
            <ac:spMk id="9" creationId="{C579439D-60D8-41F9-A522-319E4AC40CE3}"/>
          </ac:spMkLst>
        </pc:spChg>
        <pc:spChg chg="add mod">
          <ac:chgData name="Sudarshan Chakravarthi" userId="9632d19e-631d-46a5-9e9a-d9cc496f17d0" providerId="ADAL" clId="{910A8BEE-2D55-4B8D-8956-57E53E9745D7}" dt="2021-07-27T18:09:59.062" v="6431" actId="6549"/>
          <ac:spMkLst>
            <pc:docMk/>
            <pc:sldMk cId="2524238589" sldId="4179"/>
            <ac:spMk id="11" creationId="{A4A67FBD-D605-4364-A7D4-0E7263EBBCF1}"/>
          </ac:spMkLst>
        </pc:spChg>
        <pc:spChg chg="add mod">
          <ac:chgData name="Sudarshan Chakravarthi" userId="9632d19e-631d-46a5-9e9a-d9cc496f17d0" providerId="ADAL" clId="{910A8BEE-2D55-4B8D-8956-57E53E9745D7}" dt="2021-07-28T09:24:09.467" v="7872"/>
          <ac:spMkLst>
            <pc:docMk/>
            <pc:sldMk cId="2524238589" sldId="4179"/>
            <ac:spMk id="12" creationId="{40D04B96-FA8B-4453-BA84-661BB9A5E548}"/>
          </ac:spMkLst>
        </pc:spChg>
        <pc:spChg chg="add mod">
          <ac:chgData name="Sudarshan Chakravarthi" userId="9632d19e-631d-46a5-9e9a-d9cc496f17d0" providerId="ADAL" clId="{910A8BEE-2D55-4B8D-8956-57E53E9745D7}" dt="2021-07-28T09:24:09.467" v="7872"/>
          <ac:spMkLst>
            <pc:docMk/>
            <pc:sldMk cId="2524238589" sldId="4179"/>
            <ac:spMk id="13" creationId="{71BBD213-C96F-4C4A-B167-87E68ECE30DA}"/>
          </ac:spMkLst>
        </pc:spChg>
        <pc:spChg chg="add mod">
          <ac:chgData name="Sudarshan Chakravarthi" userId="9632d19e-631d-46a5-9e9a-d9cc496f17d0" providerId="ADAL" clId="{910A8BEE-2D55-4B8D-8956-57E53E9745D7}" dt="2021-07-28T09:24:09.467" v="7872"/>
          <ac:spMkLst>
            <pc:docMk/>
            <pc:sldMk cId="2524238589" sldId="4179"/>
            <ac:spMk id="14" creationId="{CE605A4B-02D5-4350-9423-EF289E43F215}"/>
          </ac:spMkLst>
        </pc:spChg>
        <pc:spChg chg="add mod">
          <ac:chgData name="Sudarshan Chakravarthi" userId="9632d19e-631d-46a5-9e9a-d9cc496f17d0" providerId="ADAL" clId="{910A8BEE-2D55-4B8D-8956-57E53E9745D7}" dt="2021-07-28T09:24:09.467" v="7872"/>
          <ac:spMkLst>
            <pc:docMk/>
            <pc:sldMk cId="2524238589" sldId="4179"/>
            <ac:spMk id="15" creationId="{73ACB87F-B40D-4751-A8CA-C3539B70188C}"/>
          </ac:spMkLst>
        </pc:spChg>
        <pc:spChg chg="add mod">
          <ac:chgData name="Sudarshan Chakravarthi" userId="9632d19e-631d-46a5-9e9a-d9cc496f17d0" providerId="ADAL" clId="{910A8BEE-2D55-4B8D-8956-57E53E9745D7}" dt="2021-07-28T09:24:09.467" v="7872"/>
          <ac:spMkLst>
            <pc:docMk/>
            <pc:sldMk cId="2524238589" sldId="4179"/>
            <ac:spMk id="16" creationId="{926E1738-D966-47C8-8AB7-76A639DB6E5B}"/>
          </ac:spMkLst>
        </pc:spChg>
        <pc:spChg chg="add mod">
          <ac:chgData name="Sudarshan Chakravarthi" userId="9632d19e-631d-46a5-9e9a-d9cc496f17d0" providerId="ADAL" clId="{910A8BEE-2D55-4B8D-8956-57E53E9745D7}" dt="2021-07-28T09:24:09.467" v="7872"/>
          <ac:spMkLst>
            <pc:docMk/>
            <pc:sldMk cId="2524238589" sldId="4179"/>
            <ac:spMk id="17" creationId="{ADAEB62B-06B5-4B64-A612-EFE148750314}"/>
          </ac:spMkLst>
        </pc:spChg>
        <pc:spChg chg="add mod">
          <ac:chgData name="Sudarshan Chakravarthi" userId="9632d19e-631d-46a5-9e9a-d9cc496f17d0" providerId="ADAL" clId="{910A8BEE-2D55-4B8D-8956-57E53E9745D7}" dt="2021-07-28T09:24:09.467" v="7872"/>
          <ac:spMkLst>
            <pc:docMk/>
            <pc:sldMk cId="2524238589" sldId="4179"/>
            <ac:spMk id="18" creationId="{A25B69D6-CEEA-43A9-A4C1-F84632C2176B}"/>
          </ac:spMkLst>
        </pc:spChg>
        <pc:spChg chg="add mod">
          <ac:chgData name="Sudarshan Chakravarthi" userId="9632d19e-631d-46a5-9e9a-d9cc496f17d0" providerId="ADAL" clId="{910A8BEE-2D55-4B8D-8956-57E53E9745D7}" dt="2021-07-28T09:24:09.467" v="7872"/>
          <ac:spMkLst>
            <pc:docMk/>
            <pc:sldMk cId="2524238589" sldId="4179"/>
            <ac:spMk id="19" creationId="{366EE491-0EF0-462C-BE65-940A70BC17F9}"/>
          </ac:spMkLst>
        </pc:spChg>
        <pc:spChg chg="add mod">
          <ac:chgData name="Sudarshan Chakravarthi" userId="9632d19e-631d-46a5-9e9a-d9cc496f17d0" providerId="ADAL" clId="{910A8BEE-2D55-4B8D-8956-57E53E9745D7}" dt="2021-07-28T09:24:09.467" v="7872"/>
          <ac:spMkLst>
            <pc:docMk/>
            <pc:sldMk cId="2524238589" sldId="4179"/>
            <ac:spMk id="20" creationId="{AA4721CC-4941-4EC3-BEA7-C4B664D34530}"/>
          </ac:spMkLst>
        </pc:spChg>
        <pc:grpChg chg="add mod">
          <ac:chgData name="Sudarshan Chakravarthi" userId="9632d19e-631d-46a5-9e9a-d9cc496f17d0" providerId="ADAL" clId="{910A8BEE-2D55-4B8D-8956-57E53E9745D7}" dt="2021-07-26T11:12:33.256" v="2544" actId="1076"/>
          <ac:grpSpMkLst>
            <pc:docMk/>
            <pc:sldMk cId="2524238589" sldId="4179"/>
            <ac:grpSpMk id="6" creationId="{9F0088FE-71F4-4F43-9C5B-E3939302009B}"/>
          </ac:grpSpMkLst>
        </pc:grpChg>
        <pc:picChg chg="add mod">
          <ac:chgData name="Sudarshan Chakravarthi" userId="9632d19e-631d-46a5-9e9a-d9cc496f17d0" providerId="ADAL" clId="{910A8BEE-2D55-4B8D-8956-57E53E9745D7}" dt="2021-07-26T11:46:44.905" v="2770"/>
          <ac:picMkLst>
            <pc:docMk/>
            <pc:sldMk cId="2524238589" sldId="4179"/>
            <ac:picMk id="10" creationId="{A03555A8-3942-4355-8D49-6489F057B9E2}"/>
          </ac:picMkLst>
        </pc:picChg>
        <pc:cxnChg chg="del">
          <ac:chgData name="Sudarshan Chakravarthi" userId="9632d19e-631d-46a5-9e9a-d9cc496f17d0" providerId="ADAL" clId="{910A8BEE-2D55-4B8D-8956-57E53E9745D7}" dt="2021-07-26T11:03:05.830" v="2231" actId="478"/>
          <ac:cxnSpMkLst>
            <pc:docMk/>
            <pc:sldMk cId="2524238589" sldId="4179"/>
            <ac:cxnSpMk id="5" creationId="{FEA98B3D-58CE-49BA-B32D-875E309DB446}"/>
          </ac:cxnSpMkLst>
        </pc:cxnChg>
      </pc:sldChg>
      <pc:sldChg chg="addSp delSp modSp add del mod ord">
        <pc:chgData name="Sudarshan Chakravarthi" userId="9632d19e-631d-46a5-9e9a-d9cc496f17d0" providerId="ADAL" clId="{910A8BEE-2D55-4B8D-8956-57E53E9745D7}" dt="2022-08-26T12:13:02.474" v="14982" actId="2696"/>
        <pc:sldMkLst>
          <pc:docMk/>
          <pc:sldMk cId="2463574767" sldId="4180"/>
        </pc:sldMkLst>
        <pc:spChg chg="del mod">
          <ac:chgData name="Sudarshan Chakravarthi" userId="9632d19e-631d-46a5-9e9a-d9cc496f17d0" providerId="ADAL" clId="{910A8BEE-2D55-4B8D-8956-57E53E9745D7}" dt="2021-07-26T11:11:46.259" v="2470" actId="478"/>
          <ac:spMkLst>
            <pc:docMk/>
            <pc:sldMk cId="2463574767" sldId="4180"/>
            <ac:spMk id="2" creationId="{0A96719E-E41B-4C06-91AE-415FC13D4402}"/>
          </ac:spMkLst>
        </pc:spChg>
        <pc:spChg chg="del mod">
          <ac:chgData name="Sudarshan Chakravarthi" userId="9632d19e-631d-46a5-9e9a-d9cc496f17d0" providerId="ADAL" clId="{910A8BEE-2D55-4B8D-8956-57E53E9745D7}" dt="2021-07-26T11:11:44.496" v="2469" actId="478"/>
          <ac:spMkLst>
            <pc:docMk/>
            <pc:sldMk cId="2463574767" sldId="4180"/>
            <ac:spMk id="3" creationId="{2BFEFB0E-1BC8-4195-8304-159DDF667DE0}"/>
          </ac:spMkLst>
        </pc:spChg>
        <pc:spChg chg="mod">
          <ac:chgData name="Sudarshan Chakravarthi" userId="9632d19e-631d-46a5-9e9a-d9cc496f17d0" providerId="ADAL" clId="{910A8BEE-2D55-4B8D-8956-57E53E9745D7}" dt="2021-07-26T11:11:34.726" v="2467"/>
          <ac:spMkLst>
            <pc:docMk/>
            <pc:sldMk cId="2463574767" sldId="4180"/>
            <ac:spMk id="7" creationId="{B19F1DD3-EBCD-4447-A2A4-B244BEB32F6C}"/>
          </ac:spMkLst>
        </pc:spChg>
        <pc:spChg chg="mod">
          <ac:chgData name="Sudarshan Chakravarthi" userId="9632d19e-631d-46a5-9e9a-d9cc496f17d0" providerId="ADAL" clId="{910A8BEE-2D55-4B8D-8956-57E53E9745D7}" dt="2021-07-26T11:11:40.930" v="2468"/>
          <ac:spMkLst>
            <pc:docMk/>
            <pc:sldMk cId="2463574767" sldId="4180"/>
            <ac:spMk id="8" creationId="{7B09B533-591F-423A-AE5F-DA3BD7F9D699}"/>
          </ac:spMkLst>
        </pc:spChg>
        <pc:spChg chg="add mod">
          <ac:chgData name="Sudarshan Chakravarthi" userId="9632d19e-631d-46a5-9e9a-d9cc496f17d0" providerId="ADAL" clId="{910A8BEE-2D55-4B8D-8956-57E53E9745D7}" dt="2022-08-26T11:24:11.631" v="14617" actId="404"/>
          <ac:spMkLst>
            <pc:docMk/>
            <pc:sldMk cId="2463574767" sldId="4180"/>
            <ac:spMk id="9" creationId="{286A8149-D12F-4425-8558-DF0A99F05059}"/>
          </ac:spMkLst>
        </pc:spChg>
        <pc:spChg chg="add mod">
          <ac:chgData name="Sudarshan Chakravarthi" userId="9632d19e-631d-46a5-9e9a-d9cc496f17d0" providerId="ADAL" clId="{910A8BEE-2D55-4B8D-8956-57E53E9745D7}" dt="2021-07-27T18:10:14.457" v="6434" actId="6549"/>
          <ac:spMkLst>
            <pc:docMk/>
            <pc:sldMk cId="2463574767" sldId="4180"/>
            <ac:spMk id="11" creationId="{4635A48D-16DA-42C7-B7EF-F4213E875EB3}"/>
          </ac:spMkLst>
        </pc:spChg>
        <pc:grpChg chg="add mod">
          <ac:chgData name="Sudarshan Chakravarthi" userId="9632d19e-631d-46a5-9e9a-d9cc496f17d0" providerId="ADAL" clId="{910A8BEE-2D55-4B8D-8956-57E53E9745D7}" dt="2021-07-26T11:47:10.964" v="2776" actId="1076"/>
          <ac:grpSpMkLst>
            <pc:docMk/>
            <pc:sldMk cId="2463574767" sldId="4180"/>
            <ac:grpSpMk id="6" creationId="{CB2313FA-8683-4F31-8F8F-9E5D12F0DDE2}"/>
          </ac:grpSpMkLst>
        </pc:grpChg>
        <pc:picChg chg="add mod">
          <ac:chgData name="Sudarshan Chakravarthi" userId="9632d19e-631d-46a5-9e9a-d9cc496f17d0" providerId="ADAL" clId="{910A8BEE-2D55-4B8D-8956-57E53E9745D7}" dt="2021-07-26T11:46:45.889" v="2771"/>
          <ac:picMkLst>
            <pc:docMk/>
            <pc:sldMk cId="2463574767" sldId="4180"/>
            <ac:picMk id="10" creationId="{EDB69C56-9C2B-4051-B349-0849484DF5CB}"/>
          </ac:picMkLst>
        </pc:picChg>
        <pc:cxnChg chg="del">
          <ac:chgData name="Sudarshan Chakravarthi" userId="9632d19e-631d-46a5-9e9a-d9cc496f17d0" providerId="ADAL" clId="{910A8BEE-2D55-4B8D-8956-57E53E9745D7}" dt="2021-07-26T11:03:57.010" v="2260" actId="478"/>
          <ac:cxnSpMkLst>
            <pc:docMk/>
            <pc:sldMk cId="2463574767" sldId="4180"/>
            <ac:cxnSpMk id="5" creationId="{FEA98B3D-58CE-49BA-B32D-875E309DB446}"/>
          </ac:cxnSpMkLst>
        </pc:cxnChg>
      </pc:sldChg>
      <pc:sldChg chg="addSp modSp add del mod">
        <pc:chgData name="Sudarshan Chakravarthi" userId="9632d19e-631d-46a5-9e9a-d9cc496f17d0" providerId="ADAL" clId="{910A8BEE-2D55-4B8D-8956-57E53E9745D7}" dt="2022-08-26T12:13:02.474" v="14982" actId="2696"/>
        <pc:sldMkLst>
          <pc:docMk/>
          <pc:sldMk cId="2362145446" sldId="4181"/>
        </pc:sldMkLst>
        <pc:spChg chg="mod">
          <ac:chgData name="Sudarshan Chakravarthi" userId="9632d19e-631d-46a5-9e9a-d9cc496f17d0" providerId="ADAL" clId="{910A8BEE-2D55-4B8D-8956-57E53E9745D7}" dt="2022-08-26T11:17:04.120" v="14507" actId="404"/>
          <ac:spMkLst>
            <pc:docMk/>
            <pc:sldMk cId="2362145446" sldId="4181"/>
            <ac:spMk id="7" creationId="{43E5B9C3-A00A-44C2-AA04-AD8F75AF7150}"/>
          </ac:spMkLst>
        </pc:spChg>
        <pc:spChg chg="add mod">
          <ac:chgData name="Sudarshan Chakravarthi" userId="9632d19e-631d-46a5-9e9a-d9cc496f17d0" providerId="ADAL" clId="{910A8BEE-2D55-4B8D-8956-57E53E9745D7}" dt="2021-07-28T09:24:02.080" v="7870"/>
          <ac:spMkLst>
            <pc:docMk/>
            <pc:sldMk cId="2362145446" sldId="4181"/>
            <ac:spMk id="10" creationId="{92268208-2021-4B9E-9496-486DDB7F9255}"/>
          </ac:spMkLst>
        </pc:spChg>
        <pc:spChg chg="add mod">
          <ac:chgData name="Sudarshan Chakravarthi" userId="9632d19e-631d-46a5-9e9a-d9cc496f17d0" providerId="ADAL" clId="{910A8BEE-2D55-4B8D-8956-57E53E9745D7}" dt="2021-07-28T09:24:02.080" v="7870"/>
          <ac:spMkLst>
            <pc:docMk/>
            <pc:sldMk cId="2362145446" sldId="4181"/>
            <ac:spMk id="11" creationId="{9DABE3BC-4DBA-4649-B72A-9739EEFBB352}"/>
          </ac:spMkLst>
        </pc:spChg>
        <pc:spChg chg="add mod">
          <ac:chgData name="Sudarshan Chakravarthi" userId="9632d19e-631d-46a5-9e9a-d9cc496f17d0" providerId="ADAL" clId="{910A8BEE-2D55-4B8D-8956-57E53E9745D7}" dt="2021-07-28T09:24:02.080" v="7870"/>
          <ac:spMkLst>
            <pc:docMk/>
            <pc:sldMk cId="2362145446" sldId="4181"/>
            <ac:spMk id="12" creationId="{E8A7AACC-B9E9-4FC5-91BC-E08E9A806AD9}"/>
          </ac:spMkLst>
        </pc:spChg>
        <pc:spChg chg="add mod">
          <ac:chgData name="Sudarshan Chakravarthi" userId="9632d19e-631d-46a5-9e9a-d9cc496f17d0" providerId="ADAL" clId="{910A8BEE-2D55-4B8D-8956-57E53E9745D7}" dt="2021-07-28T09:24:02.080" v="7870"/>
          <ac:spMkLst>
            <pc:docMk/>
            <pc:sldMk cId="2362145446" sldId="4181"/>
            <ac:spMk id="13" creationId="{F824FD7F-02CE-4444-93A6-70421DD0C9E7}"/>
          </ac:spMkLst>
        </pc:spChg>
        <pc:spChg chg="add mod">
          <ac:chgData name="Sudarshan Chakravarthi" userId="9632d19e-631d-46a5-9e9a-d9cc496f17d0" providerId="ADAL" clId="{910A8BEE-2D55-4B8D-8956-57E53E9745D7}" dt="2021-07-28T09:24:02.080" v="7870"/>
          <ac:spMkLst>
            <pc:docMk/>
            <pc:sldMk cId="2362145446" sldId="4181"/>
            <ac:spMk id="14" creationId="{8F68338D-2E68-4A2C-8A9F-4893763CB351}"/>
          </ac:spMkLst>
        </pc:spChg>
        <pc:spChg chg="add mod">
          <ac:chgData name="Sudarshan Chakravarthi" userId="9632d19e-631d-46a5-9e9a-d9cc496f17d0" providerId="ADAL" clId="{910A8BEE-2D55-4B8D-8956-57E53E9745D7}" dt="2021-07-28T09:24:02.080" v="7870"/>
          <ac:spMkLst>
            <pc:docMk/>
            <pc:sldMk cId="2362145446" sldId="4181"/>
            <ac:spMk id="15" creationId="{64D84761-7820-4304-A793-30DB7E3A79CE}"/>
          </ac:spMkLst>
        </pc:spChg>
        <pc:spChg chg="add mod">
          <ac:chgData name="Sudarshan Chakravarthi" userId="9632d19e-631d-46a5-9e9a-d9cc496f17d0" providerId="ADAL" clId="{910A8BEE-2D55-4B8D-8956-57E53E9745D7}" dt="2021-07-28T09:24:02.080" v="7870"/>
          <ac:spMkLst>
            <pc:docMk/>
            <pc:sldMk cId="2362145446" sldId="4181"/>
            <ac:spMk id="16" creationId="{9C238C6D-C396-4991-BC1F-22408BFD41B9}"/>
          </ac:spMkLst>
        </pc:spChg>
        <pc:spChg chg="add mod">
          <ac:chgData name="Sudarshan Chakravarthi" userId="9632d19e-631d-46a5-9e9a-d9cc496f17d0" providerId="ADAL" clId="{910A8BEE-2D55-4B8D-8956-57E53E9745D7}" dt="2021-07-28T09:24:02.080" v="7870"/>
          <ac:spMkLst>
            <pc:docMk/>
            <pc:sldMk cId="2362145446" sldId="4181"/>
            <ac:spMk id="17" creationId="{A5FADA12-ABF8-4C65-88E5-0422B255F722}"/>
          </ac:spMkLst>
        </pc:spChg>
        <pc:spChg chg="add mod">
          <ac:chgData name="Sudarshan Chakravarthi" userId="9632d19e-631d-46a5-9e9a-d9cc496f17d0" providerId="ADAL" clId="{910A8BEE-2D55-4B8D-8956-57E53E9745D7}" dt="2021-07-28T09:24:02.080" v="7870"/>
          <ac:spMkLst>
            <pc:docMk/>
            <pc:sldMk cId="2362145446" sldId="4181"/>
            <ac:spMk id="18" creationId="{99EA75B7-5A3A-4479-A99B-933DE29BBBE8}"/>
          </ac:spMkLst>
        </pc:spChg>
      </pc:sldChg>
      <pc:sldChg chg="addSp delSp modSp add del mod">
        <pc:chgData name="Sudarshan Chakravarthi" userId="9632d19e-631d-46a5-9e9a-d9cc496f17d0" providerId="ADAL" clId="{910A8BEE-2D55-4B8D-8956-57E53E9745D7}" dt="2021-07-27T18:14:35.163" v="6468" actId="2696"/>
        <pc:sldMkLst>
          <pc:docMk/>
          <pc:sldMk cId="2996677509" sldId="4181"/>
        </pc:sldMkLst>
        <pc:spChg chg="del mod">
          <ac:chgData name="Sudarshan Chakravarthi" userId="9632d19e-631d-46a5-9e9a-d9cc496f17d0" providerId="ADAL" clId="{910A8BEE-2D55-4B8D-8956-57E53E9745D7}" dt="2021-07-26T11:10:51.422" v="2409" actId="478"/>
          <ac:spMkLst>
            <pc:docMk/>
            <pc:sldMk cId="2996677509" sldId="4181"/>
            <ac:spMk id="2" creationId="{0A96719E-E41B-4C06-91AE-415FC13D4402}"/>
          </ac:spMkLst>
        </pc:spChg>
        <pc:spChg chg="del mod">
          <ac:chgData name="Sudarshan Chakravarthi" userId="9632d19e-631d-46a5-9e9a-d9cc496f17d0" providerId="ADAL" clId="{910A8BEE-2D55-4B8D-8956-57E53E9745D7}" dt="2021-07-26T11:10:51.422" v="2409" actId="478"/>
          <ac:spMkLst>
            <pc:docMk/>
            <pc:sldMk cId="2996677509" sldId="4181"/>
            <ac:spMk id="3" creationId="{2BFEFB0E-1BC8-4195-8304-159DDF667DE0}"/>
          </ac:spMkLst>
        </pc:spChg>
        <pc:spChg chg="add mod">
          <ac:chgData name="Sudarshan Chakravarthi" userId="9632d19e-631d-46a5-9e9a-d9cc496f17d0" providerId="ADAL" clId="{910A8BEE-2D55-4B8D-8956-57E53E9745D7}" dt="2021-07-26T11:11:12.303" v="2462" actId="164"/>
          <ac:spMkLst>
            <pc:docMk/>
            <pc:sldMk cId="2996677509" sldId="4181"/>
            <ac:spMk id="4" creationId="{A93CD69D-47D1-4E2C-9BDD-213758816445}"/>
          </ac:spMkLst>
        </pc:spChg>
        <pc:spChg chg="add mod">
          <ac:chgData name="Sudarshan Chakravarthi" userId="9632d19e-631d-46a5-9e9a-d9cc496f17d0" providerId="ADAL" clId="{910A8BEE-2D55-4B8D-8956-57E53E9745D7}" dt="2021-07-26T12:04:29.795" v="3830" actId="20577"/>
          <ac:spMkLst>
            <pc:docMk/>
            <pc:sldMk cId="2996677509" sldId="4181"/>
            <ac:spMk id="5" creationId="{9B7092B5-8BBA-4D1E-8D0F-E91179184E6D}"/>
          </ac:spMkLst>
        </pc:spChg>
        <pc:spChg chg="add mod">
          <ac:chgData name="Sudarshan Chakravarthi" userId="9632d19e-631d-46a5-9e9a-d9cc496f17d0" providerId="ADAL" clId="{910A8BEE-2D55-4B8D-8956-57E53E9745D7}" dt="2021-07-26T12:03:34.002" v="3692" actId="20577"/>
          <ac:spMkLst>
            <pc:docMk/>
            <pc:sldMk cId="2996677509" sldId="4181"/>
            <ac:spMk id="7" creationId="{43E5B9C3-A00A-44C2-AA04-AD8F75AF7150}"/>
          </ac:spMkLst>
        </pc:spChg>
        <pc:spChg chg="add mod">
          <ac:chgData name="Sudarshan Chakravarthi" userId="9632d19e-631d-46a5-9e9a-d9cc496f17d0" providerId="ADAL" clId="{910A8BEE-2D55-4B8D-8956-57E53E9745D7}" dt="2021-07-27T18:10:24.943" v="6437" actId="6549"/>
          <ac:spMkLst>
            <pc:docMk/>
            <pc:sldMk cId="2996677509" sldId="4181"/>
            <ac:spMk id="9" creationId="{15B41ACB-491B-4C52-B3C5-0225499AD97D}"/>
          </ac:spMkLst>
        </pc:spChg>
        <pc:grpChg chg="add mod">
          <ac:chgData name="Sudarshan Chakravarthi" userId="9632d19e-631d-46a5-9e9a-d9cc496f17d0" providerId="ADAL" clId="{910A8BEE-2D55-4B8D-8956-57E53E9745D7}" dt="2021-07-26T11:47:15.278" v="2777" actId="1076"/>
          <ac:grpSpMkLst>
            <pc:docMk/>
            <pc:sldMk cId="2996677509" sldId="4181"/>
            <ac:grpSpMk id="6" creationId="{4A45FEE3-CDBA-471F-B6B9-1554A799654D}"/>
          </ac:grpSpMkLst>
        </pc:grpChg>
        <pc:picChg chg="add mod">
          <ac:chgData name="Sudarshan Chakravarthi" userId="9632d19e-631d-46a5-9e9a-d9cc496f17d0" providerId="ADAL" clId="{910A8BEE-2D55-4B8D-8956-57E53E9745D7}" dt="2021-07-26T11:46:48.799" v="2772"/>
          <ac:picMkLst>
            <pc:docMk/>
            <pc:sldMk cId="2996677509" sldId="4181"/>
            <ac:picMk id="8" creationId="{8E22B65F-27B7-40DD-8030-E56FFE7C2D28}"/>
          </ac:picMkLst>
        </pc:picChg>
      </pc:sldChg>
      <pc:sldChg chg="addSp modSp add del mod">
        <pc:chgData name="Sudarshan Chakravarthi" userId="9632d19e-631d-46a5-9e9a-d9cc496f17d0" providerId="ADAL" clId="{910A8BEE-2D55-4B8D-8956-57E53E9745D7}" dt="2021-07-27T18:15:14.907" v="6471" actId="2696"/>
        <pc:sldMkLst>
          <pc:docMk/>
          <pc:sldMk cId="278971073" sldId="4182"/>
        </pc:sldMkLst>
        <pc:spChg chg="mod">
          <ac:chgData name="Sudarshan Chakravarthi" userId="9632d19e-631d-46a5-9e9a-d9cc496f17d0" providerId="ADAL" clId="{910A8BEE-2D55-4B8D-8956-57E53E9745D7}" dt="2021-07-26T11:47:19.178" v="2778" actId="1076"/>
          <ac:spMkLst>
            <pc:docMk/>
            <pc:sldMk cId="278971073" sldId="4182"/>
            <ac:spMk id="2" creationId="{0A96719E-E41B-4C06-91AE-415FC13D4402}"/>
          </ac:spMkLst>
        </pc:spChg>
        <pc:spChg chg="mod">
          <ac:chgData name="Sudarshan Chakravarthi" userId="9632d19e-631d-46a5-9e9a-d9cc496f17d0" providerId="ADAL" clId="{910A8BEE-2D55-4B8D-8956-57E53E9745D7}" dt="2021-07-26T12:05:00.751" v="3855" actId="20577"/>
          <ac:spMkLst>
            <pc:docMk/>
            <pc:sldMk cId="278971073" sldId="4182"/>
            <ac:spMk id="3" creationId="{2BFEFB0E-1BC8-4195-8304-159DDF667DE0}"/>
          </ac:spMkLst>
        </pc:spChg>
        <pc:spChg chg="add mod">
          <ac:chgData name="Sudarshan Chakravarthi" userId="9632d19e-631d-46a5-9e9a-d9cc496f17d0" providerId="ADAL" clId="{910A8BEE-2D55-4B8D-8956-57E53E9745D7}" dt="2021-07-26T12:04:45.915" v="3853" actId="5793"/>
          <ac:spMkLst>
            <pc:docMk/>
            <pc:sldMk cId="278971073" sldId="4182"/>
            <ac:spMk id="4" creationId="{428A9718-07D6-427F-9BEA-D71C72D0EF3A}"/>
          </ac:spMkLst>
        </pc:spChg>
        <pc:spChg chg="add mod">
          <ac:chgData name="Sudarshan Chakravarthi" userId="9632d19e-631d-46a5-9e9a-d9cc496f17d0" providerId="ADAL" clId="{910A8BEE-2D55-4B8D-8956-57E53E9745D7}" dt="2021-07-27T18:10:33.027" v="6441" actId="6549"/>
          <ac:spMkLst>
            <pc:docMk/>
            <pc:sldMk cId="278971073" sldId="4182"/>
            <ac:spMk id="6" creationId="{6D23D556-4013-46B8-8D3F-D835F4175745}"/>
          </ac:spMkLst>
        </pc:spChg>
        <pc:picChg chg="add mod">
          <ac:chgData name="Sudarshan Chakravarthi" userId="9632d19e-631d-46a5-9e9a-d9cc496f17d0" providerId="ADAL" clId="{910A8BEE-2D55-4B8D-8956-57E53E9745D7}" dt="2021-07-26T11:46:50.590" v="2773"/>
          <ac:picMkLst>
            <pc:docMk/>
            <pc:sldMk cId="278971073" sldId="4182"/>
            <ac:picMk id="5" creationId="{629387AE-EDD9-4664-9D49-CC4BCAA2F982}"/>
          </ac:picMkLst>
        </pc:picChg>
      </pc:sldChg>
      <pc:sldChg chg="addSp modSp add del mod">
        <pc:chgData name="Sudarshan Chakravarthi" userId="9632d19e-631d-46a5-9e9a-d9cc496f17d0" providerId="ADAL" clId="{910A8BEE-2D55-4B8D-8956-57E53E9745D7}" dt="2022-08-26T12:13:02.474" v="14982" actId="2696"/>
        <pc:sldMkLst>
          <pc:docMk/>
          <pc:sldMk cId="3993491382" sldId="4182"/>
        </pc:sldMkLst>
        <pc:spChg chg="mod">
          <ac:chgData name="Sudarshan Chakravarthi" userId="9632d19e-631d-46a5-9e9a-d9cc496f17d0" providerId="ADAL" clId="{910A8BEE-2D55-4B8D-8956-57E53E9745D7}" dt="2022-08-26T11:14:30.343" v="14440" actId="404"/>
          <ac:spMkLst>
            <pc:docMk/>
            <pc:sldMk cId="3993491382" sldId="4182"/>
            <ac:spMk id="4" creationId="{428A9718-07D6-427F-9BEA-D71C72D0EF3A}"/>
          </ac:spMkLst>
        </pc:spChg>
        <pc:spChg chg="add mod">
          <ac:chgData name="Sudarshan Chakravarthi" userId="9632d19e-631d-46a5-9e9a-d9cc496f17d0" providerId="ADAL" clId="{910A8BEE-2D55-4B8D-8956-57E53E9745D7}" dt="2021-07-28T09:24:11.934" v="7873"/>
          <ac:spMkLst>
            <pc:docMk/>
            <pc:sldMk cId="3993491382" sldId="4182"/>
            <ac:spMk id="7" creationId="{05D4AC73-D685-4C6E-B03E-719B31548267}"/>
          </ac:spMkLst>
        </pc:spChg>
        <pc:spChg chg="add mod">
          <ac:chgData name="Sudarshan Chakravarthi" userId="9632d19e-631d-46a5-9e9a-d9cc496f17d0" providerId="ADAL" clId="{910A8BEE-2D55-4B8D-8956-57E53E9745D7}" dt="2021-07-28T09:24:11.934" v="7873"/>
          <ac:spMkLst>
            <pc:docMk/>
            <pc:sldMk cId="3993491382" sldId="4182"/>
            <ac:spMk id="8" creationId="{1EFD3995-BE3D-4DE9-922A-0B961B1CC5BF}"/>
          </ac:spMkLst>
        </pc:spChg>
        <pc:spChg chg="add mod">
          <ac:chgData name="Sudarshan Chakravarthi" userId="9632d19e-631d-46a5-9e9a-d9cc496f17d0" providerId="ADAL" clId="{910A8BEE-2D55-4B8D-8956-57E53E9745D7}" dt="2021-07-28T09:24:11.934" v="7873"/>
          <ac:spMkLst>
            <pc:docMk/>
            <pc:sldMk cId="3993491382" sldId="4182"/>
            <ac:spMk id="9" creationId="{9BD0FE86-6D8D-443D-81F8-A800BA39DACA}"/>
          </ac:spMkLst>
        </pc:spChg>
        <pc:spChg chg="add mod">
          <ac:chgData name="Sudarshan Chakravarthi" userId="9632d19e-631d-46a5-9e9a-d9cc496f17d0" providerId="ADAL" clId="{910A8BEE-2D55-4B8D-8956-57E53E9745D7}" dt="2021-07-28T09:24:11.934" v="7873"/>
          <ac:spMkLst>
            <pc:docMk/>
            <pc:sldMk cId="3993491382" sldId="4182"/>
            <ac:spMk id="10" creationId="{DCD7D1D9-F630-4C52-B245-68327D7D6159}"/>
          </ac:spMkLst>
        </pc:spChg>
        <pc:spChg chg="add mod">
          <ac:chgData name="Sudarshan Chakravarthi" userId="9632d19e-631d-46a5-9e9a-d9cc496f17d0" providerId="ADAL" clId="{910A8BEE-2D55-4B8D-8956-57E53E9745D7}" dt="2021-07-28T09:24:11.934" v="7873"/>
          <ac:spMkLst>
            <pc:docMk/>
            <pc:sldMk cId="3993491382" sldId="4182"/>
            <ac:spMk id="11" creationId="{E4207404-FB62-4818-BD68-956A906A17CC}"/>
          </ac:spMkLst>
        </pc:spChg>
        <pc:spChg chg="add mod">
          <ac:chgData name="Sudarshan Chakravarthi" userId="9632d19e-631d-46a5-9e9a-d9cc496f17d0" providerId="ADAL" clId="{910A8BEE-2D55-4B8D-8956-57E53E9745D7}" dt="2021-07-28T09:24:11.934" v="7873"/>
          <ac:spMkLst>
            <pc:docMk/>
            <pc:sldMk cId="3993491382" sldId="4182"/>
            <ac:spMk id="12" creationId="{53A4EA8F-1F30-4F6A-8708-0D385808F38C}"/>
          </ac:spMkLst>
        </pc:spChg>
        <pc:spChg chg="add mod">
          <ac:chgData name="Sudarshan Chakravarthi" userId="9632d19e-631d-46a5-9e9a-d9cc496f17d0" providerId="ADAL" clId="{910A8BEE-2D55-4B8D-8956-57E53E9745D7}" dt="2021-07-28T09:24:11.934" v="7873"/>
          <ac:spMkLst>
            <pc:docMk/>
            <pc:sldMk cId="3993491382" sldId="4182"/>
            <ac:spMk id="13" creationId="{14A1B34C-608D-4BD5-8E5F-E62785EFE766}"/>
          </ac:spMkLst>
        </pc:spChg>
        <pc:spChg chg="add mod">
          <ac:chgData name="Sudarshan Chakravarthi" userId="9632d19e-631d-46a5-9e9a-d9cc496f17d0" providerId="ADAL" clId="{910A8BEE-2D55-4B8D-8956-57E53E9745D7}" dt="2021-07-28T09:24:11.934" v="7873"/>
          <ac:spMkLst>
            <pc:docMk/>
            <pc:sldMk cId="3993491382" sldId="4182"/>
            <ac:spMk id="14" creationId="{2E287DCF-2D0E-43C2-8A5A-919D7824C96E}"/>
          </ac:spMkLst>
        </pc:spChg>
        <pc:spChg chg="add mod">
          <ac:chgData name="Sudarshan Chakravarthi" userId="9632d19e-631d-46a5-9e9a-d9cc496f17d0" providerId="ADAL" clId="{910A8BEE-2D55-4B8D-8956-57E53E9745D7}" dt="2021-07-28T09:24:11.934" v="7873"/>
          <ac:spMkLst>
            <pc:docMk/>
            <pc:sldMk cId="3993491382" sldId="4182"/>
            <ac:spMk id="15" creationId="{FFF09960-34F1-45B8-9CC7-A6B40615925C}"/>
          </ac:spMkLst>
        </pc:spChg>
      </pc:sldChg>
      <pc:sldChg chg="add del">
        <pc:chgData name="Sudarshan Chakravarthi" userId="9632d19e-631d-46a5-9e9a-d9cc496f17d0" providerId="ADAL" clId="{910A8BEE-2D55-4B8D-8956-57E53E9745D7}" dt="2021-07-26T11:06:00.402" v="2352" actId="47"/>
        <pc:sldMkLst>
          <pc:docMk/>
          <pc:sldMk cId="2189018508" sldId="4183"/>
        </pc:sldMkLst>
      </pc:sldChg>
      <pc:sldChg chg="addSp modSp new del mod">
        <pc:chgData name="Sudarshan Chakravarthi" userId="9632d19e-631d-46a5-9e9a-d9cc496f17d0" providerId="ADAL" clId="{910A8BEE-2D55-4B8D-8956-57E53E9745D7}" dt="2021-07-27T07:34:43.572" v="4257" actId="47"/>
        <pc:sldMkLst>
          <pc:docMk/>
          <pc:sldMk cId="3129843420" sldId="4183"/>
        </pc:sldMkLst>
        <pc:picChg chg="add mod">
          <ac:chgData name="Sudarshan Chakravarthi" userId="9632d19e-631d-46a5-9e9a-d9cc496f17d0" providerId="ADAL" clId="{910A8BEE-2D55-4B8D-8956-57E53E9745D7}" dt="2021-07-26T12:06:44.328" v="3865" actId="1076"/>
          <ac:picMkLst>
            <pc:docMk/>
            <pc:sldMk cId="3129843420" sldId="4183"/>
            <ac:picMk id="2" creationId="{991D5932-DD84-43E6-B191-A618EFD5B137}"/>
          </ac:picMkLst>
        </pc:picChg>
      </pc:sldChg>
      <pc:sldChg chg="addSp modSp new add del">
        <pc:chgData name="Sudarshan Chakravarthi" userId="9632d19e-631d-46a5-9e9a-d9cc496f17d0" providerId="ADAL" clId="{910A8BEE-2D55-4B8D-8956-57E53E9745D7}" dt="2021-07-28T15:18:08.262" v="8376" actId="47"/>
        <pc:sldMkLst>
          <pc:docMk/>
          <pc:sldMk cId="1919474657" sldId="4184"/>
        </pc:sldMkLst>
        <pc:spChg chg="mod">
          <ac:chgData name="Sudarshan Chakravarthi" userId="9632d19e-631d-46a5-9e9a-d9cc496f17d0" providerId="ADAL" clId="{910A8BEE-2D55-4B8D-8956-57E53E9745D7}" dt="2021-07-26T18:10:51.530" v="3871"/>
          <ac:spMkLst>
            <pc:docMk/>
            <pc:sldMk cId="1919474657" sldId="4184"/>
            <ac:spMk id="4" creationId="{C3ED735E-CDA1-44C3-91AF-F069B9975246}"/>
          </ac:spMkLst>
        </pc:spChg>
        <pc:spChg chg="mod">
          <ac:chgData name="Sudarshan Chakravarthi" userId="9632d19e-631d-46a5-9e9a-d9cc496f17d0" providerId="ADAL" clId="{910A8BEE-2D55-4B8D-8956-57E53E9745D7}" dt="2021-07-26T18:10:51.530" v="3871"/>
          <ac:spMkLst>
            <pc:docMk/>
            <pc:sldMk cId="1919474657" sldId="4184"/>
            <ac:spMk id="5" creationId="{CC78EDBE-DD75-4483-9E5C-EE40C265A3A1}"/>
          </ac:spMkLst>
        </pc:spChg>
        <pc:spChg chg="mod">
          <ac:chgData name="Sudarshan Chakravarthi" userId="9632d19e-631d-46a5-9e9a-d9cc496f17d0" providerId="ADAL" clId="{910A8BEE-2D55-4B8D-8956-57E53E9745D7}" dt="2021-07-26T18:10:51.530" v="3871"/>
          <ac:spMkLst>
            <pc:docMk/>
            <pc:sldMk cId="1919474657" sldId="4184"/>
            <ac:spMk id="6" creationId="{82FEEA41-324E-454D-8C8C-040D52C30F54}"/>
          </ac:spMkLst>
        </pc:spChg>
        <pc:spChg chg="mod">
          <ac:chgData name="Sudarshan Chakravarthi" userId="9632d19e-631d-46a5-9e9a-d9cc496f17d0" providerId="ADAL" clId="{910A8BEE-2D55-4B8D-8956-57E53E9745D7}" dt="2021-07-26T18:10:51.530" v="3871"/>
          <ac:spMkLst>
            <pc:docMk/>
            <pc:sldMk cId="1919474657" sldId="4184"/>
            <ac:spMk id="7" creationId="{B101D38E-E4E2-4CDB-ACE0-6AA4AB5C8AEC}"/>
          </ac:spMkLst>
        </pc:spChg>
        <pc:spChg chg="mod">
          <ac:chgData name="Sudarshan Chakravarthi" userId="9632d19e-631d-46a5-9e9a-d9cc496f17d0" providerId="ADAL" clId="{910A8BEE-2D55-4B8D-8956-57E53E9745D7}" dt="2021-07-26T18:10:51.530" v="3871"/>
          <ac:spMkLst>
            <pc:docMk/>
            <pc:sldMk cId="1919474657" sldId="4184"/>
            <ac:spMk id="8" creationId="{DA6CC942-FA29-4D1C-8E4E-72331D3BCD20}"/>
          </ac:spMkLst>
        </pc:spChg>
        <pc:spChg chg="mod">
          <ac:chgData name="Sudarshan Chakravarthi" userId="9632d19e-631d-46a5-9e9a-d9cc496f17d0" providerId="ADAL" clId="{910A8BEE-2D55-4B8D-8956-57E53E9745D7}" dt="2021-07-26T18:10:51.530" v="3871"/>
          <ac:spMkLst>
            <pc:docMk/>
            <pc:sldMk cId="1919474657" sldId="4184"/>
            <ac:spMk id="9" creationId="{1A6A2477-B7E7-4EDD-A986-3EB91D5DDFC2}"/>
          </ac:spMkLst>
        </pc:spChg>
        <pc:spChg chg="mod">
          <ac:chgData name="Sudarshan Chakravarthi" userId="9632d19e-631d-46a5-9e9a-d9cc496f17d0" providerId="ADAL" clId="{910A8BEE-2D55-4B8D-8956-57E53E9745D7}" dt="2021-07-26T18:10:51.530" v="3871"/>
          <ac:spMkLst>
            <pc:docMk/>
            <pc:sldMk cId="1919474657" sldId="4184"/>
            <ac:spMk id="10" creationId="{4576FE50-D320-45CE-B4D7-1AF96BF16B4C}"/>
          </ac:spMkLst>
        </pc:spChg>
        <pc:spChg chg="mod">
          <ac:chgData name="Sudarshan Chakravarthi" userId="9632d19e-631d-46a5-9e9a-d9cc496f17d0" providerId="ADAL" clId="{910A8BEE-2D55-4B8D-8956-57E53E9745D7}" dt="2021-07-26T18:10:51.530" v="3871"/>
          <ac:spMkLst>
            <pc:docMk/>
            <pc:sldMk cId="1919474657" sldId="4184"/>
            <ac:spMk id="11" creationId="{D236D722-7443-4FF5-ADFC-21529B0040E8}"/>
          </ac:spMkLst>
        </pc:spChg>
        <pc:spChg chg="mod">
          <ac:chgData name="Sudarshan Chakravarthi" userId="9632d19e-631d-46a5-9e9a-d9cc496f17d0" providerId="ADAL" clId="{910A8BEE-2D55-4B8D-8956-57E53E9745D7}" dt="2021-07-26T18:10:51.530" v="3871"/>
          <ac:spMkLst>
            <pc:docMk/>
            <pc:sldMk cId="1919474657" sldId="4184"/>
            <ac:spMk id="12" creationId="{E4B58EF7-9B3A-41F8-AADE-651A27E585E0}"/>
          </ac:spMkLst>
        </pc:spChg>
        <pc:spChg chg="mod">
          <ac:chgData name="Sudarshan Chakravarthi" userId="9632d19e-631d-46a5-9e9a-d9cc496f17d0" providerId="ADAL" clId="{910A8BEE-2D55-4B8D-8956-57E53E9745D7}" dt="2021-07-26T18:10:51.530" v="3871"/>
          <ac:spMkLst>
            <pc:docMk/>
            <pc:sldMk cId="1919474657" sldId="4184"/>
            <ac:spMk id="17" creationId="{0CE0CD8F-8F9C-43C9-ABF8-D79CF600BA0F}"/>
          </ac:spMkLst>
        </pc:spChg>
        <pc:spChg chg="mod">
          <ac:chgData name="Sudarshan Chakravarthi" userId="9632d19e-631d-46a5-9e9a-d9cc496f17d0" providerId="ADAL" clId="{910A8BEE-2D55-4B8D-8956-57E53E9745D7}" dt="2021-07-26T18:10:51.530" v="3871"/>
          <ac:spMkLst>
            <pc:docMk/>
            <pc:sldMk cId="1919474657" sldId="4184"/>
            <ac:spMk id="18" creationId="{2517FA0F-9A64-4038-8288-62028A3CE8EE}"/>
          </ac:spMkLst>
        </pc:spChg>
        <pc:spChg chg="mod">
          <ac:chgData name="Sudarshan Chakravarthi" userId="9632d19e-631d-46a5-9e9a-d9cc496f17d0" providerId="ADAL" clId="{910A8BEE-2D55-4B8D-8956-57E53E9745D7}" dt="2021-07-26T18:10:51.530" v="3871"/>
          <ac:spMkLst>
            <pc:docMk/>
            <pc:sldMk cId="1919474657" sldId="4184"/>
            <ac:spMk id="19" creationId="{F976976A-948E-4BAC-88FA-EB70D86BCCB4}"/>
          </ac:spMkLst>
        </pc:spChg>
        <pc:spChg chg="mod">
          <ac:chgData name="Sudarshan Chakravarthi" userId="9632d19e-631d-46a5-9e9a-d9cc496f17d0" providerId="ADAL" clId="{910A8BEE-2D55-4B8D-8956-57E53E9745D7}" dt="2021-07-26T18:10:51.530" v="3871"/>
          <ac:spMkLst>
            <pc:docMk/>
            <pc:sldMk cId="1919474657" sldId="4184"/>
            <ac:spMk id="20" creationId="{8AD10BD2-B38D-44B4-A319-C1D816A0A9E7}"/>
          </ac:spMkLst>
        </pc:spChg>
        <pc:spChg chg="mod">
          <ac:chgData name="Sudarshan Chakravarthi" userId="9632d19e-631d-46a5-9e9a-d9cc496f17d0" providerId="ADAL" clId="{910A8BEE-2D55-4B8D-8956-57E53E9745D7}" dt="2021-07-26T18:10:51.530" v="3871"/>
          <ac:spMkLst>
            <pc:docMk/>
            <pc:sldMk cId="1919474657" sldId="4184"/>
            <ac:spMk id="21" creationId="{9D9D1C3C-B70F-439C-88A5-09E4B85AEDFE}"/>
          </ac:spMkLst>
        </pc:spChg>
        <pc:spChg chg="mod">
          <ac:chgData name="Sudarshan Chakravarthi" userId="9632d19e-631d-46a5-9e9a-d9cc496f17d0" providerId="ADAL" clId="{910A8BEE-2D55-4B8D-8956-57E53E9745D7}" dt="2021-07-26T18:10:51.530" v="3871"/>
          <ac:spMkLst>
            <pc:docMk/>
            <pc:sldMk cId="1919474657" sldId="4184"/>
            <ac:spMk id="22" creationId="{6FD093BD-1346-40A6-A440-B0FE6AE284FD}"/>
          </ac:spMkLst>
        </pc:spChg>
        <pc:spChg chg="mod">
          <ac:chgData name="Sudarshan Chakravarthi" userId="9632d19e-631d-46a5-9e9a-d9cc496f17d0" providerId="ADAL" clId="{910A8BEE-2D55-4B8D-8956-57E53E9745D7}" dt="2021-07-26T18:10:51.530" v="3871"/>
          <ac:spMkLst>
            <pc:docMk/>
            <pc:sldMk cId="1919474657" sldId="4184"/>
            <ac:spMk id="23" creationId="{C2560383-639F-4823-B508-3F5FE4FA9D23}"/>
          </ac:spMkLst>
        </pc:spChg>
        <pc:spChg chg="mod">
          <ac:chgData name="Sudarshan Chakravarthi" userId="9632d19e-631d-46a5-9e9a-d9cc496f17d0" providerId="ADAL" clId="{910A8BEE-2D55-4B8D-8956-57E53E9745D7}" dt="2021-07-26T18:10:51.530" v="3871"/>
          <ac:spMkLst>
            <pc:docMk/>
            <pc:sldMk cId="1919474657" sldId="4184"/>
            <ac:spMk id="24" creationId="{4832C045-AE9F-4500-B247-16E74DAAD0E7}"/>
          </ac:spMkLst>
        </pc:spChg>
        <pc:spChg chg="mod">
          <ac:chgData name="Sudarshan Chakravarthi" userId="9632d19e-631d-46a5-9e9a-d9cc496f17d0" providerId="ADAL" clId="{910A8BEE-2D55-4B8D-8956-57E53E9745D7}" dt="2021-07-26T18:10:51.530" v="3871"/>
          <ac:spMkLst>
            <pc:docMk/>
            <pc:sldMk cId="1919474657" sldId="4184"/>
            <ac:spMk id="26" creationId="{22473C89-9AF2-493E-892E-A7DE81FAEB8A}"/>
          </ac:spMkLst>
        </pc:spChg>
        <pc:spChg chg="mod">
          <ac:chgData name="Sudarshan Chakravarthi" userId="9632d19e-631d-46a5-9e9a-d9cc496f17d0" providerId="ADAL" clId="{910A8BEE-2D55-4B8D-8956-57E53E9745D7}" dt="2021-07-26T18:10:51.530" v="3871"/>
          <ac:spMkLst>
            <pc:docMk/>
            <pc:sldMk cId="1919474657" sldId="4184"/>
            <ac:spMk id="27" creationId="{3F6CA3B0-E3A5-476B-83F4-8B20CE595243}"/>
          </ac:spMkLst>
        </pc:spChg>
        <pc:spChg chg="mod">
          <ac:chgData name="Sudarshan Chakravarthi" userId="9632d19e-631d-46a5-9e9a-d9cc496f17d0" providerId="ADAL" clId="{910A8BEE-2D55-4B8D-8956-57E53E9745D7}" dt="2021-07-26T18:10:51.530" v="3871"/>
          <ac:spMkLst>
            <pc:docMk/>
            <pc:sldMk cId="1919474657" sldId="4184"/>
            <ac:spMk id="29" creationId="{1E778A4D-F549-4BFD-8206-FF7B2ADF8D98}"/>
          </ac:spMkLst>
        </pc:spChg>
        <pc:spChg chg="mod">
          <ac:chgData name="Sudarshan Chakravarthi" userId="9632d19e-631d-46a5-9e9a-d9cc496f17d0" providerId="ADAL" clId="{910A8BEE-2D55-4B8D-8956-57E53E9745D7}" dt="2021-07-26T18:10:51.530" v="3871"/>
          <ac:spMkLst>
            <pc:docMk/>
            <pc:sldMk cId="1919474657" sldId="4184"/>
            <ac:spMk id="30" creationId="{B9BC0CB5-0399-4473-8A63-CDC7178518F3}"/>
          </ac:spMkLst>
        </pc:spChg>
        <pc:spChg chg="mod">
          <ac:chgData name="Sudarshan Chakravarthi" userId="9632d19e-631d-46a5-9e9a-d9cc496f17d0" providerId="ADAL" clId="{910A8BEE-2D55-4B8D-8956-57E53E9745D7}" dt="2021-07-26T18:10:51.530" v="3871"/>
          <ac:spMkLst>
            <pc:docMk/>
            <pc:sldMk cId="1919474657" sldId="4184"/>
            <ac:spMk id="32" creationId="{A1C5D992-EFC7-4C12-8353-F42C2551E995}"/>
          </ac:spMkLst>
        </pc:spChg>
        <pc:spChg chg="mod">
          <ac:chgData name="Sudarshan Chakravarthi" userId="9632d19e-631d-46a5-9e9a-d9cc496f17d0" providerId="ADAL" clId="{910A8BEE-2D55-4B8D-8956-57E53E9745D7}" dt="2021-07-26T18:10:51.530" v="3871"/>
          <ac:spMkLst>
            <pc:docMk/>
            <pc:sldMk cId="1919474657" sldId="4184"/>
            <ac:spMk id="33" creationId="{3BB2CE97-B5C3-4CE1-AD6E-828CC949B128}"/>
          </ac:spMkLst>
        </pc:spChg>
        <pc:spChg chg="mod">
          <ac:chgData name="Sudarshan Chakravarthi" userId="9632d19e-631d-46a5-9e9a-d9cc496f17d0" providerId="ADAL" clId="{910A8BEE-2D55-4B8D-8956-57E53E9745D7}" dt="2021-07-26T18:10:51.530" v="3871"/>
          <ac:spMkLst>
            <pc:docMk/>
            <pc:sldMk cId="1919474657" sldId="4184"/>
            <ac:spMk id="35" creationId="{B627FAC1-1D69-4303-92B2-6BDA133ACE63}"/>
          </ac:spMkLst>
        </pc:spChg>
        <pc:spChg chg="mod">
          <ac:chgData name="Sudarshan Chakravarthi" userId="9632d19e-631d-46a5-9e9a-d9cc496f17d0" providerId="ADAL" clId="{910A8BEE-2D55-4B8D-8956-57E53E9745D7}" dt="2021-07-26T18:10:51.530" v="3871"/>
          <ac:spMkLst>
            <pc:docMk/>
            <pc:sldMk cId="1919474657" sldId="4184"/>
            <ac:spMk id="36" creationId="{1A81A5AA-41D9-4325-BDB1-4B8164AB9A65}"/>
          </ac:spMkLst>
        </pc:spChg>
        <pc:spChg chg="mod">
          <ac:chgData name="Sudarshan Chakravarthi" userId="9632d19e-631d-46a5-9e9a-d9cc496f17d0" providerId="ADAL" clId="{910A8BEE-2D55-4B8D-8956-57E53E9745D7}" dt="2021-07-26T18:10:51.530" v="3871"/>
          <ac:spMkLst>
            <pc:docMk/>
            <pc:sldMk cId="1919474657" sldId="4184"/>
            <ac:spMk id="38" creationId="{3EE7EBF9-C760-4E05-A089-1D1351B77024}"/>
          </ac:spMkLst>
        </pc:spChg>
        <pc:spChg chg="mod">
          <ac:chgData name="Sudarshan Chakravarthi" userId="9632d19e-631d-46a5-9e9a-d9cc496f17d0" providerId="ADAL" clId="{910A8BEE-2D55-4B8D-8956-57E53E9745D7}" dt="2021-07-26T18:10:51.530" v="3871"/>
          <ac:spMkLst>
            <pc:docMk/>
            <pc:sldMk cId="1919474657" sldId="4184"/>
            <ac:spMk id="39" creationId="{1F3C29CC-BC49-4609-9F84-5A8874AFD024}"/>
          </ac:spMkLst>
        </pc:spChg>
        <pc:spChg chg="mod">
          <ac:chgData name="Sudarshan Chakravarthi" userId="9632d19e-631d-46a5-9e9a-d9cc496f17d0" providerId="ADAL" clId="{910A8BEE-2D55-4B8D-8956-57E53E9745D7}" dt="2021-07-26T18:10:51.530" v="3871"/>
          <ac:spMkLst>
            <pc:docMk/>
            <pc:sldMk cId="1919474657" sldId="4184"/>
            <ac:spMk id="41" creationId="{7921934D-D3FC-427B-8879-7CB347B63239}"/>
          </ac:spMkLst>
        </pc:spChg>
        <pc:spChg chg="mod">
          <ac:chgData name="Sudarshan Chakravarthi" userId="9632d19e-631d-46a5-9e9a-d9cc496f17d0" providerId="ADAL" clId="{910A8BEE-2D55-4B8D-8956-57E53E9745D7}" dt="2021-07-26T18:10:51.530" v="3871"/>
          <ac:spMkLst>
            <pc:docMk/>
            <pc:sldMk cId="1919474657" sldId="4184"/>
            <ac:spMk id="42" creationId="{6E094A42-4131-46D0-872A-20A647E98617}"/>
          </ac:spMkLst>
        </pc:spChg>
        <pc:spChg chg="mod">
          <ac:chgData name="Sudarshan Chakravarthi" userId="9632d19e-631d-46a5-9e9a-d9cc496f17d0" providerId="ADAL" clId="{910A8BEE-2D55-4B8D-8956-57E53E9745D7}" dt="2021-07-26T18:10:51.530" v="3871"/>
          <ac:spMkLst>
            <pc:docMk/>
            <pc:sldMk cId="1919474657" sldId="4184"/>
            <ac:spMk id="44" creationId="{9EE5FA68-4F7A-4A86-A0F4-0328A4FB7157}"/>
          </ac:spMkLst>
        </pc:spChg>
        <pc:spChg chg="mod">
          <ac:chgData name="Sudarshan Chakravarthi" userId="9632d19e-631d-46a5-9e9a-d9cc496f17d0" providerId="ADAL" clId="{910A8BEE-2D55-4B8D-8956-57E53E9745D7}" dt="2021-07-26T18:10:51.530" v="3871"/>
          <ac:spMkLst>
            <pc:docMk/>
            <pc:sldMk cId="1919474657" sldId="4184"/>
            <ac:spMk id="45" creationId="{8DE69EEA-D73F-40B7-8FCE-E83B0A8AEC5B}"/>
          </ac:spMkLst>
        </pc:spChg>
        <pc:spChg chg="mod">
          <ac:chgData name="Sudarshan Chakravarthi" userId="9632d19e-631d-46a5-9e9a-d9cc496f17d0" providerId="ADAL" clId="{910A8BEE-2D55-4B8D-8956-57E53E9745D7}" dt="2021-07-26T18:10:51.530" v="3871"/>
          <ac:spMkLst>
            <pc:docMk/>
            <pc:sldMk cId="1919474657" sldId="4184"/>
            <ac:spMk id="47" creationId="{29441D71-DF99-4A43-9FEE-47AF853C382F}"/>
          </ac:spMkLst>
        </pc:spChg>
        <pc:spChg chg="mod">
          <ac:chgData name="Sudarshan Chakravarthi" userId="9632d19e-631d-46a5-9e9a-d9cc496f17d0" providerId="ADAL" clId="{910A8BEE-2D55-4B8D-8956-57E53E9745D7}" dt="2021-07-26T18:10:51.530" v="3871"/>
          <ac:spMkLst>
            <pc:docMk/>
            <pc:sldMk cId="1919474657" sldId="4184"/>
            <ac:spMk id="48" creationId="{E5757619-D7C9-44CA-AD64-14DBF21C7D0A}"/>
          </ac:spMkLst>
        </pc:spChg>
        <pc:spChg chg="mod">
          <ac:chgData name="Sudarshan Chakravarthi" userId="9632d19e-631d-46a5-9e9a-d9cc496f17d0" providerId="ADAL" clId="{910A8BEE-2D55-4B8D-8956-57E53E9745D7}" dt="2021-07-26T18:10:51.530" v="3871"/>
          <ac:spMkLst>
            <pc:docMk/>
            <pc:sldMk cId="1919474657" sldId="4184"/>
            <ac:spMk id="50" creationId="{446D1B5A-D5E0-4E88-B3E8-D9C5F03DAF5F}"/>
          </ac:spMkLst>
        </pc:spChg>
        <pc:spChg chg="mod">
          <ac:chgData name="Sudarshan Chakravarthi" userId="9632d19e-631d-46a5-9e9a-d9cc496f17d0" providerId="ADAL" clId="{910A8BEE-2D55-4B8D-8956-57E53E9745D7}" dt="2021-07-26T18:10:51.530" v="3871"/>
          <ac:spMkLst>
            <pc:docMk/>
            <pc:sldMk cId="1919474657" sldId="4184"/>
            <ac:spMk id="51" creationId="{F797DDB1-2EDD-4635-A85A-3230FCC09580}"/>
          </ac:spMkLst>
        </pc:spChg>
        <pc:spChg chg="add mod">
          <ac:chgData name="Sudarshan Chakravarthi" userId="9632d19e-631d-46a5-9e9a-d9cc496f17d0" providerId="ADAL" clId="{910A8BEE-2D55-4B8D-8956-57E53E9745D7}" dt="2021-07-26T18:10:51.530" v="3871"/>
          <ac:spMkLst>
            <pc:docMk/>
            <pc:sldMk cId="1919474657" sldId="4184"/>
            <ac:spMk id="52" creationId="{F0701A72-74C7-4200-A6EB-F47907DCD13E}"/>
          </ac:spMkLst>
        </pc:spChg>
        <pc:spChg chg="add mod">
          <ac:chgData name="Sudarshan Chakravarthi" userId="9632d19e-631d-46a5-9e9a-d9cc496f17d0" providerId="ADAL" clId="{910A8BEE-2D55-4B8D-8956-57E53E9745D7}" dt="2021-07-26T18:10:51.530" v="3871"/>
          <ac:spMkLst>
            <pc:docMk/>
            <pc:sldMk cId="1919474657" sldId="4184"/>
            <ac:spMk id="53" creationId="{D925E074-0A11-4205-880F-33E03A746EA7}"/>
          </ac:spMkLst>
        </pc:spChg>
        <pc:spChg chg="add mod">
          <ac:chgData name="Sudarshan Chakravarthi" userId="9632d19e-631d-46a5-9e9a-d9cc496f17d0" providerId="ADAL" clId="{910A8BEE-2D55-4B8D-8956-57E53E9745D7}" dt="2021-07-26T18:10:51.530" v="3871"/>
          <ac:spMkLst>
            <pc:docMk/>
            <pc:sldMk cId="1919474657" sldId="4184"/>
            <ac:spMk id="54" creationId="{59EAEC43-599B-4A2D-BDC8-92B8E724EB63}"/>
          </ac:spMkLst>
        </pc:spChg>
        <pc:spChg chg="add mod">
          <ac:chgData name="Sudarshan Chakravarthi" userId="9632d19e-631d-46a5-9e9a-d9cc496f17d0" providerId="ADAL" clId="{910A8BEE-2D55-4B8D-8956-57E53E9745D7}" dt="2021-07-26T18:10:51.530" v="3871"/>
          <ac:spMkLst>
            <pc:docMk/>
            <pc:sldMk cId="1919474657" sldId="4184"/>
            <ac:spMk id="55" creationId="{80C66E63-8541-4256-B2BA-5089B0E7490F}"/>
          </ac:spMkLst>
        </pc:spChg>
        <pc:spChg chg="add mod">
          <ac:chgData name="Sudarshan Chakravarthi" userId="9632d19e-631d-46a5-9e9a-d9cc496f17d0" providerId="ADAL" clId="{910A8BEE-2D55-4B8D-8956-57E53E9745D7}" dt="2021-07-26T18:10:51.530" v="3871"/>
          <ac:spMkLst>
            <pc:docMk/>
            <pc:sldMk cId="1919474657" sldId="4184"/>
            <ac:spMk id="56" creationId="{51B7E618-DD5A-4198-8690-43ECA1FD8445}"/>
          </ac:spMkLst>
        </pc:spChg>
        <pc:spChg chg="add mod">
          <ac:chgData name="Sudarshan Chakravarthi" userId="9632d19e-631d-46a5-9e9a-d9cc496f17d0" providerId="ADAL" clId="{910A8BEE-2D55-4B8D-8956-57E53E9745D7}" dt="2021-07-26T18:10:51.530" v="3871"/>
          <ac:spMkLst>
            <pc:docMk/>
            <pc:sldMk cId="1919474657" sldId="4184"/>
            <ac:spMk id="57" creationId="{2D2DD47E-B186-4B9E-8D43-2A5548B52A97}"/>
          </ac:spMkLst>
        </pc:spChg>
        <pc:spChg chg="add mod">
          <ac:chgData name="Sudarshan Chakravarthi" userId="9632d19e-631d-46a5-9e9a-d9cc496f17d0" providerId="ADAL" clId="{910A8BEE-2D55-4B8D-8956-57E53E9745D7}" dt="2021-07-26T18:10:51.530" v="3871"/>
          <ac:spMkLst>
            <pc:docMk/>
            <pc:sldMk cId="1919474657" sldId="4184"/>
            <ac:spMk id="58" creationId="{65C10F38-5DBC-4C0E-A955-932A03832460}"/>
          </ac:spMkLst>
        </pc:spChg>
        <pc:spChg chg="add mod">
          <ac:chgData name="Sudarshan Chakravarthi" userId="9632d19e-631d-46a5-9e9a-d9cc496f17d0" providerId="ADAL" clId="{910A8BEE-2D55-4B8D-8956-57E53E9745D7}" dt="2021-07-26T18:10:51.530" v="3871"/>
          <ac:spMkLst>
            <pc:docMk/>
            <pc:sldMk cId="1919474657" sldId="4184"/>
            <ac:spMk id="59" creationId="{C5962BC7-51A8-4537-BF29-39AF70DB4C4B}"/>
          </ac:spMkLst>
        </pc:spChg>
        <pc:spChg chg="add mod">
          <ac:chgData name="Sudarshan Chakravarthi" userId="9632d19e-631d-46a5-9e9a-d9cc496f17d0" providerId="ADAL" clId="{910A8BEE-2D55-4B8D-8956-57E53E9745D7}" dt="2021-07-26T18:10:51.530" v="3871"/>
          <ac:spMkLst>
            <pc:docMk/>
            <pc:sldMk cId="1919474657" sldId="4184"/>
            <ac:spMk id="60" creationId="{0C15A5D4-A1FB-489C-92DF-A3B3C73817B2}"/>
          </ac:spMkLst>
        </pc:spChg>
        <pc:grpChg chg="add mod">
          <ac:chgData name="Sudarshan Chakravarthi" userId="9632d19e-631d-46a5-9e9a-d9cc496f17d0" providerId="ADAL" clId="{910A8BEE-2D55-4B8D-8956-57E53E9745D7}" dt="2021-07-26T18:10:51.530" v="3871"/>
          <ac:grpSpMkLst>
            <pc:docMk/>
            <pc:sldMk cId="1919474657" sldId="4184"/>
            <ac:grpSpMk id="2" creationId="{8F7A59C3-BFEE-421B-A473-3A966AD0C86D}"/>
          </ac:grpSpMkLst>
        </pc:grpChg>
        <pc:grpChg chg="mod">
          <ac:chgData name="Sudarshan Chakravarthi" userId="9632d19e-631d-46a5-9e9a-d9cc496f17d0" providerId="ADAL" clId="{910A8BEE-2D55-4B8D-8956-57E53E9745D7}" dt="2021-07-26T18:10:51.530" v="3871"/>
          <ac:grpSpMkLst>
            <pc:docMk/>
            <pc:sldMk cId="1919474657" sldId="4184"/>
            <ac:grpSpMk id="3" creationId="{CC03BEDE-4BD8-4419-A46F-034DB7E78349}"/>
          </ac:grpSpMkLst>
        </pc:grpChg>
        <pc:grpChg chg="mod">
          <ac:chgData name="Sudarshan Chakravarthi" userId="9632d19e-631d-46a5-9e9a-d9cc496f17d0" providerId="ADAL" clId="{910A8BEE-2D55-4B8D-8956-57E53E9745D7}" dt="2021-07-26T18:10:51.530" v="3871"/>
          <ac:grpSpMkLst>
            <pc:docMk/>
            <pc:sldMk cId="1919474657" sldId="4184"/>
            <ac:grpSpMk id="13" creationId="{23CB54C7-0345-4406-BB42-084B0A59F378}"/>
          </ac:grpSpMkLst>
        </pc:grpChg>
        <pc:grpChg chg="mod">
          <ac:chgData name="Sudarshan Chakravarthi" userId="9632d19e-631d-46a5-9e9a-d9cc496f17d0" providerId="ADAL" clId="{910A8BEE-2D55-4B8D-8956-57E53E9745D7}" dt="2021-07-26T18:10:51.530" v="3871"/>
          <ac:grpSpMkLst>
            <pc:docMk/>
            <pc:sldMk cId="1919474657" sldId="4184"/>
            <ac:grpSpMk id="14" creationId="{66FD0A2E-1C9F-474F-985D-0FE11DDEB491}"/>
          </ac:grpSpMkLst>
        </pc:grpChg>
        <pc:grpChg chg="mod">
          <ac:chgData name="Sudarshan Chakravarthi" userId="9632d19e-631d-46a5-9e9a-d9cc496f17d0" providerId="ADAL" clId="{910A8BEE-2D55-4B8D-8956-57E53E9745D7}" dt="2021-07-26T18:10:51.530" v="3871"/>
          <ac:grpSpMkLst>
            <pc:docMk/>
            <pc:sldMk cId="1919474657" sldId="4184"/>
            <ac:grpSpMk id="15" creationId="{63C1FE20-0434-462F-ACFE-4B9F9CAE7352}"/>
          </ac:grpSpMkLst>
        </pc:grpChg>
        <pc:grpChg chg="mod">
          <ac:chgData name="Sudarshan Chakravarthi" userId="9632d19e-631d-46a5-9e9a-d9cc496f17d0" providerId="ADAL" clId="{910A8BEE-2D55-4B8D-8956-57E53E9745D7}" dt="2021-07-26T18:10:51.530" v="3871"/>
          <ac:grpSpMkLst>
            <pc:docMk/>
            <pc:sldMk cId="1919474657" sldId="4184"/>
            <ac:grpSpMk id="16" creationId="{FF92FD3F-803C-4A89-8704-FC69A9DBFE43}"/>
          </ac:grpSpMkLst>
        </pc:grpChg>
        <pc:grpChg chg="add mod">
          <ac:chgData name="Sudarshan Chakravarthi" userId="9632d19e-631d-46a5-9e9a-d9cc496f17d0" providerId="ADAL" clId="{910A8BEE-2D55-4B8D-8956-57E53E9745D7}" dt="2021-07-26T18:10:51.530" v="3871"/>
          <ac:grpSpMkLst>
            <pc:docMk/>
            <pc:sldMk cId="1919474657" sldId="4184"/>
            <ac:grpSpMk id="25" creationId="{95D07E6A-4469-458C-AC80-C4D57059490E}"/>
          </ac:grpSpMkLst>
        </pc:grpChg>
        <pc:grpChg chg="add mod">
          <ac:chgData name="Sudarshan Chakravarthi" userId="9632d19e-631d-46a5-9e9a-d9cc496f17d0" providerId="ADAL" clId="{910A8BEE-2D55-4B8D-8956-57E53E9745D7}" dt="2021-07-26T18:10:51.530" v="3871"/>
          <ac:grpSpMkLst>
            <pc:docMk/>
            <pc:sldMk cId="1919474657" sldId="4184"/>
            <ac:grpSpMk id="28" creationId="{A5B9E904-BC6B-4A69-8307-224F0C7574A9}"/>
          </ac:grpSpMkLst>
        </pc:grpChg>
        <pc:grpChg chg="add mod">
          <ac:chgData name="Sudarshan Chakravarthi" userId="9632d19e-631d-46a5-9e9a-d9cc496f17d0" providerId="ADAL" clId="{910A8BEE-2D55-4B8D-8956-57E53E9745D7}" dt="2021-07-26T18:10:51.530" v="3871"/>
          <ac:grpSpMkLst>
            <pc:docMk/>
            <pc:sldMk cId="1919474657" sldId="4184"/>
            <ac:grpSpMk id="31" creationId="{3791BFF4-82F3-4C4F-B0D1-87290CF417FB}"/>
          </ac:grpSpMkLst>
        </pc:grpChg>
        <pc:grpChg chg="add mod">
          <ac:chgData name="Sudarshan Chakravarthi" userId="9632d19e-631d-46a5-9e9a-d9cc496f17d0" providerId="ADAL" clId="{910A8BEE-2D55-4B8D-8956-57E53E9745D7}" dt="2021-07-26T18:10:51.530" v="3871"/>
          <ac:grpSpMkLst>
            <pc:docMk/>
            <pc:sldMk cId="1919474657" sldId="4184"/>
            <ac:grpSpMk id="34" creationId="{B4B866A2-EF98-4BA6-A60B-AC5A2A1FE7A2}"/>
          </ac:grpSpMkLst>
        </pc:grpChg>
        <pc:grpChg chg="add mod">
          <ac:chgData name="Sudarshan Chakravarthi" userId="9632d19e-631d-46a5-9e9a-d9cc496f17d0" providerId="ADAL" clId="{910A8BEE-2D55-4B8D-8956-57E53E9745D7}" dt="2021-07-26T18:10:51.530" v="3871"/>
          <ac:grpSpMkLst>
            <pc:docMk/>
            <pc:sldMk cId="1919474657" sldId="4184"/>
            <ac:grpSpMk id="37" creationId="{FC7A1416-3053-496A-A4A2-CF9F0DBD4614}"/>
          </ac:grpSpMkLst>
        </pc:grpChg>
        <pc:grpChg chg="add mod">
          <ac:chgData name="Sudarshan Chakravarthi" userId="9632d19e-631d-46a5-9e9a-d9cc496f17d0" providerId="ADAL" clId="{910A8BEE-2D55-4B8D-8956-57E53E9745D7}" dt="2021-07-26T18:10:51.530" v="3871"/>
          <ac:grpSpMkLst>
            <pc:docMk/>
            <pc:sldMk cId="1919474657" sldId="4184"/>
            <ac:grpSpMk id="40" creationId="{D8EE5A2E-637F-4D94-85AE-E39B90BA54FF}"/>
          </ac:grpSpMkLst>
        </pc:grpChg>
        <pc:grpChg chg="add mod">
          <ac:chgData name="Sudarshan Chakravarthi" userId="9632d19e-631d-46a5-9e9a-d9cc496f17d0" providerId="ADAL" clId="{910A8BEE-2D55-4B8D-8956-57E53E9745D7}" dt="2021-07-26T18:10:51.530" v="3871"/>
          <ac:grpSpMkLst>
            <pc:docMk/>
            <pc:sldMk cId="1919474657" sldId="4184"/>
            <ac:grpSpMk id="43" creationId="{ED154041-809B-47A1-802A-C548E0F1C205}"/>
          </ac:grpSpMkLst>
        </pc:grpChg>
        <pc:grpChg chg="add mod">
          <ac:chgData name="Sudarshan Chakravarthi" userId="9632d19e-631d-46a5-9e9a-d9cc496f17d0" providerId="ADAL" clId="{910A8BEE-2D55-4B8D-8956-57E53E9745D7}" dt="2021-07-26T18:10:51.530" v="3871"/>
          <ac:grpSpMkLst>
            <pc:docMk/>
            <pc:sldMk cId="1919474657" sldId="4184"/>
            <ac:grpSpMk id="46" creationId="{0515D204-AD41-4684-838A-9408312E9B06}"/>
          </ac:grpSpMkLst>
        </pc:grpChg>
        <pc:grpChg chg="add mod">
          <ac:chgData name="Sudarshan Chakravarthi" userId="9632d19e-631d-46a5-9e9a-d9cc496f17d0" providerId="ADAL" clId="{910A8BEE-2D55-4B8D-8956-57E53E9745D7}" dt="2021-07-26T18:10:51.530" v="3871"/>
          <ac:grpSpMkLst>
            <pc:docMk/>
            <pc:sldMk cId="1919474657" sldId="4184"/>
            <ac:grpSpMk id="49" creationId="{A6221E20-B7DB-4ED4-A34E-EBAD66A9F5CF}"/>
          </ac:grpSpMkLst>
        </pc:grpChg>
      </pc:sldChg>
      <pc:sldChg chg="addSp modSp add del mod">
        <pc:chgData name="Sudarshan Chakravarthi" userId="9632d19e-631d-46a5-9e9a-d9cc496f17d0" providerId="ADAL" clId="{910A8BEE-2D55-4B8D-8956-57E53E9745D7}" dt="2021-07-27T18:15:44.850" v="6473" actId="2696"/>
        <pc:sldMkLst>
          <pc:docMk/>
          <pc:sldMk cId="2141458646" sldId="4185"/>
        </pc:sldMkLst>
        <pc:spChg chg="mod">
          <ac:chgData name="Sudarshan Chakravarthi" userId="9632d19e-631d-46a5-9e9a-d9cc496f17d0" providerId="ADAL" clId="{910A8BEE-2D55-4B8D-8956-57E53E9745D7}" dt="2021-07-27T07:05:02.173" v="4042" actId="6549"/>
          <ac:spMkLst>
            <pc:docMk/>
            <pc:sldMk cId="2141458646" sldId="4185"/>
            <ac:spMk id="2" creationId="{0A96719E-E41B-4C06-91AE-415FC13D4402}"/>
          </ac:spMkLst>
        </pc:spChg>
        <pc:spChg chg="mod">
          <ac:chgData name="Sudarshan Chakravarthi" userId="9632d19e-631d-46a5-9e9a-d9cc496f17d0" providerId="ADAL" clId="{910A8BEE-2D55-4B8D-8956-57E53E9745D7}" dt="2021-07-27T07:06:14.765" v="4214" actId="313"/>
          <ac:spMkLst>
            <pc:docMk/>
            <pc:sldMk cId="2141458646" sldId="4185"/>
            <ac:spMk id="3" creationId="{2BFEFB0E-1BC8-4195-8304-159DDF667DE0}"/>
          </ac:spMkLst>
        </pc:spChg>
        <pc:spChg chg="mod">
          <ac:chgData name="Sudarshan Chakravarthi" userId="9632d19e-631d-46a5-9e9a-d9cc496f17d0" providerId="ADAL" clId="{910A8BEE-2D55-4B8D-8956-57E53E9745D7}" dt="2021-07-27T12:25:02.113" v="4579" actId="6549"/>
          <ac:spMkLst>
            <pc:docMk/>
            <pc:sldMk cId="2141458646" sldId="4185"/>
            <ac:spMk id="4" creationId="{428A9718-07D6-427F-9BEA-D71C72D0EF3A}"/>
          </ac:spMkLst>
        </pc:spChg>
        <pc:spChg chg="add mod">
          <ac:chgData name="Sudarshan Chakravarthi" userId="9632d19e-631d-46a5-9e9a-d9cc496f17d0" providerId="ADAL" clId="{910A8BEE-2D55-4B8D-8956-57E53E9745D7}" dt="2021-07-27T18:10:43.680" v="6444" actId="6549"/>
          <ac:spMkLst>
            <pc:docMk/>
            <pc:sldMk cId="2141458646" sldId="4185"/>
            <ac:spMk id="6" creationId="{0597D6AD-457D-4090-B402-DFE9D70D7C76}"/>
          </ac:spMkLst>
        </pc:spChg>
      </pc:sldChg>
      <pc:sldChg chg="addSp modSp add del mod">
        <pc:chgData name="Sudarshan Chakravarthi" userId="9632d19e-631d-46a5-9e9a-d9cc496f17d0" providerId="ADAL" clId="{910A8BEE-2D55-4B8D-8956-57E53E9745D7}" dt="2022-08-26T12:13:02.474" v="14982" actId="2696"/>
        <pc:sldMkLst>
          <pc:docMk/>
          <pc:sldMk cId="4243621040" sldId="4185"/>
        </pc:sldMkLst>
        <pc:spChg chg="mod">
          <ac:chgData name="Sudarshan Chakravarthi" userId="9632d19e-631d-46a5-9e9a-d9cc496f17d0" providerId="ADAL" clId="{910A8BEE-2D55-4B8D-8956-57E53E9745D7}" dt="2022-08-26T11:19:56.222" v="14549" actId="108"/>
          <ac:spMkLst>
            <pc:docMk/>
            <pc:sldMk cId="4243621040" sldId="4185"/>
            <ac:spMk id="4" creationId="{428A9718-07D6-427F-9BEA-D71C72D0EF3A}"/>
          </ac:spMkLst>
        </pc:spChg>
        <pc:spChg chg="add mod">
          <ac:chgData name="Sudarshan Chakravarthi" userId="9632d19e-631d-46a5-9e9a-d9cc496f17d0" providerId="ADAL" clId="{910A8BEE-2D55-4B8D-8956-57E53E9745D7}" dt="2021-07-28T09:23:56.191" v="7869"/>
          <ac:spMkLst>
            <pc:docMk/>
            <pc:sldMk cId="4243621040" sldId="4185"/>
            <ac:spMk id="7" creationId="{8BCDB8A3-4E67-4161-903B-0D41B234E0C9}"/>
          </ac:spMkLst>
        </pc:spChg>
        <pc:spChg chg="add mod">
          <ac:chgData name="Sudarshan Chakravarthi" userId="9632d19e-631d-46a5-9e9a-d9cc496f17d0" providerId="ADAL" clId="{910A8BEE-2D55-4B8D-8956-57E53E9745D7}" dt="2021-07-28T09:23:56.191" v="7869"/>
          <ac:spMkLst>
            <pc:docMk/>
            <pc:sldMk cId="4243621040" sldId="4185"/>
            <ac:spMk id="8" creationId="{9EDC8A66-A4E9-495E-9D5D-D1FB8FA1B474}"/>
          </ac:spMkLst>
        </pc:spChg>
        <pc:spChg chg="add mod">
          <ac:chgData name="Sudarshan Chakravarthi" userId="9632d19e-631d-46a5-9e9a-d9cc496f17d0" providerId="ADAL" clId="{910A8BEE-2D55-4B8D-8956-57E53E9745D7}" dt="2021-07-28T09:23:56.191" v="7869"/>
          <ac:spMkLst>
            <pc:docMk/>
            <pc:sldMk cId="4243621040" sldId="4185"/>
            <ac:spMk id="9" creationId="{13F700F2-2E61-4991-9521-ABF950EF1D7F}"/>
          </ac:spMkLst>
        </pc:spChg>
        <pc:spChg chg="add mod">
          <ac:chgData name="Sudarshan Chakravarthi" userId="9632d19e-631d-46a5-9e9a-d9cc496f17d0" providerId="ADAL" clId="{910A8BEE-2D55-4B8D-8956-57E53E9745D7}" dt="2021-07-28T09:23:56.191" v="7869"/>
          <ac:spMkLst>
            <pc:docMk/>
            <pc:sldMk cId="4243621040" sldId="4185"/>
            <ac:spMk id="10" creationId="{3B8D5D0C-BAD6-477F-B882-FE582AFB14EE}"/>
          </ac:spMkLst>
        </pc:spChg>
        <pc:spChg chg="add mod">
          <ac:chgData name="Sudarshan Chakravarthi" userId="9632d19e-631d-46a5-9e9a-d9cc496f17d0" providerId="ADAL" clId="{910A8BEE-2D55-4B8D-8956-57E53E9745D7}" dt="2021-07-28T09:23:56.191" v="7869"/>
          <ac:spMkLst>
            <pc:docMk/>
            <pc:sldMk cId="4243621040" sldId="4185"/>
            <ac:spMk id="11" creationId="{6E4A9A64-5205-4862-BD9E-14BF9FFF1FAF}"/>
          </ac:spMkLst>
        </pc:spChg>
        <pc:spChg chg="add mod">
          <ac:chgData name="Sudarshan Chakravarthi" userId="9632d19e-631d-46a5-9e9a-d9cc496f17d0" providerId="ADAL" clId="{910A8BEE-2D55-4B8D-8956-57E53E9745D7}" dt="2021-07-28T09:23:56.191" v="7869"/>
          <ac:spMkLst>
            <pc:docMk/>
            <pc:sldMk cId="4243621040" sldId="4185"/>
            <ac:spMk id="12" creationId="{E9ACD392-5CF9-46BB-9492-62848D33E8A8}"/>
          </ac:spMkLst>
        </pc:spChg>
        <pc:spChg chg="add mod">
          <ac:chgData name="Sudarshan Chakravarthi" userId="9632d19e-631d-46a5-9e9a-d9cc496f17d0" providerId="ADAL" clId="{910A8BEE-2D55-4B8D-8956-57E53E9745D7}" dt="2021-07-28T09:23:56.191" v="7869"/>
          <ac:spMkLst>
            <pc:docMk/>
            <pc:sldMk cId="4243621040" sldId="4185"/>
            <ac:spMk id="13" creationId="{F3D8A44B-D43B-4B1E-80A8-33614CD3527C}"/>
          </ac:spMkLst>
        </pc:spChg>
        <pc:spChg chg="add mod">
          <ac:chgData name="Sudarshan Chakravarthi" userId="9632d19e-631d-46a5-9e9a-d9cc496f17d0" providerId="ADAL" clId="{910A8BEE-2D55-4B8D-8956-57E53E9745D7}" dt="2021-07-28T09:23:56.191" v="7869"/>
          <ac:spMkLst>
            <pc:docMk/>
            <pc:sldMk cId="4243621040" sldId="4185"/>
            <ac:spMk id="14" creationId="{49189AA8-CDA4-4EC8-858B-28D74D2EEDA7}"/>
          </ac:spMkLst>
        </pc:spChg>
        <pc:spChg chg="add mod">
          <ac:chgData name="Sudarshan Chakravarthi" userId="9632d19e-631d-46a5-9e9a-d9cc496f17d0" providerId="ADAL" clId="{910A8BEE-2D55-4B8D-8956-57E53E9745D7}" dt="2021-07-28T09:23:56.191" v="7869"/>
          <ac:spMkLst>
            <pc:docMk/>
            <pc:sldMk cId="4243621040" sldId="4185"/>
            <ac:spMk id="15" creationId="{D732729E-C3C4-46BA-93B5-EF38867AC121}"/>
          </ac:spMkLst>
        </pc:spChg>
      </pc:sldChg>
      <pc:sldChg chg="add del">
        <pc:chgData name="Sudarshan Chakravarthi" userId="9632d19e-631d-46a5-9e9a-d9cc496f17d0" providerId="ADAL" clId="{910A8BEE-2D55-4B8D-8956-57E53E9745D7}" dt="2021-07-27T09:24:11.478" v="4266" actId="47"/>
        <pc:sldMkLst>
          <pc:docMk/>
          <pc:sldMk cId="859693335" sldId="4186"/>
        </pc:sldMkLst>
      </pc:sldChg>
      <pc:sldChg chg="addSp delSp modSp new del mod">
        <pc:chgData name="Sudarshan Chakravarthi" userId="9632d19e-631d-46a5-9e9a-d9cc496f17d0" providerId="ADAL" clId="{910A8BEE-2D55-4B8D-8956-57E53E9745D7}" dt="2022-08-26T12:14:55.804" v="15108" actId="47"/>
        <pc:sldMkLst>
          <pc:docMk/>
          <pc:sldMk cId="3980487349" sldId="4186"/>
        </pc:sldMkLst>
        <pc:spChg chg="add mod">
          <ac:chgData name="Sudarshan Chakravarthi" userId="9632d19e-631d-46a5-9e9a-d9cc496f17d0" providerId="ADAL" clId="{910A8BEE-2D55-4B8D-8956-57E53E9745D7}" dt="2021-07-27T10:45:40.584" v="4279"/>
          <ac:spMkLst>
            <pc:docMk/>
            <pc:sldMk cId="3980487349" sldId="4186"/>
            <ac:spMk id="3" creationId="{E474FEC0-E1D1-42BF-874C-275D53E88663}"/>
          </ac:spMkLst>
        </pc:spChg>
        <pc:spChg chg="mod">
          <ac:chgData name="Sudarshan Chakravarthi" userId="9632d19e-631d-46a5-9e9a-d9cc496f17d0" providerId="ADAL" clId="{910A8BEE-2D55-4B8D-8956-57E53E9745D7}" dt="2022-08-26T11:34:07.529" v="14816" actId="404"/>
          <ac:spMkLst>
            <pc:docMk/>
            <pc:sldMk cId="3980487349" sldId="4186"/>
            <ac:spMk id="6" creationId="{E4DD236B-D201-4FA6-A67E-CA8974765D65}"/>
          </ac:spMkLst>
        </pc:spChg>
        <pc:spChg chg="mod">
          <ac:chgData name="Sudarshan Chakravarthi" userId="9632d19e-631d-46a5-9e9a-d9cc496f17d0" providerId="ADAL" clId="{910A8BEE-2D55-4B8D-8956-57E53E9745D7}" dt="2022-08-26T11:34:14.377" v="14817" actId="1076"/>
          <ac:spMkLst>
            <pc:docMk/>
            <pc:sldMk cId="3980487349" sldId="4186"/>
            <ac:spMk id="7" creationId="{24CF7FFD-8925-44BB-AB0D-A5E47EFD8A2F}"/>
          </ac:spMkLst>
        </pc:spChg>
        <pc:spChg chg="add mod">
          <ac:chgData name="Sudarshan Chakravarthi" userId="9632d19e-631d-46a5-9e9a-d9cc496f17d0" providerId="ADAL" clId="{910A8BEE-2D55-4B8D-8956-57E53E9745D7}" dt="2021-07-27T10:45:40.584" v="4279"/>
          <ac:spMkLst>
            <pc:docMk/>
            <pc:sldMk cId="3980487349" sldId="4186"/>
            <ac:spMk id="9" creationId="{467236DB-A302-4FF3-83CE-09E760675CCE}"/>
          </ac:spMkLst>
        </pc:spChg>
        <pc:spChg chg="mod">
          <ac:chgData name="Sudarshan Chakravarthi" userId="9632d19e-631d-46a5-9e9a-d9cc496f17d0" providerId="ADAL" clId="{910A8BEE-2D55-4B8D-8956-57E53E9745D7}" dt="2021-07-27T10:45:40.584" v="4279"/>
          <ac:spMkLst>
            <pc:docMk/>
            <pc:sldMk cId="3980487349" sldId="4186"/>
            <ac:spMk id="11" creationId="{304CBEBE-281A-469B-83CE-1C09675312DC}"/>
          </ac:spMkLst>
        </pc:spChg>
        <pc:spChg chg="mod">
          <ac:chgData name="Sudarshan Chakravarthi" userId="9632d19e-631d-46a5-9e9a-d9cc496f17d0" providerId="ADAL" clId="{910A8BEE-2D55-4B8D-8956-57E53E9745D7}" dt="2021-07-27T10:45:40.584" v="4279"/>
          <ac:spMkLst>
            <pc:docMk/>
            <pc:sldMk cId="3980487349" sldId="4186"/>
            <ac:spMk id="12" creationId="{58D0233E-4D16-46D6-A768-C8E77E668D4F}"/>
          </ac:spMkLst>
        </pc:spChg>
        <pc:spChg chg="mod">
          <ac:chgData name="Sudarshan Chakravarthi" userId="9632d19e-631d-46a5-9e9a-d9cc496f17d0" providerId="ADAL" clId="{910A8BEE-2D55-4B8D-8956-57E53E9745D7}" dt="2022-08-26T11:53:07.928" v="14918" actId="1076"/>
          <ac:spMkLst>
            <pc:docMk/>
            <pc:sldMk cId="3980487349" sldId="4186"/>
            <ac:spMk id="21" creationId="{3CBC1D73-889B-EDCE-AC3C-778AC8D19254}"/>
          </ac:spMkLst>
        </pc:spChg>
        <pc:spChg chg="mod">
          <ac:chgData name="Sudarshan Chakravarthi" userId="9632d19e-631d-46a5-9e9a-d9cc496f17d0" providerId="ADAL" clId="{910A8BEE-2D55-4B8D-8956-57E53E9745D7}" dt="2022-08-26T11:48:55.328" v="14858" actId="1076"/>
          <ac:spMkLst>
            <pc:docMk/>
            <pc:sldMk cId="3980487349" sldId="4186"/>
            <ac:spMk id="27" creationId="{819CE83C-8E14-CD45-A46D-CC3D850A400F}"/>
          </ac:spMkLst>
        </pc:spChg>
        <pc:grpChg chg="add mod">
          <ac:chgData name="Sudarshan Chakravarthi" userId="9632d19e-631d-46a5-9e9a-d9cc496f17d0" providerId="ADAL" clId="{910A8BEE-2D55-4B8D-8956-57E53E9745D7}" dt="2021-07-27T10:45:40.584" v="4279"/>
          <ac:grpSpMkLst>
            <pc:docMk/>
            <pc:sldMk cId="3980487349" sldId="4186"/>
            <ac:grpSpMk id="4" creationId="{5C25178F-D00B-4E37-842B-4A7E916FF42E}"/>
          </ac:grpSpMkLst>
        </pc:grpChg>
        <pc:grpChg chg="add del mod">
          <ac:chgData name="Sudarshan Chakravarthi" userId="9632d19e-631d-46a5-9e9a-d9cc496f17d0" providerId="ADAL" clId="{910A8BEE-2D55-4B8D-8956-57E53E9745D7}" dt="2022-08-26T11:33:48.416" v="14810" actId="478"/>
          <ac:grpSpMkLst>
            <pc:docMk/>
            <pc:sldMk cId="3980487349" sldId="4186"/>
            <ac:grpSpMk id="10" creationId="{C61B05D4-B26E-4B66-BD48-11E5A5019FB3}"/>
          </ac:grpSpMkLst>
        </pc:grpChg>
        <pc:grpChg chg="add mod">
          <ac:chgData name="Sudarshan Chakravarthi" userId="9632d19e-631d-46a5-9e9a-d9cc496f17d0" providerId="ADAL" clId="{910A8BEE-2D55-4B8D-8956-57E53E9745D7}" dt="2022-08-26T11:53:07.928" v="14918" actId="1076"/>
          <ac:grpSpMkLst>
            <pc:docMk/>
            <pc:sldMk cId="3980487349" sldId="4186"/>
            <ac:grpSpMk id="19" creationId="{45AD93C6-65EE-27D0-3D13-E42F8961BBAF}"/>
          </ac:grpSpMkLst>
        </pc:grpChg>
        <pc:grpChg chg="add del mod">
          <ac:chgData name="Sudarshan Chakravarthi" userId="9632d19e-631d-46a5-9e9a-d9cc496f17d0" providerId="ADAL" clId="{910A8BEE-2D55-4B8D-8956-57E53E9745D7}" dt="2022-08-26T11:48:56.183" v="14859" actId="478"/>
          <ac:grpSpMkLst>
            <pc:docMk/>
            <pc:sldMk cId="3980487349" sldId="4186"/>
            <ac:grpSpMk id="25" creationId="{85913E89-DC70-A25A-29C4-9DDC149CB76D}"/>
          </ac:grpSpMkLst>
        </pc:grpChg>
        <pc:picChg chg="add mod">
          <ac:chgData name="Sudarshan Chakravarthi" userId="9632d19e-631d-46a5-9e9a-d9cc496f17d0" providerId="ADAL" clId="{910A8BEE-2D55-4B8D-8956-57E53E9745D7}" dt="2021-07-27T10:45:40.584" v="4279"/>
          <ac:picMkLst>
            <pc:docMk/>
            <pc:sldMk cId="3980487349" sldId="4186"/>
            <ac:picMk id="8" creationId="{1B64A705-8DB6-40E7-B2F9-C8819394B6E8}"/>
          </ac:picMkLst>
        </pc:picChg>
        <pc:picChg chg="add del mod">
          <ac:chgData name="Sudarshan Chakravarthi" userId="9632d19e-631d-46a5-9e9a-d9cc496f17d0" providerId="ADAL" clId="{910A8BEE-2D55-4B8D-8956-57E53E9745D7}" dt="2022-08-26T11:49:40.235" v="14886" actId="478"/>
          <ac:picMkLst>
            <pc:docMk/>
            <pc:sldMk cId="3980487349" sldId="4186"/>
            <ac:picMk id="14" creationId="{6B792F02-E6EA-0EDD-3909-F867E7CE82A1}"/>
          </ac:picMkLst>
        </pc:picChg>
        <pc:picChg chg="add del">
          <ac:chgData name="Sudarshan Chakravarthi" userId="9632d19e-631d-46a5-9e9a-d9cc496f17d0" providerId="ADAL" clId="{910A8BEE-2D55-4B8D-8956-57E53E9745D7}" dt="2022-08-26T11:46:50.562" v="14843"/>
          <ac:picMkLst>
            <pc:docMk/>
            <pc:sldMk cId="3980487349" sldId="4186"/>
            <ac:picMk id="15" creationId="{BA6C1A60-8164-3ED4-481A-1B166DDDA1E6}"/>
          </ac:picMkLst>
        </pc:picChg>
        <pc:picChg chg="add del mod">
          <ac:chgData name="Sudarshan Chakravarthi" userId="9632d19e-631d-46a5-9e9a-d9cc496f17d0" providerId="ADAL" clId="{910A8BEE-2D55-4B8D-8956-57E53E9745D7}" dt="2022-08-26T11:47:04.096" v="14849" actId="478"/>
          <ac:picMkLst>
            <pc:docMk/>
            <pc:sldMk cId="3980487349" sldId="4186"/>
            <ac:picMk id="16" creationId="{3110A74E-2ACC-0045-26BB-CF50516AFEA1}"/>
          </ac:picMkLst>
        </pc:picChg>
        <pc:picChg chg="add del mod">
          <ac:chgData name="Sudarshan Chakravarthi" userId="9632d19e-631d-46a5-9e9a-d9cc496f17d0" providerId="ADAL" clId="{910A8BEE-2D55-4B8D-8956-57E53E9745D7}" dt="2022-08-26T11:47:22.683" v="14854" actId="478"/>
          <ac:picMkLst>
            <pc:docMk/>
            <pc:sldMk cId="3980487349" sldId="4186"/>
            <ac:picMk id="17" creationId="{D768A263-7DF7-FAAD-0F32-8F6615BDF452}"/>
          </ac:picMkLst>
        </pc:picChg>
        <pc:picChg chg="add mod">
          <ac:chgData name="Sudarshan Chakravarthi" userId="9632d19e-631d-46a5-9e9a-d9cc496f17d0" providerId="ADAL" clId="{910A8BEE-2D55-4B8D-8956-57E53E9745D7}" dt="2022-08-26T11:53:13.709" v="14921" actId="1076"/>
          <ac:picMkLst>
            <pc:docMk/>
            <pc:sldMk cId="3980487349" sldId="4186"/>
            <ac:picMk id="18" creationId="{05FF319D-7478-18FF-BB6F-2E18C0A74245}"/>
          </ac:picMkLst>
        </pc:picChg>
        <pc:picChg chg="mod">
          <ac:chgData name="Sudarshan Chakravarthi" userId="9632d19e-631d-46a5-9e9a-d9cc496f17d0" providerId="ADAL" clId="{910A8BEE-2D55-4B8D-8956-57E53E9745D7}" dt="2022-08-26T11:53:07.928" v="14918" actId="1076"/>
          <ac:picMkLst>
            <pc:docMk/>
            <pc:sldMk cId="3980487349" sldId="4186"/>
            <ac:picMk id="20" creationId="{A74B139F-8F15-72FC-CE3F-96C21C83101D}"/>
          </ac:picMkLst>
        </pc:picChg>
        <pc:picChg chg="add mod">
          <ac:chgData name="Sudarshan Chakravarthi" userId="9632d19e-631d-46a5-9e9a-d9cc496f17d0" providerId="ADAL" clId="{910A8BEE-2D55-4B8D-8956-57E53E9745D7}" dt="2022-08-26T11:53:04.168" v="14916" actId="1076"/>
          <ac:picMkLst>
            <pc:docMk/>
            <pc:sldMk cId="3980487349" sldId="4186"/>
            <ac:picMk id="22" creationId="{0FAA8097-7106-2885-E80A-C8FA4349774E}"/>
          </ac:picMkLst>
        </pc:picChg>
        <pc:picChg chg="add mod">
          <ac:chgData name="Sudarshan Chakravarthi" userId="9632d19e-631d-46a5-9e9a-d9cc496f17d0" providerId="ADAL" clId="{910A8BEE-2D55-4B8D-8956-57E53E9745D7}" dt="2022-08-26T11:52:45.573" v="14909" actId="1076"/>
          <ac:picMkLst>
            <pc:docMk/>
            <pc:sldMk cId="3980487349" sldId="4186"/>
            <ac:picMk id="23" creationId="{5286538C-1B14-883E-1B02-AC1D2BF257BB}"/>
          </ac:picMkLst>
        </pc:picChg>
        <pc:picChg chg="add del mod">
          <ac:chgData name="Sudarshan Chakravarthi" userId="9632d19e-631d-46a5-9e9a-d9cc496f17d0" providerId="ADAL" clId="{910A8BEE-2D55-4B8D-8956-57E53E9745D7}" dt="2022-08-26T11:49:17.453" v="14870" actId="478"/>
          <ac:picMkLst>
            <pc:docMk/>
            <pc:sldMk cId="3980487349" sldId="4186"/>
            <ac:picMk id="24" creationId="{031FFF39-BAC7-64BC-C78B-8EFA76CF7995}"/>
          </ac:picMkLst>
        </pc:picChg>
        <pc:picChg chg="mod">
          <ac:chgData name="Sudarshan Chakravarthi" userId="9632d19e-631d-46a5-9e9a-d9cc496f17d0" providerId="ADAL" clId="{910A8BEE-2D55-4B8D-8956-57E53E9745D7}" dt="2022-08-26T11:48:55.328" v="14858" actId="1076"/>
          <ac:picMkLst>
            <pc:docMk/>
            <pc:sldMk cId="3980487349" sldId="4186"/>
            <ac:picMk id="26" creationId="{659D5121-C7DF-B8E5-E89D-6AED03D52997}"/>
          </ac:picMkLst>
        </pc:picChg>
        <pc:picChg chg="add mod">
          <ac:chgData name="Sudarshan Chakravarthi" userId="9632d19e-631d-46a5-9e9a-d9cc496f17d0" providerId="ADAL" clId="{910A8BEE-2D55-4B8D-8956-57E53E9745D7}" dt="2022-08-26T11:53:09.918" v="14919" actId="1076"/>
          <ac:picMkLst>
            <pc:docMk/>
            <pc:sldMk cId="3980487349" sldId="4186"/>
            <ac:picMk id="28" creationId="{36DCF088-3B2D-33B2-867B-65EEBA1F1D3B}"/>
          </ac:picMkLst>
        </pc:picChg>
        <pc:picChg chg="add mod modCrop">
          <ac:chgData name="Sudarshan Chakravarthi" userId="9632d19e-631d-46a5-9e9a-d9cc496f17d0" providerId="ADAL" clId="{910A8BEE-2D55-4B8D-8956-57E53E9745D7}" dt="2022-08-26T12:06:42.871" v="14924" actId="1076"/>
          <ac:picMkLst>
            <pc:docMk/>
            <pc:sldMk cId="3980487349" sldId="4186"/>
            <ac:picMk id="30" creationId="{F5164094-A0C4-F50F-1B85-08BBC3FB27BE}"/>
          </ac:picMkLst>
        </pc:picChg>
        <pc:picChg chg="add del mod">
          <ac:chgData name="Sudarshan Chakravarthi" userId="9632d19e-631d-46a5-9e9a-d9cc496f17d0" providerId="ADAL" clId="{910A8BEE-2D55-4B8D-8956-57E53E9745D7}" dt="2021-07-27T10:46:33.940" v="4283" actId="478"/>
          <ac:picMkLst>
            <pc:docMk/>
            <pc:sldMk cId="3980487349" sldId="4186"/>
            <ac:picMk id="1026" creationId="{37E5FEE6-D9E8-48DC-AE1A-F540D0E86D37}"/>
          </ac:picMkLst>
        </pc:picChg>
        <pc:picChg chg="add del mod">
          <ac:chgData name="Sudarshan Chakravarthi" userId="9632d19e-631d-46a5-9e9a-d9cc496f17d0" providerId="ADAL" clId="{910A8BEE-2D55-4B8D-8956-57E53E9745D7}" dt="2022-08-26T11:49:42.325" v="14888" actId="478"/>
          <ac:picMkLst>
            <pc:docMk/>
            <pc:sldMk cId="3980487349" sldId="4186"/>
            <ac:picMk id="1026" creationId="{8E235DB2-F3AE-F78D-38B8-17CF095D3DB9}"/>
          </ac:picMkLst>
        </pc:picChg>
        <pc:picChg chg="add del mod">
          <ac:chgData name="Sudarshan Chakravarthi" userId="9632d19e-631d-46a5-9e9a-d9cc496f17d0" providerId="ADAL" clId="{910A8BEE-2D55-4B8D-8956-57E53E9745D7}" dt="2022-08-26T11:34:02.292" v="14813" actId="478"/>
          <ac:picMkLst>
            <pc:docMk/>
            <pc:sldMk cId="3980487349" sldId="4186"/>
            <ac:picMk id="1028" creationId="{27A5B67C-DAAB-4B80-870F-CAFFAB827244}"/>
          </ac:picMkLst>
        </pc:picChg>
        <pc:picChg chg="add del mod">
          <ac:chgData name="Sudarshan Chakravarthi" userId="9632d19e-631d-46a5-9e9a-d9cc496f17d0" providerId="ADAL" clId="{910A8BEE-2D55-4B8D-8956-57E53E9745D7}" dt="2022-08-26T11:49:41.015" v="14887" actId="478"/>
          <ac:picMkLst>
            <pc:docMk/>
            <pc:sldMk cId="3980487349" sldId="4186"/>
            <ac:picMk id="1030" creationId="{E363CA6A-F924-474E-A720-D786E8772998}"/>
          </ac:picMkLst>
        </pc:picChg>
        <pc:picChg chg="add del">
          <ac:chgData name="Sudarshan Chakravarthi" userId="9632d19e-631d-46a5-9e9a-d9cc496f17d0" providerId="ADAL" clId="{910A8BEE-2D55-4B8D-8956-57E53E9745D7}" dt="2022-08-26T11:46:48.608" v="14839"/>
          <ac:picMkLst>
            <pc:docMk/>
            <pc:sldMk cId="3980487349" sldId="4186"/>
            <ac:picMk id="1032" creationId="{EF9163C9-EACC-569C-20DC-42B0D0C1579C}"/>
          </ac:picMkLst>
        </pc:picChg>
        <pc:picChg chg="add del">
          <ac:chgData name="Sudarshan Chakravarthi" userId="9632d19e-631d-46a5-9e9a-d9cc496f17d0" providerId="ADAL" clId="{910A8BEE-2D55-4B8D-8956-57E53E9745D7}" dt="2022-08-26T11:46:57.088" v="14845"/>
          <ac:picMkLst>
            <pc:docMk/>
            <pc:sldMk cId="3980487349" sldId="4186"/>
            <ac:picMk id="1034" creationId="{ADCA3172-8BB5-38CD-1E99-38B9460D97FB}"/>
          </ac:picMkLst>
        </pc:picChg>
        <pc:picChg chg="add del">
          <ac:chgData name="Sudarshan Chakravarthi" userId="9632d19e-631d-46a5-9e9a-d9cc496f17d0" providerId="ADAL" clId="{910A8BEE-2D55-4B8D-8956-57E53E9745D7}" dt="2022-08-26T11:47:15.098" v="14851"/>
          <ac:picMkLst>
            <pc:docMk/>
            <pc:sldMk cId="3980487349" sldId="4186"/>
            <ac:picMk id="1036" creationId="{667185D3-153B-D236-0C54-5C661AC32A3D}"/>
          </ac:picMkLst>
        </pc:picChg>
        <pc:cxnChg chg="del mod">
          <ac:chgData name="Sudarshan Chakravarthi" userId="9632d19e-631d-46a5-9e9a-d9cc496f17d0" providerId="ADAL" clId="{910A8BEE-2D55-4B8D-8956-57E53E9745D7}" dt="2022-08-26T11:33:51.211" v="14811" actId="478"/>
          <ac:cxnSpMkLst>
            <pc:docMk/>
            <pc:sldMk cId="3980487349" sldId="4186"/>
            <ac:cxnSpMk id="5" creationId="{505BE86B-F27B-4116-BB1E-15DC80332091}"/>
          </ac:cxnSpMkLst>
        </pc:cxnChg>
      </pc:sldChg>
      <pc:sldChg chg="addSp delSp modSp new del mod ord">
        <pc:chgData name="Sudarshan Chakravarthi" userId="9632d19e-631d-46a5-9e9a-d9cc496f17d0" providerId="ADAL" clId="{910A8BEE-2D55-4B8D-8956-57E53E9745D7}" dt="2022-08-26T12:13:02.474" v="14982" actId="2696"/>
        <pc:sldMkLst>
          <pc:docMk/>
          <pc:sldMk cId="1546417725" sldId="4187"/>
        </pc:sldMkLst>
        <pc:spChg chg="add del mod">
          <ac:chgData name="Sudarshan Chakravarthi" userId="9632d19e-631d-46a5-9e9a-d9cc496f17d0" providerId="ADAL" clId="{910A8BEE-2D55-4B8D-8956-57E53E9745D7}" dt="2021-07-27T12:22:38.947" v="4462" actId="478"/>
          <ac:spMkLst>
            <pc:docMk/>
            <pc:sldMk cId="1546417725" sldId="4187"/>
            <ac:spMk id="5" creationId="{4A139644-3ECE-45FE-880A-5F9A5D99AFE9}"/>
          </ac:spMkLst>
        </pc:spChg>
        <pc:spChg chg="add mod">
          <ac:chgData name="Sudarshan Chakravarthi" userId="9632d19e-631d-46a5-9e9a-d9cc496f17d0" providerId="ADAL" clId="{910A8BEE-2D55-4B8D-8956-57E53E9745D7}" dt="2022-08-26T11:11:46.044" v="14416" actId="404"/>
          <ac:spMkLst>
            <pc:docMk/>
            <pc:sldMk cId="1546417725" sldId="4187"/>
            <ac:spMk id="7" creationId="{4EA0EA91-B76F-479C-A4DF-06CD11127D8A}"/>
          </ac:spMkLst>
        </pc:spChg>
        <pc:picChg chg="add del mod">
          <ac:chgData name="Sudarshan Chakravarthi" userId="9632d19e-631d-46a5-9e9a-d9cc496f17d0" providerId="ADAL" clId="{910A8BEE-2D55-4B8D-8956-57E53E9745D7}" dt="2021-07-27T12:20:35.124" v="4406" actId="478"/>
          <ac:picMkLst>
            <pc:docMk/>
            <pc:sldMk cId="1546417725" sldId="4187"/>
            <ac:picMk id="2" creationId="{CDE915C3-A2B7-4378-B84E-859F00F1FB35}"/>
          </ac:picMkLst>
        </pc:picChg>
        <pc:picChg chg="add mod">
          <ac:chgData name="Sudarshan Chakravarthi" userId="9632d19e-631d-46a5-9e9a-d9cc496f17d0" providerId="ADAL" clId="{910A8BEE-2D55-4B8D-8956-57E53E9745D7}" dt="2021-07-28T09:20:47.545" v="7859" actId="1076"/>
          <ac:picMkLst>
            <pc:docMk/>
            <pc:sldMk cId="1546417725" sldId="4187"/>
            <ac:picMk id="2" creationId="{FF514020-8A0B-4446-9149-0A760A5462DB}"/>
          </ac:picMkLst>
        </pc:picChg>
        <pc:picChg chg="add del mod">
          <ac:chgData name="Sudarshan Chakravarthi" userId="9632d19e-631d-46a5-9e9a-d9cc496f17d0" providerId="ADAL" clId="{910A8BEE-2D55-4B8D-8956-57E53E9745D7}" dt="2021-07-27T12:20:47.555" v="4410" actId="478"/>
          <ac:picMkLst>
            <pc:docMk/>
            <pc:sldMk cId="1546417725" sldId="4187"/>
            <ac:picMk id="3" creationId="{3EB46EEA-5B9A-48B8-B6C9-A12FF00B080F}"/>
          </ac:picMkLst>
        </pc:picChg>
        <pc:picChg chg="add del mod">
          <ac:chgData name="Sudarshan Chakravarthi" userId="9632d19e-631d-46a5-9e9a-d9cc496f17d0" providerId="ADAL" clId="{910A8BEE-2D55-4B8D-8956-57E53E9745D7}" dt="2021-07-27T12:46:07.085" v="4645" actId="478"/>
          <ac:picMkLst>
            <pc:docMk/>
            <pc:sldMk cId="1546417725" sldId="4187"/>
            <ac:picMk id="4" creationId="{C27FFD37-1FA3-4BD6-BD2A-814347A43177}"/>
          </ac:picMkLst>
        </pc:picChg>
        <pc:picChg chg="add mod">
          <ac:chgData name="Sudarshan Chakravarthi" userId="9632d19e-631d-46a5-9e9a-d9cc496f17d0" providerId="ADAL" clId="{910A8BEE-2D55-4B8D-8956-57E53E9745D7}" dt="2021-07-27T12:22:11.286" v="4418"/>
          <ac:picMkLst>
            <pc:docMk/>
            <pc:sldMk cId="1546417725" sldId="4187"/>
            <ac:picMk id="6" creationId="{86F9A20A-21B0-43D7-9F66-7A6717F9F59F}"/>
          </ac:picMkLst>
        </pc:picChg>
        <pc:picChg chg="add del mod">
          <ac:chgData name="Sudarshan Chakravarthi" userId="9632d19e-631d-46a5-9e9a-d9cc496f17d0" providerId="ADAL" clId="{910A8BEE-2D55-4B8D-8956-57E53E9745D7}" dt="2021-07-27T12:45:05.279" v="4638" actId="478"/>
          <ac:picMkLst>
            <pc:docMk/>
            <pc:sldMk cId="1546417725" sldId="4187"/>
            <ac:picMk id="8" creationId="{73FA8B84-E079-4D8C-84FC-C63A4649B3E6}"/>
          </ac:picMkLst>
        </pc:picChg>
        <pc:picChg chg="add mod">
          <ac:chgData name="Sudarshan Chakravarthi" userId="9632d19e-631d-46a5-9e9a-d9cc496f17d0" providerId="ADAL" clId="{910A8BEE-2D55-4B8D-8956-57E53E9745D7}" dt="2021-07-27T12:46:21.739" v="4650" actId="1076"/>
          <ac:picMkLst>
            <pc:docMk/>
            <pc:sldMk cId="1546417725" sldId="4187"/>
            <ac:picMk id="9" creationId="{73A0BC44-5D3C-45C6-80F3-37CA34BDD1BF}"/>
          </ac:picMkLst>
        </pc:picChg>
        <pc:picChg chg="add del mod">
          <ac:chgData name="Sudarshan Chakravarthi" userId="9632d19e-631d-46a5-9e9a-d9cc496f17d0" providerId="ADAL" clId="{910A8BEE-2D55-4B8D-8956-57E53E9745D7}" dt="2021-07-28T09:20:39.618" v="7856" actId="478"/>
          <ac:picMkLst>
            <pc:docMk/>
            <pc:sldMk cId="1546417725" sldId="4187"/>
            <ac:picMk id="10" creationId="{0F3D3B92-F592-4B14-A5CF-CD71945437F6}"/>
          </ac:picMkLst>
        </pc:picChg>
      </pc:sldChg>
      <pc:sldChg chg="modSp add del mod">
        <pc:chgData name="Sudarshan Chakravarthi" userId="9632d19e-631d-46a5-9e9a-d9cc496f17d0" providerId="ADAL" clId="{910A8BEE-2D55-4B8D-8956-57E53E9745D7}" dt="2022-08-26T12:13:02.474" v="14982" actId="2696"/>
        <pc:sldMkLst>
          <pc:docMk/>
          <pc:sldMk cId="1969888537" sldId="4188"/>
        </pc:sldMkLst>
        <pc:spChg chg="mod">
          <ac:chgData name="Sudarshan Chakravarthi" userId="9632d19e-631d-46a5-9e9a-d9cc496f17d0" providerId="ADAL" clId="{910A8BEE-2D55-4B8D-8956-57E53E9745D7}" dt="2022-08-26T11:17:16.991" v="14512" actId="404"/>
          <ac:spMkLst>
            <pc:docMk/>
            <pc:sldMk cId="1969888537" sldId="4188"/>
            <ac:spMk id="3" creationId="{DFEF4FA3-B645-4AEC-A816-D65EE3A0CC0D}"/>
          </ac:spMkLst>
        </pc:spChg>
      </pc:sldChg>
      <pc:sldChg chg="addSp modSp new del mod">
        <pc:chgData name="Sudarshan Chakravarthi" userId="9632d19e-631d-46a5-9e9a-d9cc496f17d0" providerId="ADAL" clId="{910A8BEE-2D55-4B8D-8956-57E53E9745D7}" dt="2021-07-27T18:13:58.935" v="6464" actId="2696"/>
        <pc:sldMkLst>
          <pc:docMk/>
          <pc:sldMk cId="2200678349" sldId="4188"/>
        </pc:sldMkLst>
        <pc:spChg chg="add mod">
          <ac:chgData name="Sudarshan Chakravarthi" userId="9632d19e-631d-46a5-9e9a-d9cc496f17d0" providerId="ADAL" clId="{910A8BEE-2D55-4B8D-8956-57E53E9745D7}" dt="2021-07-27T13:40:15.451" v="4655"/>
          <ac:spMkLst>
            <pc:docMk/>
            <pc:sldMk cId="2200678349" sldId="4188"/>
            <ac:spMk id="3" creationId="{DFEF4FA3-B645-4AEC-A816-D65EE3A0CC0D}"/>
          </ac:spMkLst>
        </pc:spChg>
        <pc:picChg chg="add mod">
          <ac:chgData name="Sudarshan Chakravarthi" userId="9632d19e-631d-46a5-9e9a-d9cc496f17d0" providerId="ADAL" clId="{910A8BEE-2D55-4B8D-8956-57E53E9745D7}" dt="2021-07-27T13:40:18.035" v="4656" actId="1076"/>
          <ac:picMkLst>
            <pc:docMk/>
            <pc:sldMk cId="2200678349" sldId="4188"/>
            <ac:picMk id="2" creationId="{ADDC1B62-E9F9-45C4-8BD7-C71E9A5D0287}"/>
          </ac:picMkLst>
        </pc:picChg>
        <pc:picChg chg="add mod">
          <ac:chgData name="Sudarshan Chakravarthi" userId="9632d19e-631d-46a5-9e9a-d9cc496f17d0" providerId="ADAL" clId="{910A8BEE-2D55-4B8D-8956-57E53E9745D7}" dt="2021-07-27T13:40:15.451" v="4655"/>
          <ac:picMkLst>
            <pc:docMk/>
            <pc:sldMk cId="2200678349" sldId="4188"/>
            <ac:picMk id="4" creationId="{ED76065C-0570-4B61-8625-A2D425290A0A}"/>
          </ac:picMkLst>
        </pc:picChg>
      </pc:sldChg>
      <pc:sldChg chg="addSp modSp new del mod">
        <pc:chgData name="Sudarshan Chakravarthi" userId="9632d19e-631d-46a5-9e9a-d9cc496f17d0" providerId="ADAL" clId="{910A8BEE-2D55-4B8D-8956-57E53E9745D7}" dt="2021-07-27T18:14:35.163" v="6468" actId="2696"/>
        <pc:sldMkLst>
          <pc:docMk/>
          <pc:sldMk cId="937243300" sldId="4189"/>
        </pc:sldMkLst>
        <pc:spChg chg="add mod">
          <ac:chgData name="Sudarshan Chakravarthi" userId="9632d19e-631d-46a5-9e9a-d9cc496f17d0" providerId="ADAL" clId="{910A8BEE-2D55-4B8D-8956-57E53E9745D7}" dt="2021-07-27T13:50:40.895" v="4812"/>
          <ac:spMkLst>
            <pc:docMk/>
            <pc:sldMk cId="937243300" sldId="4189"/>
            <ac:spMk id="3" creationId="{D697D99A-C24F-4D2C-9BE3-16C226B12DB4}"/>
          </ac:spMkLst>
        </pc:spChg>
        <pc:picChg chg="add mod">
          <ac:chgData name="Sudarshan Chakravarthi" userId="9632d19e-631d-46a5-9e9a-d9cc496f17d0" providerId="ADAL" clId="{910A8BEE-2D55-4B8D-8956-57E53E9745D7}" dt="2021-07-27T13:50:29.686" v="4811" actId="1076"/>
          <ac:picMkLst>
            <pc:docMk/>
            <pc:sldMk cId="937243300" sldId="4189"/>
            <ac:picMk id="2" creationId="{EB0CA863-A176-4D52-AC5D-5F7990910DBD}"/>
          </ac:picMkLst>
        </pc:picChg>
        <pc:picChg chg="add mod">
          <ac:chgData name="Sudarshan Chakravarthi" userId="9632d19e-631d-46a5-9e9a-d9cc496f17d0" providerId="ADAL" clId="{910A8BEE-2D55-4B8D-8956-57E53E9745D7}" dt="2021-07-27T13:50:40.895" v="4812"/>
          <ac:picMkLst>
            <pc:docMk/>
            <pc:sldMk cId="937243300" sldId="4189"/>
            <ac:picMk id="4" creationId="{6387DB4D-899E-4831-AC11-7BD4286453A0}"/>
          </ac:picMkLst>
        </pc:picChg>
      </pc:sldChg>
      <pc:sldChg chg="modSp add del mod">
        <pc:chgData name="Sudarshan Chakravarthi" userId="9632d19e-631d-46a5-9e9a-d9cc496f17d0" providerId="ADAL" clId="{910A8BEE-2D55-4B8D-8956-57E53E9745D7}" dt="2022-08-26T12:13:02.474" v="14982" actId="2696"/>
        <pc:sldMkLst>
          <pc:docMk/>
          <pc:sldMk cId="2428536604" sldId="4189"/>
        </pc:sldMkLst>
        <pc:spChg chg="mod">
          <ac:chgData name="Sudarshan Chakravarthi" userId="9632d19e-631d-46a5-9e9a-d9cc496f17d0" providerId="ADAL" clId="{910A8BEE-2D55-4B8D-8956-57E53E9745D7}" dt="2022-08-26T11:16:48.617" v="14502" actId="404"/>
          <ac:spMkLst>
            <pc:docMk/>
            <pc:sldMk cId="2428536604" sldId="4189"/>
            <ac:spMk id="3" creationId="{D697D99A-C24F-4D2C-9BE3-16C226B12DB4}"/>
          </ac:spMkLst>
        </pc:spChg>
      </pc:sldChg>
      <pc:sldChg chg="addSp modSp new del mod">
        <pc:chgData name="Sudarshan Chakravarthi" userId="9632d19e-631d-46a5-9e9a-d9cc496f17d0" providerId="ADAL" clId="{910A8BEE-2D55-4B8D-8956-57E53E9745D7}" dt="2022-08-26T12:13:02.474" v="14982" actId="2696"/>
        <pc:sldMkLst>
          <pc:docMk/>
          <pc:sldMk cId="3075098067" sldId="4190"/>
        </pc:sldMkLst>
        <pc:spChg chg="add mod">
          <ac:chgData name="Sudarshan Chakravarthi" userId="9632d19e-631d-46a5-9e9a-d9cc496f17d0" providerId="ADAL" clId="{910A8BEE-2D55-4B8D-8956-57E53E9745D7}" dt="2022-08-26T11:24:28.815" v="14623" actId="404"/>
          <ac:spMkLst>
            <pc:docMk/>
            <pc:sldMk cId="3075098067" sldId="4190"/>
            <ac:spMk id="3" creationId="{90D56549-270A-424B-BCF1-CDABFB399154}"/>
          </ac:spMkLst>
        </pc:spChg>
        <pc:picChg chg="add mod">
          <ac:chgData name="Sudarshan Chakravarthi" userId="9632d19e-631d-46a5-9e9a-d9cc496f17d0" providerId="ADAL" clId="{910A8BEE-2D55-4B8D-8956-57E53E9745D7}" dt="2021-07-27T13:56:27.114" v="4820" actId="1076"/>
          <ac:picMkLst>
            <pc:docMk/>
            <pc:sldMk cId="3075098067" sldId="4190"/>
            <ac:picMk id="2" creationId="{D0573794-1DC5-4459-A49E-4EA6007747C8}"/>
          </ac:picMkLst>
        </pc:picChg>
        <pc:picChg chg="add mod">
          <ac:chgData name="Sudarshan Chakravarthi" userId="9632d19e-631d-46a5-9e9a-d9cc496f17d0" providerId="ADAL" clId="{910A8BEE-2D55-4B8D-8956-57E53E9745D7}" dt="2021-07-27T13:56:21.920" v="4819"/>
          <ac:picMkLst>
            <pc:docMk/>
            <pc:sldMk cId="3075098067" sldId="4190"/>
            <ac:picMk id="4" creationId="{2E3BA8E7-7855-4089-8DE6-27F69CDD731D}"/>
          </ac:picMkLst>
        </pc:picChg>
      </pc:sldChg>
      <pc:sldChg chg="new del">
        <pc:chgData name="Sudarshan Chakravarthi" userId="9632d19e-631d-46a5-9e9a-d9cc496f17d0" providerId="ADAL" clId="{910A8BEE-2D55-4B8D-8956-57E53E9745D7}" dt="2022-08-26T11:10:10.743" v="14401" actId="47"/>
        <pc:sldMkLst>
          <pc:docMk/>
          <pc:sldMk cId="2120520525" sldId="4191"/>
        </pc:sldMkLst>
      </pc:sldChg>
      <pc:sldChg chg="add del">
        <pc:chgData name="Sudarshan Chakravarthi" userId="9632d19e-631d-46a5-9e9a-d9cc496f17d0" providerId="ADAL" clId="{910A8BEE-2D55-4B8D-8956-57E53E9745D7}" dt="2021-07-27T17:44:09.287" v="4875" actId="47"/>
        <pc:sldMkLst>
          <pc:docMk/>
          <pc:sldMk cId="284343098" sldId="4192"/>
        </pc:sldMkLst>
      </pc:sldChg>
      <pc:sldChg chg="add del">
        <pc:chgData name="Sudarshan Chakravarthi" userId="9632d19e-631d-46a5-9e9a-d9cc496f17d0" providerId="ADAL" clId="{910A8BEE-2D55-4B8D-8956-57E53E9745D7}" dt="2021-07-27T14:04:53.441" v="4830" actId="47"/>
        <pc:sldMkLst>
          <pc:docMk/>
          <pc:sldMk cId="2595781317" sldId="4192"/>
        </pc:sldMkLst>
      </pc:sldChg>
      <pc:sldChg chg="add del">
        <pc:chgData name="Sudarshan Chakravarthi" userId="9632d19e-631d-46a5-9e9a-d9cc496f17d0" providerId="ADAL" clId="{910A8BEE-2D55-4B8D-8956-57E53E9745D7}" dt="2021-07-27T14:04:53.441" v="4830" actId="47"/>
        <pc:sldMkLst>
          <pc:docMk/>
          <pc:sldMk cId="2726666611" sldId="4193"/>
        </pc:sldMkLst>
      </pc:sldChg>
      <pc:sldChg chg="add del">
        <pc:chgData name="Sudarshan Chakravarthi" userId="9632d19e-631d-46a5-9e9a-d9cc496f17d0" providerId="ADAL" clId="{910A8BEE-2D55-4B8D-8956-57E53E9745D7}" dt="2021-07-27T17:43:57.584" v="4872" actId="47"/>
        <pc:sldMkLst>
          <pc:docMk/>
          <pc:sldMk cId="3782946041" sldId="4193"/>
        </pc:sldMkLst>
      </pc:sldChg>
      <pc:sldChg chg="addSp delSp modSp add mod">
        <pc:chgData name="Sudarshan Chakravarthi" userId="9632d19e-631d-46a5-9e9a-d9cc496f17d0" providerId="ADAL" clId="{910A8BEE-2D55-4B8D-8956-57E53E9745D7}" dt="2022-08-26T11:30:55.889" v="14760" actId="20577"/>
        <pc:sldMkLst>
          <pc:docMk/>
          <pc:sldMk cId="2638012129" sldId="4194"/>
        </pc:sldMkLst>
        <pc:spChg chg="del mod">
          <ac:chgData name="Sudarshan Chakravarthi" userId="9632d19e-631d-46a5-9e9a-d9cc496f17d0" providerId="ADAL" clId="{910A8BEE-2D55-4B8D-8956-57E53E9745D7}" dt="2021-07-27T17:43:06.485" v="4841" actId="478"/>
          <ac:spMkLst>
            <pc:docMk/>
            <pc:sldMk cId="2638012129" sldId="4194"/>
            <ac:spMk id="3" creationId="{4E2DEF4A-284F-45D1-B0B7-F083034BF34C}"/>
          </ac:spMkLst>
        </pc:spChg>
        <pc:spChg chg="add del mod">
          <ac:chgData name="Sudarshan Chakravarthi" userId="9632d19e-631d-46a5-9e9a-d9cc496f17d0" providerId="ADAL" clId="{910A8BEE-2D55-4B8D-8956-57E53E9745D7}" dt="2021-07-27T17:43:21.512" v="4846" actId="478"/>
          <ac:spMkLst>
            <pc:docMk/>
            <pc:sldMk cId="2638012129" sldId="4194"/>
            <ac:spMk id="7" creationId="{E4BB9E6D-44F3-4D1B-8F89-A448D9C07AF1}"/>
          </ac:spMkLst>
        </pc:spChg>
        <pc:spChg chg="add mod">
          <ac:chgData name="Sudarshan Chakravarthi" userId="9632d19e-631d-46a5-9e9a-d9cc496f17d0" providerId="ADAL" clId="{910A8BEE-2D55-4B8D-8956-57E53E9745D7}" dt="2022-08-26T11:30:55.889" v="14760" actId="20577"/>
          <ac:spMkLst>
            <pc:docMk/>
            <pc:sldMk cId="2638012129" sldId="4194"/>
            <ac:spMk id="12" creationId="{A5678020-C7FB-41AE-A038-E09AFCE9A1F2}"/>
          </ac:spMkLst>
        </pc:spChg>
        <pc:picChg chg="add mod">
          <ac:chgData name="Sudarshan Chakravarthi" userId="9632d19e-631d-46a5-9e9a-d9cc496f17d0" providerId="ADAL" clId="{910A8BEE-2D55-4B8D-8956-57E53E9745D7}" dt="2021-07-27T17:42:50.852" v="4838"/>
          <ac:picMkLst>
            <pc:docMk/>
            <pc:sldMk cId="2638012129" sldId="4194"/>
            <ac:picMk id="8" creationId="{606839F8-6C2A-48A7-89E2-69CEEAB4CBA9}"/>
          </ac:picMkLst>
        </pc:picChg>
        <pc:picChg chg="del">
          <ac:chgData name="Sudarshan Chakravarthi" userId="9632d19e-631d-46a5-9e9a-d9cc496f17d0" providerId="ADAL" clId="{910A8BEE-2D55-4B8D-8956-57E53E9745D7}" dt="2021-07-27T17:42:48.466" v="4836" actId="478"/>
          <ac:picMkLst>
            <pc:docMk/>
            <pc:sldMk cId="2638012129" sldId="4194"/>
            <ac:picMk id="9" creationId="{C70F3035-85EF-4AB1-9816-1708760EAF05}"/>
          </ac:picMkLst>
        </pc:picChg>
        <pc:picChg chg="del">
          <ac:chgData name="Sudarshan Chakravarthi" userId="9632d19e-631d-46a5-9e9a-d9cc496f17d0" providerId="ADAL" clId="{910A8BEE-2D55-4B8D-8956-57E53E9745D7}" dt="2021-07-27T17:42:49.383" v="4837" actId="478"/>
          <ac:picMkLst>
            <pc:docMk/>
            <pc:sldMk cId="2638012129" sldId="4194"/>
            <ac:picMk id="10" creationId="{6E00DB9D-9EF6-4CFD-A136-B1E5FFC913EF}"/>
          </ac:picMkLst>
        </pc:picChg>
        <pc:picChg chg="del">
          <ac:chgData name="Sudarshan Chakravarthi" userId="9632d19e-631d-46a5-9e9a-d9cc496f17d0" providerId="ADAL" clId="{910A8BEE-2D55-4B8D-8956-57E53E9745D7}" dt="2021-07-27T17:42:47.220" v="4835" actId="478"/>
          <ac:picMkLst>
            <pc:docMk/>
            <pc:sldMk cId="2638012129" sldId="4194"/>
            <ac:picMk id="11" creationId="{BF6E7F40-917C-4469-9A7C-7B4122EC6F85}"/>
          </ac:picMkLst>
        </pc:picChg>
      </pc:sldChg>
      <pc:sldChg chg="add del">
        <pc:chgData name="Sudarshan Chakravarthi" userId="9632d19e-631d-46a5-9e9a-d9cc496f17d0" providerId="ADAL" clId="{910A8BEE-2D55-4B8D-8956-57E53E9745D7}" dt="2021-07-27T14:04:53.441" v="4830" actId="47"/>
        <pc:sldMkLst>
          <pc:docMk/>
          <pc:sldMk cId="2815051966" sldId="4194"/>
        </pc:sldMkLst>
      </pc:sldChg>
      <pc:sldChg chg="addSp modSp add mod ord">
        <pc:chgData name="Sudarshan Chakravarthi" userId="9632d19e-631d-46a5-9e9a-d9cc496f17d0" providerId="ADAL" clId="{910A8BEE-2D55-4B8D-8956-57E53E9745D7}" dt="2022-08-26T11:31:59.767" v="14784" actId="20577"/>
        <pc:sldMkLst>
          <pc:docMk/>
          <pc:sldMk cId="411556538" sldId="4195"/>
        </pc:sldMkLst>
        <pc:spChg chg="add mod">
          <ac:chgData name="Sudarshan Chakravarthi" userId="9632d19e-631d-46a5-9e9a-d9cc496f17d0" providerId="ADAL" clId="{910A8BEE-2D55-4B8D-8956-57E53E9745D7}" dt="2022-08-26T11:31:49.917" v="14780" actId="403"/>
          <ac:spMkLst>
            <pc:docMk/>
            <pc:sldMk cId="411556538" sldId="4195"/>
            <ac:spMk id="7" creationId="{CE238B91-D702-4462-8884-33B9BF9DD8D4}"/>
          </ac:spMkLst>
        </pc:spChg>
        <pc:spChg chg="mod">
          <ac:chgData name="Sudarshan Chakravarthi" userId="9632d19e-631d-46a5-9e9a-d9cc496f17d0" providerId="ADAL" clId="{910A8BEE-2D55-4B8D-8956-57E53E9745D7}" dt="2022-08-26T11:31:59.767" v="14784" actId="20577"/>
          <ac:spMkLst>
            <pc:docMk/>
            <pc:sldMk cId="411556538" sldId="4195"/>
            <ac:spMk id="12" creationId="{A5678020-C7FB-41AE-A038-E09AFCE9A1F2}"/>
          </ac:spMkLst>
        </pc:spChg>
      </pc:sldChg>
      <pc:sldChg chg="add del">
        <pc:chgData name="Sudarshan Chakravarthi" userId="9632d19e-631d-46a5-9e9a-d9cc496f17d0" providerId="ADAL" clId="{910A8BEE-2D55-4B8D-8956-57E53E9745D7}" dt="2021-07-27T14:04:53.441" v="4830" actId="47"/>
        <pc:sldMkLst>
          <pc:docMk/>
          <pc:sldMk cId="1633257478" sldId="4195"/>
        </pc:sldMkLst>
      </pc:sldChg>
      <pc:sldChg chg="addSp delSp modSp new del mod">
        <pc:chgData name="Sudarshan Chakravarthi" userId="9632d19e-631d-46a5-9e9a-d9cc496f17d0" providerId="ADAL" clId="{910A8BEE-2D55-4B8D-8956-57E53E9745D7}" dt="2022-08-26T12:13:02.474" v="14982" actId="2696"/>
        <pc:sldMkLst>
          <pc:docMk/>
          <pc:sldMk cId="179849451" sldId="4196"/>
        </pc:sldMkLst>
        <pc:spChg chg="add mod">
          <ac:chgData name="Sudarshan Chakravarthi" userId="9632d19e-631d-46a5-9e9a-d9cc496f17d0" providerId="ADAL" clId="{910A8BEE-2D55-4B8D-8956-57E53E9745D7}" dt="2021-08-19T08:22:39.456" v="11085" actId="164"/>
          <ac:spMkLst>
            <pc:docMk/>
            <pc:sldMk cId="179849451" sldId="4196"/>
            <ac:spMk id="2" creationId="{240A73E4-0866-43C7-B03C-30A6BBDB0592}"/>
          </ac:spMkLst>
        </pc:spChg>
        <pc:spChg chg="add mod">
          <ac:chgData name="Sudarshan Chakravarthi" userId="9632d19e-631d-46a5-9e9a-d9cc496f17d0" providerId="ADAL" clId="{910A8BEE-2D55-4B8D-8956-57E53E9745D7}" dt="2021-08-19T08:22:39.456" v="11085" actId="164"/>
          <ac:spMkLst>
            <pc:docMk/>
            <pc:sldMk cId="179849451" sldId="4196"/>
            <ac:spMk id="3" creationId="{8E9D8C31-08FA-424D-BBDA-E8899615D26F}"/>
          </ac:spMkLst>
        </pc:spChg>
        <pc:spChg chg="add del mod">
          <ac:chgData name="Sudarshan Chakravarthi" userId="9632d19e-631d-46a5-9e9a-d9cc496f17d0" providerId="ADAL" clId="{910A8BEE-2D55-4B8D-8956-57E53E9745D7}" dt="2021-07-27T17:58:02.915" v="5293" actId="478"/>
          <ac:spMkLst>
            <pc:docMk/>
            <pc:sldMk cId="179849451" sldId="4196"/>
            <ac:spMk id="4" creationId="{C51C5E4A-BB0D-403E-AE77-152BB9B1FC36}"/>
          </ac:spMkLst>
        </pc:spChg>
        <pc:spChg chg="add del mod">
          <ac:chgData name="Sudarshan Chakravarthi" userId="9632d19e-631d-46a5-9e9a-d9cc496f17d0" providerId="ADAL" clId="{910A8BEE-2D55-4B8D-8956-57E53E9745D7}" dt="2021-07-27T17:58:02.915" v="5293" actId="478"/>
          <ac:spMkLst>
            <pc:docMk/>
            <pc:sldMk cId="179849451" sldId="4196"/>
            <ac:spMk id="5" creationId="{14E442BB-971A-44F5-9D06-087E78D7531F}"/>
          </ac:spMkLst>
        </pc:spChg>
        <pc:spChg chg="add del mod">
          <ac:chgData name="Sudarshan Chakravarthi" userId="9632d19e-631d-46a5-9e9a-d9cc496f17d0" providerId="ADAL" clId="{910A8BEE-2D55-4B8D-8956-57E53E9745D7}" dt="2021-07-27T17:58:02.915" v="5293" actId="478"/>
          <ac:spMkLst>
            <pc:docMk/>
            <pc:sldMk cId="179849451" sldId="4196"/>
            <ac:spMk id="6" creationId="{A0C34949-1554-449E-BD7C-4B76B3A3E911}"/>
          </ac:spMkLst>
        </pc:spChg>
        <pc:spChg chg="add del mod">
          <ac:chgData name="Sudarshan Chakravarthi" userId="9632d19e-631d-46a5-9e9a-d9cc496f17d0" providerId="ADAL" clId="{910A8BEE-2D55-4B8D-8956-57E53E9745D7}" dt="2021-07-27T18:05:59.401" v="6381" actId="478"/>
          <ac:spMkLst>
            <pc:docMk/>
            <pc:sldMk cId="179849451" sldId="4196"/>
            <ac:spMk id="7" creationId="{963A6D05-2293-4632-A161-B6D44C4BEAB5}"/>
          </ac:spMkLst>
        </pc:spChg>
        <pc:spChg chg="add del mod">
          <ac:chgData name="Sudarshan Chakravarthi" userId="9632d19e-631d-46a5-9e9a-d9cc496f17d0" providerId="ADAL" clId="{910A8BEE-2D55-4B8D-8956-57E53E9745D7}" dt="2021-07-27T18:06:04.551" v="6384" actId="478"/>
          <ac:spMkLst>
            <pc:docMk/>
            <pc:sldMk cId="179849451" sldId="4196"/>
            <ac:spMk id="8" creationId="{36120D5A-23BA-4133-B794-1A93197C6780}"/>
          </ac:spMkLst>
        </pc:spChg>
        <pc:spChg chg="add del mod">
          <ac:chgData name="Sudarshan Chakravarthi" userId="9632d19e-631d-46a5-9e9a-d9cc496f17d0" providerId="ADAL" clId="{910A8BEE-2D55-4B8D-8956-57E53E9745D7}" dt="2021-07-27T18:06:04.033" v="6383" actId="478"/>
          <ac:spMkLst>
            <pc:docMk/>
            <pc:sldMk cId="179849451" sldId="4196"/>
            <ac:spMk id="9" creationId="{D2D41C6D-A135-474F-8265-011C1B2F6EE5}"/>
          </ac:spMkLst>
        </pc:spChg>
        <pc:spChg chg="add del mod">
          <ac:chgData name="Sudarshan Chakravarthi" userId="9632d19e-631d-46a5-9e9a-d9cc496f17d0" providerId="ADAL" clId="{910A8BEE-2D55-4B8D-8956-57E53E9745D7}" dt="2021-07-27T18:05:57.093" v="6380" actId="478"/>
          <ac:spMkLst>
            <pc:docMk/>
            <pc:sldMk cId="179849451" sldId="4196"/>
            <ac:spMk id="10" creationId="{DAB88611-DD99-4C2E-A0B6-571DD96A8EC4}"/>
          </ac:spMkLst>
        </pc:spChg>
        <pc:spChg chg="add mod">
          <ac:chgData name="Sudarshan Chakravarthi" userId="9632d19e-631d-46a5-9e9a-d9cc496f17d0" providerId="ADAL" clId="{910A8BEE-2D55-4B8D-8956-57E53E9745D7}" dt="2021-08-19T08:22:39.456" v="11085" actId="164"/>
          <ac:spMkLst>
            <pc:docMk/>
            <pc:sldMk cId="179849451" sldId="4196"/>
            <ac:spMk id="11" creationId="{D511126B-780F-4DB0-9E9B-6049B2013030}"/>
          </ac:spMkLst>
        </pc:spChg>
        <pc:spChg chg="add mod">
          <ac:chgData name="Sudarshan Chakravarthi" userId="9632d19e-631d-46a5-9e9a-d9cc496f17d0" providerId="ADAL" clId="{910A8BEE-2D55-4B8D-8956-57E53E9745D7}" dt="2021-08-19T08:22:39.456" v="11085" actId="164"/>
          <ac:spMkLst>
            <pc:docMk/>
            <pc:sldMk cId="179849451" sldId="4196"/>
            <ac:spMk id="12" creationId="{81B6B6EB-08E3-4CB8-9DAD-21F306A64338}"/>
          </ac:spMkLst>
        </pc:spChg>
        <pc:spChg chg="add mod">
          <ac:chgData name="Sudarshan Chakravarthi" userId="9632d19e-631d-46a5-9e9a-d9cc496f17d0" providerId="ADAL" clId="{910A8BEE-2D55-4B8D-8956-57E53E9745D7}" dt="2021-08-19T08:22:39.456" v="11085" actId="164"/>
          <ac:spMkLst>
            <pc:docMk/>
            <pc:sldMk cId="179849451" sldId="4196"/>
            <ac:spMk id="13" creationId="{0CCE8A5B-DBD5-43D3-A2DB-7D9572D41BD9}"/>
          </ac:spMkLst>
        </pc:spChg>
        <pc:spChg chg="add mod">
          <ac:chgData name="Sudarshan Chakravarthi" userId="9632d19e-631d-46a5-9e9a-d9cc496f17d0" providerId="ADAL" clId="{910A8BEE-2D55-4B8D-8956-57E53E9745D7}" dt="2021-08-19T08:22:39.456" v="11085" actId="164"/>
          <ac:spMkLst>
            <pc:docMk/>
            <pc:sldMk cId="179849451" sldId="4196"/>
            <ac:spMk id="14" creationId="{9154AE94-78F8-40D0-ADE6-6ABAB66C3B2B}"/>
          </ac:spMkLst>
        </pc:spChg>
        <pc:spChg chg="add mod ord">
          <ac:chgData name="Sudarshan Chakravarthi" userId="9632d19e-631d-46a5-9e9a-d9cc496f17d0" providerId="ADAL" clId="{910A8BEE-2D55-4B8D-8956-57E53E9745D7}" dt="2022-08-26T11:25:20.450" v="14641" actId="404"/>
          <ac:spMkLst>
            <pc:docMk/>
            <pc:sldMk cId="179849451" sldId="4196"/>
            <ac:spMk id="15" creationId="{7095F2DB-7E5D-4191-8DE4-A402EEEB98B7}"/>
          </ac:spMkLst>
        </pc:spChg>
        <pc:spChg chg="add mod">
          <ac:chgData name="Sudarshan Chakravarthi" userId="9632d19e-631d-46a5-9e9a-d9cc496f17d0" providerId="ADAL" clId="{910A8BEE-2D55-4B8D-8956-57E53E9745D7}" dt="2021-08-19T08:22:39.456" v="11085" actId="164"/>
          <ac:spMkLst>
            <pc:docMk/>
            <pc:sldMk cId="179849451" sldId="4196"/>
            <ac:spMk id="17" creationId="{409C92A3-72F9-405C-9172-AD3074E85B0B}"/>
          </ac:spMkLst>
        </pc:spChg>
        <pc:spChg chg="add mod">
          <ac:chgData name="Sudarshan Chakravarthi" userId="9632d19e-631d-46a5-9e9a-d9cc496f17d0" providerId="ADAL" clId="{910A8BEE-2D55-4B8D-8956-57E53E9745D7}" dt="2021-08-19T08:22:39.456" v="11085" actId="164"/>
          <ac:spMkLst>
            <pc:docMk/>
            <pc:sldMk cId="179849451" sldId="4196"/>
            <ac:spMk id="18" creationId="{19E0E21E-FC39-4000-8B4F-EAB357ABED8D}"/>
          </ac:spMkLst>
        </pc:spChg>
        <pc:spChg chg="add mod">
          <ac:chgData name="Sudarshan Chakravarthi" userId="9632d19e-631d-46a5-9e9a-d9cc496f17d0" providerId="ADAL" clId="{910A8BEE-2D55-4B8D-8956-57E53E9745D7}" dt="2021-08-19T08:22:39.456" v="11085" actId="164"/>
          <ac:spMkLst>
            <pc:docMk/>
            <pc:sldMk cId="179849451" sldId="4196"/>
            <ac:spMk id="19" creationId="{24A881BC-6528-447A-AA14-A27188EEB426}"/>
          </ac:spMkLst>
        </pc:spChg>
        <pc:spChg chg="add mod">
          <ac:chgData name="Sudarshan Chakravarthi" userId="9632d19e-631d-46a5-9e9a-d9cc496f17d0" providerId="ADAL" clId="{910A8BEE-2D55-4B8D-8956-57E53E9745D7}" dt="2021-08-19T08:22:39.456" v="11085" actId="164"/>
          <ac:spMkLst>
            <pc:docMk/>
            <pc:sldMk cId="179849451" sldId="4196"/>
            <ac:spMk id="20" creationId="{F78B13CE-EECB-4907-82AA-D6D066A95FCD}"/>
          </ac:spMkLst>
        </pc:spChg>
        <pc:spChg chg="add del mod">
          <ac:chgData name="Sudarshan Chakravarthi" userId="9632d19e-631d-46a5-9e9a-d9cc496f17d0" providerId="ADAL" clId="{910A8BEE-2D55-4B8D-8956-57E53E9745D7}" dt="2021-08-19T08:16:13.543" v="10984" actId="478"/>
          <ac:spMkLst>
            <pc:docMk/>
            <pc:sldMk cId="179849451" sldId="4196"/>
            <ac:spMk id="21" creationId="{E30FF14E-AD00-422E-8BA7-ECBE2180B9FF}"/>
          </ac:spMkLst>
        </pc:spChg>
        <pc:spChg chg="add mod">
          <ac:chgData name="Sudarshan Chakravarthi" userId="9632d19e-631d-46a5-9e9a-d9cc496f17d0" providerId="ADAL" clId="{910A8BEE-2D55-4B8D-8956-57E53E9745D7}" dt="2021-08-19T08:22:39.456" v="11085" actId="164"/>
          <ac:spMkLst>
            <pc:docMk/>
            <pc:sldMk cId="179849451" sldId="4196"/>
            <ac:spMk id="22" creationId="{D8A3FA57-DABA-4505-A216-7C55F782972E}"/>
          </ac:spMkLst>
        </pc:spChg>
        <pc:spChg chg="add mod">
          <ac:chgData name="Sudarshan Chakravarthi" userId="9632d19e-631d-46a5-9e9a-d9cc496f17d0" providerId="ADAL" clId="{910A8BEE-2D55-4B8D-8956-57E53E9745D7}" dt="2021-08-19T08:22:39.456" v="11085" actId="164"/>
          <ac:spMkLst>
            <pc:docMk/>
            <pc:sldMk cId="179849451" sldId="4196"/>
            <ac:spMk id="23" creationId="{644F0D6C-F893-41F0-B291-192B2692D188}"/>
          </ac:spMkLst>
        </pc:spChg>
        <pc:spChg chg="add del mod">
          <ac:chgData name="Sudarshan Chakravarthi" userId="9632d19e-631d-46a5-9e9a-d9cc496f17d0" providerId="ADAL" clId="{910A8BEE-2D55-4B8D-8956-57E53E9745D7}" dt="2021-08-19T08:16:13.543" v="10984" actId="478"/>
          <ac:spMkLst>
            <pc:docMk/>
            <pc:sldMk cId="179849451" sldId="4196"/>
            <ac:spMk id="24" creationId="{4B2BB04F-1953-475E-A26D-B54918ABC6AB}"/>
          </ac:spMkLst>
        </pc:spChg>
        <pc:spChg chg="add del mod">
          <ac:chgData name="Sudarshan Chakravarthi" userId="9632d19e-631d-46a5-9e9a-d9cc496f17d0" providerId="ADAL" clId="{910A8BEE-2D55-4B8D-8956-57E53E9745D7}" dt="2021-08-19T08:16:13.543" v="10984" actId="478"/>
          <ac:spMkLst>
            <pc:docMk/>
            <pc:sldMk cId="179849451" sldId="4196"/>
            <ac:spMk id="25" creationId="{3B7FEA77-8045-40D2-9239-203346EE1CCE}"/>
          </ac:spMkLst>
        </pc:spChg>
        <pc:spChg chg="add mod">
          <ac:chgData name="Sudarshan Chakravarthi" userId="9632d19e-631d-46a5-9e9a-d9cc496f17d0" providerId="ADAL" clId="{910A8BEE-2D55-4B8D-8956-57E53E9745D7}" dt="2021-08-19T08:22:39.456" v="11085" actId="164"/>
          <ac:spMkLst>
            <pc:docMk/>
            <pc:sldMk cId="179849451" sldId="4196"/>
            <ac:spMk id="26" creationId="{6EF408D6-7C20-4CDF-9D98-3B7F7955012D}"/>
          </ac:spMkLst>
        </pc:spChg>
        <pc:spChg chg="add mod">
          <ac:chgData name="Sudarshan Chakravarthi" userId="9632d19e-631d-46a5-9e9a-d9cc496f17d0" providerId="ADAL" clId="{910A8BEE-2D55-4B8D-8956-57E53E9745D7}" dt="2021-08-19T08:22:39.456" v="11085" actId="164"/>
          <ac:spMkLst>
            <pc:docMk/>
            <pc:sldMk cId="179849451" sldId="4196"/>
            <ac:spMk id="27" creationId="{CDD6FDA8-13B1-4116-B0EA-858EE8702750}"/>
          </ac:spMkLst>
        </pc:spChg>
        <pc:spChg chg="add mod">
          <ac:chgData name="Sudarshan Chakravarthi" userId="9632d19e-631d-46a5-9e9a-d9cc496f17d0" providerId="ADAL" clId="{910A8BEE-2D55-4B8D-8956-57E53E9745D7}" dt="2021-08-19T08:22:39.456" v="11085" actId="164"/>
          <ac:spMkLst>
            <pc:docMk/>
            <pc:sldMk cId="179849451" sldId="4196"/>
            <ac:spMk id="28" creationId="{0E34617E-B263-4152-A2D7-5539E58095F1}"/>
          </ac:spMkLst>
        </pc:spChg>
        <pc:spChg chg="add mod">
          <ac:chgData name="Sudarshan Chakravarthi" userId="9632d19e-631d-46a5-9e9a-d9cc496f17d0" providerId="ADAL" clId="{910A8BEE-2D55-4B8D-8956-57E53E9745D7}" dt="2021-08-19T08:22:39.456" v="11085" actId="164"/>
          <ac:spMkLst>
            <pc:docMk/>
            <pc:sldMk cId="179849451" sldId="4196"/>
            <ac:spMk id="29" creationId="{82A9FAEE-C8D3-4402-B53A-22822D1FC7E9}"/>
          </ac:spMkLst>
        </pc:spChg>
        <pc:spChg chg="add mod">
          <ac:chgData name="Sudarshan Chakravarthi" userId="9632d19e-631d-46a5-9e9a-d9cc496f17d0" providerId="ADAL" clId="{910A8BEE-2D55-4B8D-8956-57E53E9745D7}" dt="2021-08-19T08:22:39.456" v="11085" actId="164"/>
          <ac:spMkLst>
            <pc:docMk/>
            <pc:sldMk cId="179849451" sldId="4196"/>
            <ac:spMk id="30" creationId="{E0B5A9D3-DF61-4BDF-8690-C2623BF975D7}"/>
          </ac:spMkLst>
        </pc:spChg>
        <pc:spChg chg="add mod">
          <ac:chgData name="Sudarshan Chakravarthi" userId="9632d19e-631d-46a5-9e9a-d9cc496f17d0" providerId="ADAL" clId="{910A8BEE-2D55-4B8D-8956-57E53E9745D7}" dt="2021-08-19T08:22:39.456" v="11085" actId="164"/>
          <ac:spMkLst>
            <pc:docMk/>
            <pc:sldMk cId="179849451" sldId="4196"/>
            <ac:spMk id="31" creationId="{C20E1314-7187-4837-AF73-2E39A47E66C0}"/>
          </ac:spMkLst>
        </pc:spChg>
        <pc:spChg chg="add mod">
          <ac:chgData name="Sudarshan Chakravarthi" userId="9632d19e-631d-46a5-9e9a-d9cc496f17d0" providerId="ADAL" clId="{910A8BEE-2D55-4B8D-8956-57E53E9745D7}" dt="2021-08-19T08:22:39.456" v="11085" actId="164"/>
          <ac:spMkLst>
            <pc:docMk/>
            <pc:sldMk cId="179849451" sldId="4196"/>
            <ac:spMk id="32" creationId="{A79C5A39-40CA-494D-A9F6-F987C44F6737}"/>
          </ac:spMkLst>
        </pc:spChg>
        <pc:spChg chg="add mod">
          <ac:chgData name="Sudarshan Chakravarthi" userId="9632d19e-631d-46a5-9e9a-d9cc496f17d0" providerId="ADAL" clId="{910A8BEE-2D55-4B8D-8956-57E53E9745D7}" dt="2021-08-19T08:22:39.456" v="11085" actId="164"/>
          <ac:spMkLst>
            <pc:docMk/>
            <pc:sldMk cId="179849451" sldId="4196"/>
            <ac:spMk id="33" creationId="{B419A536-18E5-47DB-87E5-B2D4F79C048F}"/>
          </ac:spMkLst>
        </pc:spChg>
        <pc:spChg chg="add mod">
          <ac:chgData name="Sudarshan Chakravarthi" userId="9632d19e-631d-46a5-9e9a-d9cc496f17d0" providerId="ADAL" clId="{910A8BEE-2D55-4B8D-8956-57E53E9745D7}" dt="2021-08-19T08:22:39.456" v="11085" actId="164"/>
          <ac:spMkLst>
            <pc:docMk/>
            <pc:sldMk cId="179849451" sldId="4196"/>
            <ac:spMk id="34" creationId="{B41BF45A-464D-4466-AC1E-4EEFEF65296D}"/>
          </ac:spMkLst>
        </pc:spChg>
        <pc:spChg chg="add mod">
          <ac:chgData name="Sudarshan Chakravarthi" userId="9632d19e-631d-46a5-9e9a-d9cc496f17d0" providerId="ADAL" clId="{910A8BEE-2D55-4B8D-8956-57E53E9745D7}" dt="2021-08-19T08:22:39.456" v="11085" actId="164"/>
          <ac:spMkLst>
            <pc:docMk/>
            <pc:sldMk cId="179849451" sldId="4196"/>
            <ac:spMk id="35" creationId="{40602426-6B32-4319-A0C3-30C69AADC102}"/>
          </ac:spMkLst>
        </pc:spChg>
        <pc:spChg chg="add mod">
          <ac:chgData name="Sudarshan Chakravarthi" userId="9632d19e-631d-46a5-9e9a-d9cc496f17d0" providerId="ADAL" clId="{910A8BEE-2D55-4B8D-8956-57E53E9745D7}" dt="2021-08-19T08:22:39.456" v="11085" actId="164"/>
          <ac:spMkLst>
            <pc:docMk/>
            <pc:sldMk cId="179849451" sldId="4196"/>
            <ac:spMk id="36" creationId="{01346803-D65F-41B3-8AF6-CB95322049E5}"/>
          </ac:spMkLst>
        </pc:spChg>
        <pc:spChg chg="add mod">
          <ac:chgData name="Sudarshan Chakravarthi" userId="9632d19e-631d-46a5-9e9a-d9cc496f17d0" providerId="ADAL" clId="{910A8BEE-2D55-4B8D-8956-57E53E9745D7}" dt="2021-08-19T08:22:39.456" v="11085" actId="164"/>
          <ac:spMkLst>
            <pc:docMk/>
            <pc:sldMk cId="179849451" sldId="4196"/>
            <ac:spMk id="37" creationId="{37F2D83C-81B2-4AE3-B379-1067EE99299C}"/>
          </ac:spMkLst>
        </pc:spChg>
        <pc:spChg chg="add mod">
          <ac:chgData name="Sudarshan Chakravarthi" userId="9632d19e-631d-46a5-9e9a-d9cc496f17d0" providerId="ADAL" clId="{910A8BEE-2D55-4B8D-8956-57E53E9745D7}" dt="2021-08-19T08:22:39.456" v="11085" actId="164"/>
          <ac:spMkLst>
            <pc:docMk/>
            <pc:sldMk cId="179849451" sldId="4196"/>
            <ac:spMk id="38" creationId="{82A1DA78-E996-49F0-8409-A289758EF395}"/>
          </ac:spMkLst>
        </pc:spChg>
        <pc:spChg chg="add del mod">
          <ac:chgData name="Sudarshan Chakravarthi" userId="9632d19e-631d-46a5-9e9a-d9cc496f17d0" providerId="ADAL" clId="{910A8BEE-2D55-4B8D-8956-57E53E9745D7}" dt="2021-08-19T08:22:17.501" v="11058" actId="478"/>
          <ac:spMkLst>
            <pc:docMk/>
            <pc:sldMk cId="179849451" sldId="4196"/>
            <ac:spMk id="39" creationId="{61CAB604-13DB-458F-91A5-5A4CE97233F9}"/>
          </ac:spMkLst>
        </pc:spChg>
        <pc:spChg chg="add del mod">
          <ac:chgData name="Sudarshan Chakravarthi" userId="9632d19e-631d-46a5-9e9a-d9cc496f17d0" providerId="ADAL" clId="{910A8BEE-2D55-4B8D-8956-57E53E9745D7}" dt="2021-08-19T08:22:16.533" v="11057" actId="478"/>
          <ac:spMkLst>
            <pc:docMk/>
            <pc:sldMk cId="179849451" sldId="4196"/>
            <ac:spMk id="40" creationId="{8FDCF76D-A70C-4296-A1F8-C489E026742F}"/>
          </ac:spMkLst>
        </pc:spChg>
        <pc:grpChg chg="add mod">
          <ac:chgData name="Sudarshan Chakravarthi" userId="9632d19e-631d-46a5-9e9a-d9cc496f17d0" providerId="ADAL" clId="{910A8BEE-2D55-4B8D-8956-57E53E9745D7}" dt="2021-08-19T08:22:39.456" v="11085" actId="164"/>
          <ac:grpSpMkLst>
            <pc:docMk/>
            <pc:sldMk cId="179849451" sldId="4196"/>
            <ac:grpSpMk id="7" creationId="{935EE3B8-6897-4716-A0FB-5538F4330651}"/>
          </ac:grpSpMkLst>
        </pc:grpChg>
        <pc:picChg chg="add del mod">
          <ac:chgData name="Sudarshan Chakravarthi" userId="9632d19e-631d-46a5-9e9a-d9cc496f17d0" providerId="ADAL" clId="{910A8BEE-2D55-4B8D-8956-57E53E9745D7}" dt="2021-08-19T08:18:25.718" v="11006" actId="478"/>
          <ac:picMkLst>
            <pc:docMk/>
            <pc:sldMk cId="179849451" sldId="4196"/>
            <ac:picMk id="6" creationId="{8E1CEAA5-CB39-4E5B-8A50-4F8CE2A4FD1D}"/>
          </ac:picMkLst>
        </pc:picChg>
        <pc:picChg chg="add mod">
          <ac:chgData name="Sudarshan Chakravarthi" userId="9632d19e-631d-46a5-9e9a-d9cc496f17d0" providerId="ADAL" clId="{910A8BEE-2D55-4B8D-8956-57E53E9745D7}" dt="2021-07-27T17:53:22.412" v="5025"/>
          <ac:picMkLst>
            <pc:docMk/>
            <pc:sldMk cId="179849451" sldId="4196"/>
            <ac:picMk id="16" creationId="{3F3445D9-7683-48EB-B277-FC7658B73506}"/>
          </ac:picMkLst>
        </pc:picChg>
      </pc:sldChg>
      <pc:sldChg chg="new del">
        <pc:chgData name="Sudarshan Chakravarthi" userId="9632d19e-631d-46a5-9e9a-d9cc496f17d0" providerId="ADAL" clId="{910A8BEE-2D55-4B8D-8956-57E53E9745D7}" dt="2022-08-26T11:11:00.554" v="14408" actId="47"/>
        <pc:sldMkLst>
          <pc:docMk/>
          <pc:sldMk cId="3707439826" sldId="4197"/>
        </pc:sldMkLst>
      </pc:sldChg>
      <pc:sldChg chg="addSp delSp modSp new del mod">
        <pc:chgData name="Sudarshan Chakravarthi" userId="9632d19e-631d-46a5-9e9a-d9cc496f17d0" providerId="ADAL" clId="{910A8BEE-2D55-4B8D-8956-57E53E9745D7}" dt="2021-07-28T10:50:47.292" v="8118" actId="47"/>
        <pc:sldMkLst>
          <pc:docMk/>
          <pc:sldMk cId="1805187814" sldId="4198"/>
        </pc:sldMkLst>
        <pc:spChg chg="add mod">
          <ac:chgData name="Sudarshan Chakravarthi" userId="9632d19e-631d-46a5-9e9a-d9cc496f17d0" providerId="ADAL" clId="{910A8BEE-2D55-4B8D-8956-57E53E9745D7}" dt="2021-07-28T10:48:11.693" v="8086" actId="1076"/>
          <ac:spMkLst>
            <pc:docMk/>
            <pc:sldMk cId="1805187814" sldId="4198"/>
            <ac:spMk id="3" creationId="{6373B613-8511-495E-A910-AFEF4C886FF9}"/>
          </ac:spMkLst>
        </pc:spChg>
        <pc:spChg chg="add mod">
          <ac:chgData name="Sudarshan Chakravarthi" userId="9632d19e-631d-46a5-9e9a-d9cc496f17d0" providerId="ADAL" clId="{910A8BEE-2D55-4B8D-8956-57E53E9745D7}" dt="2021-07-28T09:31:13.119" v="8025" actId="1076"/>
          <ac:spMkLst>
            <pc:docMk/>
            <pc:sldMk cId="1805187814" sldId="4198"/>
            <ac:spMk id="5" creationId="{2875DE4D-8D2E-490B-8F75-03A4B1859109}"/>
          </ac:spMkLst>
        </pc:spChg>
        <pc:spChg chg="add del mod">
          <ac:chgData name="Sudarshan Chakravarthi" userId="9632d19e-631d-46a5-9e9a-d9cc496f17d0" providerId="ADAL" clId="{910A8BEE-2D55-4B8D-8956-57E53E9745D7}" dt="2021-07-28T10:50:41.071" v="8116" actId="21"/>
          <ac:spMkLst>
            <pc:docMk/>
            <pc:sldMk cId="1805187814" sldId="4198"/>
            <ac:spMk id="6" creationId="{29FD5455-972D-49C7-963C-468563C062EE}"/>
          </ac:spMkLst>
        </pc:spChg>
        <pc:spChg chg="add mod">
          <ac:chgData name="Sudarshan Chakravarthi" userId="9632d19e-631d-46a5-9e9a-d9cc496f17d0" providerId="ADAL" clId="{910A8BEE-2D55-4B8D-8956-57E53E9745D7}" dt="2021-07-28T10:49:28.598" v="8098" actId="1076"/>
          <ac:spMkLst>
            <pc:docMk/>
            <pc:sldMk cId="1805187814" sldId="4198"/>
            <ac:spMk id="8" creationId="{E85A4088-8ABF-4495-9A4E-654DDAB2CD6A}"/>
          </ac:spMkLst>
        </pc:spChg>
        <pc:picChg chg="add del mod">
          <ac:chgData name="Sudarshan Chakravarthi" userId="9632d19e-631d-46a5-9e9a-d9cc496f17d0" providerId="ADAL" clId="{910A8BEE-2D55-4B8D-8956-57E53E9745D7}" dt="2021-07-28T10:50:41.071" v="8116" actId="21"/>
          <ac:picMkLst>
            <pc:docMk/>
            <pc:sldMk cId="1805187814" sldId="4198"/>
            <ac:picMk id="7" creationId="{1E2488ED-F2C9-40C3-A262-380C0AB1B59F}"/>
          </ac:picMkLst>
        </pc:picChg>
      </pc:sldChg>
      <pc:sldChg chg="addSp delSp modSp new del mod">
        <pc:chgData name="Sudarshan Chakravarthi" userId="9632d19e-631d-46a5-9e9a-d9cc496f17d0" providerId="ADAL" clId="{910A8BEE-2D55-4B8D-8956-57E53E9745D7}" dt="2022-08-26T12:13:02.474" v="14982" actId="2696"/>
        <pc:sldMkLst>
          <pc:docMk/>
          <pc:sldMk cId="4097094333" sldId="4199"/>
        </pc:sldMkLst>
        <pc:spChg chg="add del mod">
          <ac:chgData name="Sudarshan Chakravarthi" userId="9632d19e-631d-46a5-9e9a-d9cc496f17d0" providerId="ADAL" clId="{910A8BEE-2D55-4B8D-8956-57E53E9745D7}" dt="2021-07-28T09:27:45.396" v="7974" actId="21"/>
          <ac:spMkLst>
            <pc:docMk/>
            <pc:sldMk cId="4097094333" sldId="4199"/>
            <ac:spMk id="2" creationId="{4D77268C-F6E9-4C2F-B5A2-0D8400666B7E}"/>
          </ac:spMkLst>
        </pc:spChg>
        <pc:spChg chg="mod">
          <ac:chgData name="Sudarshan Chakravarthi" userId="9632d19e-631d-46a5-9e9a-d9cc496f17d0" providerId="ADAL" clId="{910A8BEE-2D55-4B8D-8956-57E53E9745D7}" dt="2021-07-27T18:35:24.526" v="7001"/>
          <ac:spMkLst>
            <pc:docMk/>
            <pc:sldMk cId="4097094333" sldId="4199"/>
            <ac:spMk id="4" creationId="{F956F5DA-A130-434E-8653-245DC9DBAB96}"/>
          </ac:spMkLst>
        </pc:spChg>
        <pc:spChg chg="mod">
          <ac:chgData name="Sudarshan Chakravarthi" userId="9632d19e-631d-46a5-9e9a-d9cc496f17d0" providerId="ADAL" clId="{910A8BEE-2D55-4B8D-8956-57E53E9745D7}" dt="2021-07-27T18:35:24.526" v="7001"/>
          <ac:spMkLst>
            <pc:docMk/>
            <pc:sldMk cId="4097094333" sldId="4199"/>
            <ac:spMk id="5" creationId="{5D5487F9-794E-4059-AECE-027C0A8DE802}"/>
          </ac:spMkLst>
        </pc:spChg>
        <pc:spChg chg="mod">
          <ac:chgData name="Sudarshan Chakravarthi" userId="9632d19e-631d-46a5-9e9a-d9cc496f17d0" providerId="ADAL" clId="{910A8BEE-2D55-4B8D-8956-57E53E9745D7}" dt="2021-07-27T18:35:24.526" v="7001"/>
          <ac:spMkLst>
            <pc:docMk/>
            <pc:sldMk cId="4097094333" sldId="4199"/>
            <ac:spMk id="6" creationId="{82E9D52E-4A50-421F-AC82-117F36168878}"/>
          </ac:spMkLst>
        </pc:spChg>
        <pc:spChg chg="mod">
          <ac:chgData name="Sudarshan Chakravarthi" userId="9632d19e-631d-46a5-9e9a-d9cc496f17d0" providerId="ADAL" clId="{910A8BEE-2D55-4B8D-8956-57E53E9745D7}" dt="2021-07-27T18:35:24.526" v="7001"/>
          <ac:spMkLst>
            <pc:docMk/>
            <pc:sldMk cId="4097094333" sldId="4199"/>
            <ac:spMk id="7" creationId="{39AE82A3-DC64-419B-ABAC-469D35E29C06}"/>
          </ac:spMkLst>
        </pc:spChg>
        <pc:spChg chg="mod">
          <ac:chgData name="Sudarshan Chakravarthi" userId="9632d19e-631d-46a5-9e9a-d9cc496f17d0" providerId="ADAL" clId="{910A8BEE-2D55-4B8D-8956-57E53E9745D7}" dt="2021-07-27T18:35:24.526" v="7001"/>
          <ac:spMkLst>
            <pc:docMk/>
            <pc:sldMk cId="4097094333" sldId="4199"/>
            <ac:spMk id="8" creationId="{C3F13B0F-2FC0-4B5F-BB9F-79290000DC5F}"/>
          </ac:spMkLst>
        </pc:spChg>
        <pc:spChg chg="mod">
          <ac:chgData name="Sudarshan Chakravarthi" userId="9632d19e-631d-46a5-9e9a-d9cc496f17d0" providerId="ADAL" clId="{910A8BEE-2D55-4B8D-8956-57E53E9745D7}" dt="2021-07-27T18:35:24.526" v="7001"/>
          <ac:spMkLst>
            <pc:docMk/>
            <pc:sldMk cId="4097094333" sldId="4199"/>
            <ac:spMk id="9" creationId="{D3380A3E-13E2-4BE9-8FBC-EFA9030BD895}"/>
          </ac:spMkLst>
        </pc:spChg>
        <pc:spChg chg="mod">
          <ac:chgData name="Sudarshan Chakravarthi" userId="9632d19e-631d-46a5-9e9a-d9cc496f17d0" providerId="ADAL" clId="{910A8BEE-2D55-4B8D-8956-57E53E9745D7}" dt="2021-07-27T18:35:24.526" v="7001"/>
          <ac:spMkLst>
            <pc:docMk/>
            <pc:sldMk cId="4097094333" sldId="4199"/>
            <ac:spMk id="10" creationId="{21C52B29-7AD0-4799-8B71-1F31E617FBA9}"/>
          </ac:spMkLst>
        </pc:spChg>
        <pc:spChg chg="mod">
          <ac:chgData name="Sudarshan Chakravarthi" userId="9632d19e-631d-46a5-9e9a-d9cc496f17d0" providerId="ADAL" clId="{910A8BEE-2D55-4B8D-8956-57E53E9745D7}" dt="2021-07-27T18:35:24.526" v="7001"/>
          <ac:spMkLst>
            <pc:docMk/>
            <pc:sldMk cId="4097094333" sldId="4199"/>
            <ac:spMk id="11" creationId="{90BB7156-D8DE-4C8A-9A00-6367FD3F0408}"/>
          </ac:spMkLst>
        </pc:spChg>
        <pc:spChg chg="mod">
          <ac:chgData name="Sudarshan Chakravarthi" userId="9632d19e-631d-46a5-9e9a-d9cc496f17d0" providerId="ADAL" clId="{910A8BEE-2D55-4B8D-8956-57E53E9745D7}" dt="2021-07-28T09:27:35.657" v="7973" actId="2711"/>
          <ac:spMkLst>
            <pc:docMk/>
            <pc:sldMk cId="4097094333" sldId="4199"/>
            <ac:spMk id="13" creationId="{B73966A3-AC38-47F7-817D-55E762405F33}"/>
          </ac:spMkLst>
        </pc:spChg>
        <pc:spChg chg="mod">
          <ac:chgData name="Sudarshan Chakravarthi" userId="9632d19e-631d-46a5-9e9a-d9cc496f17d0" providerId="ADAL" clId="{910A8BEE-2D55-4B8D-8956-57E53E9745D7}" dt="2021-07-28T09:27:35.657" v="7973" actId="2711"/>
          <ac:spMkLst>
            <pc:docMk/>
            <pc:sldMk cId="4097094333" sldId="4199"/>
            <ac:spMk id="14" creationId="{B575069C-1953-4C05-9218-4E17503337BF}"/>
          </ac:spMkLst>
        </pc:spChg>
        <pc:spChg chg="mod">
          <ac:chgData name="Sudarshan Chakravarthi" userId="9632d19e-631d-46a5-9e9a-d9cc496f17d0" providerId="ADAL" clId="{910A8BEE-2D55-4B8D-8956-57E53E9745D7}" dt="2021-07-28T09:27:35.657" v="7973" actId="2711"/>
          <ac:spMkLst>
            <pc:docMk/>
            <pc:sldMk cId="4097094333" sldId="4199"/>
            <ac:spMk id="15" creationId="{12029832-E325-4425-81F8-2449C74593FF}"/>
          </ac:spMkLst>
        </pc:spChg>
        <pc:spChg chg="mod">
          <ac:chgData name="Sudarshan Chakravarthi" userId="9632d19e-631d-46a5-9e9a-d9cc496f17d0" providerId="ADAL" clId="{910A8BEE-2D55-4B8D-8956-57E53E9745D7}" dt="2021-07-28T09:27:35.657" v="7973" actId="2711"/>
          <ac:spMkLst>
            <pc:docMk/>
            <pc:sldMk cId="4097094333" sldId="4199"/>
            <ac:spMk id="16" creationId="{BC4FAC9B-2635-4936-8E3A-4F8B325D2FE5}"/>
          </ac:spMkLst>
        </pc:spChg>
        <pc:spChg chg="mod">
          <ac:chgData name="Sudarshan Chakravarthi" userId="9632d19e-631d-46a5-9e9a-d9cc496f17d0" providerId="ADAL" clId="{910A8BEE-2D55-4B8D-8956-57E53E9745D7}" dt="2021-07-28T09:27:35.657" v="7973" actId="2711"/>
          <ac:spMkLst>
            <pc:docMk/>
            <pc:sldMk cId="4097094333" sldId="4199"/>
            <ac:spMk id="17" creationId="{EA613A43-C80D-4B4A-9362-D1AAD86472FA}"/>
          </ac:spMkLst>
        </pc:spChg>
        <pc:spChg chg="mod">
          <ac:chgData name="Sudarshan Chakravarthi" userId="9632d19e-631d-46a5-9e9a-d9cc496f17d0" providerId="ADAL" clId="{910A8BEE-2D55-4B8D-8956-57E53E9745D7}" dt="2021-07-28T09:27:35.657" v="7973" actId="2711"/>
          <ac:spMkLst>
            <pc:docMk/>
            <pc:sldMk cId="4097094333" sldId="4199"/>
            <ac:spMk id="18" creationId="{0E24AC24-3467-42E0-A671-F6EFE7BBC381}"/>
          </ac:spMkLst>
        </pc:spChg>
        <pc:spChg chg="mod">
          <ac:chgData name="Sudarshan Chakravarthi" userId="9632d19e-631d-46a5-9e9a-d9cc496f17d0" providerId="ADAL" clId="{910A8BEE-2D55-4B8D-8956-57E53E9745D7}" dt="2021-07-28T09:27:35.657" v="7973" actId="2711"/>
          <ac:spMkLst>
            <pc:docMk/>
            <pc:sldMk cId="4097094333" sldId="4199"/>
            <ac:spMk id="19" creationId="{0708BB83-8466-40FD-8CD3-796E533D64A0}"/>
          </ac:spMkLst>
        </pc:spChg>
        <pc:spChg chg="mod">
          <ac:chgData name="Sudarshan Chakravarthi" userId="9632d19e-631d-46a5-9e9a-d9cc496f17d0" providerId="ADAL" clId="{910A8BEE-2D55-4B8D-8956-57E53E9745D7}" dt="2021-07-28T09:27:35.657" v="7973" actId="2711"/>
          <ac:spMkLst>
            <pc:docMk/>
            <pc:sldMk cId="4097094333" sldId="4199"/>
            <ac:spMk id="20" creationId="{F2F52D99-DF60-4255-8BE4-C86549000F50}"/>
          </ac:spMkLst>
        </pc:spChg>
        <pc:spChg chg="mod">
          <ac:chgData name="Sudarshan Chakravarthi" userId="9632d19e-631d-46a5-9e9a-d9cc496f17d0" providerId="ADAL" clId="{910A8BEE-2D55-4B8D-8956-57E53E9745D7}" dt="2021-07-28T09:27:35.657" v="7973" actId="2711"/>
          <ac:spMkLst>
            <pc:docMk/>
            <pc:sldMk cId="4097094333" sldId="4199"/>
            <ac:spMk id="22" creationId="{9E9DAF5B-9618-4B28-BCA1-363F11E2AD0B}"/>
          </ac:spMkLst>
        </pc:spChg>
        <pc:spChg chg="mod">
          <ac:chgData name="Sudarshan Chakravarthi" userId="9632d19e-631d-46a5-9e9a-d9cc496f17d0" providerId="ADAL" clId="{910A8BEE-2D55-4B8D-8956-57E53E9745D7}" dt="2021-07-28T09:27:35.657" v="7973" actId="2711"/>
          <ac:spMkLst>
            <pc:docMk/>
            <pc:sldMk cId="4097094333" sldId="4199"/>
            <ac:spMk id="23" creationId="{0AA90362-1097-44D7-9F17-5E130F6ABD47}"/>
          </ac:spMkLst>
        </pc:spChg>
        <pc:spChg chg="mod">
          <ac:chgData name="Sudarshan Chakravarthi" userId="9632d19e-631d-46a5-9e9a-d9cc496f17d0" providerId="ADAL" clId="{910A8BEE-2D55-4B8D-8956-57E53E9745D7}" dt="2021-07-28T09:27:35.657" v="7973" actId="2711"/>
          <ac:spMkLst>
            <pc:docMk/>
            <pc:sldMk cId="4097094333" sldId="4199"/>
            <ac:spMk id="25" creationId="{43DBBF8A-1465-48D8-ABAB-F494CBE5B162}"/>
          </ac:spMkLst>
        </pc:spChg>
        <pc:spChg chg="mod">
          <ac:chgData name="Sudarshan Chakravarthi" userId="9632d19e-631d-46a5-9e9a-d9cc496f17d0" providerId="ADAL" clId="{910A8BEE-2D55-4B8D-8956-57E53E9745D7}" dt="2021-07-28T09:27:35.657" v="7973" actId="2711"/>
          <ac:spMkLst>
            <pc:docMk/>
            <pc:sldMk cId="4097094333" sldId="4199"/>
            <ac:spMk id="26" creationId="{E495AFD7-BDEB-4822-9B33-678623616504}"/>
          </ac:spMkLst>
        </pc:spChg>
        <pc:spChg chg="mod">
          <ac:chgData name="Sudarshan Chakravarthi" userId="9632d19e-631d-46a5-9e9a-d9cc496f17d0" providerId="ADAL" clId="{910A8BEE-2D55-4B8D-8956-57E53E9745D7}" dt="2021-07-28T09:27:35.657" v="7973" actId="2711"/>
          <ac:spMkLst>
            <pc:docMk/>
            <pc:sldMk cId="4097094333" sldId="4199"/>
            <ac:spMk id="28" creationId="{81B75241-AB6A-4645-9610-E12B10F73495}"/>
          </ac:spMkLst>
        </pc:spChg>
        <pc:spChg chg="mod">
          <ac:chgData name="Sudarshan Chakravarthi" userId="9632d19e-631d-46a5-9e9a-d9cc496f17d0" providerId="ADAL" clId="{910A8BEE-2D55-4B8D-8956-57E53E9745D7}" dt="2021-07-28T09:27:35.657" v="7973" actId="2711"/>
          <ac:spMkLst>
            <pc:docMk/>
            <pc:sldMk cId="4097094333" sldId="4199"/>
            <ac:spMk id="29" creationId="{524CE67F-7A81-4881-936B-0B2675D2D313}"/>
          </ac:spMkLst>
        </pc:spChg>
        <pc:spChg chg="add del mod topLvl">
          <ac:chgData name="Sudarshan Chakravarthi" userId="9632d19e-631d-46a5-9e9a-d9cc496f17d0" providerId="ADAL" clId="{910A8BEE-2D55-4B8D-8956-57E53E9745D7}" dt="2021-08-15T13:57:26.404" v="8535" actId="33524"/>
          <ac:spMkLst>
            <pc:docMk/>
            <pc:sldMk cId="4097094333" sldId="4199"/>
            <ac:spMk id="31" creationId="{52F39472-F98B-4D40-9E9A-2EDA79A2AD0B}"/>
          </ac:spMkLst>
        </pc:spChg>
        <pc:spChg chg="mod topLvl">
          <ac:chgData name="Sudarshan Chakravarthi" userId="9632d19e-631d-46a5-9e9a-d9cc496f17d0" providerId="ADAL" clId="{910A8BEE-2D55-4B8D-8956-57E53E9745D7}" dt="2021-07-28T09:28:37.544" v="8015" actId="14100"/>
          <ac:spMkLst>
            <pc:docMk/>
            <pc:sldMk cId="4097094333" sldId="4199"/>
            <ac:spMk id="32" creationId="{B9197F5A-275C-4CE4-91C7-EADBAC7890E5}"/>
          </ac:spMkLst>
        </pc:spChg>
        <pc:spChg chg="mod">
          <ac:chgData name="Sudarshan Chakravarthi" userId="9632d19e-631d-46a5-9e9a-d9cc496f17d0" providerId="ADAL" clId="{910A8BEE-2D55-4B8D-8956-57E53E9745D7}" dt="2021-07-28T09:27:35.657" v="7973" actId="2711"/>
          <ac:spMkLst>
            <pc:docMk/>
            <pc:sldMk cId="4097094333" sldId="4199"/>
            <ac:spMk id="34" creationId="{4F7DF228-DC40-40F5-9626-90CCD60E13FB}"/>
          </ac:spMkLst>
        </pc:spChg>
        <pc:spChg chg="mod">
          <ac:chgData name="Sudarshan Chakravarthi" userId="9632d19e-631d-46a5-9e9a-d9cc496f17d0" providerId="ADAL" clId="{910A8BEE-2D55-4B8D-8956-57E53E9745D7}" dt="2021-07-28T09:27:35.657" v="7973" actId="2711"/>
          <ac:spMkLst>
            <pc:docMk/>
            <pc:sldMk cId="4097094333" sldId="4199"/>
            <ac:spMk id="35" creationId="{7B43472A-E471-4337-80F3-14FCA73A6CF7}"/>
          </ac:spMkLst>
        </pc:spChg>
        <pc:spChg chg="mod">
          <ac:chgData name="Sudarshan Chakravarthi" userId="9632d19e-631d-46a5-9e9a-d9cc496f17d0" providerId="ADAL" clId="{910A8BEE-2D55-4B8D-8956-57E53E9745D7}" dt="2021-07-28T09:27:35.657" v="7973" actId="2711"/>
          <ac:spMkLst>
            <pc:docMk/>
            <pc:sldMk cId="4097094333" sldId="4199"/>
            <ac:spMk id="37" creationId="{2F448E59-816A-4EF4-A296-11FF3A6245FB}"/>
          </ac:spMkLst>
        </pc:spChg>
        <pc:spChg chg="mod">
          <ac:chgData name="Sudarshan Chakravarthi" userId="9632d19e-631d-46a5-9e9a-d9cc496f17d0" providerId="ADAL" clId="{910A8BEE-2D55-4B8D-8956-57E53E9745D7}" dt="2021-07-28T09:27:35.657" v="7973" actId="2711"/>
          <ac:spMkLst>
            <pc:docMk/>
            <pc:sldMk cId="4097094333" sldId="4199"/>
            <ac:spMk id="38" creationId="{0AB53C70-C2A5-4CD2-8D72-711D5F2CD09A}"/>
          </ac:spMkLst>
        </pc:spChg>
        <pc:spChg chg="add mod">
          <ac:chgData name="Sudarshan Chakravarthi" userId="9632d19e-631d-46a5-9e9a-d9cc496f17d0" providerId="ADAL" clId="{910A8BEE-2D55-4B8D-8956-57E53E9745D7}" dt="2021-07-28T09:26:40.392" v="7968"/>
          <ac:spMkLst>
            <pc:docMk/>
            <pc:sldMk cId="4097094333" sldId="4199"/>
            <ac:spMk id="39" creationId="{72C791B8-C07A-43CD-8CD8-F494B2F5AED7}"/>
          </ac:spMkLst>
        </pc:spChg>
        <pc:grpChg chg="add del mod">
          <ac:chgData name="Sudarshan Chakravarthi" userId="9632d19e-631d-46a5-9e9a-d9cc496f17d0" providerId="ADAL" clId="{910A8BEE-2D55-4B8D-8956-57E53E9745D7}" dt="2021-07-27T18:35:27.344" v="7002"/>
          <ac:grpSpMkLst>
            <pc:docMk/>
            <pc:sldMk cId="4097094333" sldId="4199"/>
            <ac:grpSpMk id="3" creationId="{FBB53617-677A-42C6-B60E-E1AD9A59A766}"/>
          </ac:grpSpMkLst>
        </pc:grpChg>
        <pc:grpChg chg="add mod">
          <ac:chgData name="Sudarshan Chakravarthi" userId="9632d19e-631d-46a5-9e9a-d9cc496f17d0" providerId="ADAL" clId="{910A8BEE-2D55-4B8D-8956-57E53E9745D7}" dt="2021-07-28T09:27:58.689" v="8007" actId="1037"/>
          <ac:grpSpMkLst>
            <pc:docMk/>
            <pc:sldMk cId="4097094333" sldId="4199"/>
            <ac:grpSpMk id="12" creationId="{A9FA368D-4B7E-4940-945F-AE694E80791A}"/>
          </ac:grpSpMkLst>
        </pc:grpChg>
        <pc:grpChg chg="add mod">
          <ac:chgData name="Sudarshan Chakravarthi" userId="9632d19e-631d-46a5-9e9a-d9cc496f17d0" providerId="ADAL" clId="{910A8BEE-2D55-4B8D-8956-57E53E9745D7}" dt="2021-07-28T09:28:04.905" v="8009" actId="1076"/>
          <ac:grpSpMkLst>
            <pc:docMk/>
            <pc:sldMk cId="4097094333" sldId="4199"/>
            <ac:grpSpMk id="21" creationId="{438F3574-A384-446D-A5A2-BEFC89348479}"/>
          </ac:grpSpMkLst>
        </pc:grpChg>
        <pc:grpChg chg="add mod">
          <ac:chgData name="Sudarshan Chakravarthi" userId="9632d19e-631d-46a5-9e9a-d9cc496f17d0" providerId="ADAL" clId="{910A8BEE-2D55-4B8D-8956-57E53E9745D7}" dt="2021-07-28T09:27:58.689" v="8007" actId="1037"/>
          <ac:grpSpMkLst>
            <pc:docMk/>
            <pc:sldMk cId="4097094333" sldId="4199"/>
            <ac:grpSpMk id="24" creationId="{0AA6BFB7-3A65-42EF-AC52-1F6EB0A455FA}"/>
          </ac:grpSpMkLst>
        </pc:grpChg>
        <pc:grpChg chg="add mod">
          <ac:chgData name="Sudarshan Chakravarthi" userId="9632d19e-631d-46a5-9e9a-d9cc496f17d0" providerId="ADAL" clId="{910A8BEE-2D55-4B8D-8956-57E53E9745D7}" dt="2021-07-28T09:28:02.683" v="8008" actId="1076"/>
          <ac:grpSpMkLst>
            <pc:docMk/>
            <pc:sldMk cId="4097094333" sldId="4199"/>
            <ac:grpSpMk id="27" creationId="{D8188A58-BFFA-41A3-9675-CDAE77A22B91}"/>
          </ac:grpSpMkLst>
        </pc:grpChg>
        <pc:grpChg chg="add del mod">
          <ac:chgData name="Sudarshan Chakravarthi" userId="9632d19e-631d-46a5-9e9a-d9cc496f17d0" providerId="ADAL" clId="{910A8BEE-2D55-4B8D-8956-57E53E9745D7}" dt="2021-07-28T09:28:49.723" v="8019" actId="1076"/>
          <ac:grpSpMkLst>
            <pc:docMk/>
            <pc:sldMk cId="4097094333" sldId="4199"/>
            <ac:grpSpMk id="30" creationId="{F23EBDFD-3C66-467B-8E4C-0D7EF8C31FAD}"/>
          </ac:grpSpMkLst>
        </pc:grpChg>
        <pc:grpChg chg="add mod">
          <ac:chgData name="Sudarshan Chakravarthi" userId="9632d19e-631d-46a5-9e9a-d9cc496f17d0" providerId="ADAL" clId="{910A8BEE-2D55-4B8D-8956-57E53E9745D7}" dt="2021-07-28T09:28:08.160" v="8010" actId="1076"/>
          <ac:grpSpMkLst>
            <pc:docMk/>
            <pc:sldMk cId="4097094333" sldId="4199"/>
            <ac:grpSpMk id="33" creationId="{7AE85417-AB0A-43A0-92F8-5BB609F0B8CD}"/>
          </ac:grpSpMkLst>
        </pc:grpChg>
        <pc:grpChg chg="add mod">
          <ac:chgData name="Sudarshan Chakravarthi" userId="9632d19e-631d-46a5-9e9a-d9cc496f17d0" providerId="ADAL" clId="{910A8BEE-2D55-4B8D-8956-57E53E9745D7}" dt="2021-07-28T09:28:46.663" v="8018" actId="1076"/>
          <ac:grpSpMkLst>
            <pc:docMk/>
            <pc:sldMk cId="4097094333" sldId="4199"/>
            <ac:grpSpMk id="36" creationId="{A9AAE648-A62C-4E91-9ED0-37B2E4A2A9B5}"/>
          </ac:grpSpMkLst>
        </pc:grpChg>
        <pc:picChg chg="add mod">
          <ac:chgData name="Sudarshan Chakravarthi" userId="9632d19e-631d-46a5-9e9a-d9cc496f17d0" providerId="ADAL" clId="{910A8BEE-2D55-4B8D-8956-57E53E9745D7}" dt="2021-07-28T09:26:40.392" v="7968"/>
          <ac:picMkLst>
            <pc:docMk/>
            <pc:sldMk cId="4097094333" sldId="4199"/>
            <ac:picMk id="40" creationId="{99989B9A-8112-40C8-940A-2795A57FDA95}"/>
          </ac:picMkLst>
        </pc:picChg>
      </pc:sldChg>
      <pc:sldChg chg="addSp delSp modSp new del mod">
        <pc:chgData name="Sudarshan Chakravarthi" userId="9632d19e-631d-46a5-9e9a-d9cc496f17d0" providerId="ADAL" clId="{910A8BEE-2D55-4B8D-8956-57E53E9745D7}" dt="2022-08-26T11:22:28.479" v="14581" actId="47"/>
        <pc:sldMkLst>
          <pc:docMk/>
          <pc:sldMk cId="1927295744" sldId="4200"/>
        </pc:sldMkLst>
        <pc:spChg chg="add mod">
          <ac:chgData name="Sudarshan Chakravarthi" userId="9632d19e-631d-46a5-9e9a-d9cc496f17d0" providerId="ADAL" clId="{910A8BEE-2D55-4B8D-8956-57E53E9745D7}" dt="2021-08-19T08:01:50.966" v="10797" actId="207"/>
          <ac:spMkLst>
            <pc:docMk/>
            <pc:sldMk cId="1927295744" sldId="4200"/>
            <ac:spMk id="2" creationId="{A55C9019-7D49-4338-B0B4-BE9750A00908}"/>
          </ac:spMkLst>
        </pc:spChg>
        <pc:spChg chg="add mod">
          <ac:chgData name="Sudarshan Chakravarthi" userId="9632d19e-631d-46a5-9e9a-d9cc496f17d0" providerId="ADAL" clId="{910A8BEE-2D55-4B8D-8956-57E53E9745D7}" dt="2021-08-19T10:49:52.389" v="14178" actId="20577"/>
          <ac:spMkLst>
            <pc:docMk/>
            <pc:sldMk cId="1927295744" sldId="4200"/>
            <ac:spMk id="7" creationId="{C2597EC4-96FB-49D9-9A33-C706EFAF4EC6}"/>
          </ac:spMkLst>
        </pc:spChg>
        <pc:graphicFrameChg chg="add del mod">
          <ac:chgData name="Sudarshan Chakravarthi" userId="9632d19e-631d-46a5-9e9a-d9cc496f17d0" providerId="ADAL" clId="{910A8BEE-2D55-4B8D-8956-57E53E9745D7}" dt="2021-07-28T07:48:12.443" v="7190"/>
          <ac:graphicFrameMkLst>
            <pc:docMk/>
            <pc:sldMk cId="1927295744" sldId="4200"/>
            <ac:graphicFrameMk id="4" creationId="{512F98A4-AD64-4D0E-9C7D-5FE16C44CF7B}"/>
          </ac:graphicFrameMkLst>
        </pc:graphicFrameChg>
        <pc:graphicFrameChg chg="add del mod modGraphic">
          <ac:chgData name="Sudarshan Chakravarthi" userId="9632d19e-631d-46a5-9e9a-d9cc496f17d0" providerId="ADAL" clId="{910A8BEE-2D55-4B8D-8956-57E53E9745D7}" dt="2021-08-19T10:49:41.228" v="14163" actId="478"/>
          <ac:graphicFrameMkLst>
            <pc:docMk/>
            <pc:sldMk cId="1927295744" sldId="4200"/>
            <ac:graphicFrameMk id="5" creationId="{5607B5D2-DB6F-421D-AD37-C8ACF66A9AF2}"/>
          </ac:graphicFrameMkLst>
        </pc:graphicFrameChg>
        <pc:graphicFrameChg chg="add del mod">
          <ac:chgData name="Sudarshan Chakravarthi" userId="9632d19e-631d-46a5-9e9a-d9cc496f17d0" providerId="ADAL" clId="{910A8BEE-2D55-4B8D-8956-57E53E9745D7}" dt="2021-07-28T08:03:45.558" v="7601" actId="478"/>
          <ac:graphicFrameMkLst>
            <pc:docMk/>
            <pc:sldMk cId="1927295744" sldId="4200"/>
            <ac:graphicFrameMk id="6" creationId="{48EB2E71-2063-44F6-9F78-87AE7EC23F13}"/>
          </ac:graphicFrameMkLst>
        </pc:graphicFrameChg>
        <pc:graphicFrameChg chg="add del mod">
          <ac:chgData name="Sudarshan Chakravarthi" userId="9632d19e-631d-46a5-9e9a-d9cc496f17d0" providerId="ADAL" clId="{910A8BEE-2D55-4B8D-8956-57E53E9745D7}" dt="2021-07-28T08:03:57.798" v="7604" actId="478"/>
          <ac:graphicFrameMkLst>
            <pc:docMk/>
            <pc:sldMk cId="1927295744" sldId="4200"/>
            <ac:graphicFrameMk id="7" creationId="{02A59493-8242-463E-B069-70A57E4F9753}"/>
          </ac:graphicFrameMkLst>
        </pc:graphicFrameChg>
        <pc:graphicFrameChg chg="add del mod">
          <ac:chgData name="Sudarshan Chakravarthi" userId="9632d19e-631d-46a5-9e9a-d9cc496f17d0" providerId="ADAL" clId="{910A8BEE-2D55-4B8D-8956-57E53E9745D7}" dt="2021-07-28T08:08:56.122" v="7776" actId="478"/>
          <ac:graphicFrameMkLst>
            <pc:docMk/>
            <pc:sldMk cId="1927295744" sldId="4200"/>
            <ac:graphicFrameMk id="8" creationId="{2EDB0067-85F5-40B6-9409-512E653E93CC}"/>
          </ac:graphicFrameMkLst>
        </pc:graphicFrameChg>
        <pc:picChg chg="add mod">
          <ac:chgData name="Sudarshan Chakravarthi" userId="9632d19e-631d-46a5-9e9a-d9cc496f17d0" providerId="ADAL" clId="{910A8BEE-2D55-4B8D-8956-57E53E9745D7}" dt="2021-07-28T07:36:30.243" v="7170"/>
          <ac:picMkLst>
            <pc:docMk/>
            <pc:sldMk cId="1927295744" sldId="4200"/>
            <ac:picMk id="3" creationId="{D970475D-1B13-4672-B965-A720A21B186B}"/>
          </ac:picMkLst>
        </pc:picChg>
      </pc:sldChg>
      <pc:sldChg chg="addSp delSp modSp new del mod">
        <pc:chgData name="Sudarshan Chakravarthi" userId="9632d19e-631d-46a5-9e9a-d9cc496f17d0" providerId="ADAL" clId="{910A8BEE-2D55-4B8D-8956-57E53E9745D7}" dt="2022-08-26T12:13:02.474" v="14982" actId="2696"/>
        <pc:sldMkLst>
          <pc:docMk/>
          <pc:sldMk cId="117925121" sldId="4201"/>
        </pc:sldMkLst>
        <pc:spChg chg="add mod">
          <ac:chgData name="Sudarshan Chakravarthi" userId="9632d19e-631d-46a5-9e9a-d9cc496f17d0" providerId="ADAL" clId="{910A8BEE-2D55-4B8D-8956-57E53E9745D7}" dt="2022-08-26T11:14:49.186" v="14445" actId="404"/>
          <ac:spMkLst>
            <pc:docMk/>
            <pc:sldMk cId="117925121" sldId="4201"/>
            <ac:spMk id="3" creationId="{0CEC12E9-9B25-46BE-9DF6-E30B3DBF7EF4}"/>
          </ac:spMkLst>
        </pc:spChg>
        <pc:picChg chg="add del">
          <ac:chgData name="Sudarshan Chakravarthi" userId="9632d19e-631d-46a5-9e9a-d9cc496f17d0" providerId="ADAL" clId="{910A8BEE-2D55-4B8D-8956-57E53E9745D7}" dt="2021-07-28T08:28:50.295" v="7826" actId="478"/>
          <ac:picMkLst>
            <pc:docMk/>
            <pc:sldMk cId="117925121" sldId="4201"/>
            <ac:picMk id="2" creationId="{6FF7045C-8B87-4D48-A71A-6020BFC1912C}"/>
          </ac:picMkLst>
        </pc:picChg>
        <pc:picChg chg="add mod">
          <ac:chgData name="Sudarshan Chakravarthi" userId="9632d19e-631d-46a5-9e9a-d9cc496f17d0" providerId="ADAL" clId="{910A8BEE-2D55-4B8D-8956-57E53E9745D7}" dt="2021-07-28T08:16:33.426" v="7825"/>
          <ac:picMkLst>
            <pc:docMk/>
            <pc:sldMk cId="117925121" sldId="4201"/>
            <ac:picMk id="4" creationId="{9B4C5C98-D09C-4F91-89AF-1BCF81FCAE8D}"/>
          </ac:picMkLst>
        </pc:picChg>
        <pc:picChg chg="add del">
          <ac:chgData name="Sudarshan Chakravarthi" userId="9632d19e-631d-46a5-9e9a-d9cc496f17d0" providerId="ADAL" clId="{910A8BEE-2D55-4B8D-8956-57E53E9745D7}" dt="2021-07-28T08:42:26.199" v="7828" actId="478"/>
          <ac:picMkLst>
            <pc:docMk/>
            <pc:sldMk cId="117925121" sldId="4201"/>
            <ac:picMk id="5" creationId="{8DD18457-0FBA-4844-848C-53DED23D190D}"/>
          </ac:picMkLst>
        </pc:picChg>
        <pc:picChg chg="add">
          <ac:chgData name="Sudarshan Chakravarthi" userId="9632d19e-631d-46a5-9e9a-d9cc496f17d0" providerId="ADAL" clId="{910A8BEE-2D55-4B8D-8956-57E53E9745D7}" dt="2021-07-28T08:42:29.397" v="7829"/>
          <ac:picMkLst>
            <pc:docMk/>
            <pc:sldMk cId="117925121" sldId="4201"/>
            <ac:picMk id="6" creationId="{9082069D-D28A-4EBD-8B97-09D82A481BBC}"/>
          </ac:picMkLst>
        </pc:picChg>
      </pc:sldChg>
      <pc:sldChg chg="addSp new del">
        <pc:chgData name="Sudarshan Chakravarthi" userId="9632d19e-631d-46a5-9e9a-d9cc496f17d0" providerId="ADAL" clId="{910A8BEE-2D55-4B8D-8956-57E53E9745D7}" dt="2021-07-28T08:07:11.333" v="7696" actId="47"/>
        <pc:sldMkLst>
          <pc:docMk/>
          <pc:sldMk cId="2429561442" sldId="4201"/>
        </pc:sldMkLst>
        <pc:picChg chg="add">
          <ac:chgData name="Sudarshan Chakravarthi" userId="9632d19e-631d-46a5-9e9a-d9cc496f17d0" providerId="ADAL" clId="{910A8BEE-2D55-4B8D-8956-57E53E9745D7}" dt="2021-07-28T07:46:18.166" v="7188"/>
          <ac:picMkLst>
            <pc:docMk/>
            <pc:sldMk cId="2429561442" sldId="4201"/>
            <ac:picMk id="1026" creationId="{31322C11-0969-4379-A395-5BAF1F5BA8D3}"/>
          </ac:picMkLst>
        </pc:picChg>
      </pc:sldChg>
      <pc:sldChg chg="add del">
        <pc:chgData name="Sudarshan Chakravarthi" userId="9632d19e-631d-46a5-9e9a-d9cc496f17d0" providerId="ADAL" clId="{910A8BEE-2D55-4B8D-8956-57E53E9745D7}" dt="2021-07-28T09:19:02.671" v="7830" actId="47"/>
        <pc:sldMkLst>
          <pc:docMk/>
          <pc:sldMk cId="1988906263" sldId="4202"/>
        </pc:sldMkLst>
      </pc:sldChg>
      <pc:sldChg chg="addSp modSp new del mod">
        <pc:chgData name="Sudarshan Chakravarthi" userId="9632d19e-631d-46a5-9e9a-d9cc496f17d0" providerId="ADAL" clId="{910A8BEE-2D55-4B8D-8956-57E53E9745D7}" dt="2022-08-26T12:13:02.474" v="14982" actId="2696"/>
        <pc:sldMkLst>
          <pc:docMk/>
          <pc:sldMk cId="2481380902" sldId="4202"/>
        </pc:sldMkLst>
        <pc:spChg chg="add mod">
          <ac:chgData name="Sudarshan Chakravarthi" userId="9632d19e-631d-46a5-9e9a-d9cc496f17d0" providerId="ADAL" clId="{910A8BEE-2D55-4B8D-8956-57E53E9745D7}" dt="2021-07-28T09:31:54.965" v="8058" actId="115"/>
          <ac:spMkLst>
            <pc:docMk/>
            <pc:sldMk cId="2481380902" sldId="4202"/>
            <ac:spMk id="2" creationId="{CABC4259-36B3-4A3A-A9CF-8741BBC8CE04}"/>
          </ac:spMkLst>
        </pc:spChg>
        <pc:spChg chg="add mod">
          <ac:chgData name="Sudarshan Chakravarthi" userId="9632d19e-631d-46a5-9e9a-d9cc496f17d0" providerId="ADAL" clId="{910A8BEE-2D55-4B8D-8956-57E53E9745D7}" dt="2021-07-28T09:32:32.245" v="8085" actId="20577"/>
          <ac:spMkLst>
            <pc:docMk/>
            <pc:sldMk cId="2481380902" sldId="4202"/>
            <ac:spMk id="3" creationId="{D2E18F71-B40B-4816-B64B-45E0227E6521}"/>
          </ac:spMkLst>
        </pc:spChg>
        <pc:spChg chg="add mod">
          <ac:chgData name="Sudarshan Chakravarthi" userId="9632d19e-631d-46a5-9e9a-d9cc496f17d0" providerId="ADAL" clId="{910A8BEE-2D55-4B8D-8956-57E53E9745D7}" dt="2021-07-28T10:48:57.829" v="8096" actId="20577"/>
          <ac:spMkLst>
            <pc:docMk/>
            <pc:sldMk cId="2481380902" sldId="4202"/>
            <ac:spMk id="4" creationId="{23D479B2-09FC-48A5-B840-6EF881834DAB}"/>
          </ac:spMkLst>
        </pc:spChg>
        <pc:spChg chg="add mod">
          <ac:chgData name="Sudarshan Chakravarthi" userId="9632d19e-631d-46a5-9e9a-d9cc496f17d0" providerId="ADAL" clId="{910A8BEE-2D55-4B8D-8956-57E53E9745D7}" dt="2021-07-28T10:50:12.164" v="8109" actId="6549"/>
          <ac:spMkLst>
            <pc:docMk/>
            <pc:sldMk cId="2481380902" sldId="4202"/>
            <ac:spMk id="5" creationId="{670A7353-5995-45A7-BB21-146BD153E31C}"/>
          </ac:spMkLst>
        </pc:spChg>
        <pc:spChg chg="add mod">
          <ac:chgData name="Sudarshan Chakravarthi" userId="9632d19e-631d-46a5-9e9a-d9cc496f17d0" providerId="ADAL" clId="{910A8BEE-2D55-4B8D-8956-57E53E9745D7}" dt="2021-07-28T10:50:21.178" v="8111" actId="12"/>
          <ac:spMkLst>
            <pc:docMk/>
            <pc:sldMk cId="2481380902" sldId="4202"/>
            <ac:spMk id="6" creationId="{1658606B-3824-4E7F-8D85-F8EF3C3D0D97}"/>
          </ac:spMkLst>
        </pc:spChg>
        <pc:spChg chg="add mod">
          <ac:chgData name="Sudarshan Chakravarthi" userId="9632d19e-631d-46a5-9e9a-d9cc496f17d0" providerId="ADAL" clId="{910A8BEE-2D55-4B8D-8956-57E53E9745D7}" dt="2021-07-28T10:50:32.803" v="8115" actId="113"/>
          <ac:spMkLst>
            <pc:docMk/>
            <pc:sldMk cId="2481380902" sldId="4202"/>
            <ac:spMk id="7" creationId="{95E082F3-26A3-44CF-827E-EEEC0CE87503}"/>
          </ac:spMkLst>
        </pc:spChg>
        <pc:spChg chg="add mod">
          <ac:chgData name="Sudarshan Chakravarthi" userId="9632d19e-631d-46a5-9e9a-d9cc496f17d0" providerId="ADAL" clId="{910A8BEE-2D55-4B8D-8956-57E53E9745D7}" dt="2021-07-28T09:31:07.413" v="8024" actId="2711"/>
          <ac:spMkLst>
            <pc:docMk/>
            <pc:sldMk cId="2481380902" sldId="4202"/>
            <ac:spMk id="8" creationId="{94C04359-CBA2-452F-9505-608E43E6A3DA}"/>
          </ac:spMkLst>
        </pc:spChg>
        <pc:spChg chg="add mod">
          <ac:chgData name="Sudarshan Chakravarthi" userId="9632d19e-631d-46a5-9e9a-d9cc496f17d0" providerId="ADAL" clId="{910A8BEE-2D55-4B8D-8956-57E53E9745D7}" dt="2021-07-28T09:31:07.413" v="8024" actId="2711"/>
          <ac:spMkLst>
            <pc:docMk/>
            <pc:sldMk cId="2481380902" sldId="4202"/>
            <ac:spMk id="9" creationId="{E4538753-093E-438C-8714-2452ACB3938C}"/>
          </ac:spMkLst>
        </pc:spChg>
        <pc:spChg chg="mod">
          <ac:chgData name="Sudarshan Chakravarthi" userId="9632d19e-631d-46a5-9e9a-d9cc496f17d0" providerId="ADAL" clId="{910A8BEE-2D55-4B8D-8956-57E53E9745D7}" dt="2021-07-28T09:31:07.413" v="8024" actId="2711"/>
          <ac:spMkLst>
            <pc:docMk/>
            <pc:sldMk cId="2481380902" sldId="4202"/>
            <ac:spMk id="11" creationId="{5EC3349D-61D7-46B5-B271-DD0A20326099}"/>
          </ac:spMkLst>
        </pc:spChg>
        <pc:spChg chg="mod">
          <ac:chgData name="Sudarshan Chakravarthi" userId="9632d19e-631d-46a5-9e9a-d9cc496f17d0" providerId="ADAL" clId="{910A8BEE-2D55-4B8D-8956-57E53E9745D7}" dt="2021-07-28T09:31:07.413" v="8024" actId="2711"/>
          <ac:spMkLst>
            <pc:docMk/>
            <pc:sldMk cId="2481380902" sldId="4202"/>
            <ac:spMk id="12" creationId="{38CBBD02-844B-4D3A-8EF5-776E8D85D92A}"/>
          </ac:spMkLst>
        </pc:spChg>
        <pc:spChg chg="mod">
          <ac:chgData name="Sudarshan Chakravarthi" userId="9632d19e-631d-46a5-9e9a-d9cc496f17d0" providerId="ADAL" clId="{910A8BEE-2D55-4B8D-8956-57E53E9745D7}" dt="2021-07-28T09:31:07.413" v="8024" actId="2711"/>
          <ac:spMkLst>
            <pc:docMk/>
            <pc:sldMk cId="2481380902" sldId="4202"/>
            <ac:spMk id="13" creationId="{931D8421-5B0F-4C07-82B2-34D8B5188E4E}"/>
          </ac:spMkLst>
        </pc:spChg>
        <pc:spChg chg="mod">
          <ac:chgData name="Sudarshan Chakravarthi" userId="9632d19e-631d-46a5-9e9a-d9cc496f17d0" providerId="ADAL" clId="{910A8BEE-2D55-4B8D-8956-57E53E9745D7}" dt="2021-07-28T09:31:07.413" v="8024" actId="2711"/>
          <ac:spMkLst>
            <pc:docMk/>
            <pc:sldMk cId="2481380902" sldId="4202"/>
            <ac:spMk id="15" creationId="{1316EC02-46D0-44AC-BFF2-994126E1DBB7}"/>
          </ac:spMkLst>
        </pc:spChg>
        <pc:spChg chg="mod">
          <ac:chgData name="Sudarshan Chakravarthi" userId="9632d19e-631d-46a5-9e9a-d9cc496f17d0" providerId="ADAL" clId="{910A8BEE-2D55-4B8D-8956-57E53E9745D7}" dt="2021-07-28T09:31:07.413" v="8024" actId="2711"/>
          <ac:spMkLst>
            <pc:docMk/>
            <pc:sldMk cId="2481380902" sldId="4202"/>
            <ac:spMk id="16" creationId="{84B4DC52-BC96-43AD-89FC-D91230F2411F}"/>
          </ac:spMkLst>
        </pc:spChg>
        <pc:spChg chg="mod">
          <ac:chgData name="Sudarshan Chakravarthi" userId="9632d19e-631d-46a5-9e9a-d9cc496f17d0" providerId="ADAL" clId="{910A8BEE-2D55-4B8D-8956-57E53E9745D7}" dt="2021-07-28T09:31:07.413" v="8024" actId="2711"/>
          <ac:spMkLst>
            <pc:docMk/>
            <pc:sldMk cId="2481380902" sldId="4202"/>
            <ac:spMk id="17" creationId="{76BEE432-A55D-4501-94F5-B5EDC2DE7ACF}"/>
          </ac:spMkLst>
        </pc:spChg>
        <pc:spChg chg="mod">
          <ac:chgData name="Sudarshan Chakravarthi" userId="9632d19e-631d-46a5-9e9a-d9cc496f17d0" providerId="ADAL" clId="{910A8BEE-2D55-4B8D-8956-57E53E9745D7}" dt="2021-07-28T09:31:07.413" v="8024" actId="2711"/>
          <ac:spMkLst>
            <pc:docMk/>
            <pc:sldMk cId="2481380902" sldId="4202"/>
            <ac:spMk id="19" creationId="{26D7C544-833E-46FD-AD72-FCD13E243FAF}"/>
          </ac:spMkLst>
        </pc:spChg>
        <pc:spChg chg="mod">
          <ac:chgData name="Sudarshan Chakravarthi" userId="9632d19e-631d-46a5-9e9a-d9cc496f17d0" providerId="ADAL" clId="{910A8BEE-2D55-4B8D-8956-57E53E9745D7}" dt="2021-07-28T09:31:07.413" v="8024" actId="2711"/>
          <ac:spMkLst>
            <pc:docMk/>
            <pc:sldMk cId="2481380902" sldId="4202"/>
            <ac:spMk id="20" creationId="{496EC379-E986-4864-BD24-413D2F05AD22}"/>
          </ac:spMkLst>
        </pc:spChg>
        <pc:spChg chg="mod">
          <ac:chgData name="Sudarshan Chakravarthi" userId="9632d19e-631d-46a5-9e9a-d9cc496f17d0" providerId="ADAL" clId="{910A8BEE-2D55-4B8D-8956-57E53E9745D7}" dt="2021-07-28T09:31:07.413" v="8024" actId="2711"/>
          <ac:spMkLst>
            <pc:docMk/>
            <pc:sldMk cId="2481380902" sldId="4202"/>
            <ac:spMk id="21" creationId="{59CF8D53-D005-4CCC-AB26-AB6CEB57551E}"/>
          </ac:spMkLst>
        </pc:spChg>
        <pc:spChg chg="mod">
          <ac:chgData name="Sudarshan Chakravarthi" userId="9632d19e-631d-46a5-9e9a-d9cc496f17d0" providerId="ADAL" clId="{910A8BEE-2D55-4B8D-8956-57E53E9745D7}" dt="2021-07-28T09:31:07.413" v="8024" actId="2711"/>
          <ac:spMkLst>
            <pc:docMk/>
            <pc:sldMk cId="2481380902" sldId="4202"/>
            <ac:spMk id="22" creationId="{161DB9DF-59EA-4B4A-8BE9-45B0DD70E9EF}"/>
          </ac:spMkLst>
        </pc:spChg>
        <pc:spChg chg="mod">
          <ac:chgData name="Sudarshan Chakravarthi" userId="9632d19e-631d-46a5-9e9a-d9cc496f17d0" providerId="ADAL" clId="{910A8BEE-2D55-4B8D-8956-57E53E9745D7}" dt="2021-07-28T09:31:07.413" v="8024" actId="2711"/>
          <ac:spMkLst>
            <pc:docMk/>
            <pc:sldMk cId="2481380902" sldId="4202"/>
            <ac:spMk id="23" creationId="{24B6E6C0-0560-4A11-80D0-7B286636CFFC}"/>
          </ac:spMkLst>
        </pc:spChg>
        <pc:spChg chg="mod">
          <ac:chgData name="Sudarshan Chakravarthi" userId="9632d19e-631d-46a5-9e9a-d9cc496f17d0" providerId="ADAL" clId="{910A8BEE-2D55-4B8D-8956-57E53E9745D7}" dt="2021-07-28T09:31:07.413" v="8024" actId="2711"/>
          <ac:spMkLst>
            <pc:docMk/>
            <pc:sldMk cId="2481380902" sldId="4202"/>
            <ac:spMk id="25" creationId="{65A59A4D-A063-4426-88A6-52A8B8559BCB}"/>
          </ac:spMkLst>
        </pc:spChg>
        <pc:spChg chg="mod">
          <ac:chgData name="Sudarshan Chakravarthi" userId="9632d19e-631d-46a5-9e9a-d9cc496f17d0" providerId="ADAL" clId="{910A8BEE-2D55-4B8D-8956-57E53E9745D7}" dt="2021-07-28T09:31:07.413" v="8024" actId="2711"/>
          <ac:spMkLst>
            <pc:docMk/>
            <pc:sldMk cId="2481380902" sldId="4202"/>
            <ac:spMk id="26" creationId="{7885EEC7-BB02-4B42-B8D1-63930E1C8BF5}"/>
          </ac:spMkLst>
        </pc:spChg>
        <pc:spChg chg="add mod">
          <ac:chgData name="Sudarshan Chakravarthi" userId="9632d19e-631d-46a5-9e9a-d9cc496f17d0" providerId="ADAL" clId="{910A8BEE-2D55-4B8D-8956-57E53E9745D7}" dt="2021-07-28T10:50:44.603" v="8117"/>
          <ac:spMkLst>
            <pc:docMk/>
            <pc:sldMk cId="2481380902" sldId="4202"/>
            <ac:spMk id="27" creationId="{453B8CC3-BE54-4A36-9E67-30A1CDC38587}"/>
          </ac:spMkLst>
        </pc:spChg>
        <pc:grpChg chg="add mod">
          <ac:chgData name="Sudarshan Chakravarthi" userId="9632d19e-631d-46a5-9e9a-d9cc496f17d0" providerId="ADAL" clId="{910A8BEE-2D55-4B8D-8956-57E53E9745D7}" dt="2021-07-28T09:31:02.375" v="8023"/>
          <ac:grpSpMkLst>
            <pc:docMk/>
            <pc:sldMk cId="2481380902" sldId="4202"/>
            <ac:grpSpMk id="10" creationId="{BB6115A3-94DA-40DA-B321-93DE4850B0EB}"/>
          </ac:grpSpMkLst>
        </pc:grpChg>
        <pc:grpChg chg="add mod">
          <ac:chgData name="Sudarshan Chakravarthi" userId="9632d19e-631d-46a5-9e9a-d9cc496f17d0" providerId="ADAL" clId="{910A8BEE-2D55-4B8D-8956-57E53E9745D7}" dt="2021-07-28T09:31:02.375" v="8023"/>
          <ac:grpSpMkLst>
            <pc:docMk/>
            <pc:sldMk cId="2481380902" sldId="4202"/>
            <ac:grpSpMk id="14" creationId="{30D55436-FEC8-414D-829E-054429F19E67}"/>
          </ac:grpSpMkLst>
        </pc:grpChg>
        <pc:grpChg chg="add mod">
          <ac:chgData name="Sudarshan Chakravarthi" userId="9632d19e-631d-46a5-9e9a-d9cc496f17d0" providerId="ADAL" clId="{910A8BEE-2D55-4B8D-8956-57E53E9745D7}" dt="2021-07-28T09:31:02.375" v="8023"/>
          <ac:grpSpMkLst>
            <pc:docMk/>
            <pc:sldMk cId="2481380902" sldId="4202"/>
            <ac:grpSpMk id="18" creationId="{ACD7B714-86FB-4A83-833D-D734C3EE78FD}"/>
          </ac:grpSpMkLst>
        </pc:grpChg>
        <pc:grpChg chg="add mod">
          <ac:chgData name="Sudarshan Chakravarthi" userId="9632d19e-631d-46a5-9e9a-d9cc496f17d0" providerId="ADAL" clId="{910A8BEE-2D55-4B8D-8956-57E53E9745D7}" dt="2021-07-28T09:31:02.375" v="8023"/>
          <ac:grpSpMkLst>
            <pc:docMk/>
            <pc:sldMk cId="2481380902" sldId="4202"/>
            <ac:grpSpMk id="24" creationId="{42F2E801-8078-46FB-8FF9-6D3F94A838F1}"/>
          </ac:grpSpMkLst>
        </pc:grpChg>
        <pc:picChg chg="add mod">
          <ac:chgData name="Sudarshan Chakravarthi" userId="9632d19e-631d-46a5-9e9a-d9cc496f17d0" providerId="ADAL" clId="{910A8BEE-2D55-4B8D-8956-57E53E9745D7}" dt="2021-07-28T10:50:44.603" v="8117"/>
          <ac:picMkLst>
            <pc:docMk/>
            <pc:sldMk cId="2481380902" sldId="4202"/>
            <ac:picMk id="28" creationId="{CF5BB261-3A4C-4812-8F5E-CA3C9714C05B}"/>
          </ac:picMkLst>
        </pc:picChg>
      </pc:sldChg>
      <pc:sldChg chg="addSp delSp modSp new del mod">
        <pc:chgData name="Sudarshan Chakravarthi" userId="9632d19e-631d-46a5-9e9a-d9cc496f17d0" providerId="ADAL" clId="{910A8BEE-2D55-4B8D-8956-57E53E9745D7}" dt="2022-08-26T12:13:02.474" v="14982" actId="2696"/>
        <pc:sldMkLst>
          <pc:docMk/>
          <pc:sldMk cId="167498047" sldId="4203"/>
        </pc:sldMkLst>
        <pc:spChg chg="add del mod">
          <ac:chgData name="Sudarshan Chakravarthi" userId="9632d19e-631d-46a5-9e9a-d9cc496f17d0" providerId="ADAL" clId="{910A8BEE-2D55-4B8D-8956-57E53E9745D7}" dt="2021-07-28T11:00:50.625" v="8135"/>
          <ac:spMkLst>
            <pc:docMk/>
            <pc:sldMk cId="167498047" sldId="4203"/>
            <ac:spMk id="3" creationId="{1C14B494-1258-4DBE-9E2D-7E8B3D7CD432}"/>
          </ac:spMkLst>
        </pc:spChg>
        <pc:spChg chg="mod">
          <ac:chgData name="Sudarshan Chakravarthi" userId="9632d19e-631d-46a5-9e9a-d9cc496f17d0" providerId="ADAL" clId="{910A8BEE-2D55-4B8D-8956-57E53E9745D7}" dt="2021-07-28T11:00:25.760" v="8127" actId="20577"/>
          <ac:spMkLst>
            <pc:docMk/>
            <pc:sldMk cId="167498047" sldId="4203"/>
            <ac:spMk id="5" creationId="{1A4CBFE1-43CC-49C5-83FA-BBFEB829FB2F}"/>
          </ac:spMkLst>
        </pc:spChg>
        <pc:spChg chg="mod">
          <ac:chgData name="Sudarshan Chakravarthi" userId="9632d19e-631d-46a5-9e9a-d9cc496f17d0" providerId="ADAL" clId="{910A8BEE-2D55-4B8D-8956-57E53E9745D7}" dt="2021-07-28T15:17:22.342" v="8375" actId="313"/>
          <ac:spMkLst>
            <pc:docMk/>
            <pc:sldMk cId="167498047" sldId="4203"/>
            <ac:spMk id="6" creationId="{69A601B8-51F6-404C-A9BD-9965532CD690}"/>
          </ac:spMkLst>
        </pc:spChg>
        <pc:spChg chg="mod">
          <ac:chgData name="Sudarshan Chakravarthi" userId="9632d19e-631d-46a5-9e9a-d9cc496f17d0" providerId="ADAL" clId="{910A8BEE-2D55-4B8D-8956-57E53E9745D7}" dt="2021-07-28T11:02:22.174" v="8159" actId="20577"/>
          <ac:spMkLst>
            <pc:docMk/>
            <pc:sldMk cId="167498047" sldId="4203"/>
            <ac:spMk id="8" creationId="{830E0448-CAFB-4C4E-A70E-3C9835D28E39}"/>
          </ac:spMkLst>
        </pc:spChg>
        <pc:spChg chg="mod">
          <ac:chgData name="Sudarshan Chakravarthi" userId="9632d19e-631d-46a5-9e9a-d9cc496f17d0" providerId="ADAL" clId="{910A8BEE-2D55-4B8D-8956-57E53E9745D7}" dt="2021-07-28T11:02:27.575" v="8160" actId="6549"/>
          <ac:spMkLst>
            <pc:docMk/>
            <pc:sldMk cId="167498047" sldId="4203"/>
            <ac:spMk id="9" creationId="{F5C25C6C-DFA3-4F0D-BED0-18039D04AB97}"/>
          </ac:spMkLst>
        </pc:spChg>
        <pc:spChg chg="mod">
          <ac:chgData name="Sudarshan Chakravarthi" userId="9632d19e-631d-46a5-9e9a-d9cc496f17d0" providerId="ADAL" clId="{910A8BEE-2D55-4B8D-8956-57E53E9745D7}" dt="2021-07-28T11:01:49.256" v="8149" actId="207"/>
          <ac:spMkLst>
            <pc:docMk/>
            <pc:sldMk cId="167498047" sldId="4203"/>
            <ac:spMk id="11" creationId="{EAFFE21F-309D-4A05-91CB-2CF1327B7482}"/>
          </ac:spMkLst>
        </pc:spChg>
        <pc:spChg chg="mod">
          <ac:chgData name="Sudarshan Chakravarthi" userId="9632d19e-631d-46a5-9e9a-d9cc496f17d0" providerId="ADAL" clId="{910A8BEE-2D55-4B8D-8956-57E53E9745D7}" dt="2021-07-28T11:01:43.397" v="8147" actId="21"/>
          <ac:spMkLst>
            <pc:docMk/>
            <pc:sldMk cId="167498047" sldId="4203"/>
            <ac:spMk id="12" creationId="{A348086F-66CC-47D6-91C1-C2632752BA93}"/>
          </ac:spMkLst>
        </pc:spChg>
        <pc:spChg chg="mod">
          <ac:chgData name="Sudarshan Chakravarthi" userId="9632d19e-631d-46a5-9e9a-d9cc496f17d0" providerId="ADAL" clId="{910A8BEE-2D55-4B8D-8956-57E53E9745D7}" dt="2021-07-28T11:03:38.991" v="8224" actId="207"/>
          <ac:spMkLst>
            <pc:docMk/>
            <pc:sldMk cId="167498047" sldId="4203"/>
            <ac:spMk id="14" creationId="{75922091-ED59-4C0C-8D44-141D1AD52E05}"/>
          </ac:spMkLst>
        </pc:spChg>
        <pc:spChg chg="mod">
          <ac:chgData name="Sudarshan Chakravarthi" userId="9632d19e-631d-46a5-9e9a-d9cc496f17d0" providerId="ADAL" clId="{910A8BEE-2D55-4B8D-8956-57E53E9745D7}" dt="2021-07-28T11:03:33.613" v="8222" actId="21"/>
          <ac:spMkLst>
            <pc:docMk/>
            <pc:sldMk cId="167498047" sldId="4203"/>
            <ac:spMk id="15" creationId="{991932E9-5D34-40B3-83FE-471319EA122A}"/>
          </ac:spMkLst>
        </pc:spChg>
        <pc:spChg chg="add mod">
          <ac:chgData name="Sudarshan Chakravarthi" userId="9632d19e-631d-46a5-9e9a-d9cc496f17d0" providerId="ADAL" clId="{910A8BEE-2D55-4B8D-8956-57E53E9745D7}" dt="2021-07-28T11:06:39.971" v="8255"/>
          <ac:spMkLst>
            <pc:docMk/>
            <pc:sldMk cId="167498047" sldId="4203"/>
            <ac:spMk id="16" creationId="{B300FF14-7013-42B7-BC65-C47C0F671A1C}"/>
          </ac:spMkLst>
        </pc:spChg>
        <pc:spChg chg="add mod">
          <ac:chgData name="Sudarshan Chakravarthi" userId="9632d19e-631d-46a5-9e9a-d9cc496f17d0" providerId="ADAL" clId="{910A8BEE-2D55-4B8D-8956-57E53E9745D7}" dt="2021-08-15T14:03:03.863" v="8565" actId="20577"/>
          <ac:spMkLst>
            <pc:docMk/>
            <pc:sldMk cId="167498047" sldId="4203"/>
            <ac:spMk id="18" creationId="{474FF515-3117-4BAC-B780-7D5AA7DD7990}"/>
          </ac:spMkLst>
        </pc:spChg>
        <pc:grpChg chg="add mod">
          <ac:chgData name="Sudarshan Chakravarthi" userId="9632d19e-631d-46a5-9e9a-d9cc496f17d0" providerId="ADAL" clId="{910A8BEE-2D55-4B8D-8956-57E53E9745D7}" dt="2021-07-28T11:04:14.682" v="8233" actId="1076"/>
          <ac:grpSpMkLst>
            <pc:docMk/>
            <pc:sldMk cId="167498047" sldId="4203"/>
            <ac:grpSpMk id="4" creationId="{2DE2A3AC-F603-4AEB-8433-706339C8C722}"/>
          </ac:grpSpMkLst>
        </pc:grpChg>
        <pc:grpChg chg="add mod">
          <ac:chgData name="Sudarshan Chakravarthi" userId="9632d19e-631d-46a5-9e9a-d9cc496f17d0" providerId="ADAL" clId="{910A8BEE-2D55-4B8D-8956-57E53E9745D7}" dt="2021-07-28T11:04:22.671" v="8235" actId="14100"/>
          <ac:grpSpMkLst>
            <pc:docMk/>
            <pc:sldMk cId="167498047" sldId="4203"/>
            <ac:grpSpMk id="7" creationId="{A411FCEC-AC12-47A8-95AA-0F6E4800978F}"/>
          </ac:grpSpMkLst>
        </pc:grpChg>
        <pc:grpChg chg="add mod">
          <ac:chgData name="Sudarshan Chakravarthi" userId="9632d19e-631d-46a5-9e9a-d9cc496f17d0" providerId="ADAL" clId="{910A8BEE-2D55-4B8D-8956-57E53E9745D7}" dt="2021-07-28T11:04:09.290" v="8232" actId="1076"/>
          <ac:grpSpMkLst>
            <pc:docMk/>
            <pc:sldMk cId="167498047" sldId="4203"/>
            <ac:grpSpMk id="10" creationId="{9E0DF447-AA70-4C70-A4B9-1BFDA40459D3}"/>
          </ac:grpSpMkLst>
        </pc:grpChg>
        <pc:grpChg chg="add mod">
          <ac:chgData name="Sudarshan Chakravarthi" userId="9632d19e-631d-46a5-9e9a-d9cc496f17d0" providerId="ADAL" clId="{910A8BEE-2D55-4B8D-8956-57E53E9745D7}" dt="2021-07-28T11:04:28.445" v="8236" actId="14100"/>
          <ac:grpSpMkLst>
            <pc:docMk/>
            <pc:sldMk cId="167498047" sldId="4203"/>
            <ac:grpSpMk id="13" creationId="{6A57570F-1F27-4552-9BC7-1B916AF91D58}"/>
          </ac:grpSpMkLst>
        </pc:grpChg>
        <pc:picChg chg="add mod">
          <ac:chgData name="Sudarshan Chakravarthi" userId="9632d19e-631d-46a5-9e9a-d9cc496f17d0" providerId="ADAL" clId="{910A8BEE-2D55-4B8D-8956-57E53E9745D7}" dt="2021-07-28T11:06:39.971" v="8255"/>
          <ac:picMkLst>
            <pc:docMk/>
            <pc:sldMk cId="167498047" sldId="4203"/>
            <ac:picMk id="17" creationId="{62549656-31DE-4ED6-84E5-56777524DD4A}"/>
          </ac:picMkLst>
        </pc:picChg>
      </pc:sldChg>
      <pc:sldChg chg="add del">
        <pc:chgData name="Sudarshan Chakravarthi" userId="9632d19e-631d-46a5-9e9a-d9cc496f17d0" providerId="ADAL" clId="{910A8BEE-2D55-4B8D-8956-57E53E9745D7}" dt="2021-07-28T09:19:03.824" v="7831" actId="47"/>
        <pc:sldMkLst>
          <pc:docMk/>
          <pc:sldMk cId="662850458" sldId="4203"/>
        </pc:sldMkLst>
      </pc:sldChg>
      <pc:sldChg chg="add del">
        <pc:chgData name="Sudarshan Chakravarthi" userId="9632d19e-631d-46a5-9e9a-d9cc496f17d0" providerId="ADAL" clId="{910A8BEE-2D55-4B8D-8956-57E53E9745D7}" dt="2021-07-28T11:04:57.856" v="8238" actId="47"/>
        <pc:sldMkLst>
          <pc:docMk/>
          <pc:sldMk cId="30850207" sldId="4204"/>
        </pc:sldMkLst>
      </pc:sldChg>
      <pc:sldChg chg="add del">
        <pc:chgData name="Sudarshan Chakravarthi" userId="9632d19e-631d-46a5-9e9a-d9cc496f17d0" providerId="ADAL" clId="{910A8BEE-2D55-4B8D-8956-57E53E9745D7}" dt="2021-07-28T09:19:04.980" v="7832" actId="47"/>
        <pc:sldMkLst>
          <pc:docMk/>
          <pc:sldMk cId="2024135442" sldId="4204"/>
        </pc:sldMkLst>
      </pc:sldChg>
      <pc:sldChg chg="addSp delSp modSp add del mod">
        <pc:chgData name="Sudarshan Chakravarthi" userId="9632d19e-631d-46a5-9e9a-d9cc496f17d0" providerId="ADAL" clId="{910A8BEE-2D55-4B8D-8956-57E53E9745D7}" dt="2022-08-26T12:13:02.474" v="14982" actId="2696"/>
        <pc:sldMkLst>
          <pc:docMk/>
          <pc:sldMk cId="3876976928" sldId="4204"/>
        </pc:sldMkLst>
        <pc:spChg chg="del mod">
          <ac:chgData name="Sudarshan Chakravarthi" userId="9632d19e-631d-46a5-9e9a-d9cc496f17d0" providerId="ADAL" clId="{910A8BEE-2D55-4B8D-8956-57E53E9745D7}" dt="2021-07-28T11:23:05.248" v="8297" actId="478"/>
          <ac:spMkLst>
            <pc:docMk/>
            <pc:sldMk cId="3876976928" sldId="4204"/>
            <ac:spMk id="5" creationId="{C7CE8E44-ED7D-4E24-A88B-6A537C402C25}"/>
          </ac:spMkLst>
        </pc:spChg>
        <pc:spChg chg="mod">
          <ac:chgData name="Sudarshan Chakravarthi" userId="9632d19e-631d-46a5-9e9a-d9cc496f17d0" providerId="ADAL" clId="{910A8BEE-2D55-4B8D-8956-57E53E9745D7}" dt="2021-07-28T11:22:26.679" v="8264" actId="1076"/>
          <ac:spMkLst>
            <pc:docMk/>
            <pc:sldMk cId="3876976928" sldId="4204"/>
            <ac:spMk id="7" creationId="{588B9D3A-69C4-437C-A9F5-3609623BD9E3}"/>
          </ac:spMkLst>
        </pc:spChg>
        <pc:spChg chg="add mod">
          <ac:chgData name="Sudarshan Chakravarthi" userId="9632d19e-631d-46a5-9e9a-d9cc496f17d0" providerId="ADAL" clId="{910A8BEE-2D55-4B8D-8956-57E53E9745D7}" dt="2021-07-28T11:23:00.905" v="8296" actId="20577"/>
          <ac:spMkLst>
            <pc:docMk/>
            <pc:sldMk cId="3876976928" sldId="4204"/>
            <ac:spMk id="9" creationId="{80D200B0-52B5-4834-802C-AE28F02E3713}"/>
          </ac:spMkLst>
        </pc:spChg>
        <pc:picChg chg="mod">
          <ac:chgData name="Sudarshan Chakravarthi" userId="9632d19e-631d-46a5-9e9a-d9cc496f17d0" providerId="ADAL" clId="{910A8BEE-2D55-4B8D-8956-57E53E9745D7}" dt="2021-07-28T11:22:23.979" v="8263" actId="1076"/>
          <ac:picMkLst>
            <pc:docMk/>
            <pc:sldMk cId="3876976928" sldId="4204"/>
            <ac:picMk id="8" creationId="{6E9534D1-4E23-44B4-A979-63D4B29D95EA}"/>
          </ac:picMkLst>
        </pc:picChg>
        <pc:picChg chg="add mod">
          <ac:chgData name="Sudarshan Chakravarthi" userId="9632d19e-631d-46a5-9e9a-d9cc496f17d0" providerId="ADAL" clId="{910A8BEE-2D55-4B8D-8956-57E53E9745D7}" dt="2021-07-28T11:22:28.720" v="8265"/>
          <ac:picMkLst>
            <pc:docMk/>
            <pc:sldMk cId="3876976928" sldId="4204"/>
            <ac:picMk id="12" creationId="{5203AB3D-9F6F-4B8D-A652-53FB293D94C6}"/>
          </ac:picMkLst>
        </pc:picChg>
      </pc:sldChg>
      <pc:sldChg chg="addSp delSp modSp add del mod">
        <pc:chgData name="Sudarshan Chakravarthi" userId="9632d19e-631d-46a5-9e9a-d9cc496f17d0" providerId="ADAL" clId="{910A8BEE-2D55-4B8D-8956-57E53E9745D7}" dt="2022-08-26T12:13:02.474" v="14982" actId="2696"/>
        <pc:sldMkLst>
          <pc:docMk/>
          <pc:sldMk cId="505479689" sldId="4205"/>
        </pc:sldMkLst>
        <pc:spChg chg="del mod ord">
          <ac:chgData name="Sudarshan Chakravarthi" userId="9632d19e-631d-46a5-9e9a-d9cc496f17d0" providerId="ADAL" clId="{910A8BEE-2D55-4B8D-8956-57E53E9745D7}" dt="2021-07-28T11:27:43.166" v="8344" actId="478"/>
          <ac:spMkLst>
            <pc:docMk/>
            <pc:sldMk cId="505479689" sldId="4205"/>
            <ac:spMk id="2" creationId="{01226107-C3FC-4CB8-BA7F-35AD6F6AA83A}"/>
          </ac:spMkLst>
        </pc:spChg>
        <pc:spChg chg="add mod">
          <ac:chgData name="Sudarshan Chakravarthi" userId="9632d19e-631d-46a5-9e9a-d9cc496f17d0" providerId="ADAL" clId="{910A8BEE-2D55-4B8D-8956-57E53E9745D7}" dt="2021-07-28T11:23:27.286" v="8300"/>
          <ac:spMkLst>
            <pc:docMk/>
            <pc:sldMk cId="505479689" sldId="4205"/>
            <ac:spMk id="6" creationId="{CBA7AB96-01AB-4E31-94EC-1AD8B3745B4E}"/>
          </ac:spMkLst>
        </pc:spChg>
        <pc:spChg chg="del">
          <ac:chgData name="Sudarshan Chakravarthi" userId="9632d19e-631d-46a5-9e9a-d9cc496f17d0" providerId="ADAL" clId="{910A8BEE-2D55-4B8D-8956-57E53E9745D7}" dt="2021-07-28T11:23:10.749" v="8298" actId="478"/>
          <ac:spMkLst>
            <pc:docMk/>
            <pc:sldMk cId="505479689" sldId="4205"/>
            <ac:spMk id="7" creationId="{F8DCE096-7CEA-470C-B0BE-923D544DAC12}"/>
          </ac:spMkLst>
        </pc:spChg>
        <pc:spChg chg="mod">
          <ac:chgData name="Sudarshan Chakravarthi" userId="9632d19e-631d-46a5-9e9a-d9cc496f17d0" providerId="ADAL" clId="{910A8BEE-2D55-4B8D-8956-57E53E9745D7}" dt="2021-07-28T11:26:20.121" v="8326" actId="2711"/>
          <ac:spMkLst>
            <pc:docMk/>
            <pc:sldMk cId="505479689" sldId="4205"/>
            <ac:spMk id="11" creationId="{E9806F21-31E4-48E9-995C-7EC800BBDEEE}"/>
          </ac:spMkLst>
        </pc:spChg>
        <pc:spChg chg="mod">
          <ac:chgData name="Sudarshan Chakravarthi" userId="9632d19e-631d-46a5-9e9a-d9cc496f17d0" providerId="ADAL" clId="{910A8BEE-2D55-4B8D-8956-57E53E9745D7}" dt="2021-07-28T11:26:20.121" v="8326" actId="2711"/>
          <ac:spMkLst>
            <pc:docMk/>
            <pc:sldMk cId="505479689" sldId="4205"/>
            <ac:spMk id="12" creationId="{79C46F96-9CEC-4299-8482-B523A421A25F}"/>
          </ac:spMkLst>
        </pc:spChg>
        <pc:spChg chg="mod">
          <ac:chgData name="Sudarshan Chakravarthi" userId="9632d19e-631d-46a5-9e9a-d9cc496f17d0" providerId="ADAL" clId="{910A8BEE-2D55-4B8D-8956-57E53E9745D7}" dt="2021-07-28T11:26:20.121" v="8326" actId="2711"/>
          <ac:spMkLst>
            <pc:docMk/>
            <pc:sldMk cId="505479689" sldId="4205"/>
            <ac:spMk id="14" creationId="{6594F30E-C9CC-4F62-95DA-330981A8B3DA}"/>
          </ac:spMkLst>
        </pc:spChg>
        <pc:spChg chg="mod">
          <ac:chgData name="Sudarshan Chakravarthi" userId="9632d19e-631d-46a5-9e9a-d9cc496f17d0" providerId="ADAL" clId="{910A8BEE-2D55-4B8D-8956-57E53E9745D7}" dt="2021-07-28T11:26:41.015" v="8332" actId="14100"/>
          <ac:spMkLst>
            <pc:docMk/>
            <pc:sldMk cId="505479689" sldId="4205"/>
            <ac:spMk id="15" creationId="{CE809C08-C094-4A97-AA4F-4BC6838604FC}"/>
          </ac:spMkLst>
        </pc:spChg>
        <pc:spChg chg="mod">
          <ac:chgData name="Sudarshan Chakravarthi" userId="9632d19e-631d-46a5-9e9a-d9cc496f17d0" providerId="ADAL" clId="{910A8BEE-2D55-4B8D-8956-57E53E9745D7}" dt="2021-07-28T11:27:37.673" v="8343" actId="113"/>
          <ac:spMkLst>
            <pc:docMk/>
            <pc:sldMk cId="505479689" sldId="4205"/>
            <ac:spMk id="17" creationId="{9DFC4F75-87FD-428A-A795-A8EE425EB3D4}"/>
          </ac:spMkLst>
        </pc:spChg>
        <pc:spChg chg="mod">
          <ac:chgData name="Sudarshan Chakravarthi" userId="9632d19e-631d-46a5-9e9a-d9cc496f17d0" providerId="ADAL" clId="{910A8BEE-2D55-4B8D-8956-57E53E9745D7}" dt="2021-07-28T11:27:29.052" v="8342" actId="108"/>
          <ac:spMkLst>
            <pc:docMk/>
            <pc:sldMk cId="505479689" sldId="4205"/>
            <ac:spMk id="18" creationId="{C2B275A5-95B6-48B7-9E72-A852F23AB3FB}"/>
          </ac:spMkLst>
        </pc:spChg>
        <pc:grpChg chg="add mod">
          <ac:chgData name="Sudarshan Chakravarthi" userId="9632d19e-631d-46a5-9e9a-d9cc496f17d0" providerId="ADAL" clId="{910A8BEE-2D55-4B8D-8956-57E53E9745D7}" dt="2021-07-28T11:27:54.216" v="8347" actId="1076"/>
          <ac:grpSpMkLst>
            <pc:docMk/>
            <pc:sldMk cId="505479689" sldId="4205"/>
            <ac:grpSpMk id="10" creationId="{5F05B9A4-AD56-4417-92A6-DDD14856FDFE}"/>
          </ac:grpSpMkLst>
        </pc:grpChg>
        <pc:grpChg chg="add mod">
          <ac:chgData name="Sudarshan Chakravarthi" userId="9632d19e-631d-46a5-9e9a-d9cc496f17d0" providerId="ADAL" clId="{910A8BEE-2D55-4B8D-8956-57E53E9745D7}" dt="2021-07-28T11:27:51.448" v="8346" actId="1076"/>
          <ac:grpSpMkLst>
            <pc:docMk/>
            <pc:sldMk cId="505479689" sldId="4205"/>
            <ac:grpSpMk id="13" creationId="{4EDF9BEB-A421-4854-A6F5-ACF40EC20291}"/>
          </ac:grpSpMkLst>
        </pc:grpChg>
        <pc:grpChg chg="add mod">
          <ac:chgData name="Sudarshan Chakravarthi" userId="9632d19e-631d-46a5-9e9a-d9cc496f17d0" providerId="ADAL" clId="{910A8BEE-2D55-4B8D-8956-57E53E9745D7}" dt="2021-07-28T11:27:48.717" v="8345" actId="1076"/>
          <ac:grpSpMkLst>
            <pc:docMk/>
            <pc:sldMk cId="505479689" sldId="4205"/>
            <ac:grpSpMk id="16" creationId="{8C8E9407-9B68-4AB2-8467-AC77F6C10B90}"/>
          </ac:grpSpMkLst>
        </pc:grpChg>
        <pc:graphicFrameChg chg="mod">
          <ac:chgData name="Sudarshan Chakravarthi" userId="9632d19e-631d-46a5-9e9a-d9cc496f17d0" providerId="ADAL" clId="{910A8BEE-2D55-4B8D-8956-57E53E9745D7}" dt="2021-07-28T11:27:57.996" v="8348" actId="1076"/>
          <ac:graphicFrameMkLst>
            <pc:docMk/>
            <pc:sldMk cId="505479689" sldId="4205"/>
            <ac:graphicFrameMk id="3" creationId="{1A762089-5614-4586-9247-B2BC1105CFF4}"/>
          </ac:graphicFrameMkLst>
        </pc:graphicFrameChg>
        <pc:picChg chg="add mod">
          <ac:chgData name="Sudarshan Chakravarthi" userId="9632d19e-631d-46a5-9e9a-d9cc496f17d0" providerId="ADAL" clId="{910A8BEE-2D55-4B8D-8956-57E53E9745D7}" dt="2021-07-28T11:23:27.286" v="8300"/>
          <ac:picMkLst>
            <pc:docMk/>
            <pc:sldMk cId="505479689" sldId="4205"/>
            <ac:picMk id="9" creationId="{53E4A8B5-9DE9-49B0-9B6C-43C87FEC7715}"/>
          </ac:picMkLst>
        </pc:picChg>
      </pc:sldChg>
      <pc:sldChg chg="add del">
        <pc:chgData name="Sudarshan Chakravarthi" userId="9632d19e-631d-46a5-9e9a-d9cc496f17d0" providerId="ADAL" clId="{910A8BEE-2D55-4B8D-8956-57E53E9745D7}" dt="2021-07-28T09:19:06.005" v="7833" actId="47"/>
        <pc:sldMkLst>
          <pc:docMk/>
          <pc:sldMk cId="1981864630" sldId="4205"/>
        </pc:sldMkLst>
      </pc:sldChg>
      <pc:sldChg chg="modSp add mod">
        <pc:chgData name="Sudarshan Chakravarthi" userId="9632d19e-631d-46a5-9e9a-d9cc496f17d0" providerId="ADAL" clId="{910A8BEE-2D55-4B8D-8956-57E53E9745D7}" dt="2022-08-26T11:30:25.969" v="14750" actId="6549"/>
        <pc:sldMkLst>
          <pc:docMk/>
          <pc:sldMk cId="1969281458" sldId="4206"/>
        </pc:sldMkLst>
        <pc:spChg chg="mod">
          <ac:chgData name="Sudarshan Chakravarthi" userId="9632d19e-631d-46a5-9e9a-d9cc496f17d0" providerId="ADAL" clId="{910A8BEE-2D55-4B8D-8956-57E53E9745D7}" dt="2022-08-26T11:30:25.969" v="14750" actId="6549"/>
          <ac:spMkLst>
            <pc:docMk/>
            <pc:sldMk cId="1969281458" sldId="4206"/>
            <ac:spMk id="12" creationId="{A5678020-C7FB-41AE-A038-E09AFCE9A1F2}"/>
          </ac:spMkLst>
        </pc:spChg>
      </pc:sldChg>
      <pc:sldChg chg="delSp modSp add del mod">
        <pc:chgData name="Sudarshan Chakravarthi" userId="9632d19e-631d-46a5-9e9a-d9cc496f17d0" providerId="ADAL" clId="{910A8BEE-2D55-4B8D-8956-57E53E9745D7}" dt="2021-07-28T15:19:58.638" v="8445" actId="47"/>
        <pc:sldMkLst>
          <pc:docMk/>
          <pc:sldMk cId="882491627" sldId="4207"/>
        </pc:sldMkLst>
        <pc:spChg chg="mod">
          <ac:chgData name="Sudarshan Chakravarthi" userId="9632d19e-631d-46a5-9e9a-d9cc496f17d0" providerId="ADAL" clId="{910A8BEE-2D55-4B8D-8956-57E53E9745D7}" dt="2021-07-28T15:19:34.423" v="8444" actId="14100"/>
          <ac:spMkLst>
            <pc:docMk/>
            <pc:sldMk cId="882491627" sldId="4207"/>
            <ac:spMk id="3" creationId="{C8F548A3-D77D-4823-9ECB-E85866AC78C0}"/>
          </ac:spMkLst>
        </pc:spChg>
        <pc:spChg chg="mod">
          <ac:chgData name="Sudarshan Chakravarthi" userId="9632d19e-631d-46a5-9e9a-d9cc496f17d0" providerId="ADAL" clId="{910A8BEE-2D55-4B8D-8956-57E53E9745D7}" dt="2021-07-28T15:19:27.632" v="8443" actId="1038"/>
          <ac:spMkLst>
            <pc:docMk/>
            <pc:sldMk cId="882491627" sldId="4207"/>
            <ac:spMk id="4" creationId="{1730CA7F-8618-4A9B-B7F4-A7698B915943}"/>
          </ac:spMkLst>
        </pc:spChg>
        <pc:spChg chg="mod">
          <ac:chgData name="Sudarshan Chakravarthi" userId="9632d19e-631d-46a5-9e9a-d9cc496f17d0" providerId="ADAL" clId="{910A8BEE-2D55-4B8D-8956-57E53E9745D7}" dt="2021-07-28T15:19:34.423" v="8444" actId="14100"/>
          <ac:spMkLst>
            <pc:docMk/>
            <pc:sldMk cId="882491627" sldId="4207"/>
            <ac:spMk id="5" creationId="{8D499FD2-24D4-4ED2-A215-888BDD9CB391}"/>
          </ac:spMkLst>
        </pc:spChg>
        <pc:spChg chg="del">
          <ac:chgData name="Sudarshan Chakravarthi" userId="9632d19e-631d-46a5-9e9a-d9cc496f17d0" providerId="ADAL" clId="{910A8BEE-2D55-4B8D-8956-57E53E9745D7}" dt="2021-07-28T15:19:19.925" v="8379" actId="478"/>
          <ac:spMkLst>
            <pc:docMk/>
            <pc:sldMk cId="882491627" sldId="4207"/>
            <ac:spMk id="6" creationId="{62D7F0C3-6A32-4F76-A376-C9B390E20E26}"/>
          </ac:spMkLst>
        </pc:spChg>
        <pc:spChg chg="del">
          <ac:chgData name="Sudarshan Chakravarthi" userId="9632d19e-631d-46a5-9e9a-d9cc496f17d0" providerId="ADAL" clId="{910A8BEE-2D55-4B8D-8956-57E53E9745D7}" dt="2021-07-28T15:19:19.925" v="8379" actId="478"/>
          <ac:spMkLst>
            <pc:docMk/>
            <pc:sldMk cId="882491627" sldId="4207"/>
            <ac:spMk id="7" creationId="{F59A99F7-8848-489F-937D-D47EC0A8CE6D}"/>
          </ac:spMkLst>
        </pc:spChg>
        <pc:spChg chg="del">
          <ac:chgData name="Sudarshan Chakravarthi" userId="9632d19e-631d-46a5-9e9a-d9cc496f17d0" providerId="ADAL" clId="{910A8BEE-2D55-4B8D-8956-57E53E9745D7}" dt="2021-07-28T15:19:19.925" v="8379" actId="478"/>
          <ac:spMkLst>
            <pc:docMk/>
            <pc:sldMk cId="882491627" sldId="4207"/>
            <ac:spMk id="8" creationId="{28449198-D543-4CC0-B73B-A2F86DF7C0F3}"/>
          </ac:spMkLst>
        </pc:spChg>
        <pc:spChg chg="mod">
          <ac:chgData name="Sudarshan Chakravarthi" userId="9632d19e-631d-46a5-9e9a-d9cc496f17d0" providerId="ADAL" clId="{910A8BEE-2D55-4B8D-8956-57E53E9745D7}" dt="2021-07-28T15:19:34.423" v="8444" actId="14100"/>
          <ac:spMkLst>
            <pc:docMk/>
            <pc:sldMk cId="882491627" sldId="4207"/>
            <ac:spMk id="9" creationId="{3A67B0DB-FAED-45CB-9863-F07B2ADAFDC1}"/>
          </ac:spMkLst>
        </pc:spChg>
        <pc:spChg chg="mod">
          <ac:chgData name="Sudarshan Chakravarthi" userId="9632d19e-631d-46a5-9e9a-d9cc496f17d0" providerId="ADAL" clId="{910A8BEE-2D55-4B8D-8956-57E53E9745D7}" dt="2021-07-28T15:19:27.632" v="8443" actId="1038"/>
          <ac:spMkLst>
            <pc:docMk/>
            <pc:sldMk cId="882491627" sldId="4207"/>
            <ac:spMk id="10" creationId="{EF6C71D5-1084-43CB-ADFE-7A6F00814FFD}"/>
          </ac:spMkLst>
        </pc:spChg>
        <pc:spChg chg="mod">
          <ac:chgData name="Sudarshan Chakravarthi" userId="9632d19e-631d-46a5-9e9a-d9cc496f17d0" providerId="ADAL" clId="{910A8BEE-2D55-4B8D-8956-57E53E9745D7}" dt="2021-07-28T15:19:27.632" v="8443" actId="1038"/>
          <ac:spMkLst>
            <pc:docMk/>
            <pc:sldMk cId="882491627" sldId="4207"/>
            <ac:spMk id="11" creationId="{D3745FFA-653D-4993-8504-FFA0DA35F4E2}"/>
          </ac:spMkLst>
        </pc:spChg>
        <pc:spChg chg="mod">
          <ac:chgData name="Sudarshan Chakravarthi" userId="9632d19e-631d-46a5-9e9a-d9cc496f17d0" providerId="ADAL" clId="{910A8BEE-2D55-4B8D-8956-57E53E9745D7}" dt="2021-07-28T15:19:34.423" v="8444" actId="14100"/>
          <ac:spMkLst>
            <pc:docMk/>
            <pc:sldMk cId="882491627" sldId="4207"/>
            <ac:spMk id="15" creationId="{B7E88008-46F8-4270-B807-0C9D41E2C6EA}"/>
          </ac:spMkLst>
        </pc:spChg>
        <pc:spChg chg="mod">
          <ac:chgData name="Sudarshan Chakravarthi" userId="9632d19e-631d-46a5-9e9a-d9cc496f17d0" providerId="ADAL" clId="{910A8BEE-2D55-4B8D-8956-57E53E9745D7}" dt="2021-07-28T15:19:27.632" v="8443" actId="1038"/>
          <ac:spMkLst>
            <pc:docMk/>
            <pc:sldMk cId="882491627" sldId="4207"/>
            <ac:spMk id="16" creationId="{A101DC72-FF20-4AA8-903F-C7AB67F99D1B}"/>
          </ac:spMkLst>
        </pc:spChg>
        <pc:spChg chg="mod">
          <ac:chgData name="Sudarshan Chakravarthi" userId="9632d19e-631d-46a5-9e9a-d9cc496f17d0" providerId="ADAL" clId="{910A8BEE-2D55-4B8D-8956-57E53E9745D7}" dt="2021-07-28T15:19:34.423" v="8444" actId="14100"/>
          <ac:spMkLst>
            <pc:docMk/>
            <pc:sldMk cId="882491627" sldId="4207"/>
            <ac:spMk id="17" creationId="{769AB4D0-3D30-49F7-B075-3B32F27BDBD2}"/>
          </ac:spMkLst>
        </pc:spChg>
        <pc:spChg chg="mod">
          <ac:chgData name="Sudarshan Chakravarthi" userId="9632d19e-631d-46a5-9e9a-d9cc496f17d0" providerId="ADAL" clId="{910A8BEE-2D55-4B8D-8956-57E53E9745D7}" dt="2021-07-28T15:19:34.423" v="8444" actId="14100"/>
          <ac:spMkLst>
            <pc:docMk/>
            <pc:sldMk cId="882491627" sldId="4207"/>
            <ac:spMk id="21" creationId="{A1CF1A62-AA4B-48E0-9D0B-7751EC18E0B5}"/>
          </ac:spMkLst>
        </pc:spChg>
        <pc:spChg chg="mod">
          <ac:chgData name="Sudarshan Chakravarthi" userId="9632d19e-631d-46a5-9e9a-d9cc496f17d0" providerId="ADAL" clId="{910A8BEE-2D55-4B8D-8956-57E53E9745D7}" dt="2021-07-28T15:19:27.632" v="8443" actId="1038"/>
          <ac:spMkLst>
            <pc:docMk/>
            <pc:sldMk cId="882491627" sldId="4207"/>
            <ac:spMk id="22" creationId="{1179859B-1472-4B83-965B-683823CE0913}"/>
          </ac:spMkLst>
        </pc:spChg>
        <pc:spChg chg="del">
          <ac:chgData name="Sudarshan Chakravarthi" userId="9632d19e-631d-46a5-9e9a-d9cc496f17d0" providerId="ADAL" clId="{910A8BEE-2D55-4B8D-8956-57E53E9745D7}" dt="2021-07-28T15:19:19.925" v="8379" actId="478"/>
          <ac:spMkLst>
            <pc:docMk/>
            <pc:sldMk cId="882491627" sldId="4207"/>
            <ac:spMk id="23" creationId="{7089EDA5-C0D6-4918-A8F1-4CD5EF6CD44C}"/>
          </ac:spMkLst>
        </pc:spChg>
        <pc:spChg chg="mod">
          <ac:chgData name="Sudarshan Chakravarthi" userId="9632d19e-631d-46a5-9e9a-d9cc496f17d0" providerId="ADAL" clId="{910A8BEE-2D55-4B8D-8956-57E53E9745D7}" dt="2021-07-28T15:19:14.660" v="8378" actId="1076"/>
          <ac:spMkLst>
            <pc:docMk/>
            <pc:sldMk cId="882491627" sldId="4207"/>
            <ac:spMk id="27" creationId="{D9909D18-350F-4794-B7F5-CDDCE59B5D96}"/>
          </ac:spMkLst>
        </pc:spChg>
        <pc:spChg chg="mod">
          <ac:chgData name="Sudarshan Chakravarthi" userId="9632d19e-631d-46a5-9e9a-d9cc496f17d0" providerId="ADAL" clId="{910A8BEE-2D55-4B8D-8956-57E53E9745D7}" dt="2021-07-28T15:19:14.660" v="8378" actId="1076"/>
          <ac:spMkLst>
            <pc:docMk/>
            <pc:sldMk cId="882491627" sldId="4207"/>
            <ac:spMk id="28" creationId="{523CC215-48A8-4914-83E4-0F9E403291FF}"/>
          </ac:spMkLst>
        </pc:spChg>
        <pc:spChg chg="mod">
          <ac:chgData name="Sudarshan Chakravarthi" userId="9632d19e-631d-46a5-9e9a-d9cc496f17d0" providerId="ADAL" clId="{910A8BEE-2D55-4B8D-8956-57E53E9745D7}" dt="2021-07-28T15:19:27.632" v="8443" actId="1038"/>
          <ac:spMkLst>
            <pc:docMk/>
            <pc:sldMk cId="882491627" sldId="4207"/>
            <ac:spMk id="29" creationId="{3E535C01-F0F3-4E59-8320-7DD977E2090D}"/>
          </ac:spMkLst>
        </pc:spChg>
        <pc:spChg chg="mod">
          <ac:chgData name="Sudarshan Chakravarthi" userId="9632d19e-631d-46a5-9e9a-d9cc496f17d0" providerId="ADAL" clId="{910A8BEE-2D55-4B8D-8956-57E53E9745D7}" dt="2021-07-28T15:19:27.632" v="8443" actId="1038"/>
          <ac:spMkLst>
            <pc:docMk/>
            <pc:sldMk cId="882491627" sldId="4207"/>
            <ac:spMk id="30" creationId="{1B5E3FAD-35F7-45F9-8B01-7060B601D116}"/>
          </ac:spMkLst>
        </pc:spChg>
        <pc:spChg chg="mod">
          <ac:chgData name="Sudarshan Chakravarthi" userId="9632d19e-631d-46a5-9e9a-d9cc496f17d0" providerId="ADAL" clId="{910A8BEE-2D55-4B8D-8956-57E53E9745D7}" dt="2021-07-28T15:19:27.632" v="8443" actId="1038"/>
          <ac:spMkLst>
            <pc:docMk/>
            <pc:sldMk cId="882491627" sldId="4207"/>
            <ac:spMk id="31" creationId="{D05D5FD8-C487-4C90-8BFA-F3CBC83CE972}"/>
          </ac:spMkLst>
        </pc:spChg>
        <pc:spChg chg="mod">
          <ac:chgData name="Sudarshan Chakravarthi" userId="9632d19e-631d-46a5-9e9a-d9cc496f17d0" providerId="ADAL" clId="{910A8BEE-2D55-4B8D-8956-57E53E9745D7}" dt="2021-07-28T15:19:27.632" v="8443" actId="1038"/>
          <ac:spMkLst>
            <pc:docMk/>
            <pc:sldMk cId="882491627" sldId="4207"/>
            <ac:spMk id="32" creationId="{F0BEC884-592E-419E-B78F-44007CF20B16}"/>
          </ac:spMkLst>
        </pc:spChg>
        <pc:spChg chg="mod">
          <ac:chgData name="Sudarshan Chakravarthi" userId="9632d19e-631d-46a5-9e9a-d9cc496f17d0" providerId="ADAL" clId="{910A8BEE-2D55-4B8D-8956-57E53E9745D7}" dt="2021-07-28T15:19:27.632" v="8443" actId="1038"/>
          <ac:spMkLst>
            <pc:docMk/>
            <pc:sldMk cId="882491627" sldId="4207"/>
            <ac:spMk id="33" creationId="{58C5BD0F-9A60-49F6-B3FC-9F512AFCF48C}"/>
          </ac:spMkLst>
        </pc:spChg>
        <pc:spChg chg="mod">
          <ac:chgData name="Sudarshan Chakravarthi" userId="9632d19e-631d-46a5-9e9a-d9cc496f17d0" providerId="ADAL" clId="{910A8BEE-2D55-4B8D-8956-57E53E9745D7}" dt="2021-07-28T15:19:27.632" v="8443" actId="1038"/>
          <ac:spMkLst>
            <pc:docMk/>
            <pc:sldMk cId="882491627" sldId="4207"/>
            <ac:spMk id="34" creationId="{19D1DA1F-1EC0-4A6A-BE54-2D3C33F5B1A1}"/>
          </ac:spMkLst>
        </pc:spChg>
        <pc:spChg chg="del">
          <ac:chgData name="Sudarshan Chakravarthi" userId="9632d19e-631d-46a5-9e9a-d9cc496f17d0" providerId="ADAL" clId="{910A8BEE-2D55-4B8D-8956-57E53E9745D7}" dt="2021-07-28T15:19:19.925" v="8379" actId="478"/>
          <ac:spMkLst>
            <pc:docMk/>
            <pc:sldMk cId="882491627" sldId="4207"/>
            <ac:spMk id="35" creationId="{4972F768-3E4F-4759-B0BE-2A7BC5DD9E45}"/>
          </ac:spMkLst>
        </pc:spChg>
        <pc:spChg chg="mod">
          <ac:chgData name="Sudarshan Chakravarthi" userId="9632d19e-631d-46a5-9e9a-d9cc496f17d0" providerId="ADAL" clId="{910A8BEE-2D55-4B8D-8956-57E53E9745D7}" dt="2021-07-28T15:19:14.660" v="8378" actId="1076"/>
          <ac:spMkLst>
            <pc:docMk/>
            <pc:sldMk cId="882491627" sldId="4207"/>
            <ac:spMk id="36" creationId="{54039BAB-B45B-45A2-9656-648557F667CB}"/>
          </ac:spMkLst>
        </pc:spChg>
        <pc:spChg chg="mod">
          <ac:chgData name="Sudarshan Chakravarthi" userId="9632d19e-631d-46a5-9e9a-d9cc496f17d0" providerId="ADAL" clId="{910A8BEE-2D55-4B8D-8956-57E53E9745D7}" dt="2021-07-28T15:19:14.660" v="8378" actId="1076"/>
          <ac:spMkLst>
            <pc:docMk/>
            <pc:sldMk cId="882491627" sldId="4207"/>
            <ac:spMk id="37" creationId="{6CDF0AAC-356D-4FEB-8B3A-1AE05C000726}"/>
          </ac:spMkLst>
        </pc:spChg>
        <pc:spChg chg="del">
          <ac:chgData name="Sudarshan Chakravarthi" userId="9632d19e-631d-46a5-9e9a-d9cc496f17d0" providerId="ADAL" clId="{910A8BEE-2D55-4B8D-8956-57E53E9745D7}" dt="2021-07-28T15:19:19.925" v="8379" actId="478"/>
          <ac:spMkLst>
            <pc:docMk/>
            <pc:sldMk cId="882491627" sldId="4207"/>
            <ac:spMk id="38" creationId="{2C2C7F85-B379-4367-8BB0-DFBFCB84051C}"/>
          </ac:spMkLst>
        </pc:spChg>
        <pc:spChg chg="del">
          <ac:chgData name="Sudarshan Chakravarthi" userId="9632d19e-631d-46a5-9e9a-d9cc496f17d0" providerId="ADAL" clId="{910A8BEE-2D55-4B8D-8956-57E53E9745D7}" dt="2021-07-28T15:19:19.925" v="8379" actId="478"/>
          <ac:spMkLst>
            <pc:docMk/>
            <pc:sldMk cId="882491627" sldId="4207"/>
            <ac:spMk id="39" creationId="{614086C6-566F-4002-B79C-A26E9009BCA2}"/>
          </ac:spMkLst>
        </pc:spChg>
        <pc:spChg chg="del">
          <ac:chgData name="Sudarshan Chakravarthi" userId="9632d19e-631d-46a5-9e9a-d9cc496f17d0" providerId="ADAL" clId="{910A8BEE-2D55-4B8D-8956-57E53E9745D7}" dt="2021-07-28T15:19:19.925" v="8379" actId="478"/>
          <ac:spMkLst>
            <pc:docMk/>
            <pc:sldMk cId="882491627" sldId="4207"/>
            <ac:spMk id="41" creationId="{7A586A4A-6CFE-4215-8115-E5E48E367FE4}"/>
          </ac:spMkLst>
        </pc:spChg>
        <pc:spChg chg="mod">
          <ac:chgData name="Sudarshan Chakravarthi" userId="9632d19e-631d-46a5-9e9a-d9cc496f17d0" providerId="ADAL" clId="{910A8BEE-2D55-4B8D-8956-57E53E9745D7}" dt="2021-07-28T15:19:34.423" v="8444" actId="14100"/>
          <ac:spMkLst>
            <pc:docMk/>
            <pc:sldMk cId="882491627" sldId="4207"/>
            <ac:spMk id="98" creationId="{9C238617-8CF5-4F5F-A080-66F667C5FA0A}"/>
          </ac:spMkLst>
        </pc:spChg>
        <pc:spChg chg="mod">
          <ac:chgData name="Sudarshan Chakravarthi" userId="9632d19e-631d-46a5-9e9a-d9cc496f17d0" providerId="ADAL" clId="{910A8BEE-2D55-4B8D-8956-57E53E9745D7}" dt="2021-07-28T15:19:27.632" v="8443" actId="1038"/>
          <ac:spMkLst>
            <pc:docMk/>
            <pc:sldMk cId="882491627" sldId="4207"/>
            <ac:spMk id="99" creationId="{5CDC3ACF-F84C-4028-976F-B1CEBA38BD9A}"/>
          </ac:spMkLst>
        </pc:spChg>
        <pc:spChg chg="mod">
          <ac:chgData name="Sudarshan Chakravarthi" userId="9632d19e-631d-46a5-9e9a-d9cc496f17d0" providerId="ADAL" clId="{910A8BEE-2D55-4B8D-8956-57E53E9745D7}" dt="2021-07-28T15:19:34.423" v="8444" actId="14100"/>
          <ac:spMkLst>
            <pc:docMk/>
            <pc:sldMk cId="882491627" sldId="4207"/>
            <ac:spMk id="100" creationId="{5AA6451C-1479-4B68-B40A-7CA4C57FD877}"/>
          </ac:spMkLst>
        </pc:spChg>
        <pc:spChg chg="mod">
          <ac:chgData name="Sudarshan Chakravarthi" userId="9632d19e-631d-46a5-9e9a-d9cc496f17d0" providerId="ADAL" clId="{910A8BEE-2D55-4B8D-8956-57E53E9745D7}" dt="2021-07-28T15:19:34.423" v="8444" actId="14100"/>
          <ac:spMkLst>
            <pc:docMk/>
            <pc:sldMk cId="882491627" sldId="4207"/>
            <ac:spMk id="101" creationId="{AADB7EB3-FBE0-467B-AC9F-5F2F5D006CFC}"/>
          </ac:spMkLst>
        </pc:spChg>
        <pc:spChg chg="mod">
          <ac:chgData name="Sudarshan Chakravarthi" userId="9632d19e-631d-46a5-9e9a-d9cc496f17d0" providerId="ADAL" clId="{910A8BEE-2D55-4B8D-8956-57E53E9745D7}" dt="2021-07-28T15:19:34.423" v="8444" actId="14100"/>
          <ac:spMkLst>
            <pc:docMk/>
            <pc:sldMk cId="882491627" sldId="4207"/>
            <ac:spMk id="102" creationId="{E5D532B1-FFFA-403B-B3BF-1AF9A4125CD4}"/>
          </ac:spMkLst>
        </pc:spChg>
        <pc:spChg chg="mod">
          <ac:chgData name="Sudarshan Chakravarthi" userId="9632d19e-631d-46a5-9e9a-d9cc496f17d0" providerId="ADAL" clId="{910A8BEE-2D55-4B8D-8956-57E53E9745D7}" dt="2021-07-28T15:19:34.423" v="8444" actId="14100"/>
          <ac:spMkLst>
            <pc:docMk/>
            <pc:sldMk cId="882491627" sldId="4207"/>
            <ac:spMk id="103" creationId="{D78E8D62-9B19-4B86-B3EB-BF3C06E89652}"/>
          </ac:spMkLst>
        </pc:spChg>
        <pc:spChg chg="mod">
          <ac:chgData name="Sudarshan Chakravarthi" userId="9632d19e-631d-46a5-9e9a-d9cc496f17d0" providerId="ADAL" clId="{910A8BEE-2D55-4B8D-8956-57E53E9745D7}" dt="2021-07-28T15:19:27.632" v="8443" actId="1038"/>
          <ac:spMkLst>
            <pc:docMk/>
            <pc:sldMk cId="882491627" sldId="4207"/>
            <ac:spMk id="104" creationId="{8D67BD1E-9154-4D4D-97C2-BBD18CD0BD4E}"/>
          </ac:spMkLst>
        </pc:spChg>
        <pc:spChg chg="mod">
          <ac:chgData name="Sudarshan Chakravarthi" userId="9632d19e-631d-46a5-9e9a-d9cc496f17d0" providerId="ADAL" clId="{910A8BEE-2D55-4B8D-8956-57E53E9745D7}" dt="2021-07-28T15:19:27.632" v="8443" actId="1038"/>
          <ac:spMkLst>
            <pc:docMk/>
            <pc:sldMk cId="882491627" sldId="4207"/>
            <ac:spMk id="105" creationId="{D1C51B84-E287-4F73-948C-AAA423EF6C66}"/>
          </ac:spMkLst>
        </pc:spChg>
        <pc:spChg chg="mod">
          <ac:chgData name="Sudarshan Chakravarthi" userId="9632d19e-631d-46a5-9e9a-d9cc496f17d0" providerId="ADAL" clId="{910A8BEE-2D55-4B8D-8956-57E53E9745D7}" dt="2021-07-28T15:19:27.632" v="8443" actId="1038"/>
          <ac:spMkLst>
            <pc:docMk/>
            <pc:sldMk cId="882491627" sldId="4207"/>
            <ac:spMk id="106" creationId="{873ECA6F-86A7-456F-8075-2370E294273C}"/>
          </ac:spMkLst>
        </pc:spChg>
        <pc:spChg chg="mod">
          <ac:chgData name="Sudarshan Chakravarthi" userId="9632d19e-631d-46a5-9e9a-d9cc496f17d0" providerId="ADAL" clId="{910A8BEE-2D55-4B8D-8956-57E53E9745D7}" dt="2021-07-28T15:19:27.632" v="8443" actId="1038"/>
          <ac:spMkLst>
            <pc:docMk/>
            <pc:sldMk cId="882491627" sldId="4207"/>
            <ac:spMk id="107" creationId="{C60FDCBE-33F9-44B2-8E99-5C208E7B9985}"/>
          </ac:spMkLst>
        </pc:spChg>
        <pc:spChg chg="mod">
          <ac:chgData name="Sudarshan Chakravarthi" userId="9632d19e-631d-46a5-9e9a-d9cc496f17d0" providerId="ADAL" clId="{910A8BEE-2D55-4B8D-8956-57E53E9745D7}" dt="2021-07-28T15:19:34.423" v="8444" actId="14100"/>
          <ac:spMkLst>
            <pc:docMk/>
            <pc:sldMk cId="882491627" sldId="4207"/>
            <ac:spMk id="108" creationId="{C58D12C1-B9D2-490E-9234-ADF03D94547D}"/>
          </ac:spMkLst>
        </pc:spChg>
        <pc:spChg chg="mod">
          <ac:chgData name="Sudarshan Chakravarthi" userId="9632d19e-631d-46a5-9e9a-d9cc496f17d0" providerId="ADAL" clId="{910A8BEE-2D55-4B8D-8956-57E53E9745D7}" dt="2021-07-28T15:19:27.632" v="8443" actId="1038"/>
          <ac:spMkLst>
            <pc:docMk/>
            <pc:sldMk cId="882491627" sldId="4207"/>
            <ac:spMk id="109" creationId="{3D0A3C33-6B67-4D8F-A270-3731ADBAEC24}"/>
          </ac:spMkLst>
        </pc:spChg>
        <pc:spChg chg="mod">
          <ac:chgData name="Sudarshan Chakravarthi" userId="9632d19e-631d-46a5-9e9a-d9cc496f17d0" providerId="ADAL" clId="{910A8BEE-2D55-4B8D-8956-57E53E9745D7}" dt="2021-07-28T15:19:27.632" v="8443" actId="1038"/>
          <ac:spMkLst>
            <pc:docMk/>
            <pc:sldMk cId="882491627" sldId="4207"/>
            <ac:spMk id="114" creationId="{D4570D29-B085-402F-86A9-F3C8028947B6}"/>
          </ac:spMkLst>
        </pc:spChg>
        <pc:spChg chg="mod">
          <ac:chgData name="Sudarshan Chakravarthi" userId="9632d19e-631d-46a5-9e9a-d9cc496f17d0" providerId="ADAL" clId="{910A8BEE-2D55-4B8D-8956-57E53E9745D7}" dt="2021-07-28T15:19:27.632" v="8443" actId="1038"/>
          <ac:spMkLst>
            <pc:docMk/>
            <pc:sldMk cId="882491627" sldId="4207"/>
            <ac:spMk id="116" creationId="{08452AC4-8E54-457B-A2F5-31701EBFC592}"/>
          </ac:spMkLst>
        </pc:spChg>
        <pc:spChg chg="mod">
          <ac:chgData name="Sudarshan Chakravarthi" userId="9632d19e-631d-46a5-9e9a-d9cc496f17d0" providerId="ADAL" clId="{910A8BEE-2D55-4B8D-8956-57E53E9745D7}" dt="2021-07-28T15:19:27.632" v="8443" actId="1038"/>
          <ac:spMkLst>
            <pc:docMk/>
            <pc:sldMk cId="882491627" sldId="4207"/>
            <ac:spMk id="117" creationId="{49611DC4-FA33-409F-BABD-3478B63F224A}"/>
          </ac:spMkLst>
        </pc:spChg>
        <pc:spChg chg="del">
          <ac:chgData name="Sudarshan Chakravarthi" userId="9632d19e-631d-46a5-9e9a-d9cc496f17d0" providerId="ADAL" clId="{910A8BEE-2D55-4B8D-8956-57E53E9745D7}" dt="2021-07-28T15:19:19.925" v="8379" actId="478"/>
          <ac:spMkLst>
            <pc:docMk/>
            <pc:sldMk cId="882491627" sldId="4207"/>
            <ac:spMk id="118" creationId="{1888FE35-85BB-4D0E-9379-55DA836D0E96}"/>
          </ac:spMkLst>
        </pc:spChg>
        <pc:spChg chg="del">
          <ac:chgData name="Sudarshan Chakravarthi" userId="9632d19e-631d-46a5-9e9a-d9cc496f17d0" providerId="ADAL" clId="{910A8BEE-2D55-4B8D-8956-57E53E9745D7}" dt="2021-07-28T15:19:19.925" v="8379" actId="478"/>
          <ac:spMkLst>
            <pc:docMk/>
            <pc:sldMk cId="882491627" sldId="4207"/>
            <ac:spMk id="119" creationId="{2E8195B3-49E7-4D11-BCAA-8A9619C53E53}"/>
          </ac:spMkLst>
        </pc:spChg>
        <pc:spChg chg="del">
          <ac:chgData name="Sudarshan Chakravarthi" userId="9632d19e-631d-46a5-9e9a-d9cc496f17d0" providerId="ADAL" clId="{910A8BEE-2D55-4B8D-8956-57E53E9745D7}" dt="2021-07-28T15:19:19.925" v="8379" actId="478"/>
          <ac:spMkLst>
            <pc:docMk/>
            <pc:sldMk cId="882491627" sldId="4207"/>
            <ac:spMk id="120" creationId="{D8984EFA-CA31-4526-A433-FF902382A56D}"/>
          </ac:spMkLst>
        </pc:spChg>
        <pc:spChg chg="del">
          <ac:chgData name="Sudarshan Chakravarthi" userId="9632d19e-631d-46a5-9e9a-d9cc496f17d0" providerId="ADAL" clId="{910A8BEE-2D55-4B8D-8956-57E53E9745D7}" dt="2021-07-28T15:19:19.925" v="8379" actId="478"/>
          <ac:spMkLst>
            <pc:docMk/>
            <pc:sldMk cId="882491627" sldId="4207"/>
            <ac:spMk id="121" creationId="{C26A137D-92E7-48DA-978D-EF7CAC419F23}"/>
          </ac:spMkLst>
        </pc:spChg>
        <pc:spChg chg="del">
          <ac:chgData name="Sudarshan Chakravarthi" userId="9632d19e-631d-46a5-9e9a-d9cc496f17d0" providerId="ADAL" clId="{910A8BEE-2D55-4B8D-8956-57E53E9745D7}" dt="2021-07-28T15:19:19.925" v="8379" actId="478"/>
          <ac:spMkLst>
            <pc:docMk/>
            <pc:sldMk cId="882491627" sldId="4207"/>
            <ac:spMk id="122" creationId="{106F426D-D8FE-48E6-8A3E-26A1CA6FA470}"/>
          </ac:spMkLst>
        </pc:spChg>
        <pc:spChg chg="del">
          <ac:chgData name="Sudarshan Chakravarthi" userId="9632d19e-631d-46a5-9e9a-d9cc496f17d0" providerId="ADAL" clId="{910A8BEE-2D55-4B8D-8956-57E53E9745D7}" dt="2021-07-28T15:19:19.925" v="8379" actId="478"/>
          <ac:spMkLst>
            <pc:docMk/>
            <pc:sldMk cId="882491627" sldId="4207"/>
            <ac:spMk id="123" creationId="{BA0D2F23-66C5-435F-9950-37D2285F521A}"/>
          </ac:spMkLst>
        </pc:spChg>
        <pc:spChg chg="del">
          <ac:chgData name="Sudarshan Chakravarthi" userId="9632d19e-631d-46a5-9e9a-d9cc496f17d0" providerId="ADAL" clId="{910A8BEE-2D55-4B8D-8956-57E53E9745D7}" dt="2021-07-28T15:19:19.925" v="8379" actId="478"/>
          <ac:spMkLst>
            <pc:docMk/>
            <pc:sldMk cId="882491627" sldId="4207"/>
            <ac:spMk id="124" creationId="{006F1182-194F-4351-B9C4-1B2F54E05EE9}"/>
          </ac:spMkLst>
        </pc:spChg>
        <pc:spChg chg="del">
          <ac:chgData name="Sudarshan Chakravarthi" userId="9632d19e-631d-46a5-9e9a-d9cc496f17d0" providerId="ADAL" clId="{910A8BEE-2D55-4B8D-8956-57E53E9745D7}" dt="2021-07-28T15:19:19.925" v="8379" actId="478"/>
          <ac:spMkLst>
            <pc:docMk/>
            <pc:sldMk cId="882491627" sldId="4207"/>
            <ac:spMk id="125" creationId="{475F03EA-CD36-45A3-945D-3968963E2277}"/>
          </ac:spMkLst>
        </pc:spChg>
        <pc:spChg chg="del">
          <ac:chgData name="Sudarshan Chakravarthi" userId="9632d19e-631d-46a5-9e9a-d9cc496f17d0" providerId="ADAL" clId="{910A8BEE-2D55-4B8D-8956-57E53E9745D7}" dt="2021-07-28T15:19:19.925" v="8379" actId="478"/>
          <ac:spMkLst>
            <pc:docMk/>
            <pc:sldMk cId="882491627" sldId="4207"/>
            <ac:spMk id="126" creationId="{C8B0E1A4-0224-4756-8B29-4595E0801781}"/>
          </ac:spMkLst>
        </pc:spChg>
        <pc:spChg chg="del">
          <ac:chgData name="Sudarshan Chakravarthi" userId="9632d19e-631d-46a5-9e9a-d9cc496f17d0" providerId="ADAL" clId="{910A8BEE-2D55-4B8D-8956-57E53E9745D7}" dt="2021-07-28T15:19:19.925" v="8379" actId="478"/>
          <ac:spMkLst>
            <pc:docMk/>
            <pc:sldMk cId="882491627" sldId="4207"/>
            <ac:spMk id="127" creationId="{BE4C384A-29F2-4687-9B2B-BB1DC143CE31}"/>
          </ac:spMkLst>
        </pc:spChg>
        <pc:spChg chg="del">
          <ac:chgData name="Sudarshan Chakravarthi" userId="9632d19e-631d-46a5-9e9a-d9cc496f17d0" providerId="ADAL" clId="{910A8BEE-2D55-4B8D-8956-57E53E9745D7}" dt="2021-07-28T15:19:19.925" v="8379" actId="478"/>
          <ac:spMkLst>
            <pc:docMk/>
            <pc:sldMk cId="882491627" sldId="4207"/>
            <ac:spMk id="128" creationId="{245B0967-7B41-4D04-841A-BF99B63A17B1}"/>
          </ac:spMkLst>
        </pc:spChg>
        <pc:spChg chg="del">
          <ac:chgData name="Sudarshan Chakravarthi" userId="9632d19e-631d-46a5-9e9a-d9cc496f17d0" providerId="ADAL" clId="{910A8BEE-2D55-4B8D-8956-57E53E9745D7}" dt="2021-07-28T15:19:19.925" v="8379" actId="478"/>
          <ac:spMkLst>
            <pc:docMk/>
            <pc:sldMk cId="882491627" sldId="4207"/>
            <ac:spMk id="129" creationId="{8135AB72-FB1B-47B1-8A37-641B97151CE0}"/>
          </ac:spMkLst>
        </pc:spChg>
        <pc:spChg chg="del">
          <ac:chgData name="Sudarshan Chakravarthi" userId="9632d19e-631d-46a5-9e9a-d9cc496f17d0" providerId="ADAL" clId="{910A8BEE-2D55-4B8D-8956-57E53E9745D7}" dt="2021-07-28T15:19:19.925" v="8379" actId="478"/>
          <ac:spMkLst>
            <pc:docMk/>
            <pc:sldMk cId="882491627" sldId="4207"/>
            <ac:spMk id="134" creationId="{879346A6-E4FD-4E66-9428-DAFC776C4C59}"/>
          </ac:spMkLst>
        </pc:spChg>
        <pc:spChg chg="del">
          <ac:chgData name="Sudarshan Chakravarthi" userId="9632d19e-631d-46a5-9e9a-d9cc496f17d0" providerId="ADAL" clId="{910A8BEE-2D55-4B8D-8956-57E53E9745D7}" dt="2021-07-28T15:19:19.925" v="8379" actId="478"/>
          <ac:spMkLst>
            <pc:docMk/>
            <pc:sldMk cId="882491627" sldId="4207"/>
            <ac:spMk id="136" creationId="{4F2DB891-DB3F-467F-8189-4068277D1EE9}"/>
          </ac:spMkLst>
        </pc:spChg>
        <pc:spChg chg="del">
          <ac:chgData name="Sudarshan Chakravarthi" userId="9632d19e-631d-46a5-9e9a-d9cc496f17d0" providerId="ADAL" clId="{910A8BEE-2D55-4B8D-8956-57E53E9745D7}" dt="2021-07-28T15:19:19.925" v="8379" actId="478"/>
          <ac:spMkLst>
            <pc:docMk/>
            <pc:sldMk cId="882491627" sldId="4207"/>
            <ac:spMk id="137" creationId="{ECB9253C-0BB9-443A-A5B2-33F0D7205156}"/>
          </ac:spMkLst>
        </pc:spChg>
        <pc:spChg chg="mod">
          <ac:chgData name="Sudarshan Chakravarthi" userId="9632d19e-631d-46a5-9e9a-d9cc496f17d0" providerId="ADAL" clId="{910A8BEE-2D55-4B8D-8956-57E53E9745D7}" dt="2021-07-28T15:19:34.423" v="8444" actId="14100"/>
          <ac:spMkLst>
            <pc:docMk/>
            <pc:sldMk cId="882491627" sldId="4207"/>
            <ac:spMk id="138" creationId="{856D018E-75C9-4E0C-B4CB-7AE9A53ADD6B}"/>
          </ac:spMkLst>
        </pc:spChg>
        <pc:spChg chg="mod">
          <ac:chgData name="Sudarshan Chakravarthi" userId="9632d19e-631d-46a5-9e9a-d9cc496f17d0" providerId="ADAL" clId="{910A8BEE-2D55-4B8D-8956-57E53E9745D7}" dt="2021-07-28T15:19:27.632" v="8443" actId="1038"/>
          <ac:spMkLst>
            <pc:docMk/>
            <pc:sldMk cId="882491627" sldId="4207"/>
            <ac:spMk id="139" creationId="{25138F64-6E22-4031-90CE-E7A4FB802F62}"/>
          </ac:spMkLst>
        </pc:spChg>
        <pc:spChg chg="del">
          <ac:chgData name="Sudarshan Chakravarthi" userId="9632d19e-631d-46a5-9e9a-d9cc496f17d0" providerId="ADAL" clId="{910A8BEE-2D55-4B8D-8956-57E53E9745D7}" dt="2021-07-28T15:19:19.925" v="8379" actId="478"/>
          <ac:spMkLst>
            <pc:docMk/>
            <pc:sldMk cId="882491627" sldId="4207"/>
            <ac:spMk id="142" creationId="{6691790B-01A6-4E79-95DA-16C20DE990D8}"/>
          </ac:spMkLst>
        </pc:spChg>
        <pc:spChg chg="del">
          <ac:chgData name="Sudarshan Chakravarthi" userId="9632d19e-631d-46a5-9e9a-d9cc496f17d0" providerId="ADAL" clId="{910A8BEE-2D55-4B8D-8956-57E53E9745D7}" dt="2021-07-28T15:19:19.925" v="8379" actId="478"/>
          <ac:spMkLst>
            <pc:docMk/>
            <pc:sldMk cId="882491627" sldId="4207"/>
            <ac:spMk id="143" creationId="{EF50AC7B-54CC-4FA7-ACB4-0126EA88C5EE}"/>
          </ac:spMkLst>
        </pc:spChg>
        <pc:spChg chg="del">
          <ac:chgData name="Sudarshan Chakravarthi" userId="9632d19e-631d-46a5-9e9a-d9cc496f17d0" providerId="ADAL" clId="{910A8BEE-2D55-4B8D-8956-57E53E9745D7}" dt="2021-07-28T15:19:19.925" v="8379" actId="478"/>
          <ac:spMkLst>
            <pc:docMk/>
            <pc:sldMk cId="882491627" sldId="4207"/>
            <ac:spMk id="145" creationId="{CC5ADA1D-E6EF-4A8B-88A8-8CC4B009C4B2}"/>
          </ac:spMkLst>
        </pc:spChg>
      </pc:sldChg>
      <pc:sldChg chg="delSp add del mod">
        <pc:chgData name="Sudarshan Chakravarthi" userId="9632d19e-631d-46a5-9e9a-d9cc496f17d0" providerId="ADAL" clId="{910A8BEE-2D55-4B8D-8956-57E53E9745D7}" dt="2021-07-28T15:14:25.951" v="8369" actId="47"/>
        <pc:sldMkLst>
          <pc:docMk/>
          <pc:sldMk cId="2807323953" sldId="4207"/>
        </pc:sldMkLst>
        <pc:spChg chg="del">
          <ac:chgData name="Sudarshan Chakravarthi" userId="9632d19e-631d-46a5-9e9a-d9cc496f17d0" providerId="ADAL" clId="{910A8BEE-2D55-4B8D-8956-57E53E9745D7}" dt="2021-07-28T14:59:28.779" v="8362" actId="478"/>
          <ac:spMkLst>
            <pc:docMk/>
            <pc:sldMk cId="2807323953" sldId="4207"/>
            <ac:spMk id="2" creationId="{CA4FEB1B-BDC2-4E8F-A8CE-FC28DA7D79F4}"/>
          </ac:spMkLst>
        </pc:spChg>
        <pc:spChg chg="del">
          <ac:chgData name="Sudarshan Chakravarthi" userId="9632d19e-631d-46a5-9e9a-d9cc496f17d0" providerId="ADAL" clId="{910A8BEE-2D55-4B8D-8956-57E53E9745D7}" dt="2021-07-28T14:59:28.779" v="8362" actId="478"/>
          <ac:spMkLst>
            <pc:docMk/>
            <pc:sldMk cId="2807323953" sldId="4207"/>
            <ac:spMk id="3" creationId="{3A2EB96C-13C7-480D-857C-71D0107AEA9A}"/>
          </ac:spMkLst>
        </pc:spChg>
        <pc:spChg chg="del">
          <ac:chgData name="Sudarshan Chakravarthi" userId="9632d19e-631d-46a5-9e9a-d9cc496f17d0" providerId="ADAL" clId="{910A8BEE-2D55-4B8D-8956-57E53E9745D7}" dt="2021-07-28T14:59:28.779" v="8362" actId="478"/>
          <ac:spMkLst>
            <pc:docMk/>
            <pc:sldMk cId="2807323953" sldId="4207"/>
            <ac:spMk id="4" creationId="{E620FF31-8238-4116-A76B-70140062576E}"/>
          </ac:spMkLst>
        </pc:spChg>
        <pc:spChg chg="del">
          <ac:chgData name="Sudarshan Chakravarthi" userId="9632d19e-631d-46a5-9e9a-d9cc496f17d0" providerId="ADAL" clId="{910A8BEE-2D55-4B8D-8956-57E53E9745D7}" dt="2021-07-28T14:59:28.779" v="8362" actId="478"/>
          <ac:spMkLst>
            <pc:docMk/>
            <pc:sldMk cId="2807323953" sldId="4207"/>
            <ac:spMk id="5" creationId="{E8980729-2452-4B95-845A-41BBA04DD711}"/>
          </ac:spMkLst>
        </pc:spChg>
        <pc:spChg chg="del">
          <ac:chgData name="Sudarshan Chakravarthi" userId="9632d19e-631d-46a5-9e9a-d9cc496f17d0" providerId="ADAL" clId="{910A8BEE-2D55-4B8D-8956-57E53E9745D7}" dt="2021-07-28T14:59:28.779" v="8362" actId="478"/>
          <ac:spMkLst>
            <pc:docMk/>
            <pc:sldMk cId="2807323953" sldId="4207"/>
            <ac:spMk id="6" creationId="{9E247E13-6108-4402-82C7-6001E8E73A2A}"/>
          </ac:spMkLst>
        </pc:spChg>
        <pc:spChg chg="del">
          <ac:chgData name="Sudarshan Chakravarthi" userId="9632d19e-631d-46a5-9e9a-d9cc496f17d0" providerId="ADAL" clId="{910A8BEE-2D55-4B8D-8956-57E53E9745D7}" dt="2021-07-28T14:59:28.779" v="8362" actId="478"/>
          <ac:spMkLst>
            <pc:docMk/>
            <pc:sldMk cId="2807323953" sldId="4207"/>
            <ac:spMk id="7" creationId="{574AED94-02CC-46E5-8C26-4B05CD12AAC7}"/>
          </ac:spMkLst>
        </pc:spChg>
        <pc:spChg chg="del">
          <ac:chgData name="Sudarshan Chakravarthi" userId="9632d19e-631d-46a5-9e9a-d9cc496f17d0" providerId="ADAL" clId="{910A8BEE-2D55-4B8D-8956-57E53E9745D7}" dt="2021-07-28T14:59:28.779" v="8362" actId="478"/>
          <ac:spMkLst>
            <pc:docMk/>
            <pc:sldMk cId="2807323953" sldId="4207"/>
            <ac:spMk id="8" creationId="{A9CF6BD6-4C0E-4663-A8B4-1A3601EE7135}"/>
          </ac:spMkLst>
        </pc:spChg>
        <pc:spChg chg="del">
          <ac:chgData name="Sudarshan Chakravarthi" userId="9632d19e-631d-46a5-9e9a-d9cc496f17d0" providerId="ADAL" clId="{910A8BEE-2D55-4B8D-8956-57E53E9745D7}" dt="2021-07-28T14:59:28.779" v="8362" actId="478"/>
          <ac:spMkLst>
            <pc:docMk/>
            <pc:sldMk cId="2807323953" sldId="4207"/>
            <ac:spMk id="9" creationId="{6737C0A4-5AE9-4AF1-B35A-AB0A9BC0BCD4}"/>
          </ac:spMkLst>
        </pc:spChg>
        <pc:spChg chg="del">
          <ac:chgData name="Sudarshan Chakravarthi" userId="9632d19e-631d-46a5-9e9a-d9cc496f17d0" providerId="ADAL" clId="{910A8BEE-2D55-4B8D-8956-57E53E9745D7}" dt="2021-07-28T14:59:28.779" v="8362" actId="478"/>
          <ac:spMkLst>
            <pc:docMk/>
            <pc:sldMk cId="2807323953" sldId="4207"/>
            <ac:spMk id="10" creationId="{8069C303-7D2F-4675-BF38-DA53983D7892}"/>
          </ac:spMkLst>
        </pc:spChg>
        <pc:spChg chg="del">
          <ac:chgData name="Sudarshan Chakravarthi" userId="9632d19e-631d-46a5-9e9a-d9cc496f17d0" providerId="ADAL" clId="{910A8BEE-2D55-4B8D-8956-57E53E9745D7}" dt="2021-07-28T14:59:28.779" v="8362" actId="478"/>
          <ac:spMkLst>
            <pc:docMk/>
            <pc:sldMk cId="2807323953" sldId="4207"/>
            <ac:spMk id="11" creationId="{CEB11CD3-0E71-45CE-BF29-1EB888294023}"/>
          </ac:spMkLst>
        </pc:spChg>
        <pc:spChg chg="del">
          <ac:chgData name="Sudarshan Chakravarthi" userId="9632d19e-631d-46a5-9e9a-d9cc496f17d0" providerId="ADAL" clId="{910A8BEE-2D55-4B8D-8956-57E53E9745D7}" dt="2021-07-28T14:59:28.779" v="8362" actId="478"/>
          <ac:spMkLst>
            <pc:docMk/>
            <pc:sldMk cId="2807323953" sldId="4207"/>
            <ac:spMk id="12" creationId="{6FF0821F-76F9-4DE1-8C2C-222EBE68BC15}"/>
          </ac:spMkLst>
        </pc:spChg>
        <pc:spChg chg="del">
          <ac:chgData name="Sudarshan Chakravarthi" userId="9632d19e-631d-46a5-9e9a-d9cc496f17d0" providerId="ADAL" clId="{910A8BEE-2D55-4B8D-8956-57E53E9745D7}" dt="2021-07-28T14:59:28.779" v="8362" actId="478"/>
          <ac:spMkLst>
            <pc:docMk/>
            <pc:sldMk cId="2807323953" sldId="4207"/>
            <ac:spMk id="13" creationId="{11DCF50B-3CD7-404C-92FD-5C0A1EE90D14}"/>
          </ac:spMkLst>
        </pc:spChg>
        <pc:spChg chg="del">
          <ac:chgData name="Sudarshan Chakravarthi" userId="9632d19e-631d-46a5-9e9a-d9cc496f17d0" providerId="ADAL" clId="{910A8BEE-2D55-4B8D-8956-57E53E9745D7}" dt="2021-07-28T14:59:28.779" v="8362" actId="478"/>
          <ac:spMkLst>
            <pc:docMk/>
            <pc:sldMk cId="2807323953" sldId="4207"/>
            <ac:spMk id="14" creationId="{C10D462C-1136-462C-A2BC-A0875ADFFF9B}"/>
          </ac:spMkLst>
        </pc:spChg>
        <pc:spChg chg="del">
          <ac:chgData name="Sudarshan Chakravarthi" userId="9632d19e-631d-46a5-9e9a-d9cc496f17d0" providerId="ADAL" clId="{910A8BEE-2D55-4B8D-8956-57E53E9745D7}" dt="2021-07-28T14:59:28.779" v="8362" actId="478"/>
          <ac:spMkLst>
            <pc:docMk/>
            <pc:sldMk cId="2807323953" sldId="4207"/>
            <ac:spMk id="16" creationId="{9D27356A-68C7-4F5A-8F80-ABBCFFA91537}"/>
          </ac:spMkLst>
        </pc:spChg>
        <pc:spChg chg="del">
          <ac:chgData name="Sudarshan Chakravarthi" userId="9632d19e-631d-46a5-9e9a-d9cc496f17d0" providerId="ADAL" clId="{910A8BEE-2D55-4B8D-8956-57E53E9745D7}" dt="2021-07-28T14:59:28.779" v="8362" actId="478"/>
          <ac:spMkLst>
            <pc:docMk/>
            <pc:sldMk cId="2807323953" sldId="4207"/>
            <ac:spMk id="18" creationId="{CC50E2BB-0693-4D00-878D-8D4211C315A4}"/>
          </ac:spMkLst>
        </pc:spChg>
        <pc:spChg chg="del">
          <ac:chgData name="Sudarshan Chakravarthi" userId="9632d19e-631d-46a5-9e9a-d9cc496f17d0" providerId="ADAL" clId="{910A8BEE-2D55-4B8D-8956-57E53E9745D7}" dt="2021-07-28T14:59:28.779" v="8362" actId="478"/>
          <ac:spMkLst>
            <pc:docMk/>
            <pc:sldMk cId="2807323953" sldId="4207"/>
            <ac:spMk id="20" creationId="{35EFDF52-7EA3-4E47-AFA5-58F81CDB1F31}"/>
          </ac:spMkLst>
        </pc:spChg>
        <pc:spChg chg="del">
          <ac:chgData name="Sudarshan Chakravarthi" userId="9632d19e-631d-46a5-9e9a-d9cc496f17d0" providerId="ADAL" clId="{910A8BEE-2D55-4B8D-8956-57E53E9745D7}" dt="2021-07-28T14:59:28.779" v="8362" actId="478"/>
          <ac:spMkLst>
            <pc:docMk/>
            <pc:sldMk cId="2807323953" sldId="4207"/>
            <ac:spMk id="22" creationId="{541A8696-E4BB-4F33-B1BA-23EBA9B459C5}"/>
          </ac:spMkLst>
        </pc:spChg>
        <pc:spChg chg="del">
          <ac:chgData name="Sudarshan Chakravarthi" userId="9632d19e-631d-46a5-9e9a-d9cc496f17d0" providerId="ADAL" clId="{910A8BEE-2D55-4B8D-8956-57E53E9745D7}" dt="2021-07-28T14:59:28.779" v="8362" actId="478"/>
          <ac:spMkLst>
            <pc:docMk/>
            <pc:sldMk cId="2807323953" sldId="4207"/>
            <ac:spMk id="24" creationId="{D076E318-1001-4573-B000-FD29D646E98F}"/>
          </ac:spMkLst>
        </pc:spChg>
        <pc:spChg chg="del">
          <ac:chgData name="Sudarshan Chakravarthi" userId="9632d19e-631d-46a5-9e9a-d9cc496f17d0" providerId="ADAL" clId="{910A8BEE-2D55-4B8D-8956-57E53E9745D7}" dt="2021-07-28T14:59:28.779" v="8362" actId="478"/>
          <ac:spMkLst>
            <pc:docMk/>
            <pc:sldMk cId="2807323953" sldId="4207"/>
            <ac:spMk id="26" creationId="{E36D0EFD-DF02-4DE2-AC5F-BC5B1DB0ECFB}"/>
          </ac:spMkLst>
        </pc:spChg>
      </pc:sldChg>
      <pc:sldChg chg="modSp add del mod">
        <pc:chgData name="Sudarshan Chakravarthi" userId="9632d19e-631d-46a5-9e9a-d9cc496f17d0" providerId="ADAL" clId="{910A8BEE-2D55-4B8D-8956-57E53E9745D7}" dt="2023-01-24T10:57:23.613" v="15133" actId="47"/>
        <pc:sldMkLst>
          <pc:docMk/>
          <pc:sldMk cId="3208584127" sldId="4207"/>
        </pc:sldMkLst>
        <pc:spChg chg="mod">
          <ac:chgData name="Sudarshan Chakravarthi" userId="9632d19e-631d-46a5-9e9a-d9cc496f17d0" providerId="ADAL" clId="{910A8BEE-2D55-4B8D-8956-57E53E9745D7}" dt="2021-08-22T07:58:17.438" v="14397" actId="403"/>
          <ac:spMkLst>
            <pc:docMk/>
            <pc:sldMk cId="3208584127" sldId="4207"/>
            <ac:spMk id="18" creationId="{13D42FE5-25CC-482D-AB6C-04E0AECBDF15}"/>
          </ac:spMkLst>
        </pc:spChg>
        <pc:spChg chg="mod">
          <ac:chgData name="Sudarshan Chakravarthi" userId="9632d19e-631d-46a5-9e9a-d9cc496f17d0" providerId="ADAL" clId="{910A8BEE-2D55-4B8D-8956-57E53E9745D7}" dt="2021-08-15T13:45:14.372" v="8464" actId="6549"/>
          <ac:spMkLst>
            <pc:docMk/>
            <pc:sldMk cId="3208584127" sldId="4207"/>
            <ac:spMk id="23" creationId="{C63B2F05-B9A4-42FA-9DE1-4E4B120E90EB}"/>
          </ac:spMkLst>
        </pc:spChg>
        <pc:picChg chg="mod">
          <ac:chgData name="Sudarshan Chakravarthi" userId="9632d19e-631d-46a5-9e9a-d9cc496f17d0" providerId="ADAL" clId="{910A8BEE-2D55-4B8D-8956-57E53E9745D7}" dt="2021-08-15T13:45:30.594" v="8465" actId="14100"/>
          <ac:picMkLst>
            <pc:docMk/>
            <pc:sldMk cId="3208584127" sldId="4207"/>
            <ac:picMk id="17" creationId="{07D0B562-11DB-4F24-BB09-D018A7ACE61D}"/>
          </ac:picMkLst>
        </pc:picChg>
      </pc:sldChg>
      <pc:sldChg chg="add del">
        <pc:chgData name="Sudarshan Chakravarthi" userId="9632d19e-631d-46a5-9e9a-d9cc496f17d0" providerId="ADAL" clId="{910A8BEE-2D55-4B8D-8956-57E53E9745D7}" dt="2022-08-26T12:06:58.469" v="14926" actId="47"/>
        <pc:sldMkLst>
          <pc:docMk/>
          <pc:sldMk cId="1492495929" sldId="4208"/>
        </pc:sldMkLst>
      </pc:sldChg>
      <pc:sldChg chg="modSp add mod">
        <pc:chgData name="Sudarshan Chakravarthi" userId="9632d19e-631d-46a5-9e9a-d9cc496f17d0" providerId="ADAL" clId="{910A8BEE-2D55-4B8D-8956-57E53E9745D7}" dt="2022-08-26T11:28:32.458" v="14693" actId="404"/>
        <pc:sldMkLst>
          <pc:docMk/>
          <pc:sldMk cId="1295154414" sldId="4209"/>
        </pc:sldMkLst>
        <pc:spChg chg="mod">
          <ac:chgData name="Sudarshan Chakravarthi" userId="9632d19e-631d-46a5-9e9a-d9cc496f17d0" providerId="ADAL" clId="{910A8BEE-2D55-4B8D-8956-57E53E9745D7}" dt="2022-08-26T11:28:32.458" v="14693" actId="404"/>
          <ac:spMkLst>
            <pc:docMk/>
            <pc:sldMk cId="1295154414" sldId="4209"/>
            <ac:spMk id="3" creationId="{4E2DEF4A-284F-45D1-B0B7-F083034BF34C}"/>
          </ac:spMkLst>
        </pc:spChg>
      </pc:sldChg>
      <pc:sldChg chg="add del">
        <pc:chgData name="Sudarshan Chakravarthi" userId="9632d19e-631d-46a5-9e9a-d9cc496f17d0" providerId="ADAL" clId="{910A8BEE-2D55-4B8D-8956-57E53E9745D7}" dt="2021-08-04T06:27:09.964" v="8455" actId="47"/>
        <pc:sldMkLst>
          <pc:docMk/>
          <pc:sldMk cId="3473595752" sldId="4209"/>
        </pc:sldMkLst>
      </pc:sldChg>
      <pc:sldChg chg="addSp delSp modSp add mod">
        <pc:chgData name="Sudarshan Chakravarthi" userId="9632d19e-631d-46a5-9e9a-d9cc496f17d0" providerId="ADAL" clId="{910A8BEE-2D55-4B8D-8956-57E53E9745D7}" dt="2023-01-24T10:58:58.810" v="15160" actId="20577"/>
        <pc:sldMkLst>
          <pc:docMk/>
          <pc:sldMk cId="2673269573" sldId="4210"/>
        </pc:sldMkLst>
        <pc:spChg chg="del">
          <ac:chgData name="Sudarshan Chakravarthi" userId="9632d19e-631d-46a5-9e9a-d9cc496f17d0" providerId="ADAL" clId="{910A8BEE-2D55-4B8D-8956-57E53E9745D7}" dt="2021-08-19T06:48:26.218" v="8664" actId="478"/>
          <ac:spMkLst>
            <pc:docMk/>
            <pc:sldMk cId="2673269573" sldId="4210"/>
            <ac:spMk id="2" creationId="{4FFE3B73-F732-4A02-8204-0F7346674109}"/>
          </ac:spMkLst>
        </pc:spChg>
        <pc:spChg chg="del">
          <ac:chgData name="Sudarshan Chakravarthi" userId="9632d19e-631d-46a5-9e9a-d9cc496f17d0" providerId="ADAL" clId="{910A8BEE-2D55-4B8D-8956-57E53E9745D7}" dt="2021-08-19T06:48:36.347" v="8665" actId="478"/>
          <ac:spMkLst>
            <pc:docMk/>
            <pc:sldMk cId="2673269573" sldId="4210"/>
            <ac:spMk id="3" creationId="{9ED2E605-02B4-4CFA-8C8A-EA27AB990E7D}"/>
          </ac:spMkLst>
        </pc:spChg>
        <pc:spChg chg="add del mod">
          <ac:chgData name="Sudarshan Chakravarthi" userId="9632d19e-631d-46a5-9e9a-d9cc496f17d0" providerId="ADAL" clId="{910A8BEE-2D55-4B8D-8956-57E53E9745D7}" dt="2021-08-19T06:59:49.654" v="9167" actId="478"/>
          <ac:spMkLst>
            <pc:docMk/>
            <pc:sldMk cId="2673269573" sldId="4210"/>
            <ac:spMk id="4" creationId="{4C09BBFC-21A0-40BE-939B-E99A5EA9C948}"/>
          </ac:spMkLst>
        </pc:spChg>
        <pc:spChg chg="mod">
          <ac:chgData name="Sudarshan Chakravarthi" userId="9632d19e-631d-46a5-9e9a-d9cc496f17d0" providerId="ADAL" clId="{910A8BEE-2D55-4B8D-8956-57E53E9745D7}" dt="2022-08-26T12:08:10.151" v="14949" actId="207"/>
          <ac:spMkLst>
            <pc:docMk/>
            <pc:sldMk cId="2673269573" sldId="4210"/>
            <ac:spMk id="5" creationId="{38129DBC-E3C1-4AFE-A7F9-B1B333A0A243}"/>
          </ac:spMkLst>
        </pc:spChg>
        <pc:spChg chg="mod topLvl">
          <ac:chgData name="Sudarshan Chakravarthi" userId="9632d19e-631d-46a5-9e9a-d9cc496f17d0" providerId="ADAL" clId="{910A8BEE-2D55-4B8D-8956-57E53E9745D7}" dt="2023-01-24T10:58:58.810" v="15160" actId="20577"/>
          <ac:spMkLst>
            <pc:docMk/>
            <pc:sldMk cId="2673269573" sldId="4210"/>
            <ac:spMk id="8" creationId="{CF63A5A0-A47A-495E-8FDC-F9C6884D6407}"/>
          </ac:spMkLst>
        </pc:spChg>
        <pc:spChg chg="mod topLvl">
          <ac:chgData name="Sudarshan Chakravarthi" userId="9632d19e-631d-46a5-9e9a-d9cc496f17d0" providerId="ADAL" clId="{910A8BEE-2D55-4B8D-8956-57E53E9745D7}" dt="2021-08-19T07:19:11.725" v="10419" actId="108"/>
          <ac:spMkLst>
            <pc:docMk/>
            <pc:sldMk cId="2673269573" sldId="4210"/>
            <ac:spMk id="11" creationId="{FA542233-997E-4EF7-85CC-700B9D9B612C}"/>
          </ac:spMkLst>
        </pc:spChg>
        <pc:spChg chg="mod topLvl">
          <ac:chgData name="Sudarshan Chakravarthi" userId="9632d19e-631d-46a5-9e9a-d9cc496f17d0" providerId="ADAL" clId="{910A8BEE-2D55-4B8D-8956-57E53E9745D7}" dt="2021-08-19T07:19:38.577" v="10423" actId="404"/>
          <ac:spMkLst>
            <pc:docMk/>
            <pc:sldMk cId="2673269573" sldId="4210"/>
            <ac:spMk id="12" creationId="{82520CCC-2679-4FE5-ADC5-04BE2036BCE8}"/>
          </ac:spMkLst>
        </pc:spChg>
        <pc:spChg chg="mod topLvl">
          <ac:chgData name="Sudarshan Chakravarthi" userId="9632d19e-631d-46a5-9e9a-d9cc496f17d0" providerId="ADAL" clId="{910A8BEE-2D55-4B8D-8956-57E53E9745D7}" dt="2021-08-19T07:08:32.450" v="9633" actId="1037"/>
          <ac:spMkLst>
            <pc:docMk/>
            <pc:sldMk cId="2673269573" sldId="4210"/>
            <ac:spMk id="13" creationId="{2D38CB58-9987-4563-A33C-033FBFC41031}"/>
          </ac:spMkLst>
        </pc:spChg>
        <pc:spChg chg="mod topLvl">
          <ac:chgData name="Sudarshan Chakravarthi" userId="9632d19e-631d-46a5-9e9a-d9cc496f17d0" providerId="ADAL" clId="{910A8BEE-2D55-4B8D-8956-57E53E9745D7}" dt="2021-08-19T07:08:32.450" v="9633" actId="1037"/>
          <ac:spMkLst>
            <pc:docMk/>
            <pc:sldMk cId="2673269573" sldId="4210"/>
            <ac:spMk id="14" creationId="{0BA658A5-37D8-44B1-BFB7-722D4E6AA607}"/>
          </ac:spMkLst>
        </pc:spChg>
        <pc:spChg chg="add mod">
          <ac:chgData name="Sudarshan Chakravarthi" userId="9632d19e-631d-46a5-9e9a-d9cc496f17d0" providerId="ADAL" clId="{910A8BEE-2D55-4B8D-8956-57E53E9745D7}" dt="2021-08-19T07:01:03.558" v="9205" actId="1076"/>
          <ac:spMkLst>
            <pc:docMk/>
            <pc:sldMk cId="2673269573" sldId="4210"/>
            <ac:spMk id="15" creationId="{2AB3BA9D-7EC8-424F-A35E-23437D2BBD68}"/>
          </ac:spMkLst>
        </pc:spChg>
        <pc:spChg chg="add mod">
          <ac:chgData name="Sudarshan Chakravarthi" userId="9632d19e-631d-46a5-9e9a-d9cc496f17d0" providerId="ADAL" clId="{910A8BEE-2D55-4B8D-8956-57E53E9745D7}" dt="2021-08-19T07:19:38.577" v="10423" actId="404"/>
          <ac:spMkLst>
            <pc:docMk/>
            <pc:sldMk cId="2673269573" sldId="4210"/>
            <ac:spMk id="16" creationId="{4B7A68DA-CBB7-4E90-BF53-C51023A00F08}"/>
          </ac:spMkLst>
        </pc:spChg>
        <pc:spChg chg="add mod">
          <ac:chgData name="Sudarshan Chakravarthi" userId="9632d19e-631d-46a5-9e9a-d9cc496f17d0" providerId="ADAL" clId="{910A8BEE-2D55-4B8D-8956-57E53E9745D7}" dt="2021-08-19T07:01:03.558" v="9205" actId="1076"/>
          <ac:spMkLst>
            <pc:docMk/>
            <pc:sldMk cId="2673269573" sldId="4210"/>
            <ac:spMk id="17" creationId="{A79D2500-CB4C-4060-B221-075F554A1006}"/>
          </ac:spMkLst>
        </pc:spChg>
        <pc:spChg chg="add mod">
          <ac:chgData name="Sudarshan Chakravarthi" userId="9632d19e-631d-46a5-9e9a-d9cc496f17d0" providerId="ADAL" clId="{910A8BEE-2D55-4B8D-8956-57E53E9745D7}" dt="2021-08-19T07:01:03.558" v="9205" actId="1076"/>
          <ac:spMkLst>
            <pc:docMk/>
            <pc:sldMk cId="2673269573" sldId="4210"/>
            <ac:spMk id="18" creationId="{52D73BB1-7028-4916-9D13-CFFD81D1F1D2}"/>
          </ac:spMkLst>
        </pc:spChg>
        <pc:spChg chg="add mod">
          <ac:chgData name="Sudarshan Chakravarthi" userId="9632d19e-631d-46a5-9e9a-d9cc496f17d0" providerId="ADAL" clId="{910A8BEE-2D55-4B8D-8956-57E53E9745D7}" dt="2021-08-19T07:17:09.116" v="10411" actId="6549"/>
          <ac:spMkLst>
            <pc:docMk/>
            <pc:sldMk cId="2673269573" sldId="4210"/>
            <ac:spMk id="19" creationId="{63CACF34-A297-46EA-84C1-B3B3CB3A102F}"/>
          </ac:spMkLst>
        </pc:spChg>
        <pc:spChg chg="add mod">
          <ac:chgData name="Sudarshan Chakravarthi" userId="9632d19e-631d-46a5-9e9a-d9cc496f17d0" providerId="ADAL" clId="{910A8BEE-2D55-4B8D-8956-57E53E9745D7}" dt="2021-08-19T07:19:38.577" v="10423" actId="404"/>
          <ac:spMkLst>
            <pc:docMk/>
            <pc:sldMk cId="2673269573" sldId="4210"/>
            <ac:spMk id="20" creationId="{1E72B81D-B2A5-412E-94AF-07338B9AA941}"/>
          </ac:spMkLst>
        </pc:spChg>
        <pc:spChg chg="add mod">
          <ac:chgData name="Sudarshan Chakravarthi" userId="9632d19e-631d-46a5-9e9a-d9cc496f17d0" providerId="ADAL" clId="{910A8BEE-2D55-4B8D-8956-57E53E9745D7}" dt="2021-08-19T07:08:36.863" v="9640" actId="1037"/>
          <ac:spMkLst>
            <pc:docMk/>
            <pc:sldMk cId="2673269573" sldId="4210"/>
            <ac:spMk id="21" creationId="{307BA7BF-F46F-4EB4-907B-C47DDC2F539E}"/>
          </ac:spMkLst>
        </pc:spChg>
        <pc:spChg chg="add mod">
          <ac:chgData name="Sudarshan Chakravarthi" userId="9632d19e-631d-46a5-9e9a-d9cc496f17d0" providerId="ADAL" clId="{910A8BEE-2D55-4B8D-8956-57E53E9745D7}" dt="2021-08-19T07:08:36.863" v="9640" actId="1037"/>
          <ac:spMkLst>
            <pc:docMk/>
            <pc:sldMk cId="2673269573" sldId="4210"/>
            <ac:spMk id="22" creationId="{FCEA573A-8C15-4A39-B3EC-0B0D82A00661}"/>
          </ac:spMkLst>
        </pc:spChg>
        <pc:spChg chg="add del mod">
          <ac:chgData name="Sudarshan Chakravarthi" userId="9632d19e-631d-46a5-9e9a-d9cc496f17d0" providerId="ADAL" clId="{910A8BEE-2D55-4B8D-8956-57E53E9745D7}" dt="2021-08-19T06:59:16" v="9162" actId="478"/>
          <ac:spMkLst>
            <pc:docMk/>
            <pc:sldMk cId="2673269573" sldId="4210"/>
            <ac:spMk id="23" creationId="{2377EB3C-8042-494A-A3F1-7840E8BEA002}"/>
          </ac:spMkLst>
        </pc:spChg>
        <pc:spChg chg="add mod">
          <ac:chgData name="Sudarshan Chakravarthi" userId="9632d19e-631d-46a5-9e9a-d9cc496f17d0" providerId="ADAL" clId="{910A8BEE-2D55-4B8D-8956-57E53E9745D7}" dt="2021-08-19T07:20:56.733" v="10429" actId="1076"/>
          <ac:spMkLst>
            <pc:docMk/>
            <pc:sldMk cId="2673269573" sldId="4210"/>
            <ac:spMk id="24" creationId="{F3E9B364-2B8E-4AFF-8A6A-48375D2BDEC6}"/>
          </ac:spMkLst>
        </pc:spChg>
        <pc:spChg chg="add del mod">
          <ac:chgData name="Sudarshan Chakravarthi" userId="9632d19e-631d-46a5-9e9a-d9cc496f17d0" providerId="ADAL" clId="{910A8BEE-2D55-4B8D-8956-57E53E9745D7}" dt="2021-08-19T06:59:16" v="9162" actId="478"/>
          <ac:spMkLst>
            <pc:docMk/>
            <pc:sldMk cId="2673269573" sldId="4210"/>
            <ac:spMk id="25" creationId="{666FD8DE-9244-47AB-8AD7-89D55F4CF6D6}"/>
          </ac:spMkLst>
        </pc:spChg>
        <pc:spChg chg="add del mod">
          <ac:chgData name="Sudarshan Chakravarthi" userId="9632d19e-631d-46a5-9e9a-d9cc496f17d0" providerId="ADAL" clId="{910A8BEE-2D55-4B8D-8956-57E53E9745D7}" dt="2021-08-19T06:59:16" v="9162" actId="478"/>
          <ac:spMkLst>
            <pc:docMk/>
            <pc:sldMk cId="2673269573" sldId="4210"/>
            <ac:spMk id="26" creationId="{9A10081F-A726-4DF0-8D4C-F0C07A5CA444}"/>
          </ac:spMkLst>
        </pc:spChg>
        <pc:spChg chg="add del mod">
          <ac:chgData name="Sudarshan Chakravarthi" userId="9632d19e-631d-46a5-9e9a-d9cc496f17d0" providerId="ADAL" clId="{910A8BEE-2D55-4B8D-8956-57E53E9745D7}" dt="2021-08-19T07:07:43.231" v="9598"/>
          <ac:spMkLst>
            <pc:docMk/>
            <pc:sldMk cId="2673269573" sldId="4210"/>
            <ac:spMk id="27" creationId="{F7884267-2D26-42B8-B856-E4C41BCD10EA}"/>
          </ac:spMkLst>
        </pc:spChg>
        <pc:spChg chg="add del mod">
          <ac:chgData name="Sudarshan Chakravarthi" userId="9632d19e-631d-46a5-9e9a-d9cc496f17d0" providerId="ADAL" clId="{910A8BEE-2D55-4B8D-8956-57E53E9745D7}" dt="2021-08-19T07:07:43.231" v="9598"/>
          <ac:spMkLst>
            <pc:docMk/>
            <pc:sldMk cId="2673269573" sldId="4210"/>
            <ac:spMk id="28" creationId="{8FF374C4-4E3F-4F1A-89E6-458D0255A78E}"/>
          </ac:spMkLst>
        </pc:spChg>
        <pc:spChg chg="add mod">
          <ac:chgData name="Sudarshan Chakravarthi" userId="9632d19e-631d-46a5-9e9a-d9cc496f17d0" providerId="ADAL" clId="{910A8BEE-2D55-4B8D-8956-57E53E9745D7}" dt="2021-08-19T07:09:21.483" v="9649" actId="2085"/>
          <ac:spMkLst>
            <pc:docMk/>
            <pc:sldMk cId="2673269573" sldId="4210"/>
            <ac:spMk id="29" creationId="{C1C124C9-8FF6-4F45-B82D-2E0C793B0C30}"/>
          </ac:spMkLst>
        </pc:spChg>
        <pc:spChg chg="add del mod">
          <ac:chgData name="Sudarshan Chakravarthi" userId="9632d19e-631d-46a5-9e9a-d9cc496f17d0" providerId="ADAL" clId="{910A8BEE-2D55-4B8D-8956-57E53E9745D7}" dt="2021-08-19T07:17:25.246" v="10413" actId="478"/>
          <ac:spMkLst>
            <pc:docMk/>
            <pc:sldMk cId="2673269573" sldId="4210"/>
            <ac:spMk id="30" creationId="{7AD10740-FF5D-43E9-B84F-39664B6A0D44}"/>
          </ac:spMkLst>
        </pc:spChg>
        <pc:spChg chg="add mod">
          <ac:chgData name="Sudarshan Chakravarthi" userId="9632d19e-631d-46a5-9e9a-d9cc496f17d0" providerId="ADAL" clId="{910A8BEE-2D55-4B8D-8956-57E53E9745D7}" dt="2021-08-19T07:09:21.483" v="9649" actId="2085"/>
          <ac:spMkLst>
            <pc:docMk/>
            <pc:sldMk cId="2673269573" sldId="4210"/>
            <ac:spMk id="33" creationId="{02AE377D-6806-4325-83B2-F2C5017D01B6}"/>
          </ac:spMkLst>
        </pc:spChg>
        <pc:spChg chg="add mod">
          <ac:chgData name="Sudarshan Chakravarthi" userId="9632d19e-631d-46a5-9e9a-d9cc496f17d0" providerId="ADAL" clId="{910A8BEE-2D55-4B8D-8956-57E53E9745D7}" dt="2021-08-19T07:09:21.483" v="9649" actId="2085"/>
          <ac:spMkLst>
            <pc:docMk/>
            <pc:sldMk cId="2673269573" sldId="4210"/>
            <ac:spMk id="34" creationId="{6AFAC9F0-9200-4D86-8989-1281BF9D753F}"/>
          </ac:spMkLst>
        </pc:spChg>
        <pc:spChg chg="add mod">
          <ac:chgData name="Sudarshan Chakravarthi" userId="9632d19e-631d-46a5-9e9a-d9cc496f17d0" providerId="ADAL" clId="{910A8BEE-2D55-4B8D-8956-57E53E9745D7}" dt="2021-08-19T07:09:33.883" v="9656" actId="1038"/>
          <ac:spMkLst>
            <pc:docMk/>
            <pc:sldMk cId="2673269573" sldId="4210"/>
            <ac:spMk id="35" creationId="{952E316B-E53C-4BEF-974A-3B824AF52EE0}"/>
          </ac:spMkLst>
        </pc:spChg>
        <pc:spChg chg="add mod">
          <ac:chgData name="Sudarshan Chakravarthi" userId="9632d19e-631d-46a5-9e9a-d9cc496f17d0" providerId="ADAL" clId="{910A8BEE-2D55-4B8D-8956-57E53E9745D7}" dt="2021-08-19T07:09:33.883" v="9656" actId="1038"/>
          <ac:spMkLst>
            <pc:docMk/>
            <pc:sldMk cId="2673269573" sldId="4210"/>
            <ac:spMk id="36" creationId="{8F72EC22-255E-459D-BA06-4161B4FDAEF8}"/>
          </ac:spMkLst>
        </pc:spChg>
        <pc:spChg chg="add mod">
          <ac:chgData name="Sudarshan Chakravarthi" userId="9632d19e-631d-46a5-9e9a-d9cc496f17d0" providerId="ADAL" clId="{910A8BEE-2D55-4B8D-8956-57E53E9745D7}" dt="2021-08-19T07:09:33.883" v="9656" actId="1038"/>
          <ac:spMkLst>
            <pc:docMk/>
            <pc:sldMk cId="2673269573" sldId="4210"/>
            <ac:spMk id="37" creationId="{EAA242C9-7B9A-4702-B740-D9DE5D77580F}"/>
          </ac:spMkLst>
        </pc:spChg>
        <pc:spChg chg="add mod ord">
          <ac:chgData name="Sudarshan Chakravarthi" userId="9632d19e-631d-46a5-9e9a-d9cc496f17d0" providerId="ADAL" clId="{910A8BEE-2D55-4B8D-8956-57E53E9745D7}" dt="2021-08-19T07:12:37.228" v="9704" actId="1037"/>
          <ac:spMkLst>
            <pc:docMk/>
            <pc:sldMk cId="2673269573" sldId="4210"/>
            <ac:spMk id="53" creationId="{5A69455A-0FCD-4134-97D0-DBAF10744AE4}"/>
          </ac:spMkLst>
        </pc:spChg>
        <pc:spChg chg="add mod ord">
          <ac:chgData name="Sudarshan Chakravarthi" userId="9632d19e-631d-46a5-9e9a-d9cc496f17d0" providerId="ADAL" clId="{910A8BEE-2D55-4B8D-8956-57E53E9745D7}" dt="2021-08-19T07:12:32.413" v="9702" actId="167"/>
          <ac:spMkLst>
            <pc:docMk/>
            <pc:sldMk cId="2673269573" sldId="4210"/>
            <ac:spMk id="54" creationId="{350334E3-0F95-44A9-83D7-CB1BAD0D5356}"/>
          </ac:spMkLst>
        </pc:spChg>
        <pc:spChg chg="add del mod">
          <ac:chgData name="Sudarshan Chakravarthi" userId="9632d19e-631d-46a5-9e9a-d9cc496f17d0" providerId="ADAL" clId="{910A8BEE-2D55-4B8D-8956-57E53E9745D7}" dt="2021-08-19T07:19:20.334" v="10421" actId="478"/>
          <ac:spMkLst>
            <pc:docMk/>
            <pc:sldMk cId="2673269573" sldId="4210"/>
            <ac:spMk id="55" creationId="{21D86711-9E1C-47D3-B73E-155751F48A8E}"/>
          </ac:spMkLst>
        </pc:spChg>
        <pc:spChg chg="add del mod">
          <ac:chgData name="Sudarshan Chakravarthi" userId="9632d19e-631d-46a5-9e9a-d9cc496f17d0" providerId="ADAL" clId="{910A8BEE-2D55-4B8D-8956-57E53E9745D7}" dt="2021-08-19T07:19:19.068" v="10420" actId="478"/>
          <ac:spMkLst>
            <pc:docMk/>
            <pc:sldMk cId="2673269573" sldId="4210"/>
            <ac:spMk id="56" creationId="{261015C8-4598-49DE-A3AF-AFB82A23AD8C}"/>
          </ac:spMkLst>
        </pc:spChg>
        <pc:grpChg chg="add del mod">
          <ac:chgData name="Sudarshan Chakravarthi" userId="9632d19e-631d-46a5-9e9a-d9cc496f17d0" providerId="ADAL" clId="{910A8BEE-2D55-4B8D-8956-57E53E9745D7}" dt="2021-08-19T06:48:45.990" v="8668" actId="165"/>
          <ac:grpSpMkLst>
            <pc:docMk/>
            <pc:sldMk cId="2673269573" sldId="4210"/>
            <ac:grpSpMk id="7" creationId="{2C0408BA-1EE2-408B-8CB1-C2426F309FCC}"/>
          </ac:grpSpMkLst>
        </pc:grpChg>
        <pc:cxnChg chg="del mod topLvl">
          <ac:chgData name="Sudarshan Chakravarthi" userId="9632d19e-631d-46a5-9e9a-d9cc496f17d0" providerId="ADAL" clId="{910A8BEE-2D55-4B8D-8956-57E53E9745D7}" dt="2021-08-19T07:17:29.031" v="10414" actId="478"/>
          <ac:cxnSpMkLst>
            <pc:docMk/>
            <pc:sldMk cId="2673269573" sldId="4210"/>
            <ac:cxnSpMk id="9" creationId="{394F8862-18AC-4404-9E3C-5E213EB3CE61}"/>
          </ac:cxnSpMkLst>
        </pc:cxnChg>
        <pc:cxnChg chg="add del mod">
          <ac:chgData name="Sudarshan Chakravarthi" userId="9632d19e-631d-46a5-9e9a-d9cc496f17d0" providerId="ADAL" clId="{910A8BEE-2D55-4B8D-8956-57E53E9745D7}" dt="2021-08-19T07:08:11.144" v="9603" actId="478"/>
          <ac:cxnSpMkLst>
            <pc:docMk/>
            <pc:sldMk cId="2673269573" sldId="4210"/>
            <ac:cxnSpMk id="32" creationId="{CF321525-4AE6-44B5-9F6D-84BECAF66D42}"/>
          </ac:cxnSpMkLst>
        </pc:cxnChg>
        <pc:cxnChg chg="add del mod">
          <ac:chgData name="Sudarshan Chakravarthi" userId="9632d19e-631d-46a5-9e9a-d9cc496f17d0" providerId="ADAL" clId="{910A8BEE-2D55-4B8D-8956-57E53E9745D7}" dt="2021-08-19T07:10:02.323" v="9658" actId="478"/>
          <ac:cxnSpMkLst>
            <pc:docMk/>
            <pc:sldMk cId="2673269573" sldId="4210"/>
            <ac:cxnSpMk id="39" creationId="{1560E987-00D2-402D-831F-A02AEEDF3536}"/>
          </ac:cxnSpMkLst>
        </pc:cxnChg>
        <pc:cxnChg chg="add mod">
          <ac:chgData name="Sudarshan Chakravarthi" userId="9632d19e-631d-46a5-9e9a-d9cc496f17d0" providerId="ADAL" clId="{910A8BEE-2D55-4B8D-8956-57E53E9745D7}" dt="2021-08-19T07:21:11.192" v="10432" actId="14100"/>
          <ac:cxnSpMkLst>
            <pc:docMk/>
            <pc:sldMk cId="2673269573" sldId="4210"/>
            <ac:cxnSpMk id="41" creationId="{E88DCA53-560F-4CF3-9D0B-B46AD56658B9}"/>
          </ac:cxnSpMkLst>
        </pc:cxnChg>
        <pc:cxnChg chg="add del mod">
          <ac:chgData name="Sudarshan Chakravarthi" userId="9632d19e-631d-46a5-9e9a-d9cc496f17d0" providerId="ADAL" clId="{910A8BEE-2D55-4B8D-8956-57E53E9745D7}" dt="2021-08-19T07:11:44.107" v="9681" actId="478"/>
          <ac:cxnSpMkLst>
            <pc:docMk/>
            <pc:sldMk cId="2673269573" sldId="4210"/>
            <ac:cxnSpMk id="43" creationId="{3D7E6324-A0BE-4B1C-84C0-334F1B547554}"/>
          </ac:cxnSpMkLst>
        </pc:cxnChg>
      </pc:sldChg>
      <pc:sldChg chg="addSp delSp modSp new del mod">
        <pc:chgData name="Sudarshan Chakravarthi" userId="9632d19e-631d-46a5-9e9a-d9cc496f17d0" providerId="ADAL" clId="{910A8BEE-2D55-4B8D-8956-57E53E9745D7}" dt="2022-08-26T12:13:02.474" v="14982" actId="2696"/>
        <pc:sldMkLst>
          <pc:docMk/>
          <pc:sldMk cId="2893056622" sldId="4211"/>
        </pc:sldMkLst>
        <pc:spChg chg="add del mod">
          <ac:chgData name="Sudarshan Chakravarthi" userId="9632d19e-631d-46a5-9e9a-d9cc496f17d0" providerId="ADAL" clId="{910A8BEE-2D55-4B8D-8956-57E53E9745D7}" dt="2021-08-19T08:34:46.799" v="11736" actId="478"/>
          <ac:spMkLst>
            <pc:docMk/>
            <pc:sldMk cId="2893056622" sldId="4211"/>
            <ac:spMk id="4" creationId="{147D73BA-EDA7-4BFF-BF8C-20C081D56B2F}"/>
          </ac:spMkLst>
        </pc:spChg>
        <pc:spChg chg="add del mod">
          <ac:chgData name="Sudarshan Chakravarthi" userId="9632d19e-631d-46a5-9e9a-d9cc496f17d0" providerId="ADAL" clId="{910A8BEE-2D55-4B8D-8956-57E53E9745D7}" dt="2021-08-19T08:34:47.431" v="11737" actId="478"/>
          <ac:spMkLst>
            <pc:docMk/>
            <pc:sldMk cId="2893056622" sldId="4211"/>
            <ac:spMk id="5" creationId="{B82B5709-F387-44D5-93AB-5A65D49BBC04}"/>
          </ac:spMkLst>
        </pc:spChg>
        <pc:spChg chg="add mod">
          <ac:chgData name="Sudarshan Chakravarthi" userId="9632d19e-631d-46a5-9e9a-d9cc496f17d0" providerId="ADAL" clId="{910A8BEE-2D55-4B8D-8956-57E53E9745D7}" dt="2021-08-19T09:16:43.941" v="12779" actId="1076"/>
          <ac:spMkLst>
            <pc:docMk/>
            <pc:sldMk cId="2893056622" sldId="4211"/>
            <ac:spMk id="6" creationId="{CAAD4730-1963-4E18-8EC7-CB38D8A26B66}"/>
          </ac:spMkLst>
        </pc:spChg>
        <pc:spChg chg="add mod">
          <ac:chgData name="Sudarshan Chakravarthi" userId="9632d19e-631d-46a5-9e9a-d9cc496f17d0" providerId="ADAL" clId="{910A8BEE-2D55-4B8D-8956-57E53E9745D7}" dt="2021-08-19T09:16:43.941" v="12779" actId="1076"/>
          <ac:spMkLst>
            <pc:docMk/>
            <pc:sldMk cId="2893056622" sldId="4211"/>
            <ac:spMk id="7" creationId="{94214351-C201-4332-A19C-B191C3B9AB43}"/>
          </ac:spMkLst>
        </pc:spChg>
        <pc:spChg chg="add mod">
          <ac:chgData name="Sudarshan Chakravarthi" userId="9632d19e-631d-46a5-9e9a-d9cc496f17d0" providerId="ADAL" clId="{910A8BEE-2D55-4B8D-8956-57E53E9745D7}" dt="2021-08-19T09:16:43.941" v="12779" actId="1076"/>
          <ac:spMkLst>
            <pc:docMk/>
            <pc:sldMk cId="2893056622" sldId="4211"/>
            <ac:spMk id="8" creationId="{5D32123A-2225-4D61-AAB6-5E1013C1C928}"/>
          </ac:spMkLst>
        </pc:spChg>
        <pc:spChg chg="add mod">
          <ac:chgData name="Sudarshan Chakravarthi" userId="9632d19e-631d-46a5-9e9a-d9cc496f17d0" providerId="ADAL" clId="{910A8BEE-2D55-4B8D-8956-57E53E9745D7}" dt="2021-08-19T09:16:43.941" v="12779" actId="1076"/>
          <ac:spMkLst>
            <pc:docMk/>
            <pc:sldMk cId="2893056622" sldId="4211"/>
            <ac:spMk id="9" creationId="{AF41BB09-60D5-4E06-A5B3-1041AAAE47F3}"/>
          </ac:spMkLst>
        </pc:spChg>
        <pc:spChg chg="add mod">
          <ac:chgData name="Sudarshan Chakravarthi" userId="9632d19e-631d-46a5-9e9a-d9cc496f17d0" providerId="ADAL" clId="{910A8BEE-2D55-4B8D-8956-57E53E9745D7}" dt="2021-08-19T09:21:49.368" v="13511" actId="1038"/>
          <ac:spMkLst>
            <pc:docMk/>
            <pc:sldMk cId="2893056622" sldId="4211"/>
            <ac:spMk id="10" creationId="{E92FE385-EC20-4FDE-B96B-1D65D0607B7E}"/>
          </ac:spMkLst>
        </pc:spChg>
        <pc:spChg chg="add mod">
          <ac:chgData name="Sudarshan Chakravarthi" userId="9632d19e-631d-46a5-9e9a-d9cc496f17d0" providerId="ADAL" clId="{910A8BEE-2D55-4B8D-8956-57E53E9745D7}" dt="2021-08-19T09:21:49.368" v="13511" actId="1038"/>
          <ac:spMkLst>
            <pc:docMk/>
            <pc:sldMk cId="2893056622" sldId="4211"/>
            <ac:spMk id="11" creationId="{E3FF0662-C9A0-4EBE-94E7-C0286DB97AC7}"/>
          </ac:spMkLst>
        </pc:spChg>
        <pc:spChg chg="add mod">
          <ac:chgData name="Sudarshan Chakravarthi" userId="9632d19e-631d-46a5-9e9a-d9cc496f17d0" providerId="ADAL" clId="{910A8BEE-2D55-4B8D-8956-57E53E9745D7}" dt="2021-08-19T09:21:49.368" v="13511" actId="1038"/>
          <ac:spMkLst>
            <pc:docMk/>
            <pc:sldMk cId="2893056622" sldId="4211"/>
            <ac:spMk id="12" creationId="{B418F837-3833-49CE-86C5-F3CCC9D8EBE2}"/>
          </ac:spMkLst>
        </pc:spChg>
        <pc:spChg chg="add mod">
          <ac:chgData name="Sudarshan Chakravarthi" userId="9632d19e-631d-46a5-9e9a-d9cc496f17d0" providerId="ADAL" clId="{910A8BEE-2D55-4B8D-8956-57E53E9745D7}" dt="2021-08-19T09:21:49.368" v="13511" actId="1038"/>
          <ac:spMkLst>
            <pc:docMk/>
            <pc:sldMk cId="2893056622" sldId="4211"/>
            <ac:spMk id="13" creationId="{3D5D8C3E-2CE3-4865-9B2C-9A1446BA3EF6}"/>
          </ac:spMkLst>
        </pc:spChg>
        <pc:spChg chg="add mod">
          <ac:chgData name="Sudarshan Chakravarthi" userId="9632d19e-631d-46a5-9e9a-d9cc496f17d0" providerId="ADAL" clId="{910A8BEE-2D55-4B8D-8956-57E53E9745D7}" dt="2021-08-19T09:21:38.802" v="13462" actId="1037"/>
          <ac:spMkLst>
            <pc:docMk/>
            <pc:sldMk cId="2893056622" sldId="4211"/>
            <ac:spMk id="14" creationId="{B059F60B-CF69-4D1B-BE97-A373C8CC66A1}"/>
          </ac:spMkLst>
        </pc:spChg>
        <pc:spChg chg="add mod">
          <ac:chgData name="Sudarshan Chakravarthi" userId="9632d19e-631d-46a5-9e9a-d9cc496f17d0" providerId="ADAL" clId="{910A8BEE-2D55-4B8D-8956-57E53E9745D7}" dt="2021-08-19T09:21:38.802" v="13462" actId="1037"/>
          <ac:spMkLst>
            <pc:docMk/>
            <pc:sldMk cId="2893056622" sldId="4211"/>
            <ac:spMk id="15" creationId="{F10C23F9-2E31-4357-A362-6EF8538891B4}"/>
          </ac:spMkLst>
        </pc:spChg>
        <pc:spChg chg="add mod">
          <ac:chgData name="Sudarshan Chakravarthi" userId="9632d19e-631d-46a5-9e9a-d9cc496f17d0" providerId="ADAL" clId="{910A8BEE-2D55-4B8D-8956-57E53E9745D7}" dt="2021-08-19T09:21:38.802" v="13462" actId="1037"/>
          <ac:spMkLst>
            <pc:docMk/>
            <pc:sldMk cId="2893056622" sldId="4211"/>
            <ac:spMk id="16" creationId="{811A748A-FC2B-47C9-87C4-514CF03617CF}"/>
          </ac:spMkLst>
        </pc:spChg>
        <pc:spChg chg="add mod">
          <ac:chgData name="Sudarshan Chakravarthi" userId="9632d19e-631d-46a5-9e9a-d9cc496f17d0" providerId="ADAL" clId="{910A8BEE-2D55-4B8D-8956-57E53E9745D7}" dt="2021-08-19T09:21:38.802" v="13462" actId="1037"/>
          <ac:spMkLst>
            <pc:docMk/>
            <pc:sldMk cId="2893056622" sldId="4211"/>
            <ac:spMk id="17" creationId="{10F1B395-299C-4739-BEAA-65A952536AA8}"/>
          </ac:spMkLst>
        </pc:spChg>
        <pc:spChg chg="add del mod">
          <ac:chgData name="Sudarshan Chakravarthi" userId="9632d19e-631d-46a5-9e9a-d9cc496f17d0" providerId="ADAL" clId="{910A8BEE-2D55-4B8D-8956-57E53E9745D7}" dt="2021-08-19T08:48:23.912" v="12347" actId="478"/>
          <ac:spMkLst>
            <pc:docMk/>
            <pc:sldMk cId="2893056622" sldId="4211"/>
            <ac:spMk id="18" creationId="{35FDE745-DF74-401A-A517-EA558B900FC9}"/>
          </ac:spMkLst>
        </pc:spChg>
        <pc:spChg chg="add del mod">
          <ac:chgData name="Sudarshan Chakravarthi" userId="9632d19e-631d-46a5-9e9a-d9cc496f17d0" providerId="ADAL" clId="{910A8BEE-2D55-4B8D-8956-57E53E9745D7}" dt="2021-08-19T08:34:43.032" v="11733" actId="478"/>
          <ac:spMkLst>
            <pc:docMk/>
            <pc:sldMk cId="2893056622" sldId="4211"/>
            <ac:spMk id="19" creationId="{55DF2455-C301-4D30-ABF1-EF3D1EB8DD85}"/>
          </ac:spMkLst>
        </pc:spChg>
        <pc:spChg chg="add del mod">
          <ac:chgData name="Sudarshan Chakravarthi" userId="9632d19e-631d-46a5-9e9a-d9cc496f17d0" providerId="ADAL" clId="{910A8BEE-2D55-4B8D-8956-57E53E9745D7}" dt="2021-08-19T08:34:43.636" v="11734" actId="478"/>
          <ac:spMkLst>
            <pc:docMk/>
            <pc:sldMk cId="2893056622" sldId="4211"/>
            <ac:spMk id="20" creationId="{5195B36B-E353-4B81-8F80-7CC0D62EEE4C}"/>
          </ac:spMkLst>
        </pc:spChg>
        <pc:spChg chg="add del mod">
          <ac:chgData name="Sudarshan Chakravarthi" userId="9632d19e-631d-46a5-9e9a-d9cc496f17d0" providerId="ADAL" clId="{910A8BEE-2D55-4B8D-8956-57E53E9745D7}" dt="2021-08-19T08:51:25.948" v="12416" actId="478"/>
          <ac:spMkLst>
            <pc:docMk/>
            <pc:sldMk cId="2893056622" sldId="4211"/>
            <ac:spMk id="21" creationId="{6D27FA29-8B17-44FA-AFAC-9968003EA8E5}"/>
          </ac:spMkLst>
        </pc:spChg>
        <pc:spChg chg="add del mod">
          <ac:chgData name="Sudarshan Chakravarthi" userId="9632d19e-631d-46a5-9e9a-d9cc496f17d0" providerId="ADAL" clId="{910A8BEE-2D55-4B8D-8956-57E53E9745D7}" dt="2021-08-19T08:34:40.634" v="11730" actId="478"/>
          <ac:spMkLst>
            <pc:docMk/>
            <pc:sldMk cId="2893056622" sldId="4211"/>
            <ac:spMk id="22" creationId="{C8658D2B-7CF8-45DA-A92C-4563BE9F221D}"/>
          </ac:spMkLst>
        </pc:spChg>
        <pc:spChg chg="add del mod">
          <ac:chgData name="Sudarshan Chakravarthi" userId="9632d19e-631d-46a5-9e9a-d9cc496f17d0" providerId="ADAL" clId="{910A8BEE-2D55-4B8D-8956-57E53E9745D7}" dt="2021-08-19T08:34:41.224" v="11731" actId="478"/>
          <ac:spMkLst>
            <pc:docMk/>
            <pc:sldMk cId="2893056622" sldId="4211"/>
            <ac:spMk id="23" creationId="{0B2FCBB2-5857-4FA2-ACB5-A3FFBB16FB25}"/>
          </ac:spMkLst>
        </pc:spChg>
        <pc:spChg chg="add del mod">
          <ac:chgData name="Sudarshan Chakravarthi" userId="9632d19e-631d-46a5-9e9a-d9cc496f17d0" providerId="ADAL" clId="{910A8BEE-2D55-4B8D-8956-57E53E9745D7}" dt="2021-08-19T08:34:41.868" v="11732" actId="478"/>
          <ac:spMkLst>
            <pc:docMk/>
            <pc:sldMk cId="2893056622" sldId="4211"/>
            <ac:spMk id="24" creationId="{64A19581-7B8A-406C-BA9B-881A627E0C2F}"/>
          </ac:spMkLst>
        </pc:spChg>
        <pc:spChg chg="add del mod">
          <ac:chgData name="Sudarshan Chakravarthi" userId="9632d19e-631d-46a5-9e9a-d9cc496f17d0" providerId="ADAL" clId="{910A8BEE-2D55-4B8D-8956-57E53E9745D7}" dt="2021-08-19T09:15:55.731" v="12724" actId="478"/>
          <ac:spMkLst>
            <pc:docMk/>
            <pc:sldMk cId="2893056622" sldId="4211"/>
            <ac:spMk id="26" creationId="{BA2FDB68-19E7-4C49-AA73-EEBF760CCD7F}"/>
          </ac:spMkLst>
        </pc:spChg>
        <pc:spChg chg="add del mod">
          <ac:chgData name="Sudarshan Chakravarthi" userId="9632d19e-631d-46a5-9e9a-d9cc496f17d0" providerId="ADAL" clId="{910A8BEE-2D55-4B8D-8956-57E53E9745D7}" dt="2021-08-19T09:15:55.731" v="12724" actId="478"/>
          <ac:spMkLst>
            <pc:docMk/>
            <pc:sldMk cId="2893056622" sldId="4211"/>
            <ac:spMk id="27" creationId="{A6BC7384-DC1E-4796-9260-A54A5B2172C4}"/>
          </ac:spMkLst>
        </pc:spChg>
        <pc:spChg chg="add del mod">
          <ac:chgData name="Sudarshan Chakravarthi" userId="9632d19e-631d-46a5-9e9a-d9cc496f17d0" providerId="ADAL" clId="{910A8BEE-2D55-4B8D-8956-57E53E9745D7}" dt="2021-08-19T09:15:55.731" v="12724" actId="478"/>
          <ac:spMkLst>
            <pc:docMk/>
            <pc:sldMk cId="2893056622" sldId="4211"/>
            <ac:spMk id="28" creationId="{80CC5B71-2C91-4F26-830B-3835A9F20BEE}"/>
          </ac:spMkLst>
        </pc:spChg>
        <pc:spChg chg="add del mod">
          <ac:chgData name="Sudarshan Chakravarthi" userId="9632d19e-631d-46a5-9e9a-d9cc496f17d0" providerId="ADAL" clId="{910A8BEE-2D55-4B8D-8956-57E53E9745D7}" dt="2021-08-19T09:15:55.731" v="12724" actId="478"/>
          <ac:spMkLst>
            <pc:docMk/>
            <pc:sldMk cId="2893056622" sldId="4211"/>
            <ac:spMk id="29" creationId="{6A9579EE-D1E8-41F5-A0CC-EA939366A06F}"/>
          </ac:spMkLst>
        </pc:spChg>
        <pc:spChg chg="add del mod">
          <ac:chgData name="Sudarshan Chakravarthi" userId="9632d19e-631d-46a5-9e9a-d9cc496f17d0" providerId="ADAL" clId="{910A8BEE-2D55-4B8D-8956-57E53E9745D7}" dt="2021-08-19T08:34:39.443" v="11729" actId="478"/>
          <ac:spMkLst>
            <pc:docMk/>
            <pc:sldMk cId="2893056622" sldId="4211"/>
            <ac:spMk id="30" creationId="{BF7D57DC-D699-4C94-8AF2-C91B7FCAD08E}"/>
          </ac:spMkLst>
        </pc:spChg>
        <pc:spChg chg="add del mod">
          <ac:chgData name="Sudarshan Chakravarthi" userId="9632d19e-631d-46a5-9e9a-d9cc496f17d0" providerId="ADAL" clId="{910A8BEE-2D55-4B8D-8956-57E53E9745D7}" dt="2021-08-19T08:34:38.580" v="11728" actId="478"/>
          <ac:spMkLst>
            <pc:docMk/>
            <pc:sldMk cId="2893056622" sldId="4211"/>
            <ac:spMk id="31" creationId="{601C098A-30AA-48D6-90FC-AF74F949B09A}"/>
          </ac:spMkLst>
        </pc:spChg>
        <pc:spChg chg="add del mod">
          <ac:chgData name="Sudarshan Chakravarthi" userId="9632d19e-631d-46a5-9e9a-d9cc496f17d0" providerId="ADAL" clId="{910A8BEE-2D55-4B8D-8956-57E53E9745D7}" dt="2021-08-19T08:34:37.911" v="11727" actId="478"/>
          <ac:spMkLst>
            <pc:docMk/>
            <pc:sldMk cId="2893056622" sldId="4211"/>
            <ac:spMk id="32" creationId="{2183C545-FEFA-4735-BE10-47FFB45A17F5}"/>
          </ac:spMkLst>
        </pc:spChg>
        <pc:spChg chg="add mod">
          <ac:chgData name="Sudarshan Chakravarthi" userId="9632d19e-631d-46a5-9e9a-d9cc496f17d0" providerId="ADAL" clId="{910A8BEE-2D55-4B8D-8956-57E53E9745D7}" dt="2021-08-19T09:16:43.941" v="12779" actId="1076"/>
          <ac:spMkLst>
            <pc:docMk/>
            <pc:sldMk cId="2893056622" sldId="4211"/>
            <ac:spMk id="33" creationId="{0BE53801-233E-4DE0-8193-FEB0DC4C64EB}"/>
          </ac:spMkLst>
        </pc:spChg>
        <pc:spChg chg="add mod">
          <ac:chgData name="Sudarshan Chakravarthi" userId="9632d19e-631d-46a5-9e9a-d9cc496f17d0" providerId="ADAL" clId="{910A8BEE-2D55-4B8D-8956-57E53E9745D7}" dt="2021-08-19T09:16:43.941" v="12779" actId="1076"/>
          <ac:spMkLst>
            <pc:docMk/>
            <pc:sldMk cId="2893056622" sldId="4211"/>
            <ac:spMk id="34" creationId="{140349B8-72E4-42D7-9205-40026BCC7818}"/>
          </ac:spMkLst>
        </pc:spChg>
        <pc:spChg chg="add mod">
          <ac:chgData name="Sudarshan Chakravarthi" userId="9632d19e-631d-46a5-9e9a-d9cc496f17d0" providerId="ADAL" clId="{910A8BEE-2D55-4B8D-8956-57E53E9745D7}" dt="2021-08-19T09:21:49.368" v="13511" actId="1038"/>
          <ac:spMkLst>
            <pc:docMk/>
            <pc:sldMk cId="2893056622" sldId="4211"/>
            <ac:spMk id="35" creationId="{9C904829-E76D-4966-8319-EC22ABF28A82}"/>
          </ac:spMkLst>
        </pc:spChg>
        <pc:spChg chg="add mod">
          <ac:chgData name="Sudarshan Chakravarthi" userId="9632d19e-631d-46a5-9e9a-d9cc496f17d0" providerId="ADAL" clId="{910A8BEE-2D55-4B8D-8956-57E53E9745D7}" dt="2021-08-19T09:21:49.368" v="13511" actId="1038"/>
          <ac:spMkLst>
            <pc:docMk/>
            <pc:sldMk cId="2893056622" sldId="4211"/>
            <ac:spMk id="36" creationId="{8DB093ED-7F0C-4C43-B9ED-EE30B2BCF98D}"/>
          </ac:spMkLst>
        </pc:spChg>
        <pc:spChg chg="add mod">
          <ac:chgData name="Sudarshan Chakravarthi" userId="9632d19e-631d-46a5-9e9a-d9cc496f17d0" providerId="ADAL" clId="{910A8BEE-2D55-4B8D-8956-57E53E9745D7}" dt="2021-08-19T09:21:38.802" v="13462" actId="1037"/>
          <ac:spMkLst>
            <pc:docMk/>
            <pc:sldMk cId="2893056622" sldId="4211"/>
            <ac:spMk id="37" creationId="{136553AC-FEA4-46AA-98D3-2387B9BD1723}"/>
          </ac:spMkLst>
        </pc:spChg>
        <pc:spChg chg="add mod">
          <ac:chgData name="Sudarshan Chakravarthi" userId="9632d19e-631d-46a5-9e9a-d9cc496f17d0" providerId="ADAL" clId="{910A8BEE-2D55-4B8D-8956-57E53E9745D7}" dt="2021-08-19T09:21:38.802" v="13462" actId="1037"/>
          <ac:spMkLst>
            <pc:docMk/>
            <pc:sldMk cId="2893056622" sldId="4211"/>
            <ac:spMk id="38" creationId="{7D2DA15D-BAFB-414C-ABDB-152361F842A5}"/>
          </ac:spMkLst>
        </pc:spChg>
        <pc:spChg chg="add del mod">
          <ac:chgData name="Sudarshan Chakravarthi" userId="9632d19e-631d-46a5-9e9a-d9cc496f17d0" providerId="ADAL" clId="{910A8BEE-2D55-4B8D-8956-57E53E9745D7}" dt="2021-08-19T09:15:55.731" v="12724" actId="478"/>
          <ac:spMkLst>
            <pc:docMk/>
            <pc:sldMk cId="2893056622" sldId="4211"/>
            <ac:spMk id="39" creationId="{8A9C0BE8-126D-4C6A-9B79-26993AB71A20}"/>
          </ac:spMkLst>
        </pc:spChg>
        <pc:spChg chg="add del mod">
          <ac:chgData name="Sudarshan Chakravarthi" userId="9632d19e-631d-46a5-9e9a-d9cc496f17d0" providerId="ADAL" clId="{910A8BEE-2D55-4B8D-8956-57E53E9745D7}" dt="2021-08-19T09:15:55.731" v="12724" actId="478"/>
          <ac:spMkLst>
            <pc:docMk/>
            <pc:sldMk cId="2893056622" sldId="4211"/>
            <ac:spMk id="40" creationId="{342FA57D-3D9C-42EE-899A-17C9F3808947}"/>
          </ac:spMkLst>
        </pc:spChg>
        <pc:spChg chg="add mod">
          <ac:chgData name="Sudarshan Chakravarthi" userId="9632d19e-631d-46a5-9e9a-d9cc496f17d0" providerId="ADAL" clId="{910A8BEE-2D55-4B8D-8956-57E53E9745D7}" dt="2021-08-19T09:16:43.941" v="12779" actId="1076"/>
          <ac:spMkLst>
            <pc:docMk/>
            <pc:sldMk cId="2893056622" sldId="4211"/>
            <ac:spMk id="41" creationId="{60D91F13-FA38-43AE-8A22-AE60C74DB114}"/>
          </ac:spMkLst>
        </pc:spChg>
        <pc:spChg chg="add del mod">
          <ac:chgData name="Sudarshan Chakravarthi" userId="9632d19e-631d-46a5-9e9a-d9cc496f17d0" providerId="ADAL" clId="{910A8BEE-2D55-4B8D-8956-57E53E9745D7}" dt="2021-08-19T09:16:43.941" v="12779" actId="1076"/>
          <ac:spMkLst>
            <pc:docMk/>
            <pc:sldMk cId="2893056622" sldId="4211"/>
            <ac:spMk id="42" creationId="{4C594F14-CAA8-401F-B13D-F13EDD576519}"/>
          </ac:spMkLst>
        </pc:spChg>
        <pc:spChg chg="add mod">
          <ac:chgData name="Sudarshan Chakravarthi" userId="9632d19e-631d-46a5-9e9a-d9cc496f17d0" providerId="ADAL" clId="{910A8BEE-2D55-4B8D-8956-57E53E9745D7}" dt="2021-08-19T09:21:49.368" v="13511" actId="1038"/>
          <ac:spMkLst>
            <pc:docMk/>
            <pc:sldMk cId="2893056622" sldId="4211"/>
            <ac:spMk id="43" creationId="{442F0283-852D-4F9E-8428-B62EC8DF3CC9}"/>
          </ac:spMkLst>
        </pc:spChg>
        <pc:spChg chg="add del mod">
          <ac:chgData name="Sudarshan Chakravarthi" userId="9632d19e-631d-46a5-9e9a-d9cc496f17d0" providerId="ADAL" clId="{910A8BEE-2D55-4B8D-8956-57E53E9745D7}" dt="2021-08-19T08:47:11.854" v="12299" actId="478"/>
          <ac:spMkLst>
            <pc:docMk/>
            <pc:sldMk cId="2893056622" sldId="4211"/>
            <ac:spMk id="44" creationId="{DE38C64A-B0B9-4A42-AC66-D59F83F41582}"/>
          </ac:spMkLst>
        </pc:spChg>
        <pc:spChg chg="add mod">
          <ac:chgData name="Sudarshan Chakravarthi" userId="9632d19e-631d-46a5-9e9a-d9cc496f17d0" providerId="ADAL" clId="{910A8BEE-2D55-4B8D-8956-57E53E9745D7}" dt="2021-08-19T09:21:38.802" v="13462" actId="1037"/>
          <ac:spMkLst>
            <pc:docMk/>
            <pc:sldMk cId="2893056622" sldId="4211"/>
            <ac:spMk id="45" creationId="{8D8C96E3-08B9-48F8-A429-F28972BD1B11}"/>
          </ac:spMkLst>
        </pc:spChg>
        <pc:spChg chg="add del mod">
          <ac:chgData name="Sudarshan Chakravarthi" userId="9632d19e-631d-46a5-9e9a-d9cc496f17d0" providerId="ADAL" clId="{910A8BEE-2D55-4B8D-8956-57E53E9745D7}" dt="2021-08-19T09:21:38.802" v="13462" actId="1037"/>
          <ac:spMkLst>
            <pc:docMk/>
            <pc:sldMk cId="2893056622" sldId="4211"/>
            <ac:spMk id="46" creationId="{C14B8F90-0A02-4F77-94B9-1778A70458FF}"/>
          </ac:spMkLst>
        </pc:spChg>
        <pc:spChg chg="add del mod">
          <ac:chgData name="Sudarshan Chakravarthi" userId="9632d19e-631d-46a5-9e9a-d9cc496f17d0" providerId="ADAL" clId="{910A8BEE-2D55-4B8D-8956-57E53E9745D7}" dt="2021-08-19T09:15:55.731" v="12724" actId="478"/>
          <ac:spMkLst>
            <pc:docMk/>
            <pc:sldMk cId="2893056622" sldId="4211"/>
            <ac:spMk id="47" creationId="{E05950FC-74CF-4B5A-B6E8-2AE7646D7C77}"/>
          </ac:spMkLst>
        </pc:spChg>
        <pc:spChg chg="add del mod">
          <ac:chgData name="Sudarshan Chakravarthi" userId="9632d19e-631d-46a5-9e9a-d9cc496f17d0" providerId="ADAL" clId="{910A8BEE-2D55-4B8D-8956-57E53E9745D7}" dt="2021-08-19T09:02:09.835" v="12555" actId="478"/>
          <ac:spMkLst>
            <pc:docMk/>
            <pc:sldMk cId="2893056622" sldId="4211"/>
            <ac:spMk id="48" creationId="{B484D103-F050-4B1C-A655-C7009DE740F9}"/>
          </ac:spMkLst>
        </pc:spChg>
        <pc:spChg chg="add mod">
          <ac:chgData name="Sudarshan Chakravarthi" userId="9632d19e-631d-46a5-9e9a-d9cc496f17d0" providerId="ADAL" clId="{910A8BEE-2D55-4B8D-8956-57E53E9745D7}" dt="2021-08-19T09:22:07.641" v="13600" actId="1037"/>
          <ac:spMkLst>
            <pc:docMk/>
            <pc:sldMk cId="2893056622" sldId="4211"/>
            <ac:spMk id="49" creationId="{BEF1FF95-2055-48D0-A015-F9871E86E0F8}"/>
          </ac:spMkLst>
        </pc:spChg>
        <pc:spChg chg="add mod">
          <ac:chgData name="Sudarshan Chakravarthi" userId="9632d19e-631d-46a5-9e9a-d9cc496f17d0" providerId="ADAL" clId="{910A8BEE-2D55-4B8D-8956-57E53E9745D7}" dt="2021-08-19T09:22:07.641" v="13600" actId="1037"/>
          <ac:spMkLst>
            <pc:docMk/>
            <pc:sldMk cId="2893056622" sldId="4211"/>
            <ac:spMk id="50" creationId="{4756C4E7-D5C7-4940-9DB8-2711367B1F63}"/>
          </ac:spMkLst>
        </pc:spChg>
        <pc:spChg chg="add mod">
          <ac:chgData name="Sudarshan Chakravarthi" userId="9632d19e-631d-46a5-9e9a-d9cc496f17d0" providerId="ADAL" clId="{910A8BEE-2D55-4B8D-8956-57E53E9745D7}" dt="2021-08-19T09:22:07.641" v="13600" actId="1037"/>
          <ac:spMkLst>
            <pc:docMk/>
            <pc:sldMk cId="2893056622" sldId="4211"/>
            <ac:spMk id="51" creationId="{A576C4E3-9AAF-49FA-8B92-C705A2EB9E7E}"/>
          </ac:spMkLst>
        </pc:spChg>
        <pc:spChg chg="add mod">
          <ac:chgData name="Sudarshan Chakravarthi" userId="9632d19e-631d-46a5-9e9a-d9cc496f17d0" providerId="ADAL" clId="{910A8BEE-2D55-4B8D-8956-57E53E9745D7}" dt="2021-08-19T09:22:07.641" v="13600" actId="1037"/>
          <ac:spMkLst>
            <pc:docMk/>
            <pc:sldMk cId="2893056622" sldId="4211"/>
            <ac:spMk id="52" creationId="{17964971-74FA-49B1-95E5-F2C7F4BD3303}"/>
          </ac:spMkLst>
        </pc:spChg>
        <pc:spChg chg="add mod">
          <ac:chgData name="Sudarshan Chakravarthi" userId="9632d19e-631d-46a5-9e9a-d9cc496f17d0" providerId="ADAL" clId="{910A8BEE-2D55-4B8D-8956-57E53E9745D7}" dt="2021-08-19T09:22:07.641" v="13600" actId="1037"/>
          <ac:spMkLst>
            <pc:docMk/>
            <pc:sldMk cId="2893056622" sldId="4211"/>
            <ac:spMk id="53" creationId="{3647B628-5187-4E57-BF3B-61783E3C6253}"/>
          </ac:spMkLst>
        </pc:spChg>
        <pc:spChg chg="add mod">
          <ac:chgData name="Sudarshan Chakravarthi" userId="9632d19e-631d-46a5-9e9a-d9cc496f17d0" providerId="ADAL" clId="{910A8BEE-2D55-4B8D-8956-57E53E9745D7}" dt="2021-08-19T09:22:07.641" v="13600" actId="1037"/>
          <ac:spMkLst>
            <pc:docMk/>
            <pc:sldMk cId="2893056622" sldId="4211"/>
            <ac:spMk id="54" creationId="{B1C28A59-1FD0-4F62-A498-88AE335956D3}"/>
          </ac:spMkLst>
        </pc:spChg>
        <pc:spChg chg="add mod">
          <ac:chgData name="Sudarshan Chakravarthi" userId="9632d19e-631d-46a5-9e9a-d9cc496f17d0" providerId="ADAL" clId="{910A8BEE-2D55-4B8D-8956-57E53E9745D7}" dt="2021-08-19T09:22:07.641" v="13600" actId="1037"/>
          <ac:spMkLst>
            <pc:docMk/>
            <pc:sldMk cId="2893056622" sldId="4211"/>
            <ac:spMk id="55" creationId="{9BEEBDD2-F20B-46BD-9D83-32D4A744BADA}"/>
          </ac:spMkLst>
        </pc:spChg>
        <pc:spChg chg="add del mod">
          <ac:chgData name="Sudarshan Chakravarthi" userId="9632d19e-631d-46a5-9e9a-d9cc496f17d0" providerId="ADAL" clId="{910A8BEE-2D55-4B8D-8956-57E53E9745D7}" dt="2021-08-19T09:02:15.474" v="12556" actId="478"/>
          <ac:spMkLst>
            <pc:docMk/>
            <pc:sldMk cId="2893056622" sldId="4211"/>
            <ac:spMk id="56" creationId="{6F149302-869C-483F-8534-BC1713156D20}"/>
          </ac:spMkLst>
        </pc:spChg>
        <pc:spChg chg="add mod">
          <ac:chgData name="Sudarshan Chakravarthi" userId="9632d19e-631d-46a5-9e9a-d9cc496f17d0" providerId="ADAL" clId="{910A8BEE-2D55-4B8D-8956-57E53E9745D7}" dt="2021-08-19T09:22:01.741" v="13594" actId="1037"/>
          <ac:spMkLst>
            <pc:docMk/>
            <pc:sldMk cId="2893056622" sldId="4211"/>
            <ac:spMk id="57" creationId="{9AF06790-079C-4E6F-95DC-FFB59190199D}"/>
          </ac:spMkLst>
        </pc:spChg>
        <pc:spChg chg="add mod">
          <ac:chgData name="Sudarshan Chakravarthi" userId="9632d19e-631d-46a5-9e9a-d9cc496f17d0" providerId="ADAL" clId="{910A8BEE-2D55-4B8D-8956-57E53E9745D7}" dt="2021-08-19T09:22:01.741" v="13594" actId="1037"/>
          <ac:spMkLst>
            <pc:docMk/>
            <pc:sldMk cId="2893056622" sldId="4211"/>
            <ac:spMk id="58" creationId="{F9807752-D343-48B5-9125-E4FB6D8BDCEF}"/>
          </ac:spMkLst>
        </pc:spChg>
        <pc:spChg chg="add mod">
          <ac:chgData name="Sudarshan Chakravarthi" userId="9632d19e-631d-46a5-9e9a-d9cc496f17d0" providerId="ADAL" clId="{910A8BEE-2D55-4B8D-8956-57E53E9745D7}" dt="2021-08-19T09:22:01.741" v="13594" actId="1037"/>
          <ac:spMkLst>
            <pc:docMk/>
            <pc:sldMk cId="2893056622" sldId="4211"/>
            <ac:spMk id="59" creationId="{021B83B8-59A2-4EF6-A21F-6DC3FF2BE8B1}"/>
          </ac:spMkLst>
        </pc:spChg>
        <pc:spChg chg="add mod">
          <ac:chgData name="Sudarshan Chakravarthi" userId="9632d19e-631d-46a5-9e9a-d9cc496f17d0" providerId="ADAL" clId="{910A8BEE-2D55-4B8D-8956-57E53E9745D7}" dt="2021-08-19T09:22:01.741" v="13594" actId="1037"/>
          <ac:spMkLst>
            <pc:docMk/>
            <pc:sldMk cId="2893056622" sldId="4211"/>
            <ac:spMk id="60" creationId="{B451F17C-BD34-408C-B445-124A16540640}"/>
          </ac:spMkLst>
        </pc:spChg>
        <pc:spChg chg="add mod">
          <ac:chgData name="Sudarshan Chakravarthi" userId="9632d19e-631d-46a5-9e9a-d9cc496f17d0" providerId="ADAL" clId="{910A8BEE-2D55-4B8D-8956-57E53E9745D7}" dt="2021-08-19T09:22:01.741" v="13594" actId="1037"/>
          <ac:spMkLst>
            <pc:docMk/>
            <pc:sldMk cId="2893056622" sldId="4211"/>
            <ac:spMk id="61" creationId="{78629756-A085-4CA9-BEA9-D65B7E91A3EC}"/>
          </ac:spMkLst>
        </pc:spChg>
        <pc:spChg chg="add mod">
          <ac:chgData name="Sudarshan Chakravarthi" userId="9632d19e-631d-46a5-9e9a-d9cc496f17d0" providerId="ADAL" clId="{910A8BEE-2D55-4B8D-8956-57E53E9745D7}" dt="2021-08-19T09:22:01.741" v="13594" actId="1037"/>
          <ac:spMkLst>
            <pc:docMk/>
            <pc:sldMk cId="2893056622" sldId="4211"/>
            <ac:spMk id="62" creationId="{47CE7B21-D627-405B-A001-90CD5FCF72CE}"/>
          </ac:spMkLst>
        </pc:spChg>
        <pc:spChg chg="add mod">
          <ac:chgData name="Sudarshan Chakravarthi" userId="9632d19e-631d-46a5-9e9a-d9cc496f17d0" providerId="ADAL" clId="{910A8BEE-2D55-4B8D-8956-57E53E9745D7}" dt="2021-08-19T09:22:01.741" v="13594" actId="1037"/>
          <ac:spMkLst>
            <pc:docMk/>
            <pc:sldMk cId="2893056622" sldId="4211"/>
            <ac:spMk id="63" creationId="{A6E0DEFA-EE38-4AFD-8AEA-3314962E3DCB}"/>
          </ac:spMkLst>
        </pc:spChg>
        <pc:spChg chg="add del mod">
          <ac:chgData name="Sudarshan Chakravarthi" userId="9632d19e-631d-46a5-9e9a-d9cc496f17d0" providerId="ADAL" clId="{910A8BEE-2D55-4B8D-8956-57E53E9745D7}" dt="2021-08-19T09:22:01.741" v="13594" actId="1037"/>
          <ac:spMkLst>
            <pc:docMk/>
            <pc:sldMk cId="2893056622" sldId="4211"/>
            <ac:spMk id="64" creationId="{C8EA4544-A1F0-4269-A2DE-DC8CB37459FD}"/>
          </ac:spMkLst>
        </pc:spChg>
        <pc:spChg chg="add mod">
          <ac:chgData name="Sudarshan Chakravarthi" userId="9632d19e-631d-46a5-9e9a-d9cc496f17d0" providerId="ADAL" clId="{910A8BEE-2D55-4B8D-8956-57E53E9745D7}" dt="2021-08-19T09:16:43.941" v="12779" actId="1076"/>
          <ac:spMkLst>
            <pc:docMk/>
            <pc:sldMk cId="2893056622" sldId="4211"/>
            <ac:spMk id="65" creationId="{C9C78E53-B692-436A-8941-9DBA644A22BA}"/>
          </ac:spMkLst>
        </pc:spChg>
        <pc:spChg chg="add mod">
          <ac:chgData name="Sudarshan Chakravarthi" userId="9632d19e-631d-46a5-9e9a-d9cc496f17d0" providerId="ADAL" clId="{910A8BEE-2D55-4B8D-8956-57E53E9745D7}" dt="2021-08-19T09:21:38.802" v="13462" actId="1037"/>
          <ac:spMkLst>
            <pc:docMk/>
            <pc:sldMk cId="2893056622" sldId="4211"/>
            <ac:spMk id="66" creationId="{3C9B1DBA-7EF3-4945-8CE3-9B746D74108E}"/>
          </ac:spMkLst>
        </pc:spChg>
        <pc:spChg chg="add del mod">
          <ac:chgData name="Sudarshan Chakravarthi" userId="9632d19e-631d-46a5-9e9a-d9cc496f17d0" providerId="ADAL" clId="{910A8BEE-2D55-4B8D-8956-57E53E9745D7}" dt="2021-08-19T09:02:08.542" v="12554" actId="478"/>
          <ac:spMkLst>
            <pc:docMk/>
            <pc:sldMk cId="2893056622" sldId="4211"/>
            <ac:spMk id="67" creationId="{ACC6E7A0-00AF-409E-BBC0-D29FD6D6B8AE}"/>
          </ac:spMkLst>
        </pc:spChg>
        <pc:spChg chg="add del mod">
          <ac:chgData name="Sudarshan Chakravarthi" userId="9632d19e-631d-46a5-9e9a-d9cc496f17d0" providerId="ADAL" clId="{910A8BEE-2D55-4B8D-8956-57E53E9745D7}" dt="2021-08-19T09:02:04.780" v="12553" actId="478"/>
          <ac:spMkLst>
            <pc:docMk/>
            <pc:sldMk cId="2893056622" sldId="4211"/>
            <ac:spMk id="68" creationId="{991F4797-4F3E-42DF-A468-E879B3ECAE10}"/>
          </ac:spMkLst>
        </pc:spChg>
        <pc:spChg chg="add mod">
          <ac:chgData name="Sudarshan Chakravarthi" userId="9632d19e-631d-46a5-9e9a-d9cc496f17d0" providerId="ADAL" clId="{910A8BEE-2D55-4B8D-8956-57E53E9745D7}" dt="2021-08-19T09:22:01.741" v="13594" actId="1037"/>
          <ac:spMkLst>
            <pc:docMk/>
            <pc:sldMk cId="2893056622" sldId="4211"/>
            <ac:spMk id="69" creationId="{C7352627-CEBD-4C28-A20B-D3A1183C4675}"/>
          </ac:spMkLst>
        </pc:spChg>
        <pc:spChg chg="add mod">
          <ac:chgData name="Sudarshan Chakravarthi" userId="9632d19e-631d-46a5-9e9a-d9cc496f17d0" providerId="ADAL" clId="{910A8BEE-2D55-4B8D-8956-57E53E9745D7}" dt="2022-08-26T11:23:12.871" v="14598" actId="404"/>
          <ac:spMkLst>
            <pc:docMk/>
            <pc:sldMk cId="2893056622" sldId="4211"/>
            <ac:spMk id="70" creationId="{CE954B0D-108E-47DF-BFD5-E6B087ACA4DE}"/>
          </ac:spMkLst>
        </pc:spChg>
        <pc:spChg chg="add mod">
          <ac:chgData name="Sudarshan Chakravarthi" userId="9632d19e-631d-46a5-9e9a-d9cc496f17d0" providerId="ADAL" clId="{910A8BEE-2D55-4B8D-8956-57E53E9745D7}" dt="2021-08-19T09:21:01.497" v="13411" actId="20577"/>
          <ac:spMkLst>
            <pc:docMk/>
            <pc:sldMk cId="2893056622" sldId="4211"/>
            <ac:spMk id="72" creationId="{4F8BB21C-ACC3-42B9-AB2F-27E698209462}"/>
          </ac:spMkLst>
        </pc:spChg>
        <pc:picChg chg="add mod">
          <ac:chgData name="Sudarshan Chakravarthi" userId="9632d19e-631d-46a5-9e9a-d9cc496f17d0" providerId="ADAL" clId="{910A8BEE-2D55-4B8D-8956-57E53E9745D7}" dt="2021-08-19T09:03:13.530" v="12601"/>
          <ac:picMkLst>
            <pc:docMk/>
            <pc:sldMk cId="2893056622" sldId="4211"/>
            <ac:picMk id="71" creationId="{030BB43D-3EEA-4E8C-9CCF-389351213D4A}"/>
          </ac:picMkLst>
        </pc:picChg>
        <pc:cxnChg chg="add del mod">
          <ac:chgData name="Sudarshan Chakravarthi" userId="9632d19e-631d-46a5-9e9a-d9cc496f17d0" providerId="ADAL" clId="{910A8BEE-2D55-4B8D-8956-57E53E9745D7}" dt="2021-08-19T08:48:26.387" v="12348" actId="478"/>
          <ac:cxnSpMkLst>
            <pc:docMk/>
            <pc:sldMk cId="2893056622" sldId="4211"/>
            <ac:cxnSpMk id="25" creationId="{9B389BF3-532D-4801-960E-4D7FE335E4D6}"/>
          </ac:cxnSpMkLst>
        </pc:cxnChg>
      </pc:sldChg>
      <pc:sldChg chg="addSp delSp modSp new del mod">
        <pc:chgData name="Sudarshan Chakravarthi" userId="9632d19e-631d-46a5-9e9a-d9cc496f17d0" providerId="ADAL" clId="{910A8BEE-2D55-4B8D-8956-57E53E9745D7}" dt="2022-08-26T12:13:02.474" v="14982" actId="2696"/>
        <pc:sldMkLst>
          <pc:docMk/>
          <pc:sldMk cId="2744494950" sldId="4212"/>
        </pc:sldMkLst>
        <pc:spChg chg="add del mod">
          <ac:chgData name="Sudarshan Chakravarthi" userId="9632d19e-631d-46a5-9e9a-d9cc496f17d0" providerId="ADAL" clId="{910A8BEE-2D55-4B8D-8956-57E53E9745D7}" dt="2021-08-19T09:09:42.086" v="12641" actId="478"/>
          <ac:spMkLst>
            <pc:docMk/>
            <pc:sldMk cId="2744494950" sldId="4212"/>
            <ac:spMk id="5" creationId="{19FBDF83-B9D9-4217-9967-36D0C0CB53C7}"/>
          </ac:spMkLst>
        </pc:spChg>
        <pc:spChg chg="add del mod">
          <ac:chgData name="Sudarshan Chakravarthi" userId="9632d19e-631d-46a5-9e9a-d9cc496f17d0" providerId="ADAL" clId="{910A8BEE-2D55-4B8D-8956-57E53E9745D7}" dt="2021-08-19T09:09:43.842" v="12642" actId="478"/>
          <ac:spMkLst>
            <pc:docMk/>
            <pc:sldMk cId="2744494950" sldId="4212"/>
            <ac:spMk id="7" creationId="{3B17E58B-EE2E-4676-8E5D-B24D5C7C1EA3}"/>
          </ac:spMkLst>
        </pc:spChg>
        <pc:spChg chg="add mod">
          <ac:chgData name="Sudarshan Chakravarthi" userId="9632d19e-631d-46a5-9e9a-d9cc496f17d0" providerId="ADAL" clId="{910A8BEE-2D55-4B8D-8956-57E53E9745D7}" dt="2021-08-19T09:14:19.299" v="12702" actId="1076"/>
          <ac:spMkLst>
            <pc:docMk/>
            <pc:sldMk cId="2744494950" sldId="4212"/>
            <ac:spMk id="9" creationId="{0FE393AC-3EEB-46B1-BC22-136B952CC032}"/>
          </ac:spMkLst>
        </pc:spChg>
        <pc:spChg chg="add mod">
          <ac:chgData name="Sudarshan Chakravarthi" userId="9632d19e-631d-46a5-9e9a-d9cc496f17d0" providerId="ADAL" clId="{910A8BEE-2D55-4B8D-8956-57E53E9745D7}" dt="2022-08-26T11:23:48.119" v="14611" actId="207"/>
          <ac:spMkLst>
            <pc:docMk/>
            <pc:sldMk cId="2744494950" sldId="4212"/>
            <ac:spMk id="10" creationId="{791AC06A-3EF2-4BAA-BF37-BE0C5CB1F092}"/>
          </ac:spMkLst>
        </pc:spChg>
        <pc:picChg chg="add mod">
          <ac:chgData name="Sudarshan Chakravarthi" userId="9632d19e-631d-46a5-9e9a-d9cc496f17d0" providerId="ADAL" clId="{910A8BEE-2D55-4B8D-8956-57E53E9745D7}" dt="2021-08-19T09:14:29.079" v="12703"/>
          <ac:picMkLst>
            <pc:docMk/>
            <pc:sldMk cId="2744494950" sldId="4212"/>
            <ac:picMk id="11" creationId="{B4B444D0-32F3-4A56-8194-F7795939AC6B}"/>
          </ac:picMkLst>
        </pc:picChg>
      </pc:sldChg>
      <pc:sldChg chg="addSp modSp new del mod">
        <pc:chgData name="Sudarshan Chakravarthi" userId="9632d19e-631d-46a5-9e9a-d9cc496f17d0" providerId="ADAL" clId="{910A8BEE-2D55-4B8D-8956-57E53E9745D7}" dt="2022-08-26T12:13:02.474" v="14982" actId="2696"/>
        <pc:sldMkLst>
          <pc:docMk/>
          <pc:sldMk cId="153219907" sldId="4213"/>
        </pc:sldMkLst>
        <pc:spChg chg="add mod">
          <ac:chgData name="Sudarshan Chakravarthi" userId="9632d19e-631d-46a5-9e9a-d9cc496f17d0" providerId="ADAL" clId="{910A8BEE-2D55-4B8D-8956-57E53E9745D7}" dt="2021-08-19T09:14:35.546" v="12705" actId="1076"/>
          <ac:spMkLst>
            <pc:docMk/>
            <pc:sldMk cId="153219907" sldId="4213"/>
            <ac:spMk id="5" creationId="{930C46BE-5F45-40A2-AC45-218381E0D62F}"/>
          </ac:spMkLst>
        </pc:spChg>
        <pc:spChg chg="add mod">
          <ac:chgData name="Sudarshan Chakravarthi" userId="9632d19e-631d-46a5-9e9a-d9cc496f17d0" providerId="ADAL" clId="{910A8BEE-2D55-4B8D-8956-57E53E9745D7}" dt="2021-08-19T09:14:35.546" v="12705" actId="1076"/>
          <ac:spMkLst>
            <pc:docMk/>
            <pc:sldMk cId="153219907" sldId="4213"/>
            <ac:spMk id="7" creationId="{AF121B00-9713-43E4-9AB3-85BBD49BB17E}"/>
          </ac:spMkLst>
        </pc:spChg>
        <pc:spChg chg="add mod">
          <ac:chgData name="Sudarshan Chakravarthi" userId="9632d19e-631d-46a5-9e9a-d9cc496f17d0" providerId="ADAL" clId="{910A8BEE-2D55-4B8D-8956-57E53E9745D7}" dt="2022-08-26T11:23:27.207" v="14604" actId="404"/>
          <ac:spMkLst>
            <pc:docMk/>
            <pc:sldMk cId="153219907" sldId="4213"/>
            <ac:spMk id="8" creationId="{93576AF4-F2A1-4360-A1F9-D70F0DB62379}"/>
          </ac:spMkLst>
        </pc:spChg>
        <pc:picChg chg="add mod">
          <ac:chgData name="Sudarshan Chakravarthi" userId="9632d19e-631d-46a5-9e9a-d9cc496f17d0" providerId="ADAL" clId="{910A8BEE-2D55-4B8D-8956-57E53E9745D7}" dt="2021-08-19T09:14:30.513" v="12704"/>
          <ac:picMkLst>
            <pc:docMk/>
            <pc:sldMk cId="153219907" sldId="4213"/>
            <ac:picMk id="9" creationId="{EF041103-CFED-47F2-B067-F701B67BDFEB}"/>
          </ac:picMkLst>
        </pc:picChg>
      </pc:sldChg>
      <pc:sldChg chg="new del">
        <pc:chgData name="Sudarshan Chakravarthi" userId="9632d19e-631d-46a5-9e9a-d9cc496f17d0" providerId="ADAL" clId="{910A8BEE-2D55-4B8D-8956-57E53E9745D7}" dt="2021-08-19T09:24:10.413" v="13624" actId="47"/>
        <pc:sldMkLst>
          <pc:docMk/>
          <pc:sldMk cId="2593556025" sldId="4214"/>
        </pc:sldMkLst>
      </pc:sldChg>
      <pc:sldChg chg="addSp modSp add del mod">
        <pc:chgData name="Sudarshan Chakravarthi" userId="9632d19e-631d-46a5-9e9a-d9cc496f17d0" providerId="ADAL" clId="{910A8BEE-2D55-4B8D-8956-57E53E9745D7}" dt="2022-08-26T12:13:02.474" v="14982" actId="2696"/>
        <pc:sldMkLst>
          <pc:docMk/>
          <pc:sldMk cId="4192928810" sldId="4214"/>
        </pc:sldMkLst>
        <pc:spChg chg="mod">
          <ac:chgData name="Sudarshan Chakravarthi" userId="9632d19e-631d-46a5-9e9a-d9cc496f17d0" providerId="ADAL" clId="{910A8BEE-2D55-4B8D-8956-57E53E9745D7}" dt="2021-08-19T10:51:54.669" v="14331" actId="1035"/>
          <ac:spMkLst>
            <pc:docMk/>
            <pc:sldMk cId="4192928810" sldId="4214"/>
            <ac:spMk id="6" creationId="{CAAD4730-1963-4E18-8EC7-CB38D8A26B66}"/>
          </ac:spMkLst>
        </pc:spChg>
        <pc:spChg chg="mod">
          <ac:chgData name="Sudarshan Chakravarthi" userId="9632d19e-631d-46a5-9e9a-d9cc496f17d0" providerId="ADAL" clId="{910A8BEE-2D55-4B8D-8956-57E53E9745D7}" dt="2022-08-26T11:22:13.552" v="14580" actId="207"/>
          <ac:spMkLst>
            <pc:docMk/>
            <pc:sldMk cId="4192928810" sldId="4214"/>
            <ac:spMk id="7" creationId="{94214351-C201-4332-A19C-B191C3B9AB43}"/>
          </ac:spMkLst>
        </pc:spChg>
        <pc:spChg chg="mod">
          <ac:chgData name="Sudarshan Chakravarthi" userId="9632d19e-631d-46a5-9e9a-d9cc496f17d0" providerId="ADAL" clId="{910A8BEE-2D55-4B8D-8956-57E53E9745D7}" dt="2021-08-19T10:51:54.669" v="14331" actId="1035"/>
          <ac:spMkLst>
            <pc:docMk/>
            <pc:sldMk cId="4192928810" sldId="4214"/>
            <ac:spMk id="8" creationId="{5D32123A-2225-4D61-AAB6-5E1013C1C928}"/>
          </ac:spMkLst>
        </pc:spChg>
        <pc:spChg chg="mod">
          <ac:chgData name="Sudarshan Chakravarthi" userId="9632d19e-631d-46a5-9e9a-d9cc496f17d0" providerId="ADAL" clId="{910A8BEE-2D55-4B8D-8956-57E53E9745D7}" dt="2021-08-19T10:51:54.669" v="14331" actId="1035"/>
          <ac:spMkLst>
            <pc:docMk/>
            <pc:sldMk cId="4192928810" sldId="4214"/>
            <ac:spMk id="9" creationId="{AF41BB09-60D5-4E06-A5B3-1041AAAE47F3}"/>
          </ac:spMkLst>
        </pc:spChg>
        <pc:spChg chg="mod">
          <ac:chgData name="Sudarshan Chakravarthi" userId="9632d19e-631d-46a5-9e9a-d9cc496f17d0" providerId="ADAL" clId="{910A8BEE-2D55-4B8D-8956-57E53E9745D7}" dt="2021-08-19T10:53:11.312" v="14338" actId="465"/>
          <ac:spMkLst>
            <pc:docMk/>
            <pc:sldMk cId="4192928810" sldId="4214"/>
            <ac:spMk id="10" creationId="{E92FE385-EC20-4FDE-B96B-1D65D0607B7E}"/>
          </ac:spMkLst>
        </pc:spChg>
        <pc:spChg chg="mod">
          <ac:chgData name="Sudarshan Chakravarthi" userId="9632d19e-631d-46a5-9e9a-d9cc496f17d0" providerId="ADAL" clId="{910A8BEE-2D55-4B8D-8956-57E53E9745D7}" dt="2022-08-26T11:22:13.552" v="14580" actId="207"/>
          <ac:spMkLst>
            <pc:docMk/>
            <pc:sldMk cId="4192928810" sldId="4214"/>
            <ac:spMk id="11" creationId="{E3FF0662-C9A0-4EBE-94E7-C0286DB97AC7}"/>
          </ac:spMkLst>
        </pc:spChg>
        <pc:spChg chg="mod">
          <ac:chgData name="Sudarshan Chakravarthi" userId="9632d19e-631d-46a5-9e9a-d9cc496f17d0" providerId="ADAL" clId="{910A8BEE-2D55-4B8D-8956-57E53E9745D7}" dt="2021-08-19T10:53:11.312" v="14338" actId="465"/>
          <ac:spMkLst>
            <pc:docMk/>
            <pc:sldMk cId="4192928810" sldId="4214"/>
            <ac:spMk id="12" creationId="{B418F837-3833-49CE-86C5-F3CCC9D8EBE2}"/>
          </ac:spMkLst>
        </pc:spChg>
        <pc:spChg chg="mod">
          <ac:chgData name="Sudarshan Chakravarthi" userId="9632d19e-631d-46a5-9e9a-d9cc496f17d0" providerId="ADAL" clId="{910A8BEE-2D55-4B8D-8956-57E53E9745D7}" dt="2021-08-19T10:51:54.669" v="14331" actId="1035"/>
          <ac:spMkLst>
            <pc:docMk/>
            <pc:sldMk cId="4192928810" sldId="4214"/>
            <ac:spMk id="13" creationId="{3D5D8C3E-2CE3-4865-9B2C-9A1446BA3EF6}"/>
          </ac:spMkLst>
        </pc:spChg>
        <pc:spChg chg="mod">
          <ac:chgData name="Sudarshan Chakravarthi" userId="9632d19e-631d-46a5-9e9a-d9cc496f17d0" providerId="ADAL" clId="{910A8BEE-2D55-4B8D-8956-57E53E9745D7}" dt="2021-08-19T10:53:47.263" v="14344" actId="465"/>
          <ac:spMkLst>
            <pc:docMk/>
            <pc:sldMk cId="4192928810" sldId="4214"/>
            <ac:spMk id="14" creationId="{B059F60B-CF69-4D1B-BE97-A373C8CC66A1}"/>
          </ac:spMkLst>
        </pc:spChg>
        <pc:spChg chg="mod">
          <ac:chgData name="Sudarshan Chakravarthi" userId="9632d19e-631d-46a5-9e9a-d9cc496f17d0" providerId="ADAL" clId="{910A8BEE-2D55-4B8D-8956-57E53E9745D7}" dt="2022-08-26T11:22:13.552" v="14580" actId="207"/>
          <ac:spMkLst>
            <pc:docMk/>
            <pc:sldMk cId="4192928810" sldId="4214"/>
            <ac:spMk id="15" creationId="{F10C23F9-2E31-4357-A362-6EF8538891B4}"/>
          </ac:spMkLst>
        </pc:spChg>
        <pc:spChg chg="mod">
          <ac:chgData name="Sudarshan Chakravarthi" userId="9632d19e-631d-46a5-9e9a-d9cc496f17d0" providerId="ADAL" clId="{910A8BEE-2D55-4B8D-8956-57E53E9745D7}" dt="2021-08-19T10:53:47.263" v="14344" actId="465"/>
          <ac:spMkLst>
            <pc:docMk/>
            <pc:sldMk cId="4192928810" sldId="4214"/>
            <ac:spMk id="16" creationId="{811A748A-FC2B-47C9-87C4-514CF03617CF}"/>
          </ac:spMkLst>
        </pc:spChg>
        <pc:spChg chg="mod">
          <ac:chgData name="Sudarshan Chakravarthi" userId="9632d19e-631d-46a5-9e9a-d9cc496f17d0" providerId="ADAL" clId="{910A8BEE-2D55-4B8D-8956-57E53E9745D7}" dt="2021-08-19T10:53:47.263" v="14344" actId="465"/>
          <ac:spMkLst>
            <pc:docMk/>
            <pc:sldMk cId="4192928810" sldId="4214"/>
            <ac:spMk id="17" creationId="{10F1B395-299C-4739-BEAA-65A952536AA8}"/>
          </ac:spMkLst>
        </pc:spChg>
        <pc:spChg chg="mod">
          <ac:chgData name="Sudarshan Chakravarthi" userId="9632d19e-631d-46a5-9e9a-d9cc496f17d0" providerId="ADAL" clId="{910A8BEE-2D55-4B8D-8956-57E53E9745D7}" dt="2021-08-19T10:51:54.669" v="14331" actId="1035"/>
          <ac:spMkLst>
            <pc:docMk/>
            <pc:sldMk cId="4192928810" sldId="4214"/>
            <ac:spMk id="33" creationId="{0BE53801-233E-4DE0-8193-FEB0DC4C64EB}"/>
          </ac:spMkLst>
        </pc:spChg>
        <pc:spChg chg="mod">
          <ac:chgData name="Sudarshan Chakravarthi" userId="9632d19e-631d-46a5-9e9a-d9cc496f17d0" providerId="ADAL" clId="{910A8BEE-2D55-4B8D-8956-57E53E9745D7}" dt="2021-08-19T10:51:54.669" v="14331" actId="1035"/>
          <ac:spMkLst>
            <pc:docMk/>
            <pc:sldMk cId="4192928810" sldId="4214"/>
            <ac:spMk id="34" creationId="{140349B8-72E4-42D7-9205-40026BCC7818}"/>
          </ac:spMkLst>
        </pc:spChg>
        <pc:spChg chg="mod">
          <ac:chgData name="Sudarshan Chakravarthi" userId="9632d19e-631d-46a5-9e9a-d9cc496f17d0" providerId="ADAL" clId="{910A8BEE-2D55-4B8D-8956-57E53E9745D7}" dt="2021-08-19T10:53:11.312" v="14338" actId="465"/>
          <ac:spMkLst>
            <pc:docMk/>
            <pc:sldMk cId="4192928810" sldId="4214"/>
            <ac:spMk id="35" creationId="{9C904829-E76D-4966-8319-EC22ABF28A82}"/>
          </ac:spMkLst>
        </pc:spChg>
        <pc:spChg chg="mod">
          <ac:chgData name="Sudarshan Chakravarthi" userId="9632d19e-631d-46a5-9e9a-d9cc496f17d0" providerId="ADAL" clId="{910A8BEE-2D55-4B8D-8956-57E53E9745D7}" dt="2021-08-19T10:53:11.312" v="14338" actId="465"/>
          <ac:spMkLst>
            <pc:docMk/>
            <pc:sldMk cId="4192928810" sldId="4214"/>
            <ac:spMk id="36" creationId="{8DB093ED-7F0C-4C43-B9ED-EE30B2BCF98D}"/>
          </ac:spMkLst>
        </pc:spChg>
        <pc:spChg chg="mod">
          <ac:chgData name="Sudarshan Chakravarthi" userId="9632d19e-631d-46a5-9e9a-d9cc496f17d0" providerId="ADAL" clId="{910A8BEE-2D55-4B8D-8956-57E53E9745D7}" dt="2021-08-19T10:53:47.263" v="14344" actId="465"/>
          <ac:spMkLst>
            <pc:docMk/>
            <pc:sldMk cId="4192928810" sldId="4214"/>
            <ac:spMk id="37" creationId="{136553AC-FEA4-46AA-98D3-2387B9BD1723}"/>
          </ac:spMkLst>
        </pc:spChg>
        <pc:spChg chg="mod">
          <ac:chgData name="Sudarshan Chakravarthi" userId="9632d19e-631d-46a5-9e9a-d9cc496f17d0" providerId="ADAL" clId="{910A8BEE-2D55-4B8D-8956-57E53E9745D7}" dt="2021-08-19T10:53:47.263" v="14344" actId="465"/>
          <ac:spMkLst>
            <pc:docMk/>
            <pc:sldMk cId="4192928810" sldId="4214"/>
            <ac:spMk id="38" creationId="{7D2DA15D-BAFB-414C-ABDB-152361F842A5}"/>
          </ac:spMkLst>
        </pc:spChg>
        <pc:spChg chg="mod">
          <ac:chgData name="Sudarshan Chakravarthi" userId="9632d19e-631d-46a5-9e9a-d9cc496f17d0" providerId="ADAL" clId="{910A8BEE-2D55-4B8D-8956-57E53E9745D7}" dt="2021-08-19T10:51:54.669" v="14331" actId="1035"/>
          <ac:spMkLst>
            <pc:docMk/>
            <pc:sldMk cId="4192928810" sldId="4214"/>
            <ac:spMk id="41" creationId="{60D91F13-FA38-43AE-8A22-AE60C74DB114}"/>
          </ac:spMkLst>
        </pc:spChg>
        <pc:spChg chg="mod">
          <ac:chgData name="Sudarshan Chakravarthi" userId="9632d19e-631d-46a5-9e9a-d9cc496f17d0" providerId="ADAL" clId="{910A8BEE-2D55-4B8D-8956-57E53E9745D7}" dt="2021-08-19T10:51:54.669" v="14331" actId="1035"/>
          <ac:spMkLst>
            <pc:docMk/>
            <pc:sldMk cId="4192928810" sldId="4214"/>
            <ac:spMk id="42" creationId="{4C594F14-CAA8-401F-B13D-F13EDD576519}"/>
          </ac:spMkLst>
        </pc:spChg>
        <pc:spChg chg="mod">
          <ac:chgData name="Sudarshan Chakravarthi" userId="9632d19e-631d-46a5-9e9a-d9cc496f17d0" providerId="ADAL" clId="{910A8BEE-2D55-4B8D-8956-57E53E9745D7}" dt="2021-08-19T10:51:54.669" v="14331" actId="1035"/>
          <ac:spMkLst>
            <pc:docMk/>
            <pc:sldMk cId="4192928810" sldId="4214"/>
            <ac:spMk id="43" creationId="{442F0283-852D-4F9E-8428-B62EC8DF3CC9}"/>
          </ac:spMkLst>
        </pc:spChg>
        <pc:spChg chg="mod">
          <ac:chgData name="Sudarshan Chakravarthi" userId="9632d19e-631d-46a5-9e9a-d9cc496f17d0" providerId="ADAL" clId="{910A8BEE-2D55-4B8D-8956-57E53E9745D7}" dt="2021-08-19T10:53:47.263" v="14344" actId="465"/>
          <ac:spMkLst>
            <pc:docMk/>
            <pc:sldMk cId="4192928810" sldId="4214"/>
            <ac:spMk id="45" creationId="{8D8C96E3-08B9-48F8-A429-F28972BD1B11}"/>
          </ac:spMkLst>
        </pc:spChg>
        <pc:spChg chg="mod">
          <ac:chgData name="Sudarshan Chakravarthi" userId="9632d19e-631d-46a5-9e9a-d9cc496f17d0" providerId="ADAL" clId="{910A8BEE-2D55-4B8D-8956-57E53E9745D7}" dt="2021-08-19T10:53:47.263" v="14344" actId="465"/>
          <ac:spMkLst>
            <pc:docMk/>
            <pc:sldMk cId="4192928810" sldId="4214"/>
            <ac:spMk id="46" creationId="{C14B8F90-0A02-4F77-94B9-1778A70458FF}"/>
          </ac:spMkLst>
        </pc:spChg>
        <pc:spChg chg="add mod">
          <ac:chgData name="Sudarshan Chakravarthi" userId="9632d19e-631d-46a5-9e9a-d9cc496f17d0" providerId="ADAL" clId="{910A8BEE-2D55-4B8D-8956-57E53E9745D7}" dt="2021-08-19T10:53:32.325" v="14342" actId="465"/>
          <ac:spMkLst>
            <pc:docMk/>
            <pc:sldMk cId="4192928810" sldId="4214"/>
            <ac:spMk id="48" creationId="{3286E652-636E-4B98-87C7-F20225105F8F}"/>
          </ac:spMkLst>
        </pc:spChg>
        <pc:spChg chg="mod">
          <ac:chgData name="Sudarshan Chakravarthi" userId="9632d19e-631d-46a5-9e9a-d9cc496f17d0" providerId="ADAL" clId="{910A8BEE-2D55-4B8D-8956-57E53E9745D7}" dt="2021-08-19T10:53:38.616" v="14343" actId="465"/>
          <ac:spMkLst>
            <pc:docMk/>
            <pc:sldMk cId="4192928810" sldId="4214"/>
            <ac:spMk id="49" creationId="{BEF1FF95-2055-48D0-A015-F9871E86E0F8}"/>
          </ac:spMkLst>
        </pc:spChg>
        <pc:spChg chg="mod">
          <ac:chgData name="Sudarshan Chakravarthi" userId="9632d19e-631d-46a5-9e9a-d9cc496f17d0" providerId="ADAL" clId="{910A8BEE-2D55-4B8D-8956-57E53E9745D7}" dt="2022-08-26T11:22:13.552" v="14580" actId="207"/>
          <ac:spMkLst>
            <pc:docMk/>
            <pc:sldMk cId="4192928810" sldId="4214"/>
            <ac:spMk id="50" creationId="{4756C4E7-D5C7-4940-9DB8-2711367B1F63}"/>
          </ac:spMkLst>
        </pc:spChg>
        <pc:spChg chg="mod">
          <ac:chgData name="Sudarshan Chakravarthi" userId="9632d19e-631d-46a5-9e9a-d9cc496f17d0" providerId="ADAL" clId="{910A8BEE-2D55-4B8D-8956-57E53E9745D7}" dt="2021-08-19T10:53:38.616" v="14343" actId="465"/>
          <ac:spMkLst>
            <pc:docMk/>
            <pc:sldMk cId="4192928810" sldId="4214"/>
            <ac:spMk id="51" creationId="{A576C4E3-9AAF-49FA-8B92-C705A2EB9E7E}"/>
          </ac:spMkLst>
        </pc:spChg>
        <pc:spChg chg="mod">
          <ac:chgData name="Sudarshan Chakravarthi" userId="9632d19e-631d-46a5-9e9a-d9cc496f17d0" providerId="ADAL" clId="{910A8BEE-2D55-4B8D-8956-57E53E9745D7}" dt="2021-08-19T10:51:54.669" v="14331" actId="1035"/>
          <ac:spMkLst>
            <pc:docMk/>
            <pc:sldMk cId="4192928810" sldId="4214"/>
            <ac:spMk id="52" creationId="{17964971-74FA-49B1-95E5-F2C7F4BD3303}"/>
          </ac:spMkLst>
        </pc:spChg>
        <pc:spChg chg="mod">
          <ac:chgData name="Sudarshan Chakravarthi" userId="9632d19e-631d-46a5-9e9a-d9cc496f17d0" providerId="ADAL" clId="{910A8BEE-2D55-4B8D-8956-57E53E9745D7}" dt="2021-08-19T10:53:38.616" v="14343" actId="465"/>
          <ac:spMkLst>
            <pc:docMk/>
            <pc:sldMk cId="4192928810" sldId="4214"/>
            <ac:spMk id="53" creationId="{3647B628-5187-4E57-BF3B-61783E3C6253}"/>
          </ac:spMkLst>
        </pc:spChg>
        <pc:spChg chg="mod">
          <ac:chgData name="Sudarshan Chakravarthi" userId="9632d19e-631d-46a5-9e9a-d9cc496f17d0" providerId="ADAL" clId="{910A8BEE-2D55-4B8D-8956-57E53E9745D7}" dt="2021-08-19T10:53:38.616" v="14343" actId="465"/>
          <ac:spMkLst>
            <pc:docMk/>
            <pc:sldMk cId="4192928810" sldId="4214"/>
            <ac:spMk id="54" creationId="{B1C28A59-1FD0-4F62-A498-88AE335956D3}"/>
          </ac:spMkLst>
        </pc:spChg>
        <pc:spChg chg="mod">
          <ac:chgData name="Sudarshan Chakravarthi" userId="9632d19e-631d-46a5-9e9a-d9cc496f17d0" providerId="ADAL" clId="{910A8BEE-2D55-4B8D-8956-57E53E9745D7}" dt="2021-08-19T10:51:54.669" v="14331" actId="1035"/>
          <ac:spMkLst>
            <pc:docMk/>
            <pc:sldMk cId="4192928810" sldId="4214"/>
            <ac:spMk id="55" creationId="{9BEEBDD2-F20B-46BD-9D83-32D4A744BADA}"/>
          </ac:spMkLst>
        </pc:spChg>
        <pc:spChg chg="add mod">
          <ac:chgData name="Sudarshan Chakravarthi" userId="9632d19e-631d-46a5-9e9a-d9cc496f17d0" providerId="ADAL" clId="{910A8BEE-2D55-4B8D-8956-57E53E9745D7}" dt="2022-08-26T11:22:13.552" v="14580" actId="207"/>
          <ac:spMkLst>
            <pc:docMk/>
            <pc:sldMk cId="4192928810" sldId="4214"/>
            <ac:spMk id="56" creationId="{CAF0CBF1-2F52-4E89-A785-AE7D0D980FCC}"/>
          </ac:spMkLst>
        </pc:spChg>
        <pc:spChg chg="mod">
          <ac:chgData name="Sudarshan Chakravarthi" userId="9632d19e-631d-46a5-9e9a-d9cc496f17d0" providerId="ADAL" clId="{910A8BEE-2D55-4B8D-8956-57E53E9745D7}" dt="2021-08-19T10:54:01.436" v="14346" actId="1036"/>
          <ac:spMkLst>
            <pc:docMk/>
            <pc:sldMk cId="4192928810" sldId="4214"/>
            <ac:spMk id="57" creationId="{9AF06790-079C-4E6F-95DC-FFB59190199D}"/>
          </ac:spMkLst>
        </pc:spChg>
        <pc:spChg chg="mod">
          <ac:chgData name="Sudarshan Chakravarthi" userId="9632d19e-631d-46a5-9e9a-d9cc496f17d0" providerId="ADAL" clId="{910A8BEE-2D55-4B8D-8956-57E53E9745D7}" dt="2022-08-26T11:22:13.552" v="14580" actId="207"/>
          <ac:spMkLst>
            <pc:docMk/>
            <pc:sldMk cId="4192928810" sldId="4214"/>
            <ac:spMk id="58" creationId="{F9807752-D343-48B5-9125-E4FB6D8BDCEF}"/>
          </ac:spMkLst>
        </pc:spChg>
        <pc:spChg chg="mod">
          <ac:chgData name="Sudarshan Chakravarthi" userId="9632d19e-631d-46a5-9e9a-d9cc496f17d0" providerId="ADAL" clId="{910A8BEE-2D55-4B8D-8956-57E53E9745D7}" dt="2021-08-19T10:54:01.436" v="14346" actId="1036"/>
          <ac:spMkLst>
            <pc:docMk/>
            <pc:sldMk cId="4192928810" sldId="4214"/>
            <ac:spMk id="59" creationId="{021B83B8-59A2-4EF6-A21F-6DC3FF2BE8B1}"/>
          </ac:spMkLst>
        </pc:spChg>
        <pc:spChg chg="mod">
          <ac:chgData name="Sudarshan Chakravarthi" userId="9632d19e-631d-46a5-9e9a-d9cc496f17d0" providerId="ADAL" clId="{910A8BEE-2D55-4B8D-8956-57E53E9745D7}" dt="2021-08-19T10:54:01.436" v="14346" actId="1036"/>
          <ac:spMkLst>
            <pc:docMk/>
            <pc:sldMk cId="4192928810" sldId="4214"/>
            <ac:spMk id="60" creationId="{B451F17C-BD34-408C-B445-124A16540640}"/>
          </ac:spMkLst>
        </pc:spChg>
        <pc:spChg chg="mod">
          <ac:chgData name="Sudarshan Chakravarthi" userId="9632d19e-631d-46a5-9e9a-d9cc496f17d0" providerId="ADAL" clId="{910A8BEE-2D55-4B8D-8956-57E53E9745D7}" dt="2021-08-19T10:54:01.436" v="14346" actId="1036"/>
          <ac:spMkLst>
            <pc:docMk/>
            <pc:sldMk cId="4192928810" sldId="4214"/>
            <ac:spMk id="61" creationId="{78629756-A085-4CA9-BEA9-D65B7E91A3EC}"/>
          </ac:spMkLst>
        </pc:spChg>
        <pc:spChg chg="mod">
          <ac:chgData name="Sudarshan Chakravarthi" userId="9632d19e-631d-46a5-9e9a-d9cc496f17d0" providerId="ADAL" clId="{910A8BEE-2D55-4B8D-8956-57E53E9745D7}" dt="2021-08-19T10:54:01.436" v="14346" actId="1036"/>
          <ac:spMkLst>
            <pc:docMk/>
            <pc:sldMk cId="4192928810" sldId="4214"/>
            <ac:spMk id="62" creationId="{47CE7B21-D627-405B-A001-90CD5FCF72CE}"/>
          </ac:spMkLst>
        </pc:spChg>
        <pc:spChg chg="mod">
          <ac:chgData name="Sudarshan Chakravarthi" userId="9632d19e-631d-46a5-9e9a-d9cc496f17d0" providerId="ADAL" clId="{910A8BEE-2D55-4B8D-8956-57E53E9745D7}" dt="2021-08-19T10:54:01.436" v="14346" actId="1036"/>
          <ac:spMkLst>
            <pc:docMk/>
            <pc:sldMk cId="4192928810" sldId="4214"/>
            <ac:spMk id="63" creationId="{A6E0DEFA-EE38-4AFD-8AEA-3314962E3DCB}"/>
          </ac:spMkLst>
        </pc:spChg>
        <pc:spChg chg="mod">
          <ac:chgData name="Sudarshan Chakravarthi" userId="9632d19e-631d-46a5-9e9a-d9cc496f17d0" providerId="ADAL" clId="{910A8BEE-2D55-4B8D-8956-57E53E9745D7}" dt="2021-08-19T10:54:01.436" v="14346" actId="1036"/>
          <ac:spMkLst>
            <pc:docMk/>
            <pc:sldMk cId="4192928810" sldId="4214"/>
            <ac:spMk id="64" creationId="{C8EA4544-A1F0-4269-A2DE-DC8CB37459FD}"/>
          </ac:spMkLst>
        </pc:spChg>
        <pc:spChg chg="mod">
          <ac:chgData name="Sudarshan Chakravarthi" userId="9632d19e-631d-46a5-9e9a-d9cc496f17d0" providerId="ADAL" clId="{910A8BEE-2D55-4B8D-8956-57E53E9745D7}" dt="2021-08-19T10:51:54.669" v="14331" actId="1035"/>
          <ac:spMkLst>
            <pc:docMk/>
            <pc:sldMk cId="4192928810" sldId="4214"/>
            <ac:spMk id="65" creationId="{C9C78E53-B692-436A-8941-9DBA644A22BA}"/>
          </ac:spMkLst>
        </pc:spChg>
        <pc:spChg chg="mod">
          <ac:chgData name="Sudarshan Chakravarthi" userId="9632d19e-631d-46a5-9e9a-d9cc496f17d0" providerId="ADAL" clId="{910A8BEE-2D55-4B8D-8956-57E53E9745D7}" dt="2021-08-19T10:51:54.669" v="14331" actId="1035"/>
          <ac:spMkLst>
            <pc:docMk/>
            <pc:sldMk cId="4192928810" sldId="4214"/>
            <ac:spMk id="66" creationId="{3C9B1DBA-7EF3-4945-8CE3-9B746D74108E}"/>
          </ac:spMkLst>
        </pc:spChg>
        <pc:spChg chg="add mod">
          <ac:chgData name="Sudarshan Chakravarthi" userId="9632d19e-631d-46a5-9e9a-d9cc496f17d0" providerId="ADAL" clId="{910A8BEE-2D55-4B8D-8956-57E53E9745D7}" dt="2021-08-19T10:53:32.325" v="14342" actId="465"/>
          <ac:spMkLst>
            <pc:docMk/>
            <pc:sldMk cId="4192928810" sldId="4214"/>
            <ac:spMk id="67" creationId="{4764F310-1E09-45DE-9367-6AA3AB96BA18}"/>
          </ac:spMkLst>
        </pc:spChg>
        <pc:spChg chg="add mod">
          <ac:chgData name="Sudarshan Chakravarthi" userId="9632d19e-631d-46a5-9e9a-d9cc496f17d0" providerId="ADAL" clId="{910A8BEE-2D55-4B8D-8956-57E53E9745D7}" dt="2021-08-19T10:51:54.669" v="14331" actId="1035"/>
          <ac:spMkLst>
            <pc:docMk/>
            <pc:sldMk cId="4192928810" sldId="4214"/>
            <ac:spMk id="68" creationId="{07BF206C-BB6C-49F6-BCDA-097A24152CB7}"/>
          </ac:spMkLst>
        </pc:spChg>
        <pc:spChg chg="mod">
          <ac:chgData name="Sudarshan Chakravarthi" userId="9632d19e-631d-46a5-9e9a-d9cc496f17d0" providerId="ADAL" clId="{910A8BEE-2D55-4B8D-8956-57E53E9745D7}" dt="2021-08-19T10:51:54.669" v="14331" actId="1035"/>
          <ac:spMkLst>
            <pc:docMk/>
            <pc:sldMk cId="4192928810" sldId="4214"/>
            <ac:spMk id="69" creationId="{C7352627-CEBD-4C28-A20B-D3A1183C4675}"/>
          </ac:spMkLst>
        </pc:spChg>
        <pc:spChg chg="mod">
          <ac:chgData name="Sudarshan Chakravarthi" userId="9632d19e-631d-46a5-9e9a-d9cc496f17d0" providerId="ADAL" clId="{910A8BEE-2D55-4B8D-8956-57E53E9745D7}" dt="2022-08-26T11:21:04.455" v="14568" actId="404"/>
          <ac:spMkLst>
            <pc:docMk/>
            <pc:sldMk cId="4192928810" sldId="4214"/>
            <ac:spMk id="70" creationId="{CE954B0D-108E-47DF-BFD5-E6B087ACA4DE}"/>
          </ac:spMkLst>
        </pc:spChg>
        <pc:spChg chg="mod">
          <ac:chgData name="Sudarshan Chakravarthi" userId="9632d19e-631d-46a5-9e9a-d9cc496f17d0" providerId="ADAL" clId="{910A8BEE-2D55-4B8D-8956-57E53E9745D7}" dt="2021-08-19T10:52:19.414" v="14336" actId="6549"/>
          <ac:spMkLst>
            <pc:docMk/>
            <pc:sldMk cId="4192928810" sldId="4214"/>
            <ac:spMk id="72" creationId="{4F8BB21C-ACC3-42B9-AB2F-27E698209462}"/>
          </ac:spMkLst>
        </pc:spChg>
        <pc:spChg chg="add mod">
          <ac:chgData name="Sudarshan Chakravarthi" userId="9632d19e-631d-46a5-9e9a-d9cc496f17d0" providerId="ADAL" clId="{910A8BEE-2D55-4B8D-8956-57E53E9745D7}" dt="2021-08-19T10:53:32.325" v="14342" actId="465"/>
          <ac:spMkLst>
            <pc:docMk/>
            <pc:sldMk cId="4192928810" sldId="4214"/>
            <ac:spMk id="73" creationId="{421B274D-27A5-4E41-B328-BB1A3C491B93}"/>
          </ac:spMkLst>
        </pc:spChg>
        <pc:spChg chg="add mod">
          <ac:chgData name="Sudarshan Chakravarthi" userId="9632d19e-631d-46a5-9e9a-d9cc496f17d0" providerId="ADAL" clId="{910A8BEE-2D55-4B8D-8956-57E53E9745D7}" dt="2021-08-19T10:53:32.325" v="14342" actId="465"/>
          <ac:spMkLst>
            <pc:docMk/>
            <pc:sldMk cId="4192928810" sldId="4214"/>
            <ac:spMk id="74" creationId="{2FEFEE46-3A81-4B47-A6F9-74739A2E9B4C}"/>
          </ac:spMkLst>
        </pc:spChg>
        <pc:spChg chg="add mod">
          <ac:chgData name="Sudarshan Chakravarthi" userId="9632d19e-631d-46a5-9e9a-d9cc496f17d0" providerId="ADAL" clId="{910A8BEE-2D55-4B8D-8956-57E53E9745D7}" dt="2021-08-19T10:51:54.669" v="14331" actId="1035"/>
          <ac:spMkLst>
            <pc:docMk/>
            <pc:sldMk cId="4192928810" sldId="4214"/>
            <ac:spMk id="75" creationId="{AEBBE7FB-A46A-4E15-847A-5B51AEE57F2E}"/>
          </ac:spMkLst>
        </pc:spChg>
      </pc:sldChg>
      <pc:sldChg chg="add del">
        <pc:chgData name="Sudarshan Chakravarthi" userId="9632d19e-631d-46a5-9e9a-d9cc496f17d0" providerId="ADAL" clId="{910A8BEE-2D55-4B8D-8956-57E53E9745D7}" dt="2021-08-22T08:02:07.280" v="14399" actId="47"/>
        <pc:sldMkLst>
          <pc:docMk/>
          <pc:sldMk cId="945131134" sldId="4215"/>
        </pc:sldMkLst>
      </pc:sldChg>
      <pc:sldChg chg="modSp add del mod">
        <pc:chgData name="Sudarshan Chakravarthi" userId="9632d19e-631d-46a5-9e9a-d9cc496f17d0" providerId="ADAL" clId="{910A8BEE-2D55-4B8D-8956-57E53E9745D7}" dt="2022-08-26T12:16:00.290" v="15129" actId="47"/>
        <pc:sldMkLst>
          <pc:docMk/>
          <pc:sldMk cId="1020664204" sldId="4215"/>
        </pc:sldMkLst>
        <pc:spChg chg="mod">
          <ac:chgData name="Sudarshan Chakravarthi" userId="9632d19e-631d-46a5-9e9a-d9cc496f17d0" providerId="ADAL" clId="{910A8BEE-2D55-4B8D-8956-57E53E9745D7}" dt="2022-08-26T12:14:32.248" v="15104" actId="404"/>
          <ac:spMkLst>
            <pc:docMk/>
            <pc:sldMk cId="1020664204" sldId="4215"/>
            <ac:spMk id="6" creationId="{E4DD236B-D201-4FA6-A67E-CA8974765D65}"/>
          </ac:spMkLst>
        </pc:spChg>
        <pc:spChg chg="mod">
          <ac:chgData name="Sudarshan Chakravarthi" userId="9632d19e-631d-46a5-9e9a-d9cc496f17d0" providerId="ADAL" clId="{910A8BEE-2D55-4B8D-8956-57E53E9745D7}" dt="2022-08-26T12:14:35.796" v="15105" actId="1076"/>
          <ac:spMkLst>
            <pc:docMk/>
            <pc:sldMk cId="1020664204" sldId="4215"/>
            <ac:spMk id="7" creationId="{24CF7FFD-8925-44BB-AB0D-A5E47EFD8A2F}"/>
          </ac:spMkLst>
        </pc:spChg>
        <pc:grpChg chg="mod">
          <ac:chgData name="Sudarshan Chakravarthi" userId="9632d19e-631d-46a5-9e9a-d9cc496f17d0" providerId="ADAL" clId="{910A8BEE-2D55-4B8D-8956-57E53E9745D7}" dt="2022-08-26T12:14:38.026" v="15106" actId="1076"/>
          <ac:grpSpMkLst>
            <pc:docMk/>
            <pc:sldMk cId="1020664204" sldId="4215"/>
            <ac:grpSpMk id="4" creationId="{5C25178F-D00B-4E37-842B-4A7E916FF42E}"/>
          </ac:grpSpMkLst>
        </pc:grpChg>
      </pc:sldChg>
      <pc:sldChg chg="modSp add del mod">
        <pc:chgData name="Sudarshan Chakravarthi" userId="9632d19e-631d-46a5-9e9a-d9cc496f17d0" providerId="ADAL" clId="{910A8BEE-2D55-4B8D-8956-57E53E9745D7}" dt="2021-08-19T10:49:36.969" v="14162" actId="47"/>
        <pc:sldMkLst>
          <pc:docMk/>
          <pc:sldMk cId="1029331457" sldId="4215"/>
        </pc:sldMkLst>
        <pc:graphicFrameChg chg="mod modGraphic">
          <ac:chgData name="Sudarshan Chakravarthi" userId="9632d19e-631d-46a5-9e9a-d9cc496f17d0" providerId="ADAL" clId="{910A8BEE-2D55-4B8D-8956-57E53E9745D7}" dt="2021-08-19T09:52:00.933" v="14161" actId="1076"/>
          <ac:graphicFrameMkLst>
            <pc:docMk/>
            <pc:sldMk cId="1029331457" sldId="4215"/>
            <ac:graphicFrameMk id="5" creationId="{5607B5D2-DB6F-421D-AD37-C8ACF66A9AF2}"/>
          </ac:graphicFrameMkLst>
        </pc:graphicFrameChg>
      </pc:sldChg>
      <pc:sldChg chg="addSp modSp add mod">
        <pc:chgData name="Sudarshan Chakravarthi" userId="9632d19e-631d-46a5-9e9a-d9cc496f17d0" providerId="ADAL" clId="{910A8BEE-2D55-4B8D-8956-57E53E9745D7}" dt="2023-02-20T12:14:13.643" v="15195" actId="404"/>
        <pc:sldMkLst>
          <pc:docMk/>
          <pc:sldMk cId="2633708976" sldId="4216"/>
        </pc:sldMkLst>
        <pc:spChg chg="ord">
          <ac:chgData name="Sudarshan Chakravarthi" userId="9632d19e-631d-46a5-9e9a-d9cc496f17d0" providerId="ADAL" clId="{910A8BEE-2D55-4B8D-8956-57E53E9745D7}" dt="2023-01-25T11:11:15.161" v="15183" actId="166"/>
          <ac:spMkLst>
            <pc:docMk/>
            <pc:sldMk cId="2633708976" sldId="4216"/>
            <ac:spMk id="2" creationId="{9FED5B9F-1AD1-4E13-AEA1-7D65207C2574}"/>
          </ac:spMkLst>
        </pc:spChg>
        <pc:spChg chg="add mod">
          <ac:chgData name="Sudarshan Chakravarthi" userId="9632d19e-631d-46a5-9e9a-d9cc496f17d0" providerId="ADAL" clId="{910A8BEE-2D55-4B8D-8956-57E53E9745D7}" dt="2022-08-26T12:15:49.592" v="15127" actId="20577"/>
          <ac:spMkLst>
            <pc:docMk/>
            <pc:sldMk cId="2633708976" sldId="4216"/>
            <ac:spMk id="5" creationId="{82E48D84-85F6-36CE-9BFA-53E7D64AD0E6}"/>
          </ac:spMkLst>
        </pc:spChg>
        <pc:spChg chg="mod">
          <ac:chgData name="Sudarshan Chakravarthi" userId="9632d19e-631d-46a5-9e9a-d9cc496f17d0" providerId="ADAL" clId="{910A8BEE-2D55-4B8D-8956-57E53E9745D7}" dt="2023-02-20T12:14:06.453" v="15193" actId="403"/>
          <ac:spMkLst>
            <pc:docMk/>
            <pc:sldMk cId="2633708976" sldId="4216"/>
            <ac:spMk id="6" creationId="{E4DD236B-D201-4FA6-A67E-CA8974765D65}"/>
          </ac:spMkLst>
        </pc:spChg>
        <pc:spChg chg="mod">
          <ac:chgData name="Sudarshan Chakravarthi" userId="9632d19e-631d-46a5-9e9a-d9cc496f17d0" providerId="ADAL" clId="{910A8BEE-2D55-4B8D-8956-57E53E9745D7}" dt="2023-02-20T12:14:13.643" v="15195" actId="404"/>
          <ac:spMkLst>
            <pc:docMk/>
            <pc:sldMk cId="2633708976" sldId="4216"/>
            <ac:spMk id="7" creationId="{24CF7FFD-8925-44BB-AB0D-A5E47EFD8A2F}"/>
          </ac:spMkLst>
        </pc:spChg>
        <pc:spChg chg="add mod">
          <ac:chgData name="Sudarshan Chakravarthi" userId="9632d19e-631d-46a5-9e9a-d9cc496f17d0" providerId="ADAL" clId="{910A8BEE-2D55-4B8D-8956-57E53E9745D7}" dt="2023-01-25T11:11:10.319" v="15182" actId="14100"/>
          <ac:spMkLst>
            <pc:docMk/>
            <pc:sldMk cId="2633708976" sldId="4216"/>
            <ac:spMk id="10" creationId="{6A2F7069-19DE-3CD7-6F01-616B230D46DD}"/>
          </ac:spMkLst>
        </pc:spChg>
        <pc:spChg chg="add mod">
          <ac:chgData name="Sudarshan Chakravarthi" userId="9632d19e-631d-46a5-9e9a-d9cc496f17d0" providerId="ADAL" clId="{910A8BEE-2D55-4B8D-8956-57E53E9745D7}" dt="2023-01-25T11:11:10.319" v="15182" actId="14100"/>
          <ac:spMkLst>
            <pc:docMk/>
            <pc:sldMk cId="2633708976" sldId="4216"/>
            <ac:spMk id="11" creationId="{D866F6CE-9EA7-A2D5-B73C-E1F105155853}"/>
          </ac:spMkLst>
        </pc:spChg>
        <pc:spChg chg="mod">
          <ac:chgData name="Sudarshan Chakravarthi" userId="9632d19e-631d-46a5-9e9a-d9cc496f17d0" providerId="ADAL" clId="{910A8BEE-2D55-4B8D-8956-57E53E9745D7}" dt="2023-02-20T12:13:47.008" v="15191"/>
          <ac:spMkLst>
            <pc:docMk/>
            <pc:sldMk cId="2633708976" sldId="4216"/>
            <ac:spMk id="14" creationId="{111ACC15-0CAD-D1E6-0C42-9A122CBD91AE}"/>
          </ac:spMkLst>
        </pc:spChg>
        <pc:spChg chg="mod">
          <ac:chgData name="Sudarshan Chakravarthi" userId="9632d19e-631d-46a5-9e9a-d9cc496f17d0" providerId="ADAL" clId="{910A8BEE-2D55-4B8D-8956-57E53E9745D7}" dt="2023-02-20T12:13:47.008" v="15191"/>
          <ac:spMkLst>
            <pc:docMk/>
            <pc:sldMk cId="2633708976" sldId="4216"/>
            <ac:spMk id="15" creationId="{94C9FC6F-D0FA-BD04-F0E8-FDC3AB78EC73}"/>
          </ac:spMkLst>
        </pc:spChg>
        <pc:grpChg chg="add mod">
          <ac:chgData name="Sudarshan Chakravarthi" userId="9632d19e-631d-46a5-9e9a-d9cc496f17d0" providerId="ADAL" clId="{910A8BEE-2D55-4B8D-8956-57E53E9745D7}" dt="2023-02-20T12:13:51.794" v="15192" actId="1076"/>
          <ac:grpSpMkLst>
            <pc:docMk/>
            <pc:sldMk cId="2633708976" sldId="4216"/>
            <ac:grpSpMk id="12" creationId="{9687EB4A-0C01-95C0-637F-95FE9BABC07A}"/>
          </ac:grpSpMkLst>
        </pc:grpChg>
      </pc:sldChg>
      <pc:sldChg chg="addSp modSp add mod">
        <pc:chgData name="Sudarshan Chakravarthi" userId="9632d19e-631d-46a5-9e9a-d9cc496f17d0" providerId="ADAL" clId="{910A8BEE-2D55-4B8D-8956-57E53E9745D7}" dt="2023-02-20T12:14:24.682" v="15196"/>
        <pc:sldMkLst>
          <pc:docMk/>
          <pc:sldMk cId="2567361460" sldId="4217"/>
        </pc:sldMkLst>
        <pc:spChg chg="ord">
          <ac:chgData name="Sudarshan Chakravarthi" userId="9632d19e-631d-46a5-9e9a-d9cc496f17d0" providerId="ADAL" clId="{910A8BEE-2D55-4B8D-8956-57E53E9745D7}" dt="2023-01-25T11:11:31.994" v="15185" actId="166"/>
          <ac:spMkLst>
            <pc:docMk/>
            <pc:sldMk cId="2567361460" sldId="4217"/>
            <ac:spMk id="2" creationId="{9FED5B9F-1AD1-4E13-AEA1-7D65207C2574}"/>
          </ac:spMkLst>
        </pc:spChg>
        <pc:spChg chg="add mod">
          <ac:chgData name="Sudarshan Chakravarthi" userId="9632d19e-631d-46a5-9e9a-d9cc496f17d0" providerId="ADAL" clId="{910A8BEE-2D55-4B8D-8956-57E53E9745D7}" dt="2023-01-25T11:11:26.123" v="15184"/>
          <ac:spMkLst>
            <pc:docMk/>
            <pc:sldMk cId="2567361460" sldId="4217"/>
            <ac:spMk id="10" creationId="{2EDDDA8D-07CF-0084-CA3D-58FF4D35BB6E}"/>
          </ac:spMkLst>
        </pc:spChg>
        <pc:spChg chg="add mod">
          <ac:chgData name="Sudarshan Chakravarthi" userId="9632d19e-631d-46a5-9e9a-d9cc496f17d0" providerId="ADAL" clId="{910A8BEE-2D55-4B8D-8956-57E53E9745D7}" dt="2023-01-25T11:11:26.123" v="15184"/>
          <ac:spMkLst>
            <pc:docMk/>
            <pc:sldMk cId="2567361460" sldId="4217"/>
            <ac:spMk id="11" creationId="{0C70C70A-60B3-13D5-418F-C942F70D6417}"/>
          </ac:spMkLst>
        </pc:spChg>
        <pc:spChg chg="mod">
          <ac:chgData name="Sudarshan Chakravarthi" userId="9632d19e-631d-46a5-9e9a-d9cc496f17d0" providerId="ADAL" clId="{910A8BEE-2D55-4B8D-8956-57E53E9745D7}" dt="2023-02-20T12:14:24.682" v="15196"/>
          <ac:spMkLst>
            <pc:docMk/>
            <pc:sldMk cId="2567361460" sldId="4217"/>
            <ac:spMk id="14" creationId="{EC427957-945B-45F2-B427-07B6CF3F3FCA}"/>
          </ac:spMkLst>
        </pc:spChg>
        <pc:spChg chg="mod">
          <ac:chgData name="Sudarshan Chakravarthi" userId="9632d19e-631d-46a5-9e9a-d9cc496f17d0" providerId="ADAL" clId="{910A8BEE-2D55-4B8D-8956-57E53E9745D7}" dt="2023-02-20T12:14:24.682" v="15196"/>
          <ac:spMkLst>
            <pc:docMk/>
            <pc:sldMk cId="2567361460" sldId="4217"/>
            <ac:spMk id="15" creationId="{38678B89-DC39-DE72-9BF2-DEE3D7F7FDF7}"/>
          </ac:spMkLst>
        </pc:spChg>
        <pc:grpChg chg="add mod">
          <ac:chgData name="Sudarshan Chakravarthi" userId="9632d19e-631d-46a5-9e9a-d9cc496f17d0" providerId="ADAL" clId="{910A8BEE-2D55-4B8D-8956-57E53E9745D7}" dt="2023-02-20T12:14:24.682" v="15196"/>
          <ac:grpSpMkLst>
            <pc:docMk/>
            <pc:sldMk cId="2567361460" sldId="4217"/>
            <ac:grpSpMk id="12" creationId="{EB5AEF26-5DD0-62DB-654F-95F7A2EDEC08}"/>
          </ac:grpSpMkLst>
        </pc:grpChg>
      </pc:sldChg>
      <pc:sldChg chg="add del">
        <pc:chgData name="Sudarshan Chakravarthi" userId="9632d19e-631d-46a5-9e9a-d9cc496f17d0" providerId="ADAL" clId="{910A8BEE-2D55-4B8D-8956-57E53E9745D7}" dt="2023-02-20T12:13:39.841" v="15189" actId="47"/>
        <pc:sldMkLst>
          <pc:docMk/>
          <pc:sldMk cId="683501595" sldId="4411"/>
        </pc:sldMkLst>
      </pc:sldChg>
      <pc:sldChg chg="add del">
        <pc:chgData name="Sudarshan Chakravarthi" userId="9632d19e-631d-46a5-9e9a-d9cc496f17d0" providerId="ADAL" clId="{910A8BEE-2D55-4B8D-8956-57E53E9745D7}" dt="2023-01-24T10:57:19.067" v="15132"/>
        <pc:sldMkLst>
          <pc:docMk/>
          <pc:sldMk cId="2434400758" sldId="4412"/>
        </pc:sldMkLst>
      </pc:sldChg>
      <pc:sldChg chg="add del ord">
        <pc:chgData name="Sudarshan Chakravarthi" userId="9632d19e-631d-46a5-9e9a-d9cc496f17d0" providerId="ADAL" clId="{910A8BEE-2D55-4B8D-8956-57E53E9745D7}" dt="2023-01-24T10:57:44.906" v="15137"/>
        <pc:sldMkLst>
          <pc:docMk/>
          <pc:sldMk cId="2586001998" sldId="4413"/>
        </pc:sldMkLst>
      </pc:sldChg>
      <pc:sldChg chg="add del ord">
        <pc:chgData name="Sudarshan Chakravarthi" userId="9632d19e-631d-46a5-9e9a-d9cc496f17d0" providerId="ADAL" clId="{910A8BEE-2D55-4B8D-8956-57E53E9745D7}" dt="2023-01-24T10:57:34.692" v="15135"/>
        <pc:sldMkLst>
          <pc:docMk/>
          <pc:sldMk cId="842485834" sldId="4414"/>
        </pc:sldMkLst>
      </pc:sldChg>
      <pc:sldChg chg="delSp add mod">
        <pc:chgData name="Sudarshan Chakravarthi" userId="9632d19e-631d-46a5-9e9a-d9cc496f17d0" providerId="ADAL" clId="{910A8BEE-2D55-4B8D-8956-57E53E9745D7}" dt="2023-02-20T12:13:44.815" v="15190" actId="21"/>
        <pc:sldMkLst>
          <pc:docMk/>
          <pc:sldMk cId="1194515412" sldId="4415"/>
        </pc:sldMkLst>
        <pc:grpChg chg="del">
          <ac:chgData name="Sudarshan Chakravarthi" userId="9632d19e-631d-46a5-9e9a-d9cc496f17d0" providerId="ADAL" clId="{910A8BEE-2D55-4B8D-8956-57E53E9745D7}" dt="2023-02-20T12:13:44.815" v="15190" actId="21"/>
          <ac:grpSpMkLst>
            <pc:docMk/>
            <pc:sldMk cId="1194515412" sldId="4415"/>
            <ac:grpSpMk id="7" creationId="{BA1B565A-E045-6D20-AE09-A5459769E6A8}"/>
          </ac:grpSpMkLst>
        </pc:grpChg>
      </pc:sldChg>
      <pc:sldChg chg="add del">
        <pc:chgData name="Sudarshan Chakravarthi" userId="9632d19e-631d-46a5-9e9a-d9cc496f17d0" providerId="ADAL" clId="{910A8BEE-2D55-4B8D-8956-57E53E9745D7}" dt="2023-02-20T12:13:36.697" v="15187"/>
        <pc:sldMkLst>
          <pc:docMk/>
          <pc:sldMk cId="3528235240" sldId="4415"/>
        </pc:sldMkLst>
      </pc:sldChg>
      <pc:sldMasterChg chg="delSldLayout">
        <pc:chgData name="Sudarshan Chakravarthi" userId="9632d19e-631d-46a5-9e9a-d9cc496f17d0" providerId="ADAL" clId="{910A8BEE-2D55-4B8D-8956-57E53E9745D7}" dt="2023-01-24T10:57:23.613" v="15133" actId="47"/>
        <pc:sldMasterMkLst>
          <pc:docMk/>
          <pc:sldMasterMk cId="1218862109" sldId="2147483648"/>
        </pc:sldMasterMkLst>
        <pc:sldLayoutChg chg="del">
          <pc:chgData name="Sudarshan Chakravarthi" userId="9632d19e-631d-46a5-9e9a-d9cc496f17d0" providerId="ADAL" clId="{910A8BEE-2D55-4B8D-8956-57E53E9745D7}" dt="2021-07-27T18:11:02.261" v="6445" actId="47"/>
          <pc:sldLayoutMkLst>
            <pc:docMk/>
            <pc:sldMasterMk cId="1218862109" sldId="2147483648"/>
            <pc:sldLayoutMk cId="1253995319" sldId="2147483660"/>
          </pc:sldLayoutMkLst>
        </pc:sldLayoutChg>
        <pc:sldLayoutChg chg="del">
          <pc:chgData name="Sudarshan Chakravarthi" userId="9632d19e-631d-46a5-9e9a-d9cc496f17d0" providerId="ADAL" clId="{910A8BEE-2D55-4B8D-8956-57E53E9745D7}" dt="2022-08-26T12:07:18.819" v="14927" actId="2696"/>
          <pc:sldLayoutMkLst>
            <pc:docMk/>
            <pc:sldMasterMk cId="1218862109" sldId="2147483648"/>
            <pc:sldLayoutMk cId="3110462573" sldId="2147483661"/>
          </pc:sldLayoutMkLst>
        </pc:sldLayoutChg>
        <pc:sldLayoutChg chg="del">
          <pc:chgData name="Sudarshan Chakravarthi" userId="9632d19e-631d-46a5-9e9a-d9cc496f17d0" providerId="ADAL" clId="{910A8BEE-2D55-4B8D-8956-57E53E9745D7}" dt="2023-01-24T10:57:23.613" v="15133" actId="47"/>
          <pc:sldLayoutMkLst>
            <pc:docMk/>
            <pc:sldMasterMk cId="1218862109" sldId="2147483648"/>
            <pc:sldLayoutMk cId="2915750161" sldId="2147483698"/>
          </pc:sldLayoutMkLst>
        </pc:sldLayoutChg>
      </pc:sldMasterChg>
      <pc:sldMasterChg chg="delSldLayout">
        <pc:chgData name="Sudarshan Chakravarthi" userId="9632d19e-631d-46a5-9e9a-d9cc496f17d0" providerId="ADAL" clId="{910A8BEE-2D55-4B8D-8956-57E53E9745D7}" dt="2023-02-20T12:13:39.841" v="15189" actId="47"/>
        <pc:sldMasterMkLst>
          <pc:docMk/>
          <pc:sldMasterMk cId="3848416854" sldId="2147483703"/>
        </pc:sldMasterMkLst>
        <pc:sldLayoutChg chg="del">
          <pc:chgData name="Sudarshan Chakravarthi" userId="9632d19e-631d-46a5-9e9a-d9cc496f17d0" providerId="ADAL" clId="{910A8BEE-2D55-4B8D-8956-57E53E9745D7}" dt="2023-02-20T12:13:39.841" v="15189" actId="47"/>
          <pc:sldLayoutMkLst>
            <pc:docMk/>
            <pc:sldMasterMk cId="3848416854" sldId="2147483703"/>
            <pc:sldLayoutMk cId="2051317691"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52DAEF-2FD7-4395-A8D1-1C1E24D17090}"/>
              </a:ext>
            </a:extLst>
          </p:cNvPr>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A294695-8828-4CDB-8D81-ED69258CA4EB}"/>
              </a:ext>
            </a:extLst>
          </p:cNvPr>
          <p:cNvSpPr>
            <a:spLocks noGrp="1"/>
          </p:cNvSpPr>
          <p:nvPr>
            <p:ph type="dt" sz="quarter" idx="1"/>
          </p:nvPr>
        </p:nvSpPr>
        <p:spPr>
          <a:xfrm>
            <a:off x="3848100" y="0"/>
            <a:ext cx="2943225" cy="496888"/>
          </a:xfrm>
          <a:prstGeom prst="rect">
            <a:avLst/>
          </a:prstGeom>
        </p:spPr>
        <p:txBody>
          <a:bodyPr vert="horz" lIns="91440" tIns="45720" rIns="91440" bIns="45720" rtlCol="0"/>
          <a:lstStyle>
            <a:lvl1pPr algn="r">
              <a:defRPr sz="1200"/>
            </a:lvl1pPr>
          </a:lstStyle>
          <a:p>
            <a:fld id="{BBB89BB5-95B0-454B-935A-49FFCEF4446D}" type="datetimeFigureOut">
              <a:rPr lang="en-GB" smtClean="0"/>
              <a:t>20/02/2023</a:t>
            </a:fld>
            <a:endParaRPr lang="en-GB"/>
          </a:p>
        </p:txBody>
      </p:sp>
      <p:sp>
        <p:nvSpPr>
          <p:cNvPr id="4" name="Footer Placeholder 3">
            <a:extLst>
              <a:ext uri="{FF2B5EF4-FFF2-40B4-BE49-F238E27FC236}">
                <a16:creationId xmlns:a16="http://schemas.microsoft.com/office/drawing/2014/main" id="{33641DD9-E6D8-493C-A230-94C2B1A9276F}"/>
              </a:ext>
            </a:extLst>
          </p:cNvPr>
          <p:cNvSpPr>
            <a:spLocks noGrp="1"/>
          </p:cNvSpPr>
          <p:nvPr>
            <p:ph type="ftr" sz="quarter" idx="2"/>
          </p:nvPr>
        </p:nvSpPr>
        <p:spPr>
          <a:xfrm>
            <a:off x="0" y="9428163"/>
            <a:ext cx="2943225" cy="496887"/>
          </a:xfrm>
          <a:prstGeom prst="rect">
            <a:avLst/>
          </a:prstGeom>
        </p:spPr>
        <p:txBody>
          <a:bodyPr vert="horz" lIns="91440" tIns="45720" rIns="91440" bIns="45720" rtlCol="0" anchor="b"/>
          <a:lstStyle>
            <a:lvl1pPr algn="l">
              <a:defRPr sz="1200"/>
            </a:lvl1pPr>
          </a:lstStyle>
          <a:p>
            <a:r>
              <a:rPr lang="en-GB"/>
              <a:t>© 2021  upskilPRO - Confidential &amp; Proprietary </a:t>
            </a:r>
          </a:p>
        </p:txBody>
      </p:sp>
      <p:sp>
        <p:nvSpPr>
          <p:cNvPr id="5" name="Slide Number Placeholder 4">
            <a:extLst>
              <a:ext uri="{FF2B5EF4-FFF2-40B4-BE49-F238E27FC236}">
                <a16:creationId xmlns:a16="http://schemas.microsoft.com/office/drawing/2014/main" id="{14AB20DD-DA0F-4593-A071-ED2DC094619B}"/>
              </a:ext>
            </a:extLst>
          </p:cNvPr>
          <p:cNvSpPr>
            <a:spLocks noGrp="1"/>
          </p:cNvSpPr>
          <p:nvPr>
            <p:ph type="sldNum" sz="quarter" idx="3"/>
          </p:nvPr>
        </p:nvSpPr>
        <p:spPr>
          <a:xfrm>
            <a:off x="3848100" y="9428163"/>
            <a:ext cx="2943225" cy="496887"/>
          </a:xfrm>
          <a:prstGeom prst="rect">
            <a:avLst/>
          </a:prstGeom>
        </p:spPr>
        <p:txBody>
          <a:bodyPr vert="horz" lIns="91440" tIns="45720" rIns="91440" bIns="45720" rtlCol="0" anchor="b"/>
          <a:lstStyle>
            <a:lvl1pPr algn="r">
              <a:defRPr sz="1200"/>
            </a:lvl1pPr>
          </a:lstStyle>
          <a:p>
            <a:fld id="{2605CA5B-E9F3-4A68-9B41-30B1053E1C86}" type="slidenum">
              <a:rPr lang="en-GB" smtClean="0"/>
              <a:t>‹#›</a:t>
            </a:fld>
            <a:endParaRPr lang="en-GB"/>
          </a:p>
        </p:txBody>
      </p:sp>
    </p:spTree>
    <p:extLst>
      <p:ext uri="{BB962C8B-B14F-4D97-AF65-F5344CB8AC3E}">
        <p14:creationId xmlns:p14="http://schemas.microsoft.com/office/powerpoint/2010/main" val="31356782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0CEA5226-A129-4C57-9CA9-370C6A9C621D}" type="datetimeFigureOut">
              <a:rPr lang="en-GB" smtClean="0"/>
              <a:t>20/02/2023</a:t>
            </a:fld>
            <a:endParaRPr lang="en-GB"/>
          </a:p>
        </p:txBody>
      </p:sp>
      <p:sp>
        <p:nvSpPr>
          <p:cNvPr id="4" name="Slide Image Placeholder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r>
              <a:rPr lang="en-GB"/>
              <a:t>© 2021  upskilPRO - Confidential &amp; Proprietary </a:t>
            </a:r>
          </a:p>
        </p:txBody>
      </p:sp>
      <p:sp>
        <p:nvSpPr>
          <p:cNvPr id="7" name="Slide Number Placeholder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095AC030-D739-49B2-9E69-733C5EB6B895}" type="slidenum">
              <a:rPr lang="en-GB" smtClean="0"/>
              <a:t>‹#›</a:t>
            </a:fld>
            <a:endParaRPr lang="en-GB"/>
          </a:p>
        </p:txBody>
      </p:sp>
    </p:spTree>
    <p:extLst>
      <p:ext uri="{BB962C8B-B14F-4D97-AF65-F5344CB8AC3E}">
        <p14:creationId xmlns:p14="http://schemas.microsoft.com/office/powerpoint/2010/main" val="419608148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5.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6C7E-6465-483B-AFB7-EB876115E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605C04-9165-4EE2-AF67-03A1917C5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566833-7C20-46F0-BF65-FEE0B1C4CFBB}"/>
              </a:ext>
            </a:extLst>
          </p:cNvPr>
          <p:cNvSpPr>
            <a:spLocks noGrp="1"/>
          </p:cNvSpPr>
          <p:nvPr>
            <p:ph type="dt" sz="half" idx="10"/>
          </p:nvPr>
        </p:nvSpPr>
        <p:spPr/>
        <p:txBody>
          <a:bodyPr/>
          <a:lstStyle/>
          <a:p>
            <a:fld id="{29152499-20EC-4BA5-B699-7FA5812AD236}" type="datetime1">
              <a:rPr lang="en-GB" smtClean="0"/>
              <a:t>20/02/2023</a:t>
            </a:fld>
            <a:endParaRPr lang="en-GB"/>
          </a:p>
        </p:txBody>
      </p:sp>
      <p:sp>
        <p:nvSpPr>
          <p:cNvPr id="5" name="Footer Placeholder 4">
            <a:extLst>
              <a:ext uri="{FF2B5EF4-FFF2-40B4-BE49-F238E27FC236}">
                <a16:creationId xmlns:a16="http://schemas.microsoft.com/office/drawing/2014/main" id="{DA98C31E-44C4-41B6-B59A-5933AD9785AC}"/>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C6A0FF46-EDE3-4767-9F0E-CF352523BD90}"/>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195119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64DB-1900-43A9-8751-54E3EC028A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617617-50D9-426C-9A25-930AC21782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1ACFEC-9833-40A8-82B8-0F2C589DF311}"/>
              </a:ext>
            </a:extLst>
          </p:cNvPr>
          <p:cNvSpPr>
            <a:spLocks noGrp="1"/>
          </p:cNvSpPr>
          <p:nvPr>
            <p:ph type="dt" sz="half" idx="10"/>
          </p:nvPr>
        </p:nvSpPr>
        <p:spPr/>
        <p:txBody>
          <a:bodyPr/>
          <a:lstStyle/>
          <a:p>
            <a:fld id="{660EC2A2-FF36-4CF3-B78F-44BD347C5217}" type="datetime1">
              <a:rPr lang="en-GB" smtClean="0"/>
              <a:t>20/02/2023</a:t>
            </a:fld>
            <a:endParaRPr lang="en-GB"/>
          </a:p>
        </p:txBody>
      </p:sp>
      <p:sp>
        <p:nvSpPr>
          <p:cNvPr id="5" name="Footer Placeholder 4">
            <a:extLst>
              <a:ext uri="{FF2B5EF4-FFF2-40B4-BE49-F238E27FC236}">
                <a16:creationId xmlns:a16="http://schemas.microsoft.com/office/drawing/2014/main" id="{2E098076-C6DD-45AA-ACB3-9A508EAAF51C}"/>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62897D00-7F65-464D-815B-2C9A7E0C36DF}"/>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38958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CDF07-38E1-4743-AE9A-9CD93A0481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7983AB-8A7E-4D30-8505-856B618346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F35A0C-7C92-44AF-BD50-8ECAF1619377}"/>
              </a:ext>
            </a:extLst>
          </p:cNvPr>
          <p:cNvSpPr>
            <a:spLocks noGrp="1"/>
          </p:cNvSpPr>
          <p:nvPr>
            <p:ph type="dt" sz="half" idx="10"/>
          </p:nvPr>
        </p:nvSpPr>
        <p:spPr/>
        <p:txBody>
          <a:bodyPr/>
          <a:lstStyle/>
          <a:p>
            <a:fld id="{97CAE552-E396-48FB-8111-988E3B8EF323}" type="datetime1">
              <a:rPr lang="en-GB" smtClean="0"/>
              <a:t>20/02/2023</a:t>
            </a:fld>
            <a:endParaRPr lang="en-GB"/>
          </a:p>
        </p:txBody>
      </p:sp>
      <p:sp>
        <p:nvSpPr>
          <p:cNvPr id="5" name="Footer Placeholder 4">
            <a:extLst>
              <a:ext uri="{FF2B5EF4-FFF2-40B4-BE49-F238E27FC236}">
                <a16:creationId xmlns:a16="http://schemas.microsoft.com/office/drawing/2014/main" id="{0C7327AD-A506-4834-BB89-FA0225E39665}"/>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ED4104D6-94AE-453D-8772-1F846454C4EF}"/>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4212802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AC58D7F0-3356-434B-A9C8-72CBA8428847}" type="datetime1">
              <a:rPr lang="en-GB" smtClean="0"/>
              <a:t>20/02/2023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931975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2FBCD40B-AABB-4B8F-A030-9C57E62E8E66}" type="datetime1">
              <a:rPr lang="en-GB" smtClean="0"/>
              <a:t>20/02/2023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1561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9CFD7A0D-390E-4B5B-B6C0-74376CACB49F}" type="datetime1">
              <a:rPr lang="en-GB" smtClean="0"/>
              <a:t>20/02/2023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04961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B6247C29-F7CD-424E-A997-576D93670AB6}" type="datetime1">
              <a:rPr lang="en-GB" smtClean="0"/>
              <a:t>20/02/2023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45096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47A464FA-A752-40B8-9231-E3E350C68F34}" type="datetime1">
              <a:rPr lang="en-GB" smtClean="0"/>
              <a:t>20/02/2023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93356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84D7D4DE-584F-4882-8025-4C4A58D9B9A0}" type="datetime1">
              <a:rPr lang="en-GB" smtClean="0"/>
              <a:t>20/02/2023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897671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822EB9C7-EBC4-4DFD-87D6-0660568105C9}" type="datetime1">
              <a:rPr lang="en-GB" smtClean="0"/>
              <a:t>20/02/2023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695978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07122CA8-8882-42BE-9922-EEC7CEAF47AD}" type="datetime1">
              <a:rPr lang="en-GB" smtClean="0"/>
              <a:t>20/02/2023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030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18C7-3AB4-4F66-A9E7-08963A6268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9D04F3-8839-4DFC-889A-80EF63FF1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12BD84-2F9B-4085-B234-934A3AF22C54}"/>
              </a:ext>
            </a:extLst>
          </p:cNvPr>
          <p:cNvSpPr>
            <a:spLocks noGrp="1"/>
          </p:cNvSpPr>
          <p:nvPr>
            <p:ph type="dt" sz="half" idx="10"/>
          </p:nvPr>
        </p:nvSpPr>
        <p:spPr/>
        <p:txBody>
          <a:bodyPr/>
          <a:lstStyle/>
          <a:p>
            <a:fld id="{450AAB1D-096A-4F01-9373-7A231EAFCCD6}" type="datetime1">
              <a:rPr lang="en-GB" smtClean="0"/>
              <a:t>20/02/2023</a:t>
            </a:fld>
            <a:endParaRPr lang="en-GB"/>
          </a:p>
        </p:txBody>
      </p:sp>
      <p:sp>
        <p:nvSpPr>
          <p:cNvPr id="5" name="Footer Placeholder 4">
            <a:extLst>
              <a:ext uri="{FF2B5EF4-FFF2-40B4-BE49-F238E27FC236}">
                <a16:creationId xmlns:a16="http://schemas.microsoft.com/office/drawing/2014/main" id="{AA2B1D13-599F-4BF2-BE22-8AE6B925300B}"/>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7394E3F3-D587-47D1-B1AA-1F488213688B}"/>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3590126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176CA30A-641A-4986-9983-4D3C5D68EF70}" type="datetime1">
              <a:rPr lang="en-GB" smtClean="0"/>
              <a:t>20/02/2023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1308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EAFC169-7F8E-450F-84A3-953959B1DE68}" type="datetime1">
              <a:rPr lang="en-GB" smtClean="0"/>
              <a:t>20/02/2023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22360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8C4C8211-CB8C-4D9A-BB84-13DAC328E553}" type="datetime1">
              <a:rPr lang="en-GB" smtClean="0"/>
              <a:t>20/02/2023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47562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AFFA-0CD6-451A-8772-882E1D2DB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C5364A-4E7A-44AE-AA80-328031057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2A31A-5BDC-47A8-9053-D71F35625C46}"/>
              </a:ext>
            </a:extLst>
          </p:cNvPr>
          <p:cNvSpPr>
            <a:spLocks noGrp="1"/>
          </p:cNvSpPr>
          <p:nvPr>
            <p:ph type="dt" sz="half" idx="10"/>
          </p:nvPr>
        </p:nvSpPr>
        <p:spPr/>
        <p:txBody>
          <a:bodyPr/>
          <a:lstStyle/>
          <a:p>
            <a:fld id="{547A70F9-9551-4AAC-BFD8-FD036E259EA2}" type="datetime1">
              <a:rPr lang="en-GB" smtClean="0"/>
              <a:t>20/02/2023</a:t>
            </a:fld>
            <a:endParaRPr lang="en-GB"/>
          </a:p>
        </p:txBody>
      </p:sp>
      <p:sp>
        <p:nvSpPr>
          <p:cNvPr id="5" name="Footer Placeholder 4">
            <a:extLst>
              <a:ext uri="{FF2B5EF4-FFF2-40B4-BE49-F238E27FC236}">
                <a16:creationId xmlns:a16="http://schemas.microsoft.com/office/drawing/2014/main" id="{3A668E1C-FD1C-4F89-A423-44589803EFBD}"/>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B6F21BB5-E1DD-4CEF-BDEA-66D7CEEA5DA5}"/>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3930543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E341-9C56-4A8A-A10B-AEF3735FA3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BD66A3-AE24-4D40-A25F-D94D5580F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EBFED-9152-42AB-9B10-372C18167819}"/>
              </a:ext>
            </a:extLst>
          </p:cNvPr>
          <p:cNvSpPr>
            <a:spLocks noGrp="1"/>
          </p:cNvSpPr>
          <p:nvPr>
            <p:ph type="dt" sz="half" idx="10"/>
          </p:nvPr>
        </p:nvSpPr>
        <p:spPr/>
        <p:txBody>
          <a:bodyPr/>
          <a:lstStyle/>
          <a:p>
            <a:fld id="{D426FD82-622E-44F9-A40F-62D0CCE23703}" type="datetime1">
              <a:rPr lang="en-GB" smtClean="0"/>
              <a:t>20/02/2023</a:t>
            </a:fld>
            <a:endParaRPr lang="en-GB"/>
          </a:p>
        </p:txBody>
      </p:sp>
      <p:sp>
        <p:nvSpPr>
          <p:cNvPr id="5" name="Footer Placeholder 4">
            <a:extLst>
              <a:ext uri="{FF2B5EF4-FFF2-40B4-BE49-F238E27FC236}">
                <a16:creationId xmlns:a16="http://schemas.microsoft.com/office/drawing/2014/main" id="{624F3EEE-BC7A-4794-94BE-06F3E98BB822}"/>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CECD79C9-E467-4993-BA27-27423F396851}"/>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352904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9F4C-CB1A-498A-8F63-A1BFFB08A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920060-065D-4EC0-AB6F-CA7BB6C33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876C3-4355-4A38-80E2-5EBF35CE5560}"/>
              </a:ext>
            </a:extLst>
          </p:cNvPr>
          <p:cNvSpPr>
            <a:spLocks noGrp="1"/>
          </p:cNvSpPr>
          <p:nvPr>
            <p:ph type="dt" sz="half" idx="10"/>
          </p:nvPr>
        </p:nvSpPr>
        <p:spPr/>
        <p:txBody>
          <a:bodyPr/>
          <a:lstStyle/>
          <a:p>
            <a:fld id="{D14ACD80-3DD0-48D5-92A4-D2766EA9A4C3}" type="datetime1">
              <a:rPr lang="en-GB" smtClean="0"/>
              <a:t>20/02/2023</a:t>
            </a:fld>
            <a:endParaRPr lang="en-GB"/>
          </a:p>
        </p:txBody>
      </p:sp>
      <p:sp>
        <p:nvSpPr>
          <p:cNvPr id="5" name="Footer Placeholder 4">
            <a:extLst>
              <a:ext uri="{FF2B5EF4-FFF2-40B4-BE49-F238E27FC236}">
                <a16:creationId xmlns:a16="http://schemas.microsoft.com/office/drawing/2014/main" id="{106DD13A-3886-4F7A-B2B7-2270DB8C8AD9}"/>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1CF2BA08-6A26-4DCC-B5B5-9C2DBCE128AA}"/>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54018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A952-4388-46A9-B86B-F03A5BEABF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A875C8-3FF6-4B68-B187-3A55D0B74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CC560-F758-4442-BA81-B0DCD88E8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4DDD7-035D-4DBF-98EF-4E91E575989B}"/>
              </a:ext>
            </a:extLst>
          </p:cNvPr>
          <p:cNvSpPr>
            <a:spLocks noGrp="1"/>
          </p:cNvSpPr>
          <p:nvPr>
            <p:ph type="dt" sz="half" idx="10"/>
          </p:nvPr>
        </p:nvSpPr>
        <p:spPr/>
        <p:txBody>
          <a:bodyPr/>
          <a:lstStyle/>
          <a:p>
            <a:fld id="{2F4DC9C2-67CA-462A-9F72-6BB316E832E7}" type="datetime1">
              <a:rPr lang="en-GB" smtClean="0"/>
              <a:t>20/02/2023</a:t>
            </a:fld>
            <a:endParaRPr lang="en-GB"/>
          </a:p>
        </p:txBody>
      </p:sp>
      <p:sp>
        <p:nvSpPr>
          <p:cNvPr id="6" name="Footer Placeholder 5">
            <a:extLst>
              <a:ext uri="{FF2B5EF4-FFF2-40B4-BE49-F238E27FC236}">
                <a16:creationId xmlns:a16="http://schemas.microsoft.com/office/drawing/2014/main" id="{65169F4D-670A-46D7-9835-51665E0BEF1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8374F68B-38DC-4BE0-9FBD-FCE2F2C8EFBF}"/>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2583761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6856-292D-4049-AE41-88EB124192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40AB20-A64E-48F0-8DCD-B9E73DA2D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F39A8-E19B-41F7-9448-F889E8230D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B9268B-F3E4-4AF1-B9CD-01857DB9C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9DC1D4-1A14-41EE-8B0E-A48A04B0A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743DA7-04F0-48C7-AB81-5E3248B25AC9}"/>
              </a:ext>
            </a:extLst>
          </p:cNvPr>
          <p:cNvSpPr>
            <a:spLocks noGrp="1"/>
          </p:cNvSpPr>
          <p:nvPr>
            <p:ph type="dt" sz="half" idx="10"/>
          </p:nvPr>
        </p:nvSpPr>
        <p:spPr/>
        <p:txBody>
          <a:bodyPr/>
          <a:lstStyle/>
          <a:p>
            <a:fld id="{7B9A8F3E-E6CF-444D-8B4A-1DA5977C05CE}" type="datetime1">
              <a:rPr lang="en-GB" smtClean="0"/>
              <a:t>20/02/2023</a:t>
            </a:fld>
            <a:endParaRPr lang="en-GB"/>
          </a:p>
        </p:txBody>
      </p:sp>
      <p:sp>
        <p:nvSpPr>
          <p:cNvPr id="8" name="Footer Placeholder 7">
            <a:extLst>
              <a:ext uri="{FF2B5EF4-FFF2-40B4-BE49-F238E27FC236}">
                <a16:creationId xmlns:a16="http://schemas.microsoft.com/office/drawing/2014/main" id="{B4DF36B2-1B0E-45D4-9FD5-724631F6B725}"/>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60404CDC-6E34-4180-80CA-68EDAC698D38}"/>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4170553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2CF4-E15F-4FCB-9D20-ED0D403595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6867C6-24F2-47D0-9AB7-5560C39B48A3}"/>
              </a:ext>
            </a:extLst>
          </p:cNvPr>
          <p:cNvSpPr>
            <a:spLocks noGrp="1"/>
          </p:cNvSpPr>
          <p:nvPr>
            <p:ph type="dt" sz="half" idx="10"/>
          </p:nvPr>
        </p:nvSpPr>
        <p:spPr/>
        <p:txBody>
          <a:bodyPr/>
          <a:lstStyle/>
          <a:p>
            <a:fld id="{545EFEFF-49D3-4030-BADC-39391FB612E0}" type="datetime1">
              <a:rPr lang="en-GB" smtClean="0"/>
              <a:t>20/02/2023</a:t>
            </a:fld>
            <a:endParaRPr lang="en-GB"/>
          </a:p>
        </p:txBody>
      </p:sp>
      <p:sp>
        <p:nvSpPr>
          <p:cNvPr id="4" name="Footer Placeholder 3">
            <a:extLst>
              <a:ext uri="{FF2B5EF4-FFF2-40B4-BE49-F238E27FC236}">
                <a16:creationId xmlns:a16="http://schemas.microsoft.com/office/drawing/2014/main" id="{1DA293AB-40C3-410C-B909-BF17B8852324}"/>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A5484AB9-2C35-47F3-89E8-ABAFC172D4EB}"/>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2428712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3FECE-273D-4AD1-A44E-0C97EAC96530}"/>
              </a:ext>
            </a:extLst>
          </p:cNvPr>
          <p:cNvSpPr>
            <a:spLocks noGrp="1"/>
          </p:cNvSpPr>
          <p:nvPr>
            <p:ph type="dt" sz="half" idx="10"/>
          </p:nvPr>
        </p:nvSpPr>
        <p:spPr/>
        <p:txBody>
          <a:bodyPr/>
          <a:lstStyle/>
          <a:p>
            <a:fld id="{078458FF-0D10-4EC2-86A3-EF6C23F9AE4A}" type="datetime1">
              <a:rPr lang="en-GB" smtClean="0"/>
              <a:t>20/02/2023</a:t>
            </a:fld>
            <a:endParaRPr lang="en-GB"/>
          </a:p>
        </p:txBody>
      </p:sp>
      <p:sp>
        <p:nvSpPr>
          <p:cNvPr id="3" name="Footer Placeholder 2">
            <a:extLst>
              <a:ext uri="{FF2B5EF4-FFF2-40B4-BE49-F238E27FC236}">
                <a16:creationId xmlns:a16="http://schemas.microsoft.com/office/drawing/2014/main" id="{01AB0101-0685-499A-B5AA-9D90D9CA9014}"/>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402FDF64-EC16-49F5-BD17-A38028B28201}"/>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45484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1AD6-033F-46D0-828F-8665CCA9F2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681849-F448-4A3F-A2D5-680C1C380B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79451-BE03-41CE-9B0A-5F66809F614D}"/>
              </a:ext>
            </a:extLst>
          </p:cNvPr>
          <p:cNvSpPr>
            <a:spLocks noGrp="1"/>
          </p:cNvSpPr>
          <p:nvPr>
            <p:ph type="dt" sz="half" idx="10"/>
          </p:nvPr>
        </p:nvSpPr>
        <p:spPr/>
        <p:txBody>
          <a:bodyPr/>
          <a:lstStyle/>
          <a:p>
            <a:fld id="{E2A5B68D-97A0-4555-8B1E-0B1BB90CCAA6}" type="datetime1">
              <a:rPr lang="en-GB" smtClean="0"/>
              <a:t>20/02/2023</a:t>
            </a:fld>
            <a:endParaRPr lang="en-GB"/>
          </a:p>
        </p:txBody>
      </p:sp>
      <p:sp>
        <p:nvSpPr>
          <p:cNvPr id="5" name="Footer Placeholder 4">
            <a:extLst>
              <a:ext uri="{FF2B5EF4-FFF2-40B4-BE49-F238E27FC236}">
                <a16:creationId xmlns:a16="http://schemas.microsoft.com/office/drawing/2014/main" id="{5C100D56-B622-4E0C-9B26-52CEB2C4DDAC}"/>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C09F2702-D6AF-4BE0-95FF-20D212DA0BE9}"/>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3974478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67E8-70A5-4E5A-ACD4-CB8414AF5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8231B7-97A4-48DA-B03B-6BA19ABC8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746977-EFEA-461D-BDE6-749981DFE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D2410-3851-46E0-988D-0FA0085CE3D1}"/>
              </a:ext>
            </a:extLst>
          </p:cNvPr>
          <p:cNvSpPr>
            <a:spLocks noGrp="1"/>
          </p:cNvSpPr>
          <p:nvPr>
            <p:ph type="dt" sz="half" idx="10"/>
          </p:nvPr>
        </p:nvSpPr>
        <p:spPr/>
        <p:txBody>
          <a:bodyPr/>
          <a:lstStyle/>
          <a:p>
            <a:fld id="{37DA2166-FD80-4BF2-B2CB-6F3AD1D1C4FF}" type="datetime1">
              <a:rPr lang="en-GB" smtClean="0"/>
              <a:t>20/02/2023</a:t>
            </a:fld>
            <a:endParaRPr lang="en-GB"/>
          </a:p>
        </p:txBody>
      </p:sp>
      <p:sp>
        <p:nvSpPr>
          <p:cNvPr id="6" name="Footer Placeholder 5">
            <a:extLst>
              <a:ext uri="{FF2B5EF4-FFF2-40B4-BE49-F238E27FC236}">
                <a16:creationId xmlns:a16="http://schemas.microsoft.com/office/drawing/2014/main" id="{FC33A979-F298-4350-9986-B786C218DBBD}"/>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589E8A41-1938-4C3D-89EE-4D59F40D5C59}"/>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2012562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3749-D863-487B-B5D3-D9BEBE312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165070-AC0A-4ECA-AA4D-D6050156A8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32B9B8-9270-4DA9-A057-6F6AACA6A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8B67A-22CB-4C9B-9630-6129C0276CCF}"/>
              </a:ext>
            </a:extLst>
          </p:cNvPr>
          <p:cNvSpPr>
            <a:spLocks noGrp="1"/>
          </p:cNvSpPr>
          <p:nvPr>
            <p:ph type="dt" sz="half" idx="10"/>
          </p:nvPr>
        </p:nvSpPr>
        <p:spPr/>
        <p:txBody>
          <a:bodyPr/>
          <a:lstStyle/>
          <a:p>
            <a:fld id="{053835B6-9E9E-4D20-A098-3CFC83FFD011}" type="datetime1">
              <a:rPr lang="en-GB" smtClean="0"/>
              <a:t>20/02/2023</a:t>
            </a:fld>
            <a:endParaRPr lang="en-GB"/>
          </a:p>
        </p:txBody>
      </p:sp>
      <p:sp>
        <p:nvSpPr>
          <p:cNvPr id="6" name="Footer Placeholder 5">
            <a:extLst>
              <a:ext uri="{FF2B5EF4-FFF2-40B4-BE49-F238E27FC236}">
                <a16:creationId xmlns:a16="http://schemas.microsoft.com/office/drawing/2014/main" id="{75409A42-2E74-4273-A9AB-F69DED4B9CB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0D9669D1-9471-4501-BBEE-140AE9993444}"/>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652467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0105-8B12-43ED-BC91-662F935191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90BD36-7C5D-4DA3-9446-43A61C6E66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C9775-4316-42E8-8037-0DC0C8A58F1F}"/>
              </a:ext>
            </a:extLst>
          </p:cNvPr>
          <p:cNvSpPr>
            <a:spLocks noGrp="1"/>
          </p:cNvSpPr>
          <p:nvPr>
            <p:ph type="dt" sz="half" idx="10"/>
          </p:nvPr>
        </p:nvSpPr>
        <p:spPr/>
        <p:txBody>
          <a:bodyPr/>
          <a:lstStyle/>
          <a:p>
            <a:fld id="{CE8079EE-8B50-4444-92AF-DE5490B3A0F0}" type="datetime1">
              <a:rPr lang="en-GB" smtClean="0"/>
              <a:t>20/02/2023</a:t>
            </a:fld>
            <a:endParaRPr lang="en-GB"/>
          </a:p>
        </p:txBody>
      </p:sp>
      <p:sp>
        <p:nvSpPr>
          <p:cNvPr id="5" name="Footer Placeholder 4">
            <a:extLst>
              <a:ext uri="{FF2B5EF4-FFF2-40B4-BE49-F238E27FC236}">
                <a16:creationId xmlns:a16="http://schemas.microsoft.com/office/drawing/2014/main" id="{27DAD4BE-F21B-4846-859E-49F42157688C}"/>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13074422-CAD2-4E0A-B4D6-0CE12609EA35}"/>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975803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01D8B-CF2D-4223-912A-8DD2537B19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072D6C-1DDB-496E-8226-900C204E6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058E12-BAEF-40EB-8FA6-A0BFDDE9070A}"/>
              </a:ext>
            </a:extLst>
          </p:cNvPr>
          <p:cNvSpPr>
            <a:spLocks noGrp="1"/>
          </p:cNvSpPr>
          <p:nvPr>
            <p:ph type="dt" sz="half" idx="10"/>
          </p:nvPr>
        </p:nvSpPr>
        <p:spPr/>
        <p:txBody>
          <a:bodyPr/>
          <a:lstStyle/>
          <a:p>
            <a:fld id="{8D879EDD-FFCA-42D0-A87E-E9AB30DFB05D}" type="datetime1">
              <a:rPr lang="en-GB" smtClean="0"/>
              <a:t>20/02/2023</a:t>
            </a:fld>
            <a:endParaRPr lang="en-GB"/>
          </a:p>
        </p:txBody>
      </p:sp>
      <p:sp>
        <p:nvSpPr>
          <p:cNvPr id="5" name="Footer Placeholder 4">
            <a:extLst>
              <a:ext uri="{FF2B5EF4-FFF2-40B4-BE49-F238E27FC236}">
                <a16:creationId xmlns:a16="http://schemas.microsoft.com/office/drawing/2014/main" id="{7A1298B6-0A1C-4541-B217-4D126982D96F}"/>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663F434-E2B7-404D-8180-29590C44CE4F}"/>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4240285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DF0A-A1CC-456C-B7D1-FA2767DDE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308A31-02C8-4836-8EC6-0457CF02F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A73351-DF03-4F62-9690-1C8ED9E27563}"/>
              </a:ext>
            </a:extLst>
          </p:cNvPr>
          <p:cNvSpPr>
            <a:spLocks noGrp="1"/>
          </p:cNvSpPr>
          <p:nvPr>
            <p:ph type="dt" sz="half" idx="10"/>
          </p:nvPr>
        </p:nvSpPr>
        <p:spPr/>
        <p:txBody>
          <a:bodyPr/>
          <a:lstStyle/>
          <a:p>
            <a:fld id="{A4DA6C42-DE73-4D8D-AD4A-AF25CC53DF30}" type="datetime1">
              <a:rPr lang="en-GB" smtClean="0"/>
              <a:t>20/02/2023</a:t>
            </a:fld>
            <a:endParaRPr lang="en-GB"/>
          </a:p>
        </p:txBody>
      </p:sp>
      <p:sp>
        <p:nvSpPr>
          <p:cNvPr id="5" name="Footer Placeholder 4">
            <a:extLst>
              <a:ext uri="{FF2B5EF4-FFF2-40B4-BE49-F238E27FC236}">
                <a16:creationId xmlns:a16="http://schemas.microsoft.com/office/drawing/2014/main" id="{1D7F375F-E68A-4E2D-939A-80FE6E17A84F}"/>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79DE8CE3-A6FB-4D2C-A0FA-C1EC5D36F1F8}"/>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2535811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6D34-4C13-4663-8A58-3B9D21AFAE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A5905A-71E1-496C-AF0F-5ADCC73A9F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D1CA2A-A74F-4488-BA53-D5D0F3BA9306}"/>
              </a:ext>
            </a:extLst>
          </p:cNvPr>
          <p:cNvSpPr>
            <a:spLocks noGrp="1"/>
          </p:cNvSpPr>
          <p:nvPr>
            <p:ph type="dt" sz="half" idx="10"/>
          </p:nvPr>
        </p:nvSpPr>
        <p:spPr/>
        <p:txBody>
          <a:bodyPr/>
          <a:lstStyle/>
          <a:p>
            <a:fld id="{871B127A-A203-4314-8C23-BD42C3B73BB3}" type="datetime1">
              <a:rPr lang="en-GB" smtClean="0"/>
              <a:t>20/02/2023</a:t>
            </a:fld>
            <a:endParaRPr lang="en-GB"/>
          </a:p>
        </p:txBody>
      </p:sp>
      <p:sp>
        <p:nvSpPr>
          <p:cNvPr id="5" name="Footer Placeholder 4">
            <a:extLst>
              <a:ext uri="{FF2B5EF4-FFF2-40B4-BE49-F238E27FC236}">
                <a16:creationId xmlns:a16="http://schemas.microsoft.com/office/drawing/2014/main" id="{8ADFB380-9B71-447B-9B90-3FEB1E0B57EC}"/>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AA6BB4E-4FE5-4879-9929-96EFE2AA9D57}"/>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2659768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8AE9-68F1-42F2-8A99-B6D8FDDA34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0CA9B3-F6D6-408E-98FD-70FCBE54A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16739C-E444-4A25-B8E5-157763D517D1}"/>
              </a:ext>
            </a:extLst>
          </p:cNvPr>
          <p:cNvSpPr>
            <a:spLocks noGrp="1"/>
          </p:cNvSpPr>
          <p:nvPr>
            <p:ph type="dt" sz="half" idx="10"/>
          </p:nvPr>
        </p:nvSpPr>
        <p:spPr/>
        <p:txBody>
          <a:bodyPr/>
          <a:lstStyle/>
          <a:p>
            <a:fld id="{88AA6A06-8989-45BC-9E71-AB8908049A87}" type="datetime1">
              <a:rPr lang="en-GB" smtClean="0"/>
              <a:t>20/02/2023</a:t>
            </a:fld>
            <a:endParaRPr lang="en-GB"/>
          </a:p>
        </p:txBody>
      </p:sp>
      <p:sp>
        <p:nvSpPr>
          <p:cNvPr id="5" name="Footer Placeholder 4">
            <a:extLst>
              <a:ext uri="{FF2B5EF4-FFF2-40B4-BE49-F238E27FC236}">
                <a16:creationId xmlns:a16="http://schemas.microsoft.com/office/drawing/2014/main" id="{73BB2688-A321-4DE4-A1E4-92678D4A688D}"/>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3E28107B-1B58-4091-B072-E2B24EB59B7A}"/>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1413521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E319-8D09-4B02-9D65-D158A75BA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82D1EA-B0EC-4477-A591-D35056996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4080EF-4246-4103-A86B-4D44BF800B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F30F82-60BC-45CF-9AFC-581E525B8144}"/>
              </a:ext>
            </a:extLst>
          </p:cNvPr>
          <p:cNvSpPr>
            <a:spLocks noGrp="1"/>
          </p:cNvSpPr>
          <p:nvPr>
            <p:ph type="dt" sz="half" idx="10"/>
          </p:nvPr>
        </p:nvSpPr>
        <p:spPr/>
        <p:txBody>
          <a:bodyPr/>
          <a:lstStyle/>
          <a:p>
            <a:fld id="{7AC66EFC-196A-4F76-AB6D-B12878A6D47B}" type="datetime1">
              <a:rPr lang="en-GB" smtClean="0"/>
              <a:t>20/02/2023</a:t>
            </a:fld>
            <a:endParaRPr lang="en-GB"/>
          </a:p>
        </p:txBody>
      </p:sp>
      <p:sp>
        <p:nvSpPr>
          <p:cNvPr id="6" name="Footer Placeholder 5">
            <a:extLst>
              <a:ext uri="{FF2B5EF4-FFF2-40B4-BE49-F238E27FC236}">
                <a16:creationId xmlns:a16="http://schemas.microsoft.com/office/drawing/2014/main" id="{0FC58933-8C97-4CF3-8656-8C783158BFB5}"/>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EC3D2162-0EF9-4B85-8BD1-FDBAF8762B38}"/>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2606709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B56D-1356-4847-93E6-2CD203D80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6D8DF2-345C-441D-9F23-69830AEBF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02390-9AA7-4386-AA4B-EC112EDF68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9053E4-20C7-40DA-9553-93FFA0230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0F24B-1BBC-49F5-B8DB-E9EA3DC5F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D20E3B-8CF1-4C53-86C6-4DE481A08CA0}"/>
              </a:ext>
            </a:extLst>
          </p:cNvPr>
          <p:cNvSpPr>
            <a:spLocks noGrp="1"/>
          </p:cNvSpPr>
          <p:nvPr>
            <p:ph type="dt" sz="half" idx="10"/>
          </p:nvPr>
        </p:nvSpPr>
        <p:spPr/>
        <p:txBody>
          <a:bodyPr/>
          <a:lstStyle/>
          <a:p>
            <a:fld id="{F68BE2C8-DA49-47BA-836F-99D1DD6C14A3}" type="datetime1">
              <a:rPr lang="en-GB" smtClean="0"/>
              <a:t>20/02/2023</a:t>
            </a:fld>
            <a:endParaRPr lang="en-GB"/>
          </a:p>
        </p:txBody>
      </p:sp>
      <p:sp>
        <p:nvSpPr>
          <p:cNvPr id="8" name="Footer Placeholder 7">
            <a:extLst>
              <a:ext uri="{FF2B5EF4-FFF2-40B4-BE49-F238E27FC236}">
                <a16:creationId xmlns:a16="http://schemas.microsoft.com/office/drawing/2014/main" id="{90CE0D08-08C8-4B09-A20D-3923D1C88E60}"/>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65A2692D-95AE-4D1F-88B0-B31EEFADC9C5}"/>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742612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A885-C4F3-4DCC-8391-14AC7A4928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7D86A1-A981-4C33-9DBE-C2A7D330E81C}"/>
              </a:ext>
            </a:extLst>
          </p:cNvPr>
          <p:cNvSpPr>
            <a:spLocks noGrp="1"/>
          </p:cNvSpPr>
          <p:nvPr>
            <p:ph type="dt" sz="half" idx="10"/>
          </p:nvPr>
        </p:nvSpPr>
        <p:spPr/>
        <p:txBody>
          <a:bodyPr/>
          <a:lstStyle/>
          <a:p>
            <a:fld id="{DB1B424F-DD05-44C0-882F-54A2BBA25D78}" type="datetime1">
              <a:rPr lang="en-GB" smtClean="0"/>
              <a:t>20/02/2023</a:t>
            </a:fld>
            <a:endParaRPr lang="en-GB"/>
          </a:p>
        </p:txBody>
      </p:sp>
      <p:sp>
        <p:nvSpPr>
          <p:cNvPr id="4" name="Footer Placeholder 3">
            <a:extLst>
              <a:ext uri="{FF2B5EF4-FFF2-40B4-BE49-F238E27FC236}">
                <a16:creationId xmlns:a16="http://schemas.microsoft.com/office/drawing/2014/main" id="{E9B80AB8-9C4F-42C3-9964-97687F7AA98D}"/>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50A07FF5-6F78-41FF-8AFD-1FACFCD21FEF}"/>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106379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D07F-09FF-4520-8517-0D27F4761C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44C01E-FEA5-49CC-B02F-1A9297A676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939668-9DDB-4E9D-8336-D60470009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0759D6-4205-4AE3-B9AB-839EBBED5AE0}"/>
              </a:ext>
            </a:extLst>
          </p:cNvPr>
          <p:cNvSpPr>
            <a:spLocks noGrp="1"/>
          </p:cNvSpPr>
          <p:nvPr>
            <p:ph type="dt" sz="half" idx="10"/>
          </p:nvPr>
        </p:nvSpPr>
        <p:spPr/>
        <p:txBody>
          <a:bodyPr/>
          <a:lstStyle/>
          <a:p>
            <a:fld id="{EA19B831-F38E-4659-BD05-115E1F57E753}" type="datetime1">
              <a:rPr lang="en-GB" smtClean="0"/>
              <a:t>20/02/2023</a:t>
            </a:fld>
            <a:endParaRPr lang="en-GB"/>
          </a:p>
        </p:txBody>
      </p:sp>
      <p:sp>
        <p:nvSpPr>
          <p:cNvPr id="6" name="Footer Placeholder 5">
            <a:extLst>
              <a:ext uri="{FF2B5EF4-FFF2-40B4-BE49-F238E27FC236}">
                <a16:creationId xmlns:a16="http://schemas.microsoft.com/office/drawing/2014/main" id="{7935DEED-7A20-494D-9BB0-4455CD4636C2}"/>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B2878AD0-31DA-4601-8082-4DA3DD1F105D}"/>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3342491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FCF5F-8ADA-4AAF-A562-299CA02B7FE2}"/>
              </a:ext>
            </a:extLst>
          </p:cNvPr>
          <p:cNvSpPr>
            <a:spLocks noGrp="1"/>
          </p:cNvSpPr>
          <p:nvPr>
            <p:ph type="dt" sz="half" idx="10"/>
          </p:nvPr>
        </p:nvSpPr>
        <p:spPr/>
        <p:txBody>
          <a:bodyPr/>
          <a:lstStyle/>
          <a:p>
            <a:fld id="{37F9A57E-3DAC-41F9-8C16-7A2B2B4CA00A}" type="datetime1">
              <a:rPr lang="en-GB" smtClean="0"/>
              <a:t>20/02/2023</a:t>
            </a:fld>
            <a:endParaRPr lang="en-GB"/>
          </a:p>
        </p:txBody>
      </p:sp>
      <p:sp>
        <p:nvSpPr>
          <p:cNvPr id="3" name="Footer Placeholder 2">
            <a:extLst>
              <a:ext uri="{FF2B5EF4-FFF2-40B4-BE49-F238E27FC236}">
                <a16:creationId xmlns:a16="http://schemas.microsoft.com/office/drawing/2014/main" id="{96AFE9BB-9676-4CDA-A940-9F3E9719457C}"/>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DF1FF15F-BA84-48B6-9F1A-A3A6BA0EB8C3}"/>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2532252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1E55-12FA-42DC-A401-9857AD4A3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5B46BD-0A50-423B-AFB3-EEB324105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83DBC7-8FC1-4C5B-821A-2B3812AB3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0ECCB-80A9-4FDE-AB77-68165CB61965}"/>
              </a:ext>
            </a:extLst>
          </p:cNvPr>
          <p:cNvSpPr>
            <a:spLocks noGrp="1"/>
          </p:cNvSpPr>
          <p:nvPr>
            <p:ph type="dt" sz="half" idx="10"/>
          </p:nvPr>
        </p:nvSpPr>
        <p:spPr/>
        <p:txBody>
          <a:bodyPr/>
          <a:lstStyle/>
          <a:p>
            <a:fld id="{4AA5FE37-B235-4E02-B3AD-EB71D9736C4A}" type="datetime1">
              <a:rPr lang="en-GB" smtClean="0"/>
              <a:t>20/02/2023</a:t>
            </a:fld>
            <a:endParaRPr lang="en-GB"/>
          </a:p>
        </p:txBody>
      </p:sp>
      <p:sp>
        <p:nvSpPr>
          <p:cNvPr id="6" name="Footer Placeholder 5">
            <a:extLst>
              <a:ext uri="{FF2B5EF4-FFF2-40B4-BE49-F238E27FC236}">
                <a16:creationId xmlns:a16="http://schemas.microsoft.com/office/drawing/2014/main" id="{8171AE57-D8C5-4ED0-A122-14F4F73FF6EF}"/>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B7C0AE27-0377-4F43-ABA2-AB96D2ED2314}"/>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3753765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6B98-57E8-4A69-8AE3-0761944C7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556C95-30AC-4B99-B8CE-0A0C70C00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73571A-E264-4BF1-8170-DC051E721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75B880-32FA-415B-B2C9-92A8958BF503}"/>
              </a:ext>
            </a:extLst>
          </p:cNvPr>
          <p:cNvSpPr>
            <a:spLocks noGrp="1"/>
          </p:cNvSpPr>
          <p:nvPr>
            <p:ph type="dt" sz="half" idx="10"/>
          </p:nvPr>
        </p:nvSpPr>
        <p:spPr/>
        <p:txBody>
          <a:bodyPr/>
          <a:lstStyle/>
          <a:p>
            <a:fld id="{E34152B2-A474-47AF-9433-341624662AC7}" type="datetime1">
              <a:rPr lang="en-GB" smtClean="0"/>
              <a:t>20/02/2023</a:t>
            </a:fld>
            <a:endParaRPr lang="en-GB"/>
          </a:p>
        </p:txBody>
      </p:sp>
      <p:sp>
        <p:nvSpPr>
          <p:cNvPr id="6" name="Footer Placeholder 5">
            <a:extLst>
              <a:ext uri="{FF2B5EF4-FFF2-40B4-BE49-F238E27FC236}">
                <a16:creationId xmlns:a16="http://schemas.microsoft.com/office/drawing/2014/main" id="{CE380884-99A5-4BB9-A330-10A65DA8A1F6}"/>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7C713D9C-FE4A-42B2-8FA1-0C536468B153}"/>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935716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6951-EFA8-4AF4-9FBA-DB5531DDC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A48199-3397-4C3F-BEC4-FA4C47D395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438381-0699-468A-861F-F7E8020FFDBE}"/>
              </a:ext>
            </a:extLst>
          </p:cNvPr>
          <p:cNvSpPr>
            <a:spLocks noGrp="1"/>
          </p:cNvSpPr>
          <p:nvPr>
            <p:ph type="dt" sz="half" idx="10"/>
          </p:nvPr>
        </p:nvSpPr>
        <p:spPr/>
        <p:txBody>
          <a:bodyPr/>
          <a:lstStyle/>
          <a:p>
            <a:fld id="{BEE61353-103B-40B0-B2BF-AFC3253646C1}" type="datetime1">
              <a:rPr lang="en-GB" smtClean="0"/>
              <a:t>20/02/2023</a:t>
            </a:fld>
            <a:endParaRPr lang="en-GB"/>
          </a:p>
        </p:txBody>
      </p:sp>
      <p:sp>
        <p:nvSpPr>
          <p:cNvPr id="5" name="Footer Placeholder 4">
            <a:extLst>
              <a:ext uri="{FF2B5EF4-FFF2-40B4-BE49-F238E27FC236}">
                <a16:creationId xmlns:a16="http://schemas.microsoft.com/office/drawing/2014/main" id="{BC54B9AC-ED1F-49DD-AA80-59298EFE4A7A}"/>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0885475B-2924-4B00-A711-16D5997699A4}"/>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3709098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A45D8-B9EE-43F0-9D05-E7C80E274F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4C62C4-4026-439A-8793-7EDAB89CA2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09A0E-A9B3-4596-BC24-0DB189AA8F13}"/>
              </a:ext>
            </a:extLst>
          </p:cNvPr>
          <p:cNvSpPr>
            <a:spLocks noGrp="1"/>
          </p:cNvSpPr>
          <p:nvPr>
            <p:ph type="dt" sz="half" idx="10"/>
          </p:nvPr>
        </p:nvSpPr>
        <p:spPr/>
        <p:txBody>
          <a:bodyPr/>
          <a:lstStyle/>
          <a:p>
            <a:fld id="{70DEDF35-8F4F-41A7-8196-F127A66C7B36}" type="datetime1">
              <a:rPr lang="en-GB" smtClean="0"/>
              <a:t>20/02/2023</a:t>
            </a:fld>
            <a:endParaRPr lang="en-GB"/>
          </a:p>
        </p:txBody>
      </p:sp>
      <p:sp>
        <p:nvSpPr>
          <p:cNvPr id="5" name="Footer Placeholder 4">
            <a:extLst>
              <a:ext uri="{FF2B5EF4-FFF2-40B4-BE49-F238E27FC236}">
                <a16:creationId xmlns:a16="http://schemas.microsoft.com/office/drawing/2014/main" id="{F33E26A3-5DBB-4163-AAD5-4A8D4AF5EF2F}"/>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E3DE1781-025D-4A8D-9459-5AE245E7035C}"/>
              </a:ext>
            </a:extLst>
          </p:cNvPr>
          <p:cNvSpPr>
            <a:spLocks noGrp="1"/>
          </p:cNvSpPr>
          <p:nvPr>
            <p:ph type="sldNum" sz="quarter" idx="12"/>
          </p:nvPr>
        </p:nvSpPr>
        <p:spPr/>
        <p:txBody>
          <a:bodyPr/>
          <a:lstStyle/>
          <a:p>
            <a:fld id="{2CE045CA-A52D-4376-919E-96C6727A0B5D}" type="slidenum">
              <a:rPr lang="en-GB" smtClean="0"/>
              <a:t>‹#›</a:t>
            </a:fld>
            <a:endParaRPr lang="en-GB"/>
          </a:p>
        </p:txBody>
      </p:sp>
    </p:spTree>
    <p:extLst>
      <p:ext uri="{BB962C8B-B14F-4D97-AF65-F5344CB8AC3E}">
        <p14:creationId xmlns:p14="http://schemas.microsoft.com/office/powerpoint/2010/main" val="276840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145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4162765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168499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268343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4636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2339-EDFE-4542-8064-F7E971EFED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080BFA-8461-41F9-8D11-B5AFCD3EC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EDB9D-8CF3-4F19-9336-EC0807BA0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31920A-E2D5-46B7-9F95-2B9D7AA641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6F191C-C410-44BC-B974-427E6A9017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844188-4AB1-4DCA-A369-E08223366A90}"/>
              </a:ext>
            </a:extLst>
          </p:cNvPr>
          <p:cNvSpPr>
            <a:spLocks noGrp="1"/>
          </p:cNvSpPr>
          <p:nvPr>
            <p:ph type="dt" sz="half" idx="10"/>
          </p:nvPr>
        </p:nvSpPr>
        <p:spPr/>
        <p:txBody>
          <a:bodyPr/>
          <a:lstStyle/>
          <a:p>
            <a:fld id="{04DFB012-3E06-4894-95FC-F38C2396C805}" type="datetime1">
              <a:rPr lang="en-GB" smtClean="0"/>
              <a:t>20/02/2023</a:t>
            </a:fld>
            <a:endParaRPr lang="en-GB"/>
          </a:p>
        </p:txBody>
      </p:sp>
      <p:sp>
        <p:nvSpPr>
          <p:cNvPr id="8" name="Footer Placeholder 7">
            <a:extLst>
              <a:ext uri="{FF2B5EF4-FFF2-40B4-BE49-F238E27FC236}">
                <a16:creationId xmlns:a16="http://schemas.microsoft.com/office/drawing/2014/main" id="{02D04CEA-51D8-4BE1-98DD-35C8785918D8}"/>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A81A4E24-C0D2-4F8E-A109-C1F369728290}"/>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3150977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1748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74946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65335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52190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51866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66837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76597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78126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78055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157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8FC9-767A-4C1C-BC4F-EE5125F4C3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ADB8B9-0AAC-4DDD-9485-25C215F21022}"/>
              </a:ext>
            </a:extLst>
          </p:cNvPr>
          <p:cNvSpPr>
            <a:spLocks noGrp="1"/>
          </p:cNvSpPr>
          <p:nvPr>
            <p:ph type="dt" sz="half" idx="10"/>
          </p:nvPr>
        </p:nvSpPr>
        <p:spPr/>
        <p:txBody>
          <a:bodyPr/>
          <a:lstStyle/>
          <a:p>
            <a:fld id="{8E3BE546-B244-4DE0-BB75-51D41C82AEB7}" type="datetime1">
              <a:rPr lang="en-GB" smtClean="0"/>
              <a:t>20/02/2023</a:t>
            </a:fld>
            <a:endParaRPr lang="en-GB"/>
          </a:p>
        </p:txBody>
      </p:sp>
      <p:sp>
        <p:nvSpPr>
          <p:cNvPr id="4" name="Footer Placeholder 3">
            <a:extLst>
              <a:ext uri="{FF2B5EF4-FFF2-40B4-BE49-F238E27FC236}">
                <a16:creationId xmlns:a16="http://schemas.microsoft.com/office/drawing/2014/main" id="{A0E40665-97F0-4452-BDEE-7CF43433719A}"/>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F35960FC-3639-48D9-B0A0-0F04A7337FD4}"/>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2161910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28605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31132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00759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38329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44810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04029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256360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19615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4883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3728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2EF58-5DA0-4BF3-AC73-E28FFBDF869C}"/>
              </a:ext>
            </a:extLst>
          </p:cNvPr>
          <p:cNvSpPr>
            <a:spLocks noGrp="1"/>
          </p:cNvSpPr>
          <p:nvPr>
            <p:ph type="dt" sz="half" idx="10"/>
          </p:nvPr>
        </p:nvSpPr>
        <p:spPr/>
        <p:txBody>
          <a:bodyPr/>
          <a:lstStyle/>
          <a:p>
            <a:fld id="{64EB4CF6-0B3A-4ADD-A408-B0822F01BD1C}" type="datetime1">
              <a:rPr lang="en-GB" smtClean="0"/>
              <a:t>20/02/2023</a:t>
            </a:fld>
            <a:endParaRPr lang="en-GB"/>
          </a:p>
        </p:txBody>
      </p:sp>
      <p:sp>
        <p:nvSpPr>
          <p:cNvPr id="3" name="Footer Placeholder 2">
            <a:extLst>
              <a:ext uri="{FF2B5EF4-FFF2-40B4-BE49-F238E27FC236}">
                <a16:creationId xmlns:a16="http://schemas.microsoft.com/office/drawing/2014/main" id="{5CDDCADF-4349-4006-A9EF-47C0B30E1E62}"/>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BFE04C39-CC5E-4494-B4C4-A3143F568B7E}"/>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8957964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20/02/2023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72603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20/02/2023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86695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20/02/2023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23030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20/02/2023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09372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20/02/2023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41064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20/02/2023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21650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0379089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41052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16219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20/02/2023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7914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4833-BF69-46D4-8C7A-5D4FE4C35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E051B9-29E6-4374-AA21-F690D9DA0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11094C-17FB-46AF-80A9-07CBEC7B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93089-26B5-485D-A957-2E065D4E66A2}"/>
              </a:ext>
            </a:extLst>
          </p:cNvPr>
          <p:cNvSpPr>
            <a:spLocks noGrp="1"/>
          </p:cNvSpPr>
          <p:nvPr>
            <p:ph type="dt" sz="half" idx="10"/>
          </p:nvPr>
        </p:nvSpPr>
        <p:spPr/>
        <p:txBody>
          <a:bodyPr/>
          <a:lstStyle/>
          <a:p>
            <a:fld id="{F331EABB-3923-4131-858E-B43075F330F5}" type="datetime1">
              <a:rPr lang="en-GB" smtClean="0"/>
              <a:t>20/02/2023</a:t>
            </a:fld>
            <a:endParaRPr lang="en-GB"/>
          </a:p>
        </p:txBody>
      </p:sp>
      <p:sp>
        <p:nvSpPr>
          <p:cNvPr id="6" name="Footer Placeholder 5">
            <a:extLst>
              <a:ext uri="{FF2B5EF4-FFF2-40B4-BE49-F238E27FC236}">
                <a16:creationId xmlns:a16="http://schemas.microsoft.com/office/drawing/2014/main" id="{8FF62B3B-E7BD-494C-8C7D-63FEDA9951E4}"/>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C317AE9D-E0F9-48B1-8B1B-5ED2FA721D5C}"/>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30075994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20/02/2023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606269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20/02/2023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358166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20/02/2023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213409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982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0FC6-304C-41C0-92F9-96675D0E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53F918-8A13-4E43-B087-B8AB866A1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BA7D32-669F-411C-866D-857F2A39F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138D3-EA40-4A06-AA69-BED49DDDE6FC}"/>
              </a:ext>
            </a:extLst>
          </p:cNvPr>
          <p:cNvSpPr>
            <a:spLocks noGrp="1"/>
          </p:cNvSpPr>
          <p:nvPr>
            <p:ph type="dt" sz="half" idx="10"/>
          </p:nvPr>
        </p:nvSpPr>
        <p:spPr/>
        <p:txBody>
          <a:bodyPr/>
          <a:lstStyle/>
          <a:p>
            <a:fld id="{EDF5D211-606C-4375-A97F-F297123A35C3}" type="datetime1">
              <a:rPr lang="en-GB" smtClean="0"/>
              <a:t>20/02/2023</a:t>
            </a:fld>
            <a:endParaRPr lang="en-GB"/>
          </a:p>
        </p:txBody>
      </p:sp>
      <p:sp>
        <p:nvSpPr>
          <p:cNvPr id="6" name="Footer Placeholder 5">
            <a:extLst>
              <a:ext uri="{FF2B5EF4-FFF2-40B4-BE49-F238E27FC236}">
                <a16:creationId xmlns:a16="http://schemas.microsoft.com/office/drawing/2014/main" id="{EEB3FF1F-100A-4DBA-B6AD-A1613943D409}"/>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B7F2B7D6-1146-4BCF-A5A5-55EF9DD9BD64}"/>
              </a:ext>
            </a:extLst>
          </p:cNvPr>
          <p:cNvSpPr>
            <a:spLocks noGrp="1"/>
          </p:cNvSpPr>
          <p:nvPr>
            <p:ph type="sldNum" sz="quarter" idx="12"/>
          </p:nvPr>
        </p:nvSpPr>
        <p:spPr/>
        <p:txBody>
          <a:bodyPr/>
          <a:lstStyle/>
          <a:p>
            <a:fld id="{C78A94D8-6129-47FC-8647-F2BFC87A2450}" type="slidenum">
              <a:rPr lang="en-GB" smtClean="0"/>
              <a:t>‹#›</a:t>
            </a:fld>
            <a:endParaRPr lang="en-GB"/>
          </a:p>
        </p:txBody>
      </p:sp>
    </p:spTree>
    <p:extLst>
      <p:ext uri="{BB962C8B-B14F-4D97-AF65-F5344CB8AC3E}">
        <p14:creationId xmlns:p14="http://schemas.microsoft.com/office/powerpoint/2010/main" val="310340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8.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29BE9-5677-4F2C-B178-767345444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99400-155F-430F-99A9-88288FC86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30536-6CBB-44D5-A17B-C69D12294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078E0-011D-4219-B87D-80F46BAB1AB5}" type="datetime1">
              <a:rPr lang="en-GB" smtClean="0"/>
              <a:t>20/02/2023</a:t>
            </a:fld>
            <a:endParaRPr lang="en-GB"/>
          </a:p>
        </p:txBody>
      </p:sp>
      <p:sp>
        <p:nvSpPr>
          <p:cNvPr id="5" name="Footer Placeholder 4">
            <a:extLst>
              <a:ext uri="{FF2B5EF4-FFF2-40B4-BE49-F238E27FC236}">
                <a16:creationId xmlns:a16="http://schemas.microsoft.com/office/drawing/2014/main" id="{E9D14796-BC18-4CCE-9835-B6E6DB6ED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682D9C12-7551-4D1A-8DDA-EA168FDD6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A94D8-6129-47FC-8647-F2BFC87A2450}" type="slidenum">
              <a:rPr lang="en-GB" smtClean="0"/>
              <a:t>‹#›</a:t>
            </a:fld>
            <a:endParaRPr lang="en-GB"/>
          </a:p>
        </p:txBody>
      </p:sp>
    </p:spTree>
    <p:extLst>
      <p:ext uri="{BB962C8B-B14F-4D97-AF65-F5344CB8AC3E}">
        <p14:creationId xmlns:p14="http://schemas.microsoft.com/office/powerpoint/2010/main" val="121886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6F105-5D0F-4E3F-88FC-49BA472238A7}" type="datetime1">
              <a:rPr lang="en-GB" smtClean="0"/>
              <a:t>20/02/2023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40933052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6EFD1-5532-439C-9974-975A527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188BFF-C092-47B9-8C20-5CC01DFBB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DEEE0-EE79-436E-B809-55E968EC1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2A3F8-282C-42DB-822F-7BA582FAE910}" type="datetime1">
              <a:rPr lang="en-GB" smtClean="0"/>
              <a:t>20/02/2023</a:t>
            </a:fld>
            <a:endParaRPr lang="en-GB"/>
          </a:p>
        </p:txBody>
      </p:sp>
      <p:sp>
        <p:nvSpPr>
          <p:cNvPr id="5" name="Footer Placeholder 4">
            <a:extLst>
              <a:ext uri="{FF2B5EF4-FFF2-40B4-BE49-F238E27FC236}">
                <a16:creationId xmlns:a16="http://schemas.microsoft.com/office/drawing/2014/main" id="{ACE08F83-1060-41B8-9165-B4879B321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3BD23E6D-9D21-4B54-94E6-07BDFD2C3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65034-95AE-4643-AFA0-4CDFA2B86776}" type="slidenum">
              <a:rPr lang="en-GB" smtClean="0"/>
              <a:t>‹#›</a:t>
            </a:fld>
            <a:endParaRPr lang="en-GB"/>
          </a:p>
        </p:txBody>
      </p:sp>
    </p:spTree>
    <p:extLst>
      <p:ext uri="{BB962C8B-B14F-4D97-AF65-F5344CB8AC3E}">
        <p14:creationId xmlns:p14="http://schemas.microsoft.com/office/powerpoint/2010/main" val="39109016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9B946-DC3E-43D9-A0D7-0EF312C31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4BDCAA-BBF3-44B7-B823-F78D3D393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DBF3E-6F34-4867-B893-A701C8044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987E0-571B-484F-970C-3189059FEFC1}" type="datetime1">
              <a:rPr lang="en-GB" smtClean="0"/>
              <a:t>20/02/2023</a:t>
            </a:fld>
            <a:endParaRPr lang="en-GB"/>
          </a:p>
        </p:txBody>
      </p:sp>
      <p:sp>
        <p:nvSpPr>
          <p:cNvPr id="5" name="Footer Placeholder 4">
            <a:extLst>
              <a:ext uri="{FF2B5EF4-FFF2-40B4-BE49-F238E27FC236}">
                <a16:creationId xmlns:a16="http://schemas.microsoft.com/office/drawing/2014/main" id="{69B4A914-35A7-4FF6-9C16-EB946507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A3889266-78E8-4C5E-98DF-238FB833D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045CA-A52D-4376-919E-96C6727A0B5D}" type="slidenum">
              <a:rPr lang="en-GB" smtClean="0"/>
              <a:t>‹#›</a:t>
            </a:fld>
            <a:endParaRPr lang="en-GB"/>
          </a:p>
        </p:txBody>
      </p:sp>
    </p:spTree>
    <p:extLst>
      <p:ext uri="{BB962C8B-B14F-4D97-AF65-F5344CB8AC3E}">
        <p14:creationId xmlns:p14="http://schemas.microsoft.com/office/powerpoint/2010/main" val="18723110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2378452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84841685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428313125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20/02/2023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0407978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3.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file:///\\tools" TargetMode="External"/><Relationship Id="rId1" Type="http://schemas.openxmlformats.org/officeDocument/2006/relationships/slideLayout" Target="../slideLayouts/slideLayout5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file:///\\tools" TargetMode="External"/><Relationship Id="rId1" Type="http://schemas.openxmlformats.org/officeDocument/2006/relationships/slideLayout" Target="../slideLayouts/slideLayout5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microsoft.com/office/2007/relationships/hdphoto" Target="../media/hdphoto2.wdp"/><Relationship Id="rId7" Type="http://schemas.openxmlformats.org/officeDocument/2006/relationships/image" Target="../media/image25.png"/><Relationship Id="rId12"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54.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jpeg"/><Relationship Id="rId10" Type="http://schemas.microsoft.com/office/2007/relationships/hdphoto" Target="../media/hdphoto3.wdp"/><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74FEC0-E1D1-42BF-874C-275D53E88663}"/>
              </a:ext>
            </a:extLst>
          </p:cNvPr>
          <p:cNvSpPr/>
          <p:nvPr/>
        </p:nvSpPr>
        <p:spPr>
          <a:xfrm>
            <a:off x="-2286" y="-13209"/>
            <a:ext cx="5897059" cy="6871209"/>
          </a:xfrm>
          <a:prstGeom prst="rect">
            <a:avLst/>
          </a:prstGeom>
          <a:solidFill>
            <a:srgbClr val="0091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100"/>
          </a:p>
        </p:txBody>
      </p:sp>
      <p:grpSp>
        <p:nvGrpSpPr>
          <p:cNvPr id="4" name="Group 3">
            <a:extLst>
              <a:ext uri="{FF2B5EF4-FFF2-40B4-BE49-F238E27FC236}">
                <a16:creationId xmlns:a16="http://schemas.microsoft.com/office/drawing/2014/main" id="{5C25178F-D00B-4E37-842B-4A7E916FF42E}"/>
              </a:ext>
            </a:extLst>
          </p:cNvPr>
          <p:cNvGrpSpPr/>
          <p:nvPr/>
        </p:nvGrpSpPr>
        <p:grpSpPr>
          <a:xfrm>
            <a:off x="109789" y="2901668"/>
            <a:ext cx="5689234" cy="953903"/>
            <a:chOff x="83869" y="-738416"/>
            <a:chExt cx="5689234" cy="953903"/>
          </a:xfrm>
        </p:grpSpPr>
        <p:sp>
          <p:nvSpPr>
            <p:cNvPr id="6" name="TextBox 5">
              <a:extLst>
                <a:ext uri="{FF2B5EF4-FFF2-40B4-BE49-F238E27FC236}">
                  <a16:creationId xmlns:a16="http://schemas.microsoft.com/office/drawing/2014/main" id="{E4DD236B-D201-4FA6-A67E-CA8974765D65}"/>
                </a:ext>
              </a:extLst>
            </p:cNvPr>
            <p:cNvSpPr txBox="1"/>
            <p:nvPr/>
          </p:nvSpPr>
          <p:spPr>
            <a:xfrm>
              <a:off x="83869" y="-738416"/>
              <a:ext cx="5689234" cy="76944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Distribution Partner Search</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1600" b="1" dirty="0">
                  <a:solidFill>
                    <a:schemeClr val="bg1">
                      <a:lumMod val="95000"/>
                    </a:schemeClr>
                  </a:solidFill>
                  <a:latin typeface="Poppins" panose="00000500000000000000" pitchFamily="2" charset="0"/>
                  <a:ea typeface="MS Gothic" panose="020B0609070205080204" pitchFamily="49" charset="-128"/>
                  <a:cs typeface="Poppins" panose="00000500000000000000" pitchFamily="2" charset="0"/>
                </a:rPr>
                <a:t>Situational Analysis</a:t>
              </a:r>
              <a:r>
                <a:rPr kumimoji="0" lang="en-US" sz="16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 </a:t>
              </a:r>
              <a:endParaRPr kumimoji="0" lang="en-US"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7" name="TextBox 6">
              <a:extLst>
                <a:ext uri="{FF2B5EF4-FFF2-40B4-BE49-F238E27FC236}">
                  <a16:creationId xmlns:a16="http://schemas.microsoft.com/office/drawing/2014/main" id="{24CF7FFD-8925-44BB-AB0D-A5E47EFD8A2F}"/>
                </a:ext>
              </a:extLst>
            </p:cNvPr>
            <p:cNvSpPr txBox="1"/>
            <p:nvPr/>
          </p:nvSpPr>
          <p:spPr>
            <a:xfrm>
              <a:off x="292134" y="-30734"/>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Covers all aspects of interviewing the potential channel / distribution partner from all angles,</a:t>
              </a:r>
            </a:p>
          </p:txBody>
        </p:sp>
      </p:grpSp>
      <p:pic>
        <p:nvPicPr>
          <p:cNvPr id="8" name="Picture 7" descr="Logo&#10;&#10;Description automatically generated">
            <a:extLst>
              <a:ext uri="{FF2B5EF4-FFF2-40B4-BE49-F238E27FC236}">
                <a16:creationId xmlns:a16="http://schemas.microsoft.com/office/drawing/2014/main" id="{1B64A705-8DB6-40E7-B2F9-C8819394B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467236DB-A302-4FF3-83CE-09E760675CCE}"/>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3" name="Slide Number Placeholder 12">
            <a:extLst>
              <a:ext uri="{FF2B5EF4-FFF2-40B4-BE49-F238E27FC236}">
                <a16:creationId xmlns:a16="http://schemas.microsoft.com/office/drawing/2014/main" id="{0596007A-1BC7-4A9E-A580-0CD6A68B85B2}"/>
              </a:ext>
            </a:extLst>
          </p:cNvPr>
          <p:cNvSpPr>
            <a:spLocks noGrp="1"/>
          </p:cNvSpPr>
          <p:nvPr>
            <p:ph type="sldNum" sz="quarter" idx="12"/>
          </p:nvPr>
        </p:nvSpPr>
        <p:spPr/>
        <p:txBody>
          <a:bodyPr/>
          <a:lstStyle/>
          <a:p>
            <a:fld id="{C78A94D8-6129-47FC-8647-F2BFC87A2450}" type="slidenum">
              <a:rPr lang="en-GB" smtClean="0"/>
              <a:t>1</a:t>
            </a:fld>
            <a:endParaRPr lang="en-GB"/>
          </a:p>
        </p:txBody>
      </p:sp>
      <p:pic>
        <p:nvPicPr>
          <p:cNvPr id="18" name="Picture 4" descr="4,731 Supplier Vector Images - Free &amp;amp; Royalty-free Supplier Vectors |  Depositphotos®">
            <a:extLst>
              <a:ext uri="{FF2B5EF4-FFF2-40B4-BE49-F238E27FC236}">
                <a16:creationId xmlns:a16="http://schemas.microsoft.com/office/drawing/2014/main" id="{05FF319D-7478-18FF-BB6F-2E18C0A7424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0770" y="2864056"/>
            <a:ext cx="950196" cy="95019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5AD93C6-65EE-27D0-3D13-E42F8961BBAF}"/>
              </a:ext>
            </a:extLst>
          </p:cNvPr>
          <p:cNvGrpSpPr/>
          <p:nvPr/>
        </p:nvGrpSpPr>
        <p:grpSpPr>
          <a:xfrm>
            <a:off x="9258441" y="1675701"/>
            <a:ext cx="1093016" cy="871296"/>
            <a:chOff x="7694026" y="2423391"/>
            <a:chExt cx="1093016" cy="871296"/>
          </a:xfrm>
        </p:grpSpPr>
        <p:pic>
          <p:nvPicPr>
            <p:cNvPr id="20" name="Picture 2">
              <a:extLst>
                <a:ext uri="{FF2B5EF4-FFF2-40B4-BE49-F238E27FC236}">
                  <a16:creationId xmlns:a16="http://schemas.microsoft.com/office/drawing/2014/main" id="{A74B139F-8F15-72FC-CE3F-96C21C83101D}"/>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9906" b="10380"/>
            <a:stretch/>
          </p:blipFill>
          <p:spPr bwMode="auto">
            <a:xfrm>
              <a:off x="7694026" y="2423391"/>
              <a:ext cx="1093016" cy="87129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CBC1D73-889B-EDCE-AC3C-778AC8D19254}"/>
                </a:ext>
              </a:extLst>
            </p:cNvPr>
            <p:cNvSpPr/>
            <p:nvPr/>
          </p:nvSpPr>
          <p:spPr>
            <a:xfrm>
              <a:off x="7694026" y="2442847"/>
              <a:ext cx="1093016" cy="212807"/>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RETAILER</a:t>
              </a:r>
            </a:p>
          </p:txBody>
        </p:sp>
      </p:grpSp>
      <p:pic>
        <p:nvPicPr>
          <p:cNvPr id="22" name="Picture 6">
            <a:extLst>
              <a:ext uri="{FF2B5EF4-FFF2-40B4-BE49-F238E27FC236}">
                <a16:creationId xmlns:a16="http://schemas.microsoft.com/office/drawing/2014/main" id="{0FAA8097-7106-2885-E80A-C8FA4349774E}"/>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2069" t="30545" r="70557" b="40286"/>
          <a:stretch/>
        </p:blipFill>
        <p:spPr bwMode="auto">
          <a:xfrm>
            <a:off x="7395554" y="3422243"/>
            <a:ext cx="1147090" cy="10750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ruck icons - 10 Free Truck icons | Download PNG &amp;amp; SVG">
            <a:extLst>
              <a:ext uri="{FF2B5EF4-FFF2-40B4-BE49-F238E27FC236}">
                <a16:creationId xmlns:a16="http://schemas.microsoft.com/office/drawing/2014/main" id="{5286538C-1B14-883E-1B02-AC1D2BF257BB}"/>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432" t="21532" r="50000" b="58042"/>
          <a:stretch/>
        </p:blipFill>
        <p:spPr bwMode="auto">
          <a:xfrm>
            <a:off x="9149598" y="4340118"/>
            <a:ext cx="1704805" cy="6275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ree Customer Doing Shopping Glyph Icon - Available in SVG, PNG, EPS, AI &amp;  Icon fonts">
            <a:extLst>
              <a:ext uri="{FF2B5EF4-FFF2-40B4-BE49-F238E27FC236}">
                <a16:creationId xmlns:a16="http://schemas.microsoft.com/office/drawing/2014/main" id="{36DCF088-3B2D-33B2-867B-65EEBA1F1D3B}"/>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6361" y="2081666"/>
            <a:ext cx="1011009" cy="10110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chain&#10;&#10;Description automatically generated">
            <a:extLst>
              <a:ext uri="{FF2B5EF4-FFF2-40B4-BE49-F238E27FC236}">
                <a16:creationId xmlns:a16="http://schemas.microsoft.com/office/drawing/2014/main" id="{F5164094-A0C4-F50F-1B85-08BBC3FB27BE}"/>
              </a:ext>
            </a:extLst>
          </p:cNvPr>
          <p:cNvPicPr>
            <a:picLocks noChangeAspect="1"/>
          </p:cNvPicPr>
          <p:nvPr/>
        </p:nvPicPr>
        <p:blipFill rotWithShape="1">
          <a:blip r:embed="rId8">
            <a:extLst>
              <a:ext uri="{28A0092B-C50C-407E-A947-70E740481C1C}">
                <a14:useLocalDpi xmlns:a14="http://schemas.microsoft.com/office/drawing/2010/main" val="0"/>
              </a:ext>
            </a:extLst>
          </a:blip>
          <a:srcRect l="32452" r="49166"/>
          <a:stretch/>
        </p:blipFill>
        <p:spPr>
          <a:xfrm>
            <a:off x="8480178" y="2455680"/>
            <a:ext cx="2220060" cy="2173472"/>
          </a:xfrm>
          <a:prstGeom prst="rect">
            <a:avLst/>
          </a:prstGeom>
        </p:spPr>
      </p:pic>
      <p:sp>
        <p:nvSpPr>
          <p:cNvPr id="5" name="TextBox 4">
            <a:extLst>
              <a:ext uri="{FF2B5EF4-FFF2-40B4-BE49-F238E27FC236}">
                <a16:creationId xmlns:a16="http://schemas.microsoft.com/office/drawing/2014/main" id="{82E48D84-85F6-36CE-9BFA-53E7D64AD0E6}"/>
              </a:ext>
            </a:extLst>
          </p:cNvPr>
          <p:cNvSpPr txBox="1"/>
          <p:nvPr/>
        </p:nvSpPr>
        <p:spPr>
          <a:xfrm>
            <a:off x="1547132" y="4024993"/>
            <a:ext cx="2571750" cy="523220"/>
          </a:xfrm>
          <a:prstGeom prst="rect">
            <a:avLst/>
          </a:prstGeom>
          <a:noFill/>
        </p:spPr>
        <p:txBody>
          <a:bodyPr wrap="square" rtlCol="0">
            <a:spAutoFit/>
          </a:bodyPr>
          <a:lstStyle/>
          <a:p>
            <a:pPr algn="ctr"/>
            <a:r>
              <a:rPr lang="en-GB" sz="2800" b="1" dirty="0">
                <a:solidFill>
                  <a:schemeClr val="bg1"/>
                </a:solidFill>
                <a:latin typeface="Poppins" panose="00000500000000000000" pitchFamily="2" charset="0"/>
                <a:cs typeface="Poppins" panose="00000500000000000000" pitchFamily="2" charset="0"/>
              </a:rPr>
              <a:t>Guide # 1</a:t>
            </a:r>
          </a:p>
        </p:txBody>
      </p:sp>
      <p:sp>
        <p:nvSpPr>
          <p:cNvPr id="10" name="Rectangle 9">
            <a:extLst>
              <a:ext uri="{FF2B5EF4-FFF2-40B4-BE49-F238E27FC236}">
                <a16:creationId xmlns:a16="http://schemas.microsoft.com/office/drawing/2014/main" id="{6A2F7069-19DE-3CD7-6F01-616B230D46DD}"/>
              </a:ext>
            </a:extLst>
          </p:cNvPr>
          <p:cNvSpPr/>
          <p:nvPr/>
        </p:nvSpPr>
        <p:spPr>
          <a:xfrm>
            <a:off x="0" y="5937662"/>
            <a:ext cx="58928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866F6CE-9EA7-A2D5-B73C-E1F105155853}"/>
              </a:ext>
            </a:extLst>
          </p:cNvPr>
          <p:cNvSpPr txBox="1"/>
          <p:nvPr/>
        </p:nvSpPr>
        <p:spPr>
          <a:xfrm>
            <a:off x="0" y="6132606"/>
            <a:ext cx="2544866"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2" name="Footer Placeholder 1">
            <a:extLst>
              <a:ext uri="{FF2B5EF4-FFF2-40B4-BE49-F238E27FC236}">
                <a16:creationId xmlns:a16="http://schemas.microsoft.com/office/drawing/2014/main" id="{9FED5B9F-1AD1-4E13-AEA1-7D65207C2574}"/>
              </a:ext>
            </a:extLst>
          </p:cNvPr>
          <p:cNvSpPr>
            <a:spLocks noGrp="1"/>
          </p:cNvSpPr>
          <p:nvPr>
            <p:ph type="ftr" sz="quarter" idx="11"/>
          </p:nvPr>
        </p:nvSpPr>
        <p:spPr/>
        <p:txBody>
          <a:bodyPr/>
          <a:lstStyle/>
          <a:p>
            <a:r>
              <a:rPr lang="en-GB" dirty="0"/>
              <a:t>www.upskilpro.com</a:t>
            </a:r>
          </a:p>
        </p:txBody>
      </p:sp>
      <p:grpSp>
        <p:nvGrpSpPr>
          <p:cNvPr id="12" name="Group 11">
            <a:extLst>
              <a:ext uri="{FF2B5EF4-FFF2-40B4-BE49-F238E27FC236}">
                <a16:creationId xmlns:a16="http://schemas.microsoft.com/office/drawing/2014/main" id="{9687EB4A-0C01-95C0-637F-95FE9BABC07A}"/>
              </a:ext>
            </a:extLst>
          </p:cNvPr>
          <p:cNvGrpSpPr/>
          <p:nvPr/>
        </p:nvGrpSpPr>
        <p:grpSpPr>
          <a:xfrm>
            <a:off x="5339080" y="4153964"/>
            <a:ext cx="1055370" cy="1055370"/>
            <a:chOff x="7108613" y="4124330"/>
            <a:chExt cx="1055370" cy="1055370"/>
          </a:xfrm>
        </p:grpSpPr>
        <p:sp>
          <p:nvSpPr>
            <p:cNvPr id="14" name="Oval 13">
              <a:extLst>
                <a:ext uri="{FF2B5EF4-FFF2-40B4-BE49-F238E27FC236}">
                  <a16:creationId xmlns:a16="http://schemas.microsoft.com/office/drawing/2014/main" id="{111ACC15-0CAD-D1E6-0C42-9A122CBD91AE}"/>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5" name="Google Shape;104;p13">
              <a:extLst>
                <a:ext uri="{FF2B5EF4-FFF2-40B4-BE49-F238E27FC236}">
                  <a16:creationId xmlns:a16="http://schemas.microsoft.com/office/drawing/2014/main" id="{94C9FC6F-D0FA-BD04-F0E8-FDC3AB78EC7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63370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24C666A-66E6-4853-9A81-871CC40F498C}"/>
              </a:ext>
            </a:extLst>
          </p:cNvPr>
          <p:cNvGrpSpPr/>
          <p:nvPr/>
        </p:nvGrpSpPr>
        <p:grpSpPr>
          <a:xfrm rot="20700000">
            <a:off x="2642423" y="2161581"/>
            <a:ext cx="3121973" cy="3028741"/>
            <a:chOff x="6939340" y="2999665"/>
            <a:chExt cx="9498428" cy="9615047"/>
          </a:xfrm>
        </p:grpSpPr>
        <p:sp>
          <p:nvSpPr>
            <p:cNvPr id="11" name="Фигура">
              <a:extLst>
                <a:ext uri="{FF2B5EF4-FFF2-40B4-BE49-F238E27FC236}">
                  <a16:creationId xmlns:a16="http://schemas.microsoft.com/office/drawing/2014/main" id="{099E6219-E0F7-400A-9534-309CB618436D}"/>
                </a:ext>
              </a:extLst>
            </p:cNvPr>
            <p:cNvSpPr/>
            <p:nvPr/>
          </p:nvSpPr>
          <p:spPr>
            <a:xfrm>
              <a:off x="7345178" y="2999665"/>
              <a:ext cx="5707702" cy="4097612"/>
            </a:xfrm>
            <a:custGeom>
              <a:avLst/>
              <a:gdLst/>
              <a:ahLst/>
              <a:cxnLst>
                <a:cxn ang="0">
                  <a:pos x="wd2" y="hd2"/>
                </a:cxn>
                <a:cxn ang="5400000">
                  <a:pos x="wd2" y="hd2"/>
                </a:cxn>
                <a:cxn ang="10800000">
                  <a:pos x="wd2" y="hd2"/>
                </a:cxn>
                <a:cxn ang="16200000">
                  <a:pos x="wd2" y="hd2"/>
                </a:cxn>
              </a:cxnLst>
              <a:rect l="0" t="0" r="r" b="b"/>
              <a:pathLst>
                <a:path w="21600" h="21600" extrusionOk="0">
                  <a:moveTo>
                    <a:pt x="0" y="17519"/>
                  </a:moveTo>
                  <a:cubicBezTo>
                    <a:pt x="1218" y="12836"/>
                    <a:pt x="3426" y="8778"/>
                    <a:pt x="6333" y="5878"/>
                  </a:cubicBezTo>
                  <a:cubicBezTo>
                    <a:pt x="9229" y="2989"/>
                    <a:pt x="12684" y="1384"/>
                    <a:pt x="16245" y="1275"/>
                  </a:cubicBezTo>
                  <a:lnTo>
                    <a:pt x="16245" y="0"/>
                  </a:lnTo>
                  <a:lnTo>
                    <a:pt x="21600" y="7622"/>
                  </a:lnTo>
                  <a:lnTo>
                    <a:pt x="16519" y="14839"/>
                  </a:lnTo>
                  <a:lnTo>
                    <a:pt x="16539" y="13333"/>
                  </a:lnTo>
                  <a:cubicBezTo>
                    <a:pt x="14774" y="13446"/>
                    <a:pt x="13066" y="14245"/>
                    <a:pt x="11611" y="15641"/>
                  </a:cubicBezTo>
                  <a:cubicBezTo>
                    <a:pt x="10074" y="17114"/>
                    <a:pt x="8884" y="19188"/>
                    <a:pt x="8191" y="21600"/>
                  </a:cubicBezTo>
                  <a:lnTo>
                    <a:pt x="5201" y="14059"/>
                  </a:lnTo>
                  <a:lnTo>
                    <a:pt x="0" y="17519"/>
                  </a:lnTo>
                  <a:close/>
                </a:path>
              </a:pathLst>
            </a:custGeom>
            <a:solidFill>
              <a:schemeClr val="accent2"/>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2" name="Фигура">
              <a:extLst>
                <a:ext uri="{FF2B5EF4-FFF2-40B4-BE49-F238E27FC236}">
                  <a16:creationId xmlns:a16="http://schemas.microsoft.com/office/drawing/2014/main" id="{1DE5C5E4-7EB9-4763-99A7-0B89843DDD69}"/>
                </a:ext>
              </a:extLst>
            </p:cNvPr>
            <p:cNvSpPr/>
            <p:nvPr/>
          </p:nvSpPr>
          <p:spPr>
            <a:xfrm>
              <a:off x="6939340" y="5657713"/>
              <a:ext cx="3345796" cy="5931578"/>
            </a:xfrm>
            <a:custGeom>
              <a:avLst/>
              <a:gdLst/>
              <a:ahLst/>
              <a:cxnLst>
                <a:cxn ang="0">
                  <a:pos x="wd2" y="hd2"/>
                </a:cxn>
                <a:cxn ang="5400000">
                  <a:pos x="wd2" y="hd2"/>
                </a:cxn>
                <a:cxn ang="10800000">
                  <a:pos x="wd2" y="hd2"/>
                </a:cxn>
                <a:cxn ang="16200000">
                  <a:pos x="wd2" y="hd2"/>
                </a:cxn>
              </a:cxnLst>
              <a:rect l="0" t="0" r="r" b="b"/>
              <a:pathLst>
                <a:path w="21600" h="21600" extrusionOk="0">
                  <a:moveTo>
                    <a:pt x="12143" y="21600"/>
                  </a:moveTo>
                  <a:cubicBezTo>
                    <a:pt x="7233" y="19348"/>
                    <a:pt x="3676" y="16296"/>
                    <a:pt x="1957" y="12860"/>
                  </a:cubicBezTo>
                  <a:cubicBezTo>
                    <a:pt x="404" y="9758"/>
                    <a:pt x="421" y="6473"/>
                    <a:pt x="2004" y="3376"/>
                  </a:cubicBezTo>
                  <a:lnTo>
                    <a:pt x="0" y="3111"/>
                  </a:lnTo>
                  <a:lnTo>
                    <a:pt x="11486" y="0"/>
                  </a:lnTo>
                  <a:lnTo>
                    <a:pt x="17668" y="6299"/>
                  </a:lnTo>
                  <a:lnTo>
                    <a:pt x="16103" y="5957"/>
                  </a:lnTo>
                  <a:cubicBezTo>
                    <a:pt x="15425" y="7498"/>
                    <a:pt x="15486" y="9113"/>
                    <a:pt x="16281" y="10636"/>
                  </a:cubicBezTo>
                  <a:cubicBezTo>
                    <a:pt x="17201" y="12399"/>
                    <a:pt x="19057" y="13961"/>
                    <a:pt x="21600" y="15110"/>
                  </a:cubicBezTo>
                  <a:lnTo>
                    <a:pt x="10922" y="16221"/>
                  </a:lnTo>
                  <a:lnTo>
                    <a:pt x="12143" y="21600"/>
                  </a:lnTo>
                  <a:close/>
                </a:path>
              </a:pathLst>
            </a:custGeom>
            <a:solidFill>
              <a:srgbClr val="8AC153"/>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3" name="Фигура">
              <a:extLst>
                <a:ext uri="{FF2B5EF4-FFF2-40B4-BE49-F238E27FC236}">
                  <a16:creationId xmlns:a16="http://schemas.microsoft.com/office/drawing/2014/main" id="{0F452A46-5171-4827-9A67-D54EE0551702}"/>
                </a:ext>
              </a:extLst>
            </p:cNvPr>
            <p:cNvSpPr/>
            <p:nvPr/>
          </p:nvSpPr>
          <p:spPr>
            <a:xfrm>
              <a:off x="8612540" y="9753789"/>
              <a:ext cx="5650670" cy="2860923"/>
            </a:xfrm>
            <a:custGeom>
              <a:avLst/>
              <a:gdLst/>
              <a:ahLst/>
              <a:cxnLst>
                <a:cxn ang="0">
                  <a:pos x="wd2" y="hd2"/>
                </a:cxn>
                <a:cxn ang="5400000">
                  <a:pos x="wd2" y="hd2"/>
                </a:cxn>
                <a:cxn ang="10800000">
                  <a:pos x="wd2" y="hd2"/>
                </a:cxn>
                <a:cxn ang="16200000">
                  <a:pos x="wd2" y="hd2"/>
                </a:cxn>
              </a:cxnLst>
              <a:rect l="0" t="0" r="r" b="b"/>
              <a:pathLst>
                <a:path w="21600" h="21182" extrusionOk="0">
                  <a:moveTo>
                    <a:pt x="16772" y="1416"/>
                  </a:moveTo>
                  <a:cubicBezTo>
                    <a:pt x="15262" y="3254"/>
                    <a:pt x="13504" y="4184"/>
                    <a:pt x="11721" y="4086"/>
                  </a:cubicBezTo>
                  <a:cubicBezTo>
                    <a:pt x="10043" y="3994"/>
                    <a:pt x="8412" y="2994"/>
                    <a:pt x="7012" y="1200"/>
                  </a:cubicBezTo>
                  <a:lnTo>
                    <a:pt x="7428" y="0"/>
                  </a:lnTo>
                  <a:lnTo>
                    <a:pt x="0" y="2575"/>
                  </a:lnTo>
                  <a:lnTo>
                    <a:pt x="1031" y="17120"/>
                  </a:lnTo>
                  <a:lnTo>
                    <a:pt x="1691" y="14781"/>
                  </a:lnTo>
                  <a:cubicBezTo>
                    <a:pt x="4368" y="18485"/>
                    <a:pt x="7525" y="20674"/>
                    <a:pt x="10808" y="21103"/>
                  </a:cubicBezTo>
                  <a:cubicBezTo>
                    <a:pt x="14608" y="21600"/>
                    <a:pt x="18390" y="19726"/>
                    <a:pt x="21600" y="15755"/>
                  </a:cubicBezTo>
                  <a:lnTo>
                    <a:pt x="15931" y="13898"/>
                  </a:lnTo>
                  <a:lnTo>
                    <a:pt x="16772" y="1416"/>
                  </a:lnTo>
                  <a:close/>
                </a:path>
              </a:pathLst>
            </a:custGeom>
            <a:solidFill>
              <a:srgbClr val="445469"/>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4" name="Фигура">
              <a:extLst>
                <a:ext uri="{FF2B5EF4-FFF2-40B4-BE49-F238E27FC236}">
                  <a16:creationId xmlns:a16="http://schemas.microsoft.com/office/drawing/2014/main" id="{77876AB5-9598-4B3A-8386-8ADFAAB30CB6}"/>
                </a:ext>
              </a:extLst>
            </p:cNvPr>
            <p:cNvSpPr/>
            <p:nvPr/>
          </p:nvSpPr>
          <p:spPr>
            <a:xfrm>
              <a:off x="12770598" y="6684788"/>
              <a:ext cx="3657519" cy="5284283"/>
            </a:xfrm>
            <a:custGeom>
              <a:avLst/>
              <a:gdLst/>
              <a:ahLst/>
              <a:cxnLst>
                <a:cxn ang="0">
                  <a:pos x="wd2" y="hd2"/>
                </a:cxn>
                <a:cxn ang="5400000">
                  <a:pos x="wd2" y="hd2"/>
                </a:cxn>
                <a:cxn ang="10800000">
                  <a:pos x="wd2" y="hd2"/>
                </a:cxn>
                <a:cxn ang="16200000">
                  <a:pos x="wd2" y="hd2"/>
                </a:cxn>
              </a:cxnLst>
              <a:rect l="0" t="0" r="r" b="b"/>
              <a:pathLst>
                <a:path w="21031" h="21600" extrusionOk="0">
                  <a:moveTo>
                    <a:pt x="1538" y="12074"/>
                  </a:moveTo>
                  <a:lnTo>
                    <a:pt x="0" y="20251"/>
                  </a:lnTo>
                  <a:lnTo>
                    <a:pt x="11188" y="21600"/>
                  </a:lnTo>
                  <a:lnTo>
                    <a:pt x="9914" y="20545"/>
                  </a:lnTo>
                  <a:cubicBezTo>
                    <a:pt x="14105" y="18392"/>
                    <a:pt x="17331" y="15423"/>
                    <a:pt x="19204" y="11997"/>
                  </a:cubicBezTo>
                  <a:cubicBezTo>
                    <a:pt x="21297" y="8168"/>
                    <a:pt x="21600" y="3961"/>
                    <a:pt x="20069" y="0"/>
                  </a:cubicBezTo>
                  <a:lnTo>
                    <a:pt x="15686" y="5763"/>
                  </a:lnTo>
                  <a:lnTo>
                    <a:pt x="7511" y="3047"/>
                  </a:lnTo>
                  <a:cubicBezTo>
                    <a:pt x="8067" y="4869"/>
                    <a:pt x="7882" y="6765"/>
                    <a:pt x="6978" y="8514"/>
                  </a:cubicBezTo>
                  <a:cubicBezTo>
                    <a:pt x="6061" y="10288"/>
                    <a:pt x="4443" y="11837"/>
                    <a:pt x="2319" y="12973"/>
                  </a:cubicBezTo>
                  <a:lnTo>
                    <a:pt x="1538" y="12074"/>
                  </a:lnTo>
                  <a:close/>
                </a:path>
              </a:pathLst>
            </a:custGeom>
            <a:solidFill>
              <a:srgbClr val="119CF4"/>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5" name="Фигура">
              <a:extLst>
                <a:ext uri="{FF2B5EF4-FFF2-40B4-BE49-F238E27FC236}">
                  <a16:creationId xmlns:a16="http://schemas.microsoft.com/office/drawing/2014/main" id="{D6C5D99B-D7D5-4F23-B7E3-B6AE72DCF1E2}"/>
                </a:ext>
              </a:extLst>
            </p:cNvPr>
            <p:cNvSpPr/>
            <p:nvPr/>
          </p:nvSpPr>
          <p:spPr>
            <a:xfrm>
              <a:off x="11870163" y="3249255"/>
              <a:ext cx="4567605" cy="4872012"/>
            </a:xfrm>
            <a:custGeom>
              <a:avLst/>
              <a:gdLst/>
              <a:ahLst/>
              <a:cxnLst>
                <a:cxn ang="0">
                  <a:pos x="wd2" y="hd2"/>
                </a:cxn>
                <a:cxn ang="5400000">
                  <a:pos x="wd2" y="hd2"/>
                </a:cxn>
                <a:cxn ang="10800000">
                  <a:pos x="wd2" y="hd2"/>
                </a:cxn>
                <a:cxn ang="16200000">
                  <a:pos x="wd2" y="hd2"/>
                </a:cxn>
              </a:cxnLst>
              <a:rect l="0" t="0" r="r" b="b"/>
              <a:pathLst>
                <a:path w="21600" h="21600" extrusionOk="0">
                  <a:moveTo>
                    <a:pt x="8771" y="17826"/>
                  </a:moveTo>
                  <a:lnTo>
                    <a:pt x="17212" y="21600"/>
                  </a:lnTo>
                  <a:lnTo>
                    <a:pt x="21600" y="13865"/>
                  </a:lnTo>
                  <a:lnTo>
                    <a:pt x="20449" y="14213"/>
                  </a:lnTo>
                  <a:cubicBezTo>
                    <a:pt x="19171" y="10542"/>
                    <a:pt x="16817" y="7282"/>
                    <a:pt x="13655" y="4806"/>
                  </a:cubicBezTo>
                  <a:cubicBezTo>
                    <a:pt x="9816" y="1800"/>
                    <a:pt x="5001" y="105"/>
                    <a:pt x="0" y="0"/>
                  </a:cubicBezTo>
                  <a:lnTo>
                    <a:pt x="5443" y="5231"/>
                  </a:lnTo>
                  <a:lnTo>
                    <a:pt x="457" y="10204"/>
                  </a:lnTo>
                  <a:cubicBezTo>
                    <a:pt x="2779" y="10392"/>
                    <a:pt x="4981" y="11249"/>
                    <a:pt x="6763" y="12657"/>
                  </a:cubicBezTo>
                  <a:cubicBezTo>
                    <a:pt x="8370" y="13927"/>
                    <a:pt x="9566" y="15592"/>
                    <a:pt x="10217" y="17465"/>
                  </a:cubicBezTo>
                  <a:lnTo>
                    <a:pt x="8771" y="17826"/>
                  </a:lnTo>
                  <a:close/>
                </a:path>
              </a:pathLst>
            </a:custGeom>
            <a:solidFill>
              <a:srgbClr val="0E80C9"/>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sp>
        <p:nvSpPr>
          <p:cNvPr id="2" name="Rectangle 1">
            <a:extLst>
              <a:ext uri="{FF2B5EF4-FFF2-40B4-BE49-F238E27FC236}">
                <a16:creationId xmlns:a16="http://schemas.microsoft.com/office/drawing/2014/main" id="{3154C0C6-D9E3-4A8C-92B7-16BD77853B46}"/>
              </a:ext>
            </a:extLst>
          </p:cNvPr>
          <p:cNvSpPr/>
          <p:nvPr/>
        </p:nvSpPr>
        <p:spPr>
          <a:xfrm>
            <a:off x="782148" y="3364862"/>
            <a:ext cx="1289693" cy="540763"/>
          </a:xfrm>
          <a:prstGeom prst="rect">
            <a:avLst/>
          </a:prstGeom>
          <a:solidFill>
            <a:srgbClr val="0091B5"/>
          </a:solidFill>
          <a:ln w="12700" cap="flat" cmpd="sng" algn="ctr">
            <a:noFill/>
            <a:prstDash val="solid"/>
            <a:miter lim="800000"/>
          </a:ln>
          <a:effectLst/>
        </p:spPr>
        <p:txBody>
          <a:bodyPr rtlCol="0" anchor="ctr"/>
          <a:lstStyle/>
          <a:p>
            <a:pPr algn="ctr" defTabSz="914217"/>
            <a:endParaRPr lang="en-GB" sz="1100" kern="0" dirty="0">
              <a:solidFill>
                <a:srgbClr val="FFFFFF"/>
              </a:solidFill>
              <a:latin typeface="Lato Light" panose="020F0502020204030203" pitchFamily="34" charset="0"/>
            </a:endParaRPr>
          </a:p>
          <a:p>
            <a:pPr algn="ctr" defTabSz="914217"/>
            <a:r>
              <a:rPr lang="en-GB" sz="1100" kern="0" dirty="0">
                <a:solidFill>
                  <a:srgbClr val="FFFFFF"/>
                </a:solidFill>
                <a:latin typeface="Lato Light" panose="020F0502020204030203" pitchFamily="34" charset="0"/>
              </a:rPr>
              <a:t>Bargaining power of suppliers</a:t>
            </a:r>
          </a:p>
          <a:p>
            <a:pPr algn="ctr" defTabSz="914217"/>
            <a:endParaRPr lang="en-GB" sz="1100" kern="0" dirty="0">
              <a:solidFill>
                <a:srgbClr val="FFFFFF"/>
              </a:solidFill>
              <a:latin typeface="Lato Light" panose="020F0502020204030203" pitchFamily="34" charset="0"/>
            </a:endParaRPr>
          </a:p>
        </p:txBody>
      </p:sp>
      <p:sp>
        <p:nvSpPr>
          <p:cNvPr id="3" name="Rectangle 2">
            <a:extLst>
              <a:ext uri="{FF2B5EF4-FFF2-40B4-BE49-F238E27FC236}">
                <a16:creationId xmlns:a16="http://schemas.microsoft.com/office/drawing/2014/main" id="{13159A4E-D55E-45F9-8E28-F32876B0D992}"/>
              </a:ext>
            </a:extLst>
          </p:cNvPr>
          <p:cNvSpPr/>
          <p:nvPr/>
        </p:nvSpPr>
        <p:spPr>
          <a:xfrm>
            <a:off x="3540978" y="1230696"/>
            <a:ext cx="1272162" cy="565336"/>
          </a:xfrm>
          <a:prstGeom prst="rect">
            <a:avLst/>
          </a:prstGeom>
          <a:solidFill>
            <a:srgbClr val="0091B5"/>
          </a:solidFill>
          <a:ln w="12700" cap="flat" cmpd="sng" algn="ctr">
            <a:noFill/>
            <a:prstDash val="solid"/>
            <a:miter lim="800000"/>
          </a:ln>
          <a:effectLst/>
        </p:spPr>
        <p:txBody>
          <a:bodyPr rtlCol="0" anchor="ctr"/>
          <a:lstStyle/>
          <a:p>
            <a:pPr algn="ctr" defTabSz="914217"/>
            <a:endParaRPr lang="en-GB" sz="1100" kern="0" dirty="0">
              <a:solidFill>
                <a:srgbClr val="FFFFFF"/>
              </a:solidFill>
              <a:latin typeface="Lato Light" panose="020F0502020204030203" pitchFamily="34" charset="0"/>
            </a:endParaRPr>
          </a:p>
          <a:p>
            <a:pPr algn="ctr" defTabSz="914217"/>
            <a:r>
              <a:rPr lang="en-GB" sz="1100" kern="0" dirty="0">
                <a:solidFill>
                  <a:srgbClr val="FFFFFF"/>
                </a:solidFill>
                <a:latin typeface="Lato Light" panose="020F0502020204030203" pitchFamily="34" charset="0"/>
              </a:rPr>
              <a:t>Threat of new entrants </a:t>
            </a:r>
          </a:p>
          <a:p>
            <a:pPr algn="ctr" defTabSz="914217"/>
            <a:endParaRPr lang="en-GB" sz="1100" kern="0" dirty="0">
              <a:solidFill>
                <a:srgbClr val="FFFFFF"/>
              </a:solidFill>
              <a:latin typeface="Lato Light" panose="020F0502020204030203" pitchFamily="34" charset="0"/>
            </a:endParaRPr>
          </a:p>
        </p:txBody>
      </p:sp>
      <p:sp>
        <p:nvSpPr>
          <p:cNvPr id="16" name="Rectangle 15">
            <a:extLst>
              <a:ext uri="{FF2B5EF4-FFF2-40B4-BE49-F238E27FC236}">
                <a16:creationId xmlns:a16="http://schemas.microsoft.com/office/drawing/2014/main" id="{0CACFAAD-9108-4D70-9CAD-90CA7D72BA3C}"/>
              </a:ext>
            </a:extLst>
          </p:cNvPr>
          <p:cNvSpPr/>
          <p:nvPr/>
        </p:nvSpPr>
        <p:spPr>
          <a:xfrm>
            <a:off x="3463833" y="5563965"/>
            <a:ext cx="1272162" cy="554012"/>
          </a:xfrm>
          <a:prstGeom prst="rect">
            <a:avLst/>
          </a:prstGeom>
          <a:solidFill>
            <a:srgbClr val="0091B5"/>
          </a:solidFill>
          <a:ln w="12700" cap="flat" cmpd="sng" algn="ctr">
            <a:noFill/>
            <a:prstDash val="solid"/>
            <a:miter lim="800000"/>
          </a:ln>
          <a:effectLst/>
        </p:spPr>
        <p:txBody>
          <a:bodyPr rtlCol="0" anchor="ctr"/>
          <a:lstStyle/>
          <a:p>
            <a:pPr algn="ctr" defTabSz="914217"/>
            <a:endParaRPr lang="en-GB" sz="1100" kern="0" dirty="0">
              <a:solidFill>
                <a:srgbClr val="FFFFFF"/>
              </a:solidFill>
              <a:latin typeface="Lato Light" panose="020F0502020204030203" pitchFamily="34" charset="0"/>
            </a:endParaRPr>
          </a:p>
          <a:p>
            <a:pPr algn="ctr" defTabSz="914217"/>
            <a:r>
              <a:rPr lang="en-GB" sz="1100" kern="0" dirty="0">
                <a:solidFill>
                  <a:srgbClr val="FFFFFF"/>
                </a:solidFill>
                <a:latin typeface="Lato Light" panose="020F0502020204030203" pitchFamily="34" charset="0"/>
              </a:rPr>
              <a:t>Threat of substitute products</a:t>
            </a:r>
          </a:p>
          <a:p>
            <a:pPr algn="ctr" defTabSz="914217"/>
            <a:endParaRPr lang="en-GB" sz="1100" kern="0" dirty="0">
              <a:solidFill>
                <a:srgbClr val="FFFFFF"/>
              </a:solidFill>
              <a:latin typeface="Lato Light" panose="020F0502020204030203" pitchFamily="34" charset="0"/>
            </a:endParaRPr>
          </a:p>
        </p:txBody>
      </p:sp>
      <p:sp>
        <p:nvSpPr>
          <p:cNvPr id="18" name="Rectangle 17">
            <a:extLst>
              <a:ext uri="{FF2B5EF4-FFF2-40B4-BE49-F238E27FC236}">
                <a16:creationId xmlns:a16="http://schemas.microsoft.com/office/drawing/2014/main" id="{F5940466-0BC2-4C93-9CE6-F338593433D1}"/>
              </a:ext>
            </a:extLst>
          </p:cNvPr>
          <p:cNvSpPr/>
          <p:nvPr/>
        </p:nvSpPr>
        <p:spPr>
          <a:xfrm>
            <a:off x="6174123" y="3364862"/>
            <a:ext cx="1223008" cy="601268"/>
          </a:xfrm>
          <a:prstGeom prst="rect">
            <a:avLst/>
          </a:prstGeom>
          <a:solidFill>
            <a:srgbClr val="0091B5"/>
          </a:solidFill>
          <a:ln w="12700" cap="flat" cmpd="sng" algn="ctr">
            <a:noFill/>
            <a:prstDash val="solid"/>
            <a:miter lim="800000"/>
          </a:ln>
          <a:effectLst/>
        </p:spPr>
        <p:txBody>
          <a:bodyPr rtlCol="0" anchor="ctr"/>
          <a:lstStyle/>
          <a:p>
            <a:pPr algn="ctr" defTabSz="914217"/>
            <a:endParaRPr lang="en-GB" sz="1100" kern="0" dirty="0">
              <a:solidFill>
                <a:srgbClr val="FFFFFF"/>
              </a:solidFill>
              <a:latin typeface="Lato Light" panose="020F0502020204030203" pitchFamily="34" charset="0"/>
            </a:endParaRPr>
          </a:p>
          <a:p>
            <a:pPr algn="ctr" defTabSz="914217"/>
            <a:r>
              <a:rPr lang="en-GB" sz="1100" kern="0" dirty="0">
                <a:solidFill>
                  <a:srgbClr val="FFFFFF"/>
                </a:solidFill>
                <a:latin typeface="Lato Light" panose="020F0502020204030203" pitchFamily="34" charset="0"/>
              </a:rPr>
              <a:t>Bargaining power of buyers </a:t>
            </a:r>
          </a:p>
          <a:p>
            <a:pPr algn="ctr" defTabSz="914217"/>
            <a:endParaRPr lang="en-GB" sz="1100" kern="0" dirty="0">
              <a:solidFill>
                <a:srgbClr val="FFFFFF"/>
              </a:solidFill>
              <a:latin typeface="Lato Light" panose="020F0502020204030203" pitchFamily="34" charset="0"/>
            </a:endParaRPr>
          </a:p>
        </p:txBody>
      </p:sp>
      <p:sp>
        <p:nvSpPr>
          <p:cNvPr id="20" name="TextBox 19">
            <a:extLst>
              <a:ext uri="{FF2B5EF4-FFF2-40B4-BE49-F238E27FC236}">
                <a16:creationId xmlns:a16="http://schemas.microsoft.com/office/drawing/2014/main" id="{59B8DD71-0151-4E69-A98A-AD0A8A4FE911}"/>
              </a:ext>
            </a:extLst>
          </p:cNvPr>
          <p:cNvSpPr txBox="1"/>
          <p:nvPr/>
        </p:nvSpPr>
        <p:spPr>
          <a:xfrm>
            <a:off x="747860" y="1607806"/>
            <a:ext cx="249515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rPr>
              <a:t>Rivalry among existing competitors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No of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Diversity of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Concentration of industry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Industry growth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Quality differences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Brand loyalty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Barriers to exit</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Switching costs </a:t>
            </a:r>
          </a:p>
        </p:txBody>
      </p:sp>
      <p:sp>
        <p:nvSpPr>
          <p:cNvPr id="22" name="TextBox 21">
            <a:extLst>
              <a:ext uri="{FF2B5EF4-FFF2-40B4-BE49-F238E27FC236}">
                <a16:creationId xmlns:a16="http://schemas.microsoft.com/office/drawing/2014/main" id="{D56A5338-6F74-4EB5-A9ED-2E371D0FBFCA}"/>
              </a:ext>
            </a:extLst>
          </p:cNvPr>
          <p:cNvSpPr txBox="1"/>
          <p:nvPr/>
        </p:nvSpPr>
        <p:spPr>
          <a:xfrm>
            <a:off x="5702081" y="1512567"/>
            <a:ext cx="298112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rPr>
              <a:t>Threat of new entrants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Barriers to entry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Economies of scale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Brand loyalty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Capital requirements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Cumulative experience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Government policies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Access to distribution channels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Switching costs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endParaRPr>
          </a:p>
        </p:txBody>
      </p:sp>
      <p:sp>
        <p:nvSpPr>
          <p:cNvPr id="23" name="TextBox 22">
            <a:extLst>
              <a:ext uri="{FF2B5EF4-FFF2-40B4-BE49-F238E27FC236}">
                <a16:creationId xmlns:a16="http://schemas.microsoft.com/office/drawing/2014/main" id="{DF666E23-9998-479C-A7BA-C4A00FDE181D}"/>
              </a:ext>
            </a:extLst>
          </p:cNvPr>
          <p:cNvSpPr txBox="1"/>
          <p:nvPr/>
        </p:nvSpPr>
        <p:spPr>
          <a:xfrm>
            <a:off x="5702080" y="4420448"/>
            <a:ext cx="2981127" cy="1477328"/>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rPr>
              <a:t>Bargaining power of buyers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No of customers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Size of each customer order</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Differences between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Price sensitivity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Buyers ability to differentiate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Buyers information availability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Switching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endParaRPr>
          </a:p>
        </p:txBody>
      </p:sp>
      <p:sp>
        <p:nvSpPr>
          <p:cNvPr id="25" name="TextBox 24">
            <a:extLst>
              <a:ext uri="{FF2B5EF4-FFF2-40B4-BE49-F238E27FC236}">
                <a16:creationId xmlns:a16="http://schemas.microsoft.com/office/drawing/2014/main" id="{9C8E92A9-F32B-47A1-824C-BEA83278EDD6}"/>
              </a:ext>
            </a:extLst>
          </p:cNvPr>
          <p:cNvSpPr txBox="1"/>
          <p:nvPr/>
        </p:nvSpPr>
        <p:spPr>
          <a:xfrm>
            <a:off x="3385527" y="3185075"/>
            <a:ext cx="177348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panose="020F0502020204030203"/>
                <a:ea typeface="+mn-ea"/>
                <a:cs typeface="+mn-cs"/>
              </a:rPr>
              <a:t>Rivalry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panose="020F0502020204030203"/>
                <a:ea typeface="+mn-ea"/>
                <a:cs typeface="+mn-cs"/>
              </a:rPr>
              <a:t>among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panose="020F0502020204030203"/>
                <a:ea typeface="+mn-ea"/>
                <a:cs typeface="+mn-cs"/>
              </a:rPr>
              <a:t>existing competitors </a:t>
            </a:r>
          </a:p>
        </p:txBody>
      </p:sp>
      <p:sp>
        <p:nvSpPr>
          <p:cNvPr id="27" name="TextBox 26">
            <a:extLst>
              <a:ext uri="{FF2B5EF4-FFF2-40B4-BE49-F238E27FC236}">
                <a16:creationId xmlns:a16="http://schemas.microsoft.com/office/drawing/2014/main" id="{CB1AE74D-DE45-417A-842C-D493159F75DF}"/>
              </a:ext>
            </a:extLst>
          </p:cNvPr>
          <p:cNvSpPr txBox="1"/>
          <p:nvPr/>
        </p:nvSpPr>
        <p:spPr>
          <a:xfrm>
            <a:off x="482706" y="4046538"/>
            <a:ext cx="2981127" cy="892552"/>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rPr>
              <a:t>Bargaining power of suppliers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No &amp; size od suppliers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Uniqueness of suppliers product</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Focal companies ability to substitute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endParaRPr>
          </a:p>
        </p:txBody>
      </p:sp>
      <p:sp>
        <p:nvSpPr>
          <p:cNvPr id="28" name="TextBox 27">
            <a:extLst>
              <a:ext uri="{FF2B5EF4-FFF2-40B4-BE49-F238E27FC236}">
                <a16:creationId xmlns:a16="http://schemas.microsoft.com/office/drawing/2014/main" id="{1154A019-4D61-4C66-88D5-80FA73F30B93}"/>
              </a:ext>
            </a:extLst>
          </p:cNvPr>
          <p:cNvSpPr txBox="1"/>
          <p:nvPr/>
        </p:nvSpPr>
        <p:spPr>
          <a:xfrm>
            <a:off x="747860" y="4981303"/>
            <a:ext cx="3383974" cy="1015663"/>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rPr>
              <a:t>Threat of substitute products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No of substitute products available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Buyers propensity to substitute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Relative price performance of substitute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Perceived level of product differentiation</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panose="020F0502020204030203"/>
                <a:ea typeface="+mn-ea"/>
                <a:cs typeface="+mn-cs"/>
              </a:rPr>
              <a:t>Switching costs</a:t>
            </a:r>
            <a:endParaRPr kumimoji="0" lang="en-GB" sz="1000" b="1" i="0" u="none" strike="noStrike" kern="1200" cap="none" spc="0" normalizeH="0" baseline="0" noProof="0" dirty="0">
              <a:ln>
                <a:noFill/>
              </a:ln>
              <a:solidFill>
                <a:prstClr val="black"/>
              </a:solidFill>
              <a:effectLst/>
              <a:uLnTx/>
              <a:uFillTx/>
              <a:latin typeface="Lato" panose="020F0502020204030203"/>
              <a:ea typeface="+mn-ea"/>
              <a:cs typeface="+mn-cs"/>
            </a:endParaRPr>
          </a:p>
        </p:txBody>
      </p:sp>
      <p:sp>
        <p:nvSpPr>
          <p:cNvPr id="4" name="TextBox 3">
            <a:extLst>
              <a:ext uri="{FF2B5EF4-FFF2-40B4-BE49-F238E27FC236}">
                <a16:creationId xmlns:a16="http://schemas.microsoft.com/office/drawing/2014/main" id="{D91674DB-0CBA-4D88-97DC-827253182A99}"/>
              </a:ext>
            </a:extLst>
          </p:cNvPr>
          <p:cNvSpPr txBox="1"/>
          <p:nvPr/>
        </p:nvSpPr>
        <p:spPr>
          <a:xfrm>
            <a:off x="8171599" y="1704624"/>
            <a:ext cx="3838315" cy="415498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Rivalry – Industry growth, fixed costs/value added, product differences, brand identity, switching costs, diversity of competitors, exit barriers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New entrants – Economics of scale, proprietary product differences, brand identity, switching costs, capital requirements, access to distribution, absolute cost advantages, learning curve, access to necessary inputs, government policy, expected retaliation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 Buyers – Bargaining leverage, buyer purchase volume, buyer switching costs, buyer information, substitute products, price sensitivity, product differences, brand identity, impact on quality/performance, decision makers’ incentives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Suppliers – Differentiation of inputs, switching costs of suppliers and firms in the industry, presence of substitute inputs, supplier concentration, importance of volume supplier, cost relative to total purchases in the industry, impact of inputs on costs or differentiation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Substitutes – Relative price performance of substitutes, switching costs, buyer propensity to substitute </a:t>
            </a:r>
          </a:p>
        </p:txBody>
      </p:sp>
      <p:cxnSp>
        <p:nvCxnSpPr>
          <p:cNvPr id="6" name="Straight Connector 5">
            <a:extLst>
              <a:ext uri="{FF2B5EF4-FFF2-40B4-BE49-F238E27FC236}">
                <a16:creationId xmlns:a16="http://schemas.microsoft.com/office/drawing/2014/main" id="{D828F726-2A1B-43C9-A4A6-EEA3028C984B}"/>
              </a:ext>
            </a:extLst>
          </p:cNvPr>
          <p:cNvCxnSpPr>
            <a:cxnSpLocks/>
          </p:cNvCxnSpPr>
          <p:nvPr/>
        </p:nvCxnSpPr>
        <p:spPr>
          <a:xfrm>
            <a:off x="8067611" y="1777380"/>
            <a:ext cx="26843" cy="43405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EEEBD1-37A4-46C2-B144-1434A77B24F9}"/>
              </a:ext>
            </a:extLst>
          </p:cNvPr>
          <p:cNvSpPr txBox="1"/>
          <p:nvPr/>
        </p:nvSpPr>
        <p:spPr>
          <a:xfrm>
            <a:off x="782148" y="725323"/>
            <a:ext cx="115592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rgbClr val="000000"/>
              </a:solidFill>
              <a:effectLst/>
              <a:uLnTx/>
              <a:uFillTx/>
              <a:latin typeface="Lato"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Lato" panose="020F0502020204030203"/>
                <a:ea typeface="+mn-ea"/>
                <a:cs typeface="+mn-cs"/>
              </a:rPr>
              <a:t>Porter’s Five Forces. The framework is used to assess the attractiveness and profit potential of an industry or firm by analysing the 5 key forces active upon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Lato" panose="020F0502020204030203"/>
              <a:ea typeface="+mn-ea"/>
              <a:cs typeface="+mn-cs"/>
            </a:endParaRPr>
          </a:p>
        </p:txBody>
      </p:sp>
      <p:sp>
        <p:nvSpPr>
          <p:cNvPr id="29" name="TextBox 28">
            <a:extLst>
              <a:ext uri="{FF2B5EF4-FFF2-40B4-BE49-F238E27FC236}">
                <a16:creationId xmlns:a16="http://schemas.microsoft.com/office/drawing/2014/main" id="{872024B9-D40F-42BE-B596-7B3BB47FF5E0}"/>
              </a:ext>
            </a:extLst>
          </p:cNvPr>
          <p:cNvSpPr txBox="1"/>
          <p:nvPr/>
        </p:nvSpPr>
        <p:spPr>
          <a:xfrm>
            <a:off x="8872" y="5104"/>
            <a:ext cx="9525741" cy="830997"/>
          </a:xfrm>
          <a:prstGeom prst="rect">
            <a:avLst/>
          </a:prstGeom>
          <a:noFill/>
          <a:ln>
            <a:noFill/>
          </a:ln>
        </p:spPr>
        <p:txBody>
          <a:bodyPr wrap="square" rtlCol="0">
            <a:spAutoFit/>
          </a:bodyPr>
          <a:lstStyle/>
          <a:p>
            <a:pPr defTabSz="435356">
              <a:defRPr/>
            </a:pPr>
            <a:r>
              <a:rPr lang="en-US" sz="3200" b="1" dirty="0">
                <a:solidFill>
                  <a:srgbClr val="2A4A8B"/>
                </a:solidFill>
                <a:latin typeface="Poppins" panose="00000500000000000000" pitchFamily="2" charset="0"/>
                <a:cs typeface="Poppins" panose="00000500000000000000" pitchFamily="2" charset="0"/>
              </a:rPr>
              <a:t>Distribution Partner Search</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Analysis - Porters 5 Forces</a:t>
            </a:r>
          </a:p>
        </p:txBody>
      </p:sp>
      <p:pic>
        <p:nvPicPr>
          <p:cNvPr id="30" name="Picture 29" descr="Logo&#10;&#10;Description automatically generated">
            <a:extLst>
              <a:ext uri="{FF2B5EF4-FFF2-40B4-BE49-F238E27FC236}">
                <a16:creationId xmlns:a16="http://schemas.microsoft.com/office/drawing/2014/main" id="{32EFC900-97FC-4ED6-84B7-242B21FC2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5" name="Footer Placeholder 4">
            <a:extLst>
              <a:ext uri="{FF2B5EF4-FFF2-40B4-BE49-F238E27FC236}">
                <a16:creationId xmlns:a16="http://schemas.microsoft.com/office/drawing/2014/main" id="{B682E26E-53DD-4F52-A557-6AD229BF15AD}"/>
              </a:ext>
            </a:extLst>
          </p:cNvPr>
          <p:cNvSpPr>
            <a:spLocks noGrp="1"/>
          </p:cNvSpPr>
          <p:nvPr>
            <p:ph type="ftr" sz="quarter" idx="11"/>
          </p:nvPr>
        </p:nvSpPr>
        <p:spPr/>
        <p:txBody>
          <a:bodyPr/>
          <a:lstStyle/>
          <a:p>
            <a:r>
              <a:rPr lang="en-GB"/>
              <a:t>www.upskilpro.com</a:t>
            </a:r>
          </a:p>
        </p:txBody>
      </p:sp>
      <p:sp>
        <p:nvSpPr>
          <p:cNvPr id="8" name="Slide Number Placeholder 7">
            <a:extLst>
              <a:ext uri="{FF2B5EF4-FFF2-40B4-BE49-F238E27FC236}">
                <a16:creationId xmlns:a16="http://schemas.microsoft.com/office/drawing/2014/main" id="{421F10F7-327A-4FEF-9D93-F1EB7BA2F826}"/>
              </a:ext>
            </a:extLst>
          </p:cNvPr>
          <p:cNvSpPr>
            <a:spLocks noGrp="1"/>
          </p:cNvSpPr>
          <p:nvPr>
            <p:ph type="sldNum" sz="quarter" idx="12"/>
          </p:nvPr>
        </p:nvSpPr>
        <p:spPr/>
        <p:txBody>
          <a:bodyPr/>
          <a:lstStyle/>
          <a:p>
            <a:fld id="{C78A94D8-6129-47FC-8647-F2BFC87A2450}" type="slidenum">
              <a:rPr lang="en-GB" smtClean="0"/>
              <a:t>10</a:t>
            </a:fld>
            <a:endParaRPr lang="en-GB"/>
          </a:p>
        </p:txBody>
      </p:sp>
    </p:spTree>
    <p:extLst>
      <p:ext uri="{BB962C8B-B14F-4D97-AF65-F5344CB8AC3E}">
        <p14:creationId xmlns:p14="http://schemas.microsoft.com/office/powerpoint/2010/main" val="279137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A479B6-B418-4403-BA4D-4D4081C13F3C}"/>
              </a:ext>
            </a:extLst>
          </p:cNvPr>
          <p:cNvPicPr>
            <a:picLocks noChangeAspect="1"/>
          </p:cNvPicPr>
          <p:nvPr/>
        </p:nvPicPr>
        <p:blipFill>
          <a:blip r:embed="rId2"/>
          <a:stretch>
            <a:fillRect/>
          </a:stretch>
        </p:blipFill>
        <p:spPr>
          <a:xfrm>
            <a:off x="6740979" y="831889"/>
            <a:ext cx="4590323" cy="5410940"/>
          </a:xfrm>
          <a:prstGeom prst="rect">
            <a:avLst/>
          </a:prstGeom>
        </p:spPr>
      </p:pic>
      <p:pic>
        <p:nvPicPr>
          <p:cNvPr id="3" name="Picture 2">
            <a:extLst>
              <a:ext uri="{FF2B5EF4-FFF2-40B4-BE49-F238E27FC236}">
                <a16:creationId xmlns:a16="http://schemas.microsoft.com/office/drawing/2014/main" id="{6E72BE55-7794-4628-8EF4-82CAD81D6A30}"/>
              </a:ext>
            </a:extLst>
          </p:cNvPr>
          <p:cNvPicPr>
            <a:picLocks noChangeAspect="1"/>
          </p:cNvPicPr>
          <p:nvPr/>
        </p:nvPicPr>
        <p:blipFill>
          <a:blip r:embed="rId3"/>
          <a:stretch>
            <a:fillRect/>
          </a:stretch>
        </p:blipFill>
        <p:spPr>
          <a:xfrm>
            <a:off x="0" y="1890944"/>
            <a:ext cx="6252485" cy="3875102"/>
          </a:xfrm>
          <a:prstGeom prst="rect">
            <a:avLst/>
          </a:prstGeom>
        </p:spPr>
      </p:pic>
      <p:sp>
        <p:nvSpPr>
          <p:cNvPr id="8" name="TextBox 7">
            <a:extLst>
              <a:ext uri="{FF2B5EF4-FFF2-40B4-BE49-F238E27FC236}">
                <a16:creationId xmlns:a16="http://schemas.microsoft.com/office/drawing/2014/main" id="{D3427DAD-9B86-49B5-ABE6-B95DCCB74B3E}"/>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Analysis - Porters 5 Forces</a:t>
            </a:r>
          </a:p>
        </p:txBody>
      </p:sp>
      <p:pic>
        <p:nvPicPr>
          <p:cNvPr id="9" name="Picture 8" descr="Logo&#10;&#10;Description automatically generated">
            <a:extLst>
              <a:ext uri="{FF2B5EF4-FFF2-40B4-BE49-F238E27FC236}">
                <a16:creationId xmlns:a16="http://schemas.microsoft.com/office/drawing/2014/main" id="{2CC80F92-EFF0-4AF1-A537-999BF4714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4" name="Footer Placeholder 3">
            <a:extLst>
              <a:ext uri="{FF2B5EF4-FFF2-40B4-BE49-F238E27FC236}">
                <a16:creationId xmlns:a16="http://schemas.microsoft.com/office/drawing/2014/main" id="{5B6C3F97-2EB6-4594-86E8-CFE7CAE55525}"/>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B84F00A4-F481-4EA4-B0D0-8574CA2B7F23}"/>
              </a:ext>
            </a:extLst>
          </p:cNvPr>
          <p:cNvSpPr>
            <a:spLocks noGrp="1"/>
          </p:cNvSpPr>
          <p:nvPr>
            <p:ph type="sldNum" sz="quarter" idx="12"/>
          </p:nvPr>
        </p:nvSpPr>
        <p:spPr/>
        <p:txBody>
          <a:bodyPr/>
          <a:lstStyle/>
          <a:p>
            <a:fld id="{C78A94D8-6129-47FC-8647-F2BFC87A2450}" type="slidenum">
              <a:rPr lang="en-GB" smtClean="0"/>
              <a:t>11</a:t>
            </a:fld>
            <a:endParaRPr lang="en-GB"/>
          </a:p>
        </p:txBody>
      </p:sp>
    </p:spTree>
    <p:extLst>
      <p:ext uri="{BB962C8B-B14F-4D97-AF65-F5344CB8AC3E}">
        <p14:creationId xmlns:p14="http://schemas.microsoft.com/office/powerpoint/2010/main" val="365868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606839F8-6C2A-48A7-89E2-69CEEAB4C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2" name="TextBox 11">
            <a:extLst>
              <a:ext uri="{FF2B5EF4-FFF2-40B4-BE49-F238E27FC236}">
                <a16:creationId xmlns:a16="http://schemas.microsoft.com/office/drawing/2014/main" id="{A5678020-C7FB-41AE-A038-E09AFCE9A1F2}"/>
              </a:ext>
            </a:extLst>
          </p:cNvPr>
          <p:cNvSpPr txBox="1"/>
          <p:nvPr/>
        </p:nvSpPr>
        <p:spPr>
          <a:xfrm>
            <a:off x="2695109" y="2774589"/>
            <a:ext cx="7079942" cy="1077218"/>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Analysis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PESTLE Analysis</a:t>
            </a:r>
          </a:p>
        </p:txBody>
      </p:sp>
      <p:sp>
        <p:nvSpPr>
          <p:cNvPr id="3" name="Footer Placeholder 2">
            <a:extLst>
              <a:ext uri="{FF2B5EF4-FFF2-40B4-BE49-F238E27FC236}">
                <a16:creationId xmlns:a16="http://schemas.microsoft.com/office/drawing/2014/main" id="{F612D956-E4AD-4384-8040-067F53A1287F}"/>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ED9EBA37-418B-4571-8530-A91F5E09C747}"/>
              </a:ext>
            </a:extLst>
          </p:cNvPr>
          <p:cNvSpPr>
            <a:spLocks noGrp="1"/>
          </p:cNvSpPr>
          <p:nvPr>
            <p:ph type="sldNum" sz="quarter" idx="12"/>
          </p:nvPr>
        </p:nvSpPr>
        <p:spPr/>
        <p:txBody>
          <a:bodyPr/>
          <a:lstStyle/>
          <a:p>
            <a:fld id="{C78A94D8-6129-47FC-8647-F2BFC87A2450}" type="slidenum">
              <a:rPr lang="en-GB" smtClean="0"/>
              <a:t>12</a:t>
            </a:fld>
            <a:endParaRPr lang="en-GB"/>
          </a:p>
        </p:txBody>
      </p:sp>
    </p:spTree>
    <p:extLst>
      <p:ext uri="{BB962C8B-B14F-4D97-AF65-F5344CB8AC3E}">
        <p14:creationId xmlns:p14="http://schemas.microsoft.com/office/powerpoint/2010/main" val="263801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27">
            <a:extLst>
              <a:ext uri="{FF2B5EF4-FFF2-40B4-BE49-F238E27FC236}">
                <a16:creationId xmlns:a16="http://schemas.microsoft.com/office/drawing/2014/main" id="{CA4FEB1B-BDC2-4E8F-A8CE-FC28DA7D79F4}"/>
              </a:ext>
            </a:extLst>
          </p:cNvPr>
          <p:cNvSpPr/>
          <p:nvPr/>
        </p:nvSpPr>
        <p:spPr>
          <a:xfrm>
            <a:off x="1091989" y="1255616"/>
            <a:ext cx="1707771" cy="476822"/>
          </a:xfrm>
          <a:prstGeom prst="roundRect">
            <a:avLst>
              <a:gd name="adj" fmla="val 698"/>
            </a:avLst>
          </a:prstGeom>
          <a:solidFill>
            <a:srgbClr val="0091B5"/>
          </a:solidFill>
          <a:ln w="12700" cap="flat" cmpd="sng" algn="ctr">
            <a:noFill/>
            <a:prstDash val="solid"/>
            <a:miter lim="800000"/>
          </a:ln>
          <a:effectLst/>
        </p:spPr>
        <p:txBody>
          <a:bodyPr rtlCol="0" anchor="ctr"/>
          <a:lstStyle/>
          <a:p>
            <a:pPr algn="ctr" defTabSz="914217"/>
            <a:r>
              <a:rPr lang="en-GB" b="1" kern="0" dirty="0">
                <a:solidFill>
                  <a:srgbClr val="FFFFFF"/>
                </a:solidFill>
                <a:latin typeface="Lato Light" panose="020F0502020204030203" pitchFamily="34" charset="0"/>
                <a:sym typeface="Helvetica Neue"/>
              </a:rPr>
              <a:t>P</a:t>
            </a:r>
            <a:endParaRPr b="1" kern="0" dirty="0">
              <a:solidFill>
                <a:srgbClr val="FFFFFF"/>
              </a:solidFill>
              <a:latin typeface="Lato Light" panose="020F0502020204030203" pitchFamily="34" charset="0"/>
              <a:sym typeface="Helvetica Neue"/>
            </a:endParaRPr>
          </a:p>
        </p:txBody>
      </p:sp>
      <p:sp>
        <p:nvSpPr>
          <p:cNvPr id="4" name="Google Shape;158;p27">
            <a:extLst>
              <a:ext uri="{FF2B5EF4-FFF2-40B4-BE49-F238E27FC236}">
                <a16:creationId xmlns:a16="http://schemas.microsoft.com/office/drawing/2014/main" id="{E620FF31-8238-4116-A76B-70140062576E}"/>
              </a:ext>
            </a:extLst>
          </p:cNvPr>
          <p:cNvSpPr/>
          <p:nvPr/>
        </p:nvSpPr>
        <p:spPr>
          <a:xfrm>
            <a:off x="1091440" y="2156645"/>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Stringent measures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Protection of copy rights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Patent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Regulatory fees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Involvement in Labour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 </a:t>
            </a:r>
          </a:p>
        </p:txBody>
      </p:sp>
      <p:sp>
        <p:nvSpPr>
          <p:cNvPr id="6" name="Google Shape;158;p27">
            <a:extLst>
              <a:ext uri="{FF2B5EF4-FFF2-40B4-BE49-F238E27FC236}">
                <a16:creationId xmlns:a16="http://schemas.microsoft.com/office/drawing/2014/main" id="{9E247E13-6108-4402-82C7-6001E8E73A2A}"/>
              </a:ext>
            </a:extLst>
          </p:cNvPr>
          <p:cNvSpPr/>
          <p:nvPr/>
        </p:nvSpPr>
        <p:spPr>
          <a:xfrm>
            <a:off x="1093557" y="1756811"/>
            <a:ext cx="1707771" cy="476822"/>
          </a:xfrm>
          <a:prstGeom prst="roundRect">
            <a:avLst>
              <a:gd name="adj" fmla="val 698"/>
            </a:avLst>
          </a:prstGeom>
          <a:solidFill>
            <a:srgbClr val="DB5000"/>
          </a:solidFill>
          <a:ln w="12700" cap="flat" cmpd="sng" algn="ctr">
            <a:noFill/>
            <a:prstDash val="solid"/>
            <a:miter lim="800000"/>
          </a:ln>
          <a:effectLst/>
        </p:spPr>
        <p:txBody>
          <a:bodyPr wrap="square" rtlCol="0" anchor="ctr"/>
          <a:lstStyle/>
          <a:p>
            <a:pPr algn="ctr" defTabSz="914217"/>
            <a:r>
              <a:rPr lang="en-GB" sz="1050" b="1" kern="0" dirty="0">
                <a:solidFill>
                  <a:srgbClr val="FFFFFF"/>
                </a:solidFill>
                <a:latin typeface="Lato Light" panose="020F0502020204030203"/>
                <a:sym typeface="Helvetica Neue"/>
              </a:rPr>
              <a:t>Political </a:t>
            </a:r>
            <a:endParaRPr sz="1050" b="1" kern="0" dirty="0">
              <a:solidFill>
                <a:srgbClr val="FFFFFF"/>
              </a:solidFill>
              <a:latin typeface="Lato Light" panose="020F0502020204030203"/>
              <a:sym typeface="Helvetica Neue"/>
            </a:endParaRPr>
          </a:p>
        </p:txBody>
      </p:sp>
      <p:sp>
        <p:nvSpPr>
          <p:cNvPr id="8" name="Google Shape;158;p27">
            <a:extLst>
              <a:ext uri="{FF2B5EF4-FFF2-40B4-BE49-F238E27FC236}">
                <a16:creationId xmlns:a16="http://schemas.microsoft.com/office/drawing/2014/main" id="{A9CF6BD6-4C0E-4663-A8B4-1A3601EE7135}"/>
              </a:ext>
            </a:extLst>
          </p:cNvPr>
          <p:cNvSpPr/>
          <p:nvPr/>
        </p:nvSpPr>
        <p:spPr>
          <a:xfrm>
            <a:off x="2847657" y="1251053"/>
            <a:ext cx="1707771" cy="476822"/>
          </a:xfrm>
          <a:prstGeom prst="roundRect">
            <a:avLst>
              <a:gd name="adj" fmla="val 698"/>
            </a:avLst>
          </a:prstGeom>
          <a:solidFill>
            <a:srgbClr val="0091B5"/>
          </a:solidFill>
          <a:ln w="12700" cap="flat" cmpd="sng" algn="ctr">
            <a:noFill/>
            <a:prstDash val="solid"/>
            <a:miter lim="800000"/>
          </a:ln>
          <a:effectLst/>
        </p:spPr>
        <p:txBody>
          <a:bodyPr rtlCol="0" anchor="ctr"/>
          <a:lstStyle/>
          <a:p>
            <a:pPr algn="ctr" defTabSz="914217"/>
            <a:r>
              <a:rPr lang="en-GB" b="1" kern="0" dirty="0">
                <a:solidFill>
                  <a:srgbClr val="FFFFFF"/>
                </a:solidFill>
                <a:latin typeface="Lato Light" panose="020F0502020204030203" pitchFamily="34" charset="0"/>
                <a:sym typeface="Helvetica Neue"/>
              </a:rPr>
              <a:t>E</a:t>
            </a:r>
            <a:endParaRPr b="1" kern="0" dirty="0">
              <a:solidFill>
                <a:srgbClr val="FFFFFF"/>
              </a:solidFill>
              <a:latin typeface="Lato Light" panose="020F0502020204030203" pitchFamily="34" charset="0"/>
              <a:sym typeface="Helvetica Neue"/>
            </a:endParaRPr>
          </a:p>
        </p:txBody>
      </p:sp>
      <p:sp>
        <p:nvSpPr>
          <p:cNvPr id="10" name="Google Shape;158;p27">
            <a:extLst>
              <a:ext uri="{FF2B5EF4-FFF2-40B4-BE49-F238E27FC236}">
                <a16:creationId xmlns:a16="http://schemas.microsoft.com/office/drawing/2014/main" id="{8069C303-7D2F-4675-BF38-DA53983D7892}"/>
              </a:ext>
            </a:extLst>
          </p:cNvPr>
          <p:cNvSpPr/>
          <p:nvPr/>
        </p:nvSpPr>
        <p:spPr>
          <a:xfrm>
            <a:off x="2841262" y="216156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Conflict with customers that have high demand and occupy a large share of the business contribution or economy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Fragmented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Declining customer share of wallet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Price pressure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Higher taxes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Higher duties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Reliance on manufacturers abroad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Shorter life cycle leading to higher investments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12" name="Google Shape;158;p27">
            <a:extLst>
              <a:ext uri="{FF2B5EF4-FFF2-40B4-BE49-F238E27FC236}">
                <a16:creationId xmlns:a16="http://schemas.microsoft.com/office/drawing/2014/main" id="{6FF0821F-76F9-4DE1-8C2C-222EBE68BC15}"/>
              </a:ext>
            </a:extLst>
          </p:cNvPr>
          <p:cNvSpPr/>
          <p:nvPr/>
        </p:nvSpPr>
        <p:spPr>
          <a:xfrm>
            <a:off x="2851111" y="1761728"/>
            <a:ext cx="1707771" cy="476822"/>
          </a:xfrm>
          <a:prstGeom prst="roundRect">
            <a:avLst>
              <a:gd name="adj" fmla="val 698"/>
            </a:avLst>
          </a:prstGeom>
          <a:solidFill>
            <a:srgbClr val="DB5000"/>
          </a:solidFill>
          <a:ln w="12700" cap="flat" cmpd="sng" algn="ctr">
            <a:noFill/>
            <a:prstDash val="solid"/>
            <a:miter lim="800000"/>
          </a:ln>
          <a:effectLst/>
        </p:spPr>
        <p:txBody>
          <a:bodyPr wrap="square" rtlCol="0" anchor="ctr"/>
          <a:lstStyle/>
          <a:p>
            <a:pPr algn="ctr" defTabSz="914217"/>
            <a:r>
              <a:rPr lang="en-GB" sz="1050" b="1" kern="0" dirty="0">
                <a:solidFill>
                  <a:srgbClr val="FFFFFF"/>
                </a:solidFill>
                <a:latin typeface="Lato Light" panose="020F0502020204030203"/>
                <a:sym typeface="Helvetica Neue"/>
              </a:rPr>
              <a:t>Economic </a:t>
            </a:r>
            <a:endParaRPr sz="1050" b="1" kern="0" dirty="0">
              <a:solidFill>
                <a:srgbClr val="FFFFFF"/>
              </a:solidFill>
              <a:latin typeface="Lato Light" panose="020F0502020204030203"/>
              <a:sym typeface="Helvetica Neue"/>
            </a:endParaRPr>
          </a:p>
        </p:txBody>
      </p:sp>
      <p:sp>
        <p:nvSpPr>
          <p:cNvPr id="14" name="Google Shape;158;p27">
            <a:extLst>
              <a:ext uri="{FF2B5EF4-FFF2-40B4-BE49-F238E27FC236}">
                <a16:creationId xmlns:a16="http://schemas.microsoft.com/office/drawing/2014/main" id="{C10D462C-1136-462C-A2BC-A0875ADFFF9B}"/>
              </a:ext>
            </a:extLst>
          </p:cNvPr>
          <p:cNvSpPr/>
          <p:nvPr/>
        </p:nvSpPr>
        <p:spPr>
          <a:xfrm>
            <a:off x="4603325" y="1252070"/>
            <a:ext cx="1707771" cy="476822"/>
          </a:xfrm>
          <a:prstGeom prst="roundRect">
            <a:avLst>
              <a:gd name="adj" fmla="val 698"/>
            </a:avLst>
          </a:prstGeom>
          <a:solidFill>
            <a:srgbClr val="0091B5"/>
          </a:solidFill>
          <a:ln w="12700" cap="flat" cmpd="sng" algn="ctr">
            <a:noFill/>
            <a:prstDash val="solid"/>
            <a:miter lim="800000"/>
          </a:ln>
          <a:effectLst/>
        </p:spPr>
        <p:txBody>
          <a:bodyPr rtlCol="0" anchor="ctr"/>
          <a:lstStyle/>
          <a:p>
            <a:pPr algn="ctr" defTabSz="914217"/>
            <a:r>
              <a:rPr lang="en-GB" b="1" kern="0" dirty="0">
                <a:solidFill>
                  <a:srgbClr val="FFFFFF"/>
                </a:solidFill>
                <a:latin typeface="Lato Light" panose="020F0502020204030203" pitchFamily="34" charset="0"/>
                <a:sym typeface="Helvetica Neue"/>
              </a:rPr>
              <a:t>S</a:t>
            </a:r>
            <a:endParaRPr b="1" kern="0" dirty="0">
              <a:solidFill>
                <a:srgbClr val="FFFFFF"/>
              </a:solidFill>
              <a:latin typeface="Lato Light" panose="020F0502020204030203" pitchFamily="34" charset="0"/>
              <a:sym typeface="Helvetica Neue"/>
            </a:endParaRPr>
          </a:p>
        </p:txBody>
      </p:sp>
      <p:sp>
        <p:nvSpPr>
          <p:cNvPr id="16" name="Google Shape;158;p27">
            <a:extLst>
              <a:ext uri="{FF2B5EF4-FFF2-40B4-BE49-F238E27FC236}">
                <a16:creationId xmlns:a16="http://schemas.microsoft.com/office/drawing/2014/main" id="{9D27356A-68C7-4F5A-8F80-ABBCFFA91537}"/>
              </a:ext>
            </a:extLst>
          </p:cNvPr>
          <p:cNvSpPr/>
          <p:nvPr/>
        </p:nvSpPr>
        <p:spPr>
          <a:xfrm>
            <a:off x="4593568" y="214367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Lower birth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Lowe per capita consumption and spending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Product life cycle is shorter leading to difficulty in recovering investments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Unemployment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Emerging trends in ageing population and declining child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Pensionable age increased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Wage rates declining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18" name="Google Shape;158;p27">
            <a:extLst>
              <a:ext uri="{FF2B5EF4-FFF2-40B4-BE49-F238E27FC236}">
                <a16:creationId xmlns:a16="http://schemas.microsoft.com/office/drawing/2014/main" id="{CC50E2BB-0693-4D00-878D-8D4211C315A4}"/>
              </a:ext>
            </a:extLst>
          </p:cNvPr>
          <p:cNvSpPr/>
          <p:nvPr/>
        </p:nvSpPr>
        <p:spPr>
          <a:xfrm>
            <a:off x="4608665" y="1761594"/>
            <a:ext cx="1707771" cy="476822"/>
          </a:xfrm>
          <a:prstGeom prst="roundRect">
            <a:avLst>
              <a:gd name="adj" fmla="val 698"/>
            </a:avLst>
          </a:prstGeom>
          <a:solidFill>
            <a:srgbClr val="DB5000"/>
          </a:solidFill>
          <a:ln w="12700" cap="flat" cmpd="sng" algn="ctr">
            <a:noFill/>
            <a:prstDash val="solid"/>
            <a:miter lim="800000"/>
          </a:ln>
          <a:effectLst/>
        </p:spPr>
        <p:txBody>
          <a:bodyPr wrap="square" rtlCol="0" anchor="ctr"/>
          <a:lstStyle/>
          <a:p>
            <a:pPr algn="ctr" defTabSz="914217"/>
            <a:r>
              <a:rPr lang="en-GB" sz="1050" b="1" kern="0" dirty="0">
                <a:solidFill>
                  <a:srgbClr val="FFFFFF"/>
                </a:solidFill>
                <a:latin typeface="Lato Light" panose="020F0502020204030203"/>
                <a:sym typeface="Helvetica Neue"/>
              </a:rPr>
              <a:t>Social</a:t>
            </a:r>
            <a:endParaRPr sz="1050" b="1" kern="0" dirty="0">
              <a:solidFill>
                <a:srgbClr val="FFFFFF"/>
              </a:solidFill>
              <a:latin typeface="Lato Light" panose="020F0502020204030203"/>
              <a:sym typeface="Helvetica Neue"/>
            </a:endParaRPr>
          </a:p>
        </p:txBody>
      </p:sp>
      <p:sp>
        <p:nvSpPr>
          <p:cNvPr id="20" name="Google Shape;158;p27">
            <a:extLst>
              <a:ext uri="{FF2B5EF4-FFF2-40B4-BE49-F238E27FC236}">
                <a16:creationId xmlns:a16="http://schemas.microsoft.com/office/drawing/2014/main" id="{35EFDF52-7EA3-4E47-AFA5-58F81CDB1F31}"/>
              </a:ext>
            </a:extLst>
          </p:cNvPr>
          <p:cNvSpPr/>
          <p:nvPr/>
        </p:nvSpPr>
        <p:spPr>
          <a:xfrm>
            <a:off x="6358993" y="1256987"/>
            <a:ext cx="1707771" cy="476822"/>
          </a:xfrm>
          <a:prstGeom prst="roundRect">
            <a:avLst>
              <a:gd name="adj" fmla="val 698"/>
            </a:avLst>
          </a:prstGeom>
          <a:solidFill>
            <a:srgbClr val="0091B5"/>
          </a:solidFill>
          <a:ln w="12700" cap="flat" cmpd="sng" algn="ctr">
            <a:noFill/>
            <a:prstDash val="solid"/>
            <a:miter lim="800000"/>
          </a:ln>
          <a:effectLst/>
        </p:spPr>
        <p:txBody>
          <a:bodyPr rtlCol="0" anchor="ctr"/>
          <a:lstStyle/>
          <a:p>
            <a:pPr algn="ctr" defTabSz="914217"/>
            <a:r>
              <a:rPr lang="en-GB" b="1" kern="0" dirty="0">
                <a:solidFill>
                  <a:srgbClr val="FFFFFF"/>
                </a:solidFill>
                <a:latin typeface="Lato Light" panose="020F0502020204030203" pitchFamily="34" charset="0"/>
                <a:sym typeface="Helvetica Neue"/>
              </a:rPr>
              <a:t>T</a:t>
            </a:r>
            <a:endParaRPr b="1" kern="0" dirty="0">
              <a:solidFill>
                <a:srgbClr val="FFFFFF"/>
              </a:solidFill>
              <a:latin typeface="Lato Light" panose="020F0502020204030203" pitchFamily="34" charset="0"/>
              <a:sym typeface="Helvetica Neue"/>
            </a:endParaRPr>
          </a:p>
        </p:txBody>
      </p:sp>
      <p:sp>
        <p:nvSpPr>
          <p:cNvPr id="22" name="Google Shape;158;p27">
            <a:extLst>
              <a:ext uri="{FF2B5EF4-FFF2-40B4-BE49-F238E27FC236}">
                <a16:creationId xmlns:a16="http://schemas.microsoft.com/office/drawing/2014/main" id="{541A8696-E4BB-4F33-B1BA-23EBA9B459C5}"/>
              </a:ext>
            </a:extLst>
          </p:cNvPr>
          <p:cNvSpPr/>
          <p:nvPr/>
        </p:nvSpPr>
        <p:spPr>
          <a:xfrm>
            <a:off x="6361144" y="2148589"/>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Low copyright or Trade mark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Licensing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Intense competition from low cost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Technology gaps due to licencing or procedural delays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Raw material imports for technology specific production ( Rare earths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Import licensing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24" name="Google Shape;158;p27">
            <a:extLst>
              <a:ext uri="{FF2B5EF4-FFF2-40B4-BE49-F238E27FC236}">
                <a16:creationId xmlns:a16="http://schemas.microsoft.com/office/drawing/2014/main" id="{D076E318-1001-4573-B000-FD29D646E98F}"/>
              </a:ext>
            </a:extLst>
          </p:cNvPr>
          <p:cNvSpPr/>
          <p:nvPr/>
        </p:nvSpPr>
        <p:spPr>
          <a:xfrm>
            <a:off x="6366219" y="1757633"/>
            <a:ext cx="1707771" cy="476822"/>
          </a:xfrm>
          <a:prstGeom prst="roundRect">
            <a:avLst>
              <a:gd name="adj" fmla="val 698"/>
            </a:avLst>
          </a:prstGeom>
          <a:solidFill>
            <a:srgbClr val="DB5000"/>
          </a:solidFill>
          <a:ln w="12700" cap="flat" cmpd="sng" algn="ctr">
            <a:noFill/>
            <a:prstDash val="solid"/>
            <a:miter lim="800000"/>
          </a:ln>
          <a:effectLst/>
        </p:spPr>
        <p:txBody>
          <a:bodyPr wrap="square" rtlCol="0" anchor="ctr"/>
          <a:lstStyle/>
          <a:p>
            <a:pPr algn="ctr" defTabSz="914217"/>
            <a:r>
              <a:rPr lang="en-GB" sz="1050" b="1" kern="0" dirty="0">
                <a:solidFill>
                  <a:srgbClr val="FFFFFF"/>
                </a:solidFill>
                <a:latin typeface="Lato Light" panose="020F0502020204030203"/>
                <a:sym typeface="Helvetica Neue"/>
              </a:rPr>
              <a:t>Technological </a:t>
            </a:r>
            <a:endParaRPr sz="1050" b="1" kern="0" dirty="0">
              <a:solidFill>
                <a:srgbClr val="FFFFFF"/>
              </a:solidFill>
              <a:latin typeface="Lato Light" panose="020F0502020204030203"/>
              <a:sym typeface="Helvetica Neue"/>
            </a:endParaRPr>
          </a:p>
        </p:txBody>
      </p:sp>
      <p:sp>
        <p:nvSpPr>
          <p:cNvPr id="26" name="Title 8">
            <a:extLst>
              <a:ext uri="{FF2B5EF4-FFF2-40B4-BE49-F238E27FC236}">
                <a16:creationId xmlns:a16="http://schemas.microsoft.com/office/drawing/2014/main" id="{E36D0EFD-DF02-4DE2-AC5F-BC5B1DB0ECFB}"/>
              </a:ext>
            </a:extLst>
          </p:cNvPr>
          <p:cNvSpPr txBox="1">
            <a:spLocks/>
          </p:cNvSpPr>
          <p:nvPr/>
        </p:nvSpPr>
        <p:spPr>
          <a:xfrm rot="16200000">
            <a:off x="-521628" y="3484371"/>
            <a:ext cx="2641877" cy="544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 Drivers </a:t>
            </a:r>
          </a:p>
        </p:txBody>
      </p:sp>
      <p:sp>
        <p:nvSpPr>
          <p:cNvPr id="3" name="Google Shape;158;p27">
            <a:extLst>
              <a:ext uri="{FF2B5EF4-FFF2-40B4-BE49-F238E27FC236}">
                <a16:creationId xmlns:a16="http://schemas.microsoft.com/office/drawing/2014/main" id="{3A2EB96C-13C7-480D-857C-71D0107AEA9A}"/>
              </a:ext>
            </a:extLst>
          </p:cNvPr>
          <p:cNvSpPr/>
          <p:nvPr/>
        </p:nvSpPr>
        <p:spPr>
          <a:xfrm>
            <a:off x="8105783" y="1253641"/>
            <a:ext cx="1707771" cy="476822"/>
          </a:xfrm>
          <a:prstGeom prst="roundRect">
            <a:avLst>
              <a:gd name="adj" fmla="val 698"/>
            </a:avLst>
          </a:prstGeom>
          <a:solidFill>
            <a:srgbClr val="0091B5"/>
          </a:solidFill>
          <a:ln w="12700" cap="flat" cmpd="sng" algn="ctr">
            <a:noFill/>
            <a:prstDash val="solid"/>
            <a:miter lim="800000"/>
          </a:ln>
          <a:effectLst/>
        </p:spPr>
        <p:txBody>
          <a:bodyPr rtlCol="0" anchor="ctr"/>
          <a:lstStyle/>
          <a:p>
            <a:pPr algn="ctr" defTabSz="914217"/>
            <a:r>
              <a:rPr lang="en-GB" b="1" kern="0" dirty="0">
                <a:solidFill>
                  <a:srgbClr val="FFFFFF"/>
                </a:solidFill>
                <a:latin typeface="Lato Light" panose="020F0502020204030203" pitchFamily="34" charset="0"/>
                <a:sym typeface="Helvetica Neue"/>
              </a:rPr>
              <a:t>E</a:t>
            </a:r>
            <a:endParaRPr b="1" kern="0" dirty="0">
              <a:solidFill>
                <a:srgbClr val="FFFFFF"/>
              </a:solidFill>
              <a:latin typeface="Lato Light" panose="020F0502020204030203" pitchFamily="34" charset="0"/>
              <a:sym typeface="Helvetica Neue"/>
            </a:endParaRPr>
          </a:p>
        </p:txBody>
      </p:sp>
      <p:sp>
        <p:nvSpPr>
          <p:cNvPr id="5" name="Google Shape;158;p27">
            <a:extLst>
              <a:ext uri="{FF2B5EF4-FFF2-40B4-BE49-F238E27FC236}">
                <a16:creationId xmlns:a16="http://schemas.microsoft.com/office/drawing/2014/main" id="{E8980729-2452-4B95-845A-41BBA04DD711}"/>
              </a:ext>
            </a:extLst>
          </p:cNvPr>
          <p:cNvSpPr/>
          <p:nvPr/>
        </p:nvSpPr>
        <p:spPr>
          <a:xfrm>
            <a:off x="8101905" y="2145243"/>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Raw material shortage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Pollution &amp; Greenhouse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Carbon reduction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Carbon footprint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Environmental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Geographical location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  </a:t>
            </a:r>
          </a:p>
        </p:txBody>
      </p:sp>
      <p:sp>
        <p:nvSpPr>
          <p:cNvPr id="7" name="Google Shape;158;p27">
            <a:extLst>
              <a:ext uri="{FF2B5EF4-FFF2-40B4-BE49-F238E27FC236}">
                <a16:creationId xmlns:a16="http://schemas.microsoft.com/office/drawing/2014/main" id="{574AED94-02CC-46E5-8C26-4B05CD12AAC7}"/>
              </a:ext>
            </a:extLst>
          </p:cNvPr>
          <p:cNvSpPr/>
          <p:nvPr/>
        </p:nvSpPr>
        <p:spPr>
          <a:xfrm>
            <a:off x="8114895" y="1754287"/>
            <a:ext cx="1707771" cy="476822"/>
          </a:xfrm>
          <a:prstGeom prst="roundRect">
            <a:avLst>
              <a:gd name="adj" fmla="val 698"/>
            </a:avLst>
          </a:prstGeom>
          <a:solidFill>
            <a:srgbClr val="DB5000"/>
          </a:solidFill>
          <a:ln w="12700" cap="flat" cmpd="sng" algn="ctr">
            <a:noFill/>
            <a:prstDash val="solid"/>
            <a:miter lim="800000"/>
          </a:ln>
          <a:effectLst/>
        </p:spPr>
        <p:txBody>
          <a:bodyPr wrap="square" rtlCol="0" anchor="ctr"/>
          <a:lstStyle/>
          <a:p>
            <a:pPr algn="ctr" defTabSz="914217"/>
            <a:r>
              <a:rPr lang="en-GB" sz="1050" b="1" kern="0" dirty="0">
                <a:solidFill>
                  <a:srgbClr val="FFFFFF"/>
                </a:solidFill>
                <a:latin typeface="Lato Light" panose="020F0502020204030203"/>
                <a:sym typeface="Helvetica Neue"/>
              </a:rPr>
              <a:t>Environmental </a:t>
            </a:r>
            <a:endParaRPr sz="1050" b="1" kern="0" dirty="0">
              <a:solidFill>
                <a:srgbClr val="FFFFFF"/>
              </a:solidFill>
              <a:latin typeface="Lato Light" panose="020F0502020204030203"/>
              <a:sym typeface="Helvetica Neue"/>
            </a:endParaRPr>
          </a:p>
        </p:txBody>
      </p:sp>
      <p:sp>
        <p:nvSpPr>
          <p:cNvPr id="9" name="Google Shape;158;p27">
            <a:extLst>
              <a:ext uri="{FF2B5EF4-FFF2-40B4-BE49-F238E27FC236}">
                <a16:creationId xmlns:a16="http://schemas.microsoft.com/office/drawing/2014/main" id="{6737C0A4-5AE9-4AF1-B35A-AB0A9BC0BCD4}"/>
              </a:ext>
            </a:extLst>
          </p:cNvPr>
          <p:cNvSpPr/>
          <p:nvPr/>
        </p:nvSpPr>
        <p:spPr>
          <a:xfrm>
            <a:off x="9843697" y="1258558"/>
            <a:ext cx="1707771" cy="476822"/>
          </a:xfrm>
          <a:prstGeom prst="roundRect">
            <a:avLst>
              <a:gd name="adj" fmla="val 698"/>
            </a:avLst>
          </a:prstGeom>
          <a:solidFill>
            <a:srgbClr val="0091B5"/>
          </a:solidFill>
          <a:ln w="12700" cap="flat" cmpd="sng" algn="ctr">
            <a:noFill/>
            <a:prstDash val="solid"/>
            <a:miter lim="800000"/>
          </a:ln>
          <a:effectLst/>
        </p:spPr>
        <p:txBody>
          <a:bodyPr rtlCol="0" anchor="ctr"/>
          <a:lstStyle/>
          <a:p>
            <a:pPr algn="ctr" defTabSz="914217"/>
            <a:r>
              <a:rPr lang="en-GB" b="1" kern="0" dirty="0">
                <a:solidFill>
                  <a:srgbClr val="FFFFFF"/>
                </a:solidFill>
                <a:latin typeface="Lato Light" panose="020F0502020204030203" pitchFamily="34" charset="0"/>
                <a:sym typeface="Helvetica Neue"/>
              </a:rPr>
              <a:t>L</a:t>
            </a:r>
            <a:endParaRPr b="1" kern="0" dirty="0">
              <a:solidFill>
                <a:srgbClr val="FFFFFF"/>
              </a:solidFill>
              <a:latin typeface="Lato Light" panose="020F0502020204030203" pitchFamily="34" charset="0"/>
              <a:sym typeface="Helvetica Neue"/>
            </a:endParaRPr>
          </a:p>
        </p:txBody>
      </p:sp>
      <p:sp>
        <p:nvSpPr>
          <p:cNvPr id="11" name="Google Shape;158;p27">
            <a:extLst>
              <a:ext uri="{FF2B5EF4-FFF2-40B4-BE49-F238E27FC236}">
                <a16:creationId xmlns:a16="http://schemas.microsoft.com/office/drawing/2014/main" id="{CEB11CD3-0E71-45CE-BF29-1EB888294023}"/>
              </a:ext>
            </a:extLst>
          </p:cNvPr>
          <p:cNvSpPr/>
          <p:nvPr/>
        </p:nvSpPr>
        <p:spPr>
          <a:xfrm>
            <a:off x="9842847" y="2150160"/>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Health &amp;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Equal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Consumer rights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Product labelling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Labour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Competitive legislation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Combative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Protectionism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Safety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Product safety and recall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Advertising standards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13" name="Google Shape;158;p27">
            <a:extLst>
              <a:ext uri="{FF2B5EF4-FFF2-40B4-BE49-F238E27FC236}">
                <a16:creationId xmlns:a16="http://schemas.microsoft.com/office/drawing/2014/main" id="{11DCF50B-3CD7-404C-92FD-5C0A1EE90D14}"/>
              </a:ext>
            </a:extLst>
          </p:cNvPr>
          <p:cNvSpPr/>
          <p:nvPr/>
        </p:nvSpPr>
        <p:spPr>
          <a:xfrm>
            <a:off x="9854692" y="1750326"/>
            <a:ext cx="1707771" cy="476822"/>
          </a:xfrm>
          <a:prstGeom prst="roundRect">
            <a:avLst>
              <a:gd name="adj" fmla="val 698"/>
            </a:avLst>
          </a:prstGeom>
          <a:solidFill>
            <a:srgbClr val="DB5000"/>
          </a:solidFill>
          <a:ln w="12700" cap="flat" cmpd="sng" algn="ctr">
            <a:noFill/>
            <a:prstDash val="solid"/>
            <a:miter lim="800000"/>
          </a:ln>
          <a:effectLst/>
        </p:spPr>
        <p:txBody>
          <a:bodyPr wrap="square" rtlCol="0" anchor="ctr"/>
          <a:lstStyle/>
          <a:p>
            <a:pPr algn="ctr" defTabSz="914217"/>
            <a:r>
              <a:rPr lang="en-GB" sz="1050" b="1" kern="0" dirty="0">
                <a:solidFill>
                  <a:srgbClr val="FFFFFF"/>
                </a:solidFill>
                <a:latin typeface="Lato Light" panose="020F0502020204030203"/>
                <a:sym typeface="Helvetica Neue"/>
              </a:rPr>
              <a:t>Legal</a:t>
            </a:r>
            <a:endParaRPr sz="1050" b="1" kern="0" dirty="0">
              <a:solidFill>
                <a:srgbClr val="FFFFFF"/>
              </a:solidFill>
              <a:latin typeface="Lato Light" panose="020F0502020204030203"/>
              <a:sym typeface="Helvetica Neue"/>
            </a:endParaRPr>
          </a:p>
        </p:txBody>
      </p:sp>
      <p:sp>
        <p:nvSpPr>
          <p:cNvPr id="27" name="TextBox 26">
            <a:extLst>
              <a:ext uri="{FF2B5EF4-FFF2-40B4-BE49-F238E27FC236}">
                <a16:creationId xmlns:a16="http://schemas.microsoft.com/office/drawing/2014/main" id="{B34ED305-CAC0-4B7A-9C17-A513908C53D5}"/>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Analysis – PESTLE Analysis</a:t>
            </a:r>
          </a:p>
        </p:txBody>
      </p:sp>
      <p:pic>
        <p:nvPicPr>
          <p:cNvPr id="28" name="Picture 27" descr="Logo&#10;&#10;Description automatically generated">
            <a:extLst>
              <a:ext uri="{FF2B5EF4-FFF2-40B4-BE49-F238E27FC236}">
                <a16:creationId xmlns:a16="http://schemas.microsoft.com/office/drawing/2014/main" id="{5C814EE3-0A1A-4574-A92A-6ABF3F65B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5" name="Footer Placeholder 14">
            <a:extLst>
              <a:ext uri="{FF2B5EF4-FFF2-40B4-BE49-F238E27FC236}">
                <a16:creationId xmlns:a16="http://schemas.microsoft.com/office/drawing/2014/main" id="{99871BB3-0B1D-4A4F-B135-DC3FF246D79F}"/>
              </a:ext>
            </a:extLst>
          </p:cNvPr>
          <p:cNvSpPr>
            <a:spLocks noGrp="1"/>
          </p:cNvSpPr>
          <p:nvPr>
            <p:ph type="ftr" sz="quarter" idx="11"/>
          </p:nvPr>
        </p:nvSpPr>
        <p:spPr/>
        <p:txBody>
          <a:bodyPr/>
          <a:lstStyle/>
          <a:p>
            <a:r>
              <a:rPr lang="en-GB"/>
              <a:t>www.upskilpro.com</a:t>
            </a:r>
          </a:p>
        </p:txBody>
      </p:sp>
      <p:sp>
        <p:nvSpPr>
          <p:cNvPr id="17" name="Slide Number Placeholder 16">
            <a:extLst>
              <a:ext uri="{FF2B5EF4-FFF2-40B4-BE49-F238E27FC236}">
                <a16:creationId xmlns:a16="http://schemas.microsoft.com/office/drawing/2014/main" id="{7E2271EF-0403-4C17-A79C-7ECC337C40AC}"/>
              </a:ext>
            </a:extLst>
          </p:cNvPr>
          <p:cNvSpPr>
            <a:spLocks noGrp="1"/>
          </p:cNvSpPr>
          <p:nvPr>
            <p:ph type="sldNum" sz="quarter" idx="12"/>
          </p:nvPr>
        </p:nvSpPr>
        <p:spPr/>
        <p:txBody>
          <a:bodyPr/>
          <a:lstStyle/>
          <a:p>
            <a:fld id="{A6065034-95AE-4643-AFA0-4CDFA2B86776}" type="slidenum">
              <a:rPr lang="en-GB" smtClean="0"/>
              <a:t>13</a:t>
            </a:fld>
            <a:endParaRPr lang="en-GB"/>
          </a:p>
        </p:txBody>
      </p:sp>
    </p:spTree>
    <p:extLst>
      <p:ext uri="{BB962C8B-B14F-4D97-AF65-F5344CB8AC3E}">
        <p14:creationId xmlns:p14="http://schemas.microsoft.com/office/powerpoint/2010/main" val="252089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606839F8-6C2A-48A7-89E2-69CEEAB4C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2" name="TextBox 11">
            <a:extLst>
              <a:ext uri="{FF2B5EF4-FFF2-40B4-BE49-F238E27FC236}">
                <a16:creationId xmlns:a16="http://schemas.microsoft.com/office/drawing/2014/main" id="{A5678020-C7FB-41AE-A038-E09AFCE9A1F2}"/>
              </a:ext>
            </a:extLst>
          </p:cNvPr>
          <p:cNvSpPr txBox="1"/>
          <p:nvPr/>
        </p:nvSpPr>
        <p:spPr>
          <a:xfrm>
            <a:off x="2695109" y="2774589"/>
            <a:ext cx="7079942" cy="1077218"/>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Analysis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a:t>
            </a:r>
          </a:p>
        </p:txBody>
      </p:sp>
      <p:sp>
        <p:nvSpPr>
          <p:cNvPr id="3" name="Footer Placeholder 2">
            <a:extLst>
              <a:ext uri="{FF2B5EF4-FFF2-40B4-BE49-F238E27FC236}">
                <a16:creationId xmlns:a16="http://schemas.microsoft.com/office/drawing/2014/main" id="{0F8BF027-058F-4F9B-A5B9-29D24A83EFBB}"/>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DBC2537B-4FE1-4D03-8D02-F7C6A45FE4CD}"/>
              </a:ext>
            </a:extLst>
          </p:cNvPr>
          <p:cNvSpPr>
            <a:spLocks noGrp="1"/>
          </p:cNvSpPr>
          <p:nvPr>
            <p:ph type="sldNum" sz="quarter" idx="12"/>
          </p:nvPr>
        </p:nvSpPr>
        <p:spPr/>
        <p:txBody>
          <a:bodyPr/>
          <a:lstStyle/>
          <a:p>
            <a:fld id="{A6065034-95AE-4643-AFA0-4CDFA2B86776}" type="slidenum">
              <a:rPr lang="en-GB" smtClean="0"/>
              <a:t>14</a:t>
            </a:fld>
            <a:endParaRPr lang="en-GB"/>
          </a:p>
        </p:txBody>
      </p:sp>
    </p:spTree>
    <p:extLst>
      <p:ext uri="{BB962C8B-B14F-4D97-AF65-F5344CB8AC3E}">
        <p14:creationId xmlns:p14="http://schemas.microsoft.com/office/powerpoint/2010/main" val="196928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CD2EBF0-7A0C-48FE-BC18-D1008227D6FF}"/>
              </a:ext>
            </a:extLst>
          </p:cNvPr>
          <p:cNvSpPr>
            <a:spLocks noChangeArrowheads="1"/>
          </p:cNvSpPr>
          <p:nvPr/>
        </p:nvSpPr>
        <p:spPr bwMode="auto">
          <a:xfrm>
            <a:off x="820132" y="1202053"/>
            <a:ext cx="516589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Strengths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solidFill>
                  <a:srgbClr val="333333"/>
                </a:solidFill>
                <a:latin typeface="Lato Light"/>
                <a:ea typeface="Times New Roman" panose="02020603050405020304" pitchFamily="18" charset="0"/>
                <a:cs typeface="Arial" panose="020B0604020202020204" pitchFamily="34" charset="0"/>
              </a:rPr>
              <a:t>A</a:t>
            </a: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re things that your organization does particularly well, or in a way that distinguishes you from your competitors. Think about the advantages your organization has over other organizations. These might be the motivation of your staff, access to certain materials, or a strong set of manufacturing processes.</a:t>
            </a:r>
            <a:endParaRPr kumimoji="0" lang="en-GB" altLang="en-US" sz="900" b="0" i="0" u="none" strike="noStrike" cap="none" normalizeH="0" baseline="0" dirty="0">
              <a:ln>
                <a:noFill/>
              </a:ln>
              <a:solidFill>
                <a:schemeClr val="tx1"/>
              </a:solidFill>
              <a:effectLst/>
              <a:latin typeface="Lato Ligh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Your strengths are an integral part of your organization, so think about what makes it "tick." What do you do better than anyone else? What values drive your business? What unique or lowest-cost </a:t>
            </a:r>
            <a:r>
              <a:rPr lang="en-GB" altLang="en-US" sz="900" dirty="0">
                <a:solidFill>
                  <a:srgbClr val="333333"/>
                </a:solidFill>
                <a:latin typeface="Lato Light"/>
                <a:cs typeface="Arial" panose="020B0604020202020204" pitchFamily="34" charset="0"/>
              </a:rPr>
              <a:t>resources can you draw upon that others can't? Identify and analyse your organization's Unique Selling Proposition (USP), and add this to the Strengths section.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solidFill>
                  <a:srgbClr val="333333"/>
                </a:solidFill>
                <a:latin typeface="Lato Light"/>
                <a:cs typeface="Arial" panose="020B0604020202020204" pitchFamily="34" charset="0"/>
              </a:rPr>
              <a:t>Then turn your perspective around and ask yourself what your competitors might see as your strengths. What factors mean that you get the sale ahead of them?</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solidFill>
                  <a:srgbClr val="333333"/>
                </a:solidFill>
                <a:latin typeface="Lato Light"/>
                <a:cs typeface="Arial" panose="020B0604020202020204" pitchFamily="34" charset="0"/>
              </a:rPr>
              <a:t>Remember, any aspect of your organization is only a strength if it brings you a clear advantage. For example, if all </a:t>
            </a: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of your competitors provide high-quality products, then a high-quality production process is not a strength in your market: it's a necessity.</a:t>
            </a:r>
            <a:endParaRPr kumimoji="0" lang="en-GB" altLang="en-US" sz="900" b="0" i="0" u="none" strike="noStrike" cap="none" normalizeH="0" baseline="0" dirty="0">
              <a:ln>
                <a:noFill/>
              </a:ln>
              <a:solidFill>
                <a:schemeClr val="tx1"/>
              </a:solidFill>
              <a:effectLst/>
              <a:latin typeface="Lato Light"/>
            </a:endParaRPr>
          </a:p>
        </p:txBody>
      </p:sp>
      <p:sp>
        <p:nvSpPr>
          <p:cNvPr id="6" name="TextBox 5">
            <a:extLst>
              <a:ext uri="{FF2B5EF4-FFF2-40B4-BE49-F238E27FC236}">
                <a16:creationId xmlns:a16="http://schemas.microsoft.com/office/drawing/2014/main" id="{041CDE71-82FE-4D57-9806-178F835F7977}"/>
              </a:ext>
            </a:extLst>
          </p:cNvPr>
          <p:cNvSpPr txBox="1"/>
          <p:nvPr/>
        </p:nvSpPr>
        <p:spPr>
          <a:xfrm>
            <a:off x="6457360" y="3636749"/>
            <a:ext cx="5081049"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Threats</a:t>
            </a:r>
          </a:p>
          <a:p>
            <a:r>
              <a:rPr lang="en-GB" dirty="0"/>
              <a:t>Threats include anything that can negatively affect your business from the outside, such as supply chain problems, shifts in market requirements, or a shortage of recruits. It's vital to anticipate threats and to take action against them before you become a victim of them and your growth stalls.</a:t>
            </a:r>
          </a:p>
          <a:p>
            <a:r>
              <a:rPr lang="en-GB" dirty="0"/>
              <a:t>Think about the obstacles you face in getting your product to market and selling. You may notice that quality standards or specifications for your products are changing, and that you'll need to change those products if you're to stay in the lead. Evolving technology is an ever-present threat, as well as an opportunity!</a:t>
            </a:r>
          </a:p>
          <a:p>
            <a:r>
              <a:rPr lang="en-GB" dirty="0"/>
              <a:t>Always consider what your competitors are doing, and whether you should be changing your organization's emphasis to meet the challenge. But remember that what they're doing might not be the right thing for you to do, and avoid copying them without knowing how it will improve your position.</a:t>
            </a:r>
          </a:p>
          <a:p>
            <a:r>
              <a:rPr lang="en-GB" dirty="0"/>
              <a:t>Be sure to explore whether your organization is especially exposed to external challenges. Do you have bad debt or cash-flow problems, for example, that could make you vulnerable to even small changes in your market? This is the kind of threat that can seriously damage your business, so be alert.</a:t>
            </a:r>
          </a:p>
          <a:p>
            <a:endParaRPr lang="en-GB" dirty="0"/>
          </a:p>
        </p:txBody>
      </p:sp>
      <p:sp>
        <p:nvSpPr>
          <p:cNvPr id="7" name="TextBox 6">
            <a:extLst>
              <a:ext uri="{FF2B5EF4-FFF2-40B4-BE49-F238E27FC236}">
                <a16:creationId xmlns:a16="http://schemas.microsoft.com/office/drawing/2014/main" id="{52B2F86D-8C58-45DE-A0B5-7151398ED3DD}"/>
              </a:ext>
            </a:extLst>
          </p:cNvPr>
          <p:cNvSpPr txBox="1"/>
          <p:nvPr/>
        </p:nvSpPr>
        <p:spPr>
          <a:xfrm>
            <a:off x="6422796" y="1265497"/>
            <a:ext cx="494907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Weaknesses</a:t>
            </a:r>
          </a:p>
          <a:p>
            <a:r>
              <a:rPr lang="en-GB" dirty="0"/>
              <a:t>Now it's time to consider your organization's weaknesses. </a:t>
            </a:r>
          </a:p>
          <a:p>
            <a:r>
              <a:rPr lang="en-GB" dirty="0"/>
              <a:t>A SWOT Analysis will only be valuable if you gather all the information you need. </a:t>
            </a:r>
          </a:p>
          <a:p>
            <a:r>
              <a:rPr lang="en-GB" dirty="0"/>
              <a:t>Weaknesses, like strengths, are inherent features of your organization, so focus on your people, resources, systems, and procedures. Think about what you could improve, and the sorts of practices you should avoid.</a:t>
            </a:r>
          </a:p>
          <a:p>
            <a:r>
              <a:rPr lang="en-GB" dirty="0"/>
              <a:t>Once again, imagine (or find out) how other people in your market see you. Do they notice weaknesses that you tend to be blind to? Take time to examine how and why your competitors are doing better than you. </a:t>
            </a:r>
          </a:p>
        </p:txBody>
      </p:sp>
      <p:sp>
        <p:nvSpPr>
          <p:cNvPr id="8" name="TextBox 7">
            <a:extLst>
              <a:ext uri="{FF2B5EF4-FFF2-40B4-BE49-F238E27FC236}">
                <a16:creationId xmlns:a16="http://schemas.microsoft.com/office/drawing/2014/main" id="{2F5AE79A-80D3-4653-809B-066A8AD7995F}"/>
              </a:ext>
            </a:extLst>
          </p:cNvPr>
          <p:cNvSpPr txBox="1"/>
          <p:nvPr/>
        </p:nvSpPr>
        <p:spPr>
          <a:xfrm>
            <a:off x="886120" y="3636749"/>
            <a:ext cx="4977352"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Opportunities</a:t>
            </a:r>
          </a:p>
          <a:p>
            <a:r>
              <a:rPr lang="en-GB" dirty="0"/>
              <a:t>Opportunities are openings or chances for something positive to happen, but you'll need to claim them for yourself!</a:t>
            </a:r>
          </a:p>
          <a:p>
            <a:r>
              <a:rPr lang="en-GB" dirty="0"/>
              <a:t>They usually arise from situations outside your organization, and require an eye to what might happen in the future. They might arise as developments in the market you serve, or in the technology you use. Being able to spot and exploit opportunities can make a huge difference to your organization's ability to compete and take the lead in your market.</a:t>
            </a:r>
          </a:p>
          <a:p>
            <a:r>
              <a:rPr lang="en-GB" dirty="0"/>
              <a:t>Think about good opportunities you can spot immediately. These don't need to be game-changers: even small advantages can increase your organization's competitiveness. What interesting market trends are you aware of, large or small, which could have an impact?</a:t>
            </a:r>
          </a:p>
          <a:p>
            <a:r>
              <a:rPr lang="en-GB" dirty="0"/>
              <a:t>You should also watch out for changes in government policy related to your field. And changes in social patterns, population profiles, and lifestyles can all throw up interesting opportunities.</a:t>
            </a:r>
          </a:p>
          <a:p>
            <a:endParaRPr lang="en-GB" dirty="0"/>
          </a:p>
        </p:txBody>
      </p:sp>
      <p:sp>
        <p:nvSpPr>
          <p:cNvPr id="9" name="TextBox 8">
            <a:extLst>
              <a:ext uri="{FF2B5EF4-FFF2-40B4-BE49-F238E27FC236}">
                <a16:creationId xmlns:a16="http://schemas.microsoft.com/office/drawing/2014/main" id="{690AAABC-CCB1-47F0-99A3-6151243CB4E9}"/>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12" name="Picture 11" descr="Logo&#10;&#10;Description automatically generated">
            <a:extLst>
              <a:ext uri="{FF2B5EF4-FFF2-40B4-BE49-F238E27FC236}">
                <a16:creationId xmlns:a16="http://schemas.microsoft.com/office/drawing/2014/main" id="{C35992E1-DC56-4CAA-830B-5F7230615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AAA55226-2306-408A-BC63-8B6579386E00}"/>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5ACC39BA-0B20-43AD-A4FB-1E58F7CB85E0}"/>
              </a:ext>
            </a:extLst>
          </p:cNvPr>
          <p:cNvSpPr>
            <a:spLocks noGrp="1"/>
          </p:cNvSpPr>
          <p:nvPr>
            <p:ph type="sldNum" sz="quarter" idx="12"/>
          </p:nvPr>
        </p:nvSpPr>
        <p:spPr/>
        <p:txBody>
          <a:bodyPr/>
          <a:lstStyle/>
          <a:p>
            <a:fld id="{A6065034-95AE-4643-AFA0-4CDFA2B86776}" type="slidenum">
              <a:rPr lang="en-GB" smtClean="0"/>
              <a:t>15</a:t>
            </a:fld>
            <a:endParaRPr lang="en-GB"/>
          </a:p>
        </p:txBody>
      </p:sp>
      <p:cxnSp>
        <p:nvCxnSpPr>
          <p:cNvPr id="10" name="Straight Connector 9">
            <a:extLst>
              <a:ext uri="{FF2B5EF4-FFF2-40B4-BE49-F238E27FC236}">
                <a16:creationId xmlns:a16="http://schemas.microsoft.com/office/drawing/2014/main" id="{A27E0FD5-1E55-750B-0561-308D3C669F6E}"/>
              </a:ext>
            </a:extLst>
          </p:cNvPr>
          <p:cNvCxnSpPr>
            <a:cxnSpLocks/>
          </p:cNvCxnSpPr>
          <p:nvPr/>
        </p:nvCxnSpPr>
        <p:spPr>
          <a:xfrm>
            <a:off x="6151789" y="1306286"/>
            <a:ext cx="28579" cy="4894489"/>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BC00F1-3BC5-FA29-5992-537C944267EC}"/>
              </a:ext>
            </a:extLst>
          </p:cNvPr>
          <p:cNvCxnSpPr>
            <a:cxnSpLocks/>
          </p:cNvCxnSpPr>
          <p:nvPr/>
        </p:nvCxnSpPr>
        <p:spPr>
          <a:xfrm>
            <a:off x="2130879" y="3396343"/>
            <a:ext cx="74948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9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C130A6-9DCE-4F61-859C-A01F69C3DE40}"/>
              </a:ext>
            </a:extLst>
          </p:cNvPr>
          <p:cNvSpPr/>
          <p:nvPr/>
        </p:nvSpPr>
        <p:spPr>
          <a:xfrm>
            <a:off x="1705225" y="3982497"/>
            <a:ext cx="4320000" cy="2542323"/>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 Trends</a:t>
            </a:r>
          </a:p>
          <a:p>
            <a:pPr marL="228600" indent="-228600">
              <a:buFont typeface="+mj-lt"/>
              <a:buAutoNum type="arabicPeriod"/>
            </a:pPr>
            <a:r>
              <a:rPr lang="en-US" sz="1000" dirty="0">
                <a:solidFill>
                  <a:schemeClr val="bg1">
                    <a:lumMod val="50000"/>
                  </a:schemeClr>
                </a:solidFill>
                <a:latin typeface="Lato Light" panose="020F0502020204030203"/>
              </a:rPr>
              <a:t>Opportunities without solutions </a:t>
            </a:r>
          </a:p>
          <a:p>
            <a:pPr marL="228600" indent="-228600">
              <a:buFont typeface="+mj-lt"/>
              <a:buAutoNum type="arabicPeriod"/>
            </a:pPr>
            <a:r>
              <a:rPr lang="en-US" sz="1000" dirty="0">
                <a:solidFill>
                  <a:schemeClr val="bg1">
                    <a:lumMod val="50000"/>
                  </a:schemeClr>
                </a:solidFill>
                <a:latin typeface="Lato Light" panose="020F0502020204030203"/>
              </a:rPr>
              <a:t>Government </a:t>
            </a:r>
          </a:p>
          <a:p>
            <a:pPr marL="228600" indent="-228600">
              <a:buFont typeface="+mj-lt"/>
              <a:buAutoNum type="arabicPeriod"/>
            </a:pPr>
            <a:r>
              <a:rPr lang="en-US" sz="1000" dirty="0">
                <a:solidFill>
                  <a:schemeClr val="bg1">
                    <a:lumMod val="50000"/>
                  </a:schemeClr>
                </a:solidFill>
                <a:latin typeface="Lato Light" panose="020F0502020204030203"/>
              </a:rPr>
              <a:t>Lifestyle</a:t>
            </a:r>
          </a:p>
          <a:p>
            <a:pPr marL="228600" indent="-228600">
              <a:buFont typeface="+mj-lt"/>
              <a:buAutoNum type="arabicPeriod"/>
            </a:pPr>
            <a:r>
              <a:rPr lang="en-US" sz="1000" dirty="0">
                <a:solidFill>
                  <a:schemeClr val="bg1">
                    <a:lumMod val="50000"/>
                  </a:schemeClr>
                </a:solidFill>
                <a:latin typeface="Lato Light" panose="020F0502020204030203"/>
              </a:rPr>
              <a:t>Population </a:t>
            </a:r>
          </a:p>
          <a:p>
            <a:pPr marL="228600" indent="-228600">
              <a:buFont typeface="+mj-lt"/>
              <a:buAutoNum type="arabicPeriod"/>
            </a:pPr>
            <a:r>
              <a:rPr lang="en-US" sz="1000" dirty="0">
                <a:solidFill>
                  <a:schemeClr val="bg1">
                    <a:lumMod val="50000"/>
                  </a:schemeClr>
                </a:solidFill>
                <a:latin typeface="Lato Light" panose="020F0502020204030203"/>
              </a:rPr>
              <a:t>Health</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5" name="Rectangle 4">
            <a:extLst>
              <a:ext uri="{FF2B5EF4-FFF2-40B4-BE49-F238E27FC236}">
                <a16:creationId xmlns:a16="http://schemas.microsoft.com/office/drawing/2014/main" id="{D7CCBC36-DBD6-4789-9829-FF447998E654}"/>
              </a:ext>
            </a:extLst>
          </p:cNvPr>
          <p:cNvSpPr/>
          <p:nvPr/>
        </p:nvSpPr>
        <p:spPr>
          <a:xfrm>
            <a:off x="1705225" y="1165988"/>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What  advantages do our organization represent </a:t>
            </a:r>
          </a:p>
          <a:p>
            <a:pPr marL="228600" indent="-228600">
              <a:buFont typeface="+mj-lt"/>
              <a:buAutoNum type="arabicPeriod"/>
            </a:pPr>
            <a:r>
              <a:rPr lang="en-US" sz="1000" dirty="0">
                <a:solidFill>
                  <a:schemeClr val="bg1">
                    <a:lumMod val="50000"/>
                  </a:schemeClr>
                </a:solidFill>
                <a:latin typeface="Lato Light" panose="020F0502020204030203"/>
              </a:rPr>
              <a:t>Key Features</a:t>
            </a:r>
          </a:p>
          <a:p>
            <a:pPr marL="228600" indent="-228600">
              <a:buFont typeface="+mj-lt"/>
              <a:buAutoNum type="arabicPeriod"/>
            </a:pPr>
            <a:r>
              <a:rPr lang="en-US" sz="900" dirty="0">
                <a:solidFill>
                  <a:schemeClr val="bg1">
                    <a:lumMod val="50000"/>
                  </a:schemeClr>
                </a:solidFill>
                <a:latin typeface="Lato Light" panose="020F0502020204030203"/>
              </a:rPr>
              <a:t>Technologies</a:t>
            </a:r>
            <a:r>
              <a:rPr lang="en-US" sz="1000" dirty="0">
                <a:solidFill>
                  <a:schemeClr val="bg1">
                    <a:lumMod val="50000"/>
                  </a:schemeClr>
                </a:solidFill>
                <a:latin typeface="Lato Light" panose="020F0502020204030203"/>
              </a:rPr>
              <a:t> and Resources</a:t>
            </a:r>
          </a:p>
          <a:p>
            <a:pPr marL="228600" indent="-228600">
              <a:buFont typeface="+mj-lt"/>
              <a:buAutoNum type="arabicPeriod"/>
            </a:pPr>
            <a:r>
              <a:rPr lang="en-US" sz="1000" dirty="0">
                <a:solidFill>
                  <a:schemeClr val="bg1">
                    <a:lumMod val="50000"/>
                  </a:schemeClr>
                </a:solidFill>
                <a:latin typeface="Lato Light" panose="020F0502020204030203"/>
              </a:rPr>
              <a:t>USP</a:t>
            </a:r>
          </a:p>
          <a:p>
            <a:pPr marL="228600" indent="-228600">
              <a:buFont typeface="+mj-lt"/>
              <a:buAutoNum type="arabicPeriod"/>
            </a:pPr>
            <a:r>
              <a:rPr lang="en-US" sz="1000" dirty="0">
                <a:solidFill>
                  <a:schemeClr val="bg1">
                    <a:lumMod val="50000"/>
                  </a:schemeClr>
                </a:solidFill>
                <a:latin typeface="Lato Light" panose="020F0502020204030203"/>
              </a:rPr>
              <a:t>Market share</a:t>
            </a:r>
          </a:p>
          <a:p>
            <a:pPr marL="228600" indent="-228600">
              <a:buFont typeface="+mj-lt"/>
              <a:buAutoNum type="arabicPeriod"/>
            </a:pPr>
            <a:r>
              <a:rPr lang="en-US" sz="1000" dirty="0">
                <a:solidFill>
                  <a:schemeClr val="bg1">
                    <a:lumMod val="50000"/>
                  </a:schemeClr>
                </a:solidFill>
                <a:latin typeface="Lato Light" panose="020F0502020204030203"/>
              </a:rPr>
              <a:t>Profitability</a:t>
            </a:r>
          </a:p>
          <a:p>
            <a:pPr marL="228600" indent="-228600">
              <a:buFont typeface="+mj-lt"/>
              <a:buAutoNum type="arabicPeriod"/>
            </a:pPr>
            <a:r>
              <a:rPr lang="en-US" sz="1000" dirty="0">
                <a:solidFill>
                  <a:schemeClr val="bg1">
                    <a:lumMod val="50000"/>
                  </a:schemeClr>
                </a:solidFill>
                <a:latin typeface="Lato Light" panose="020F0502020204030203"/>
              </a:rPr>
              <a:t>Patents</a:t>
            </a:r>
          </a:p>
          <a:p>
            <a:pPr marL="228600" indent="-228600">
              <a:buFont typeface="+mj-lt"/>
              <a:buAutoNum type="arabicPeriod"/>
            </a:pPr>
            <a:r>
              <a:rPr lang="en-US" sz="1000" dirty="0">
                <a:solidFill>
                  <a:schemeClr val="bg1">
                    <a:lumMod val="50000"/>
                  </a:schemeClr>
                </a:solidFill>
                <a:latin typeface="Lato Light" panose="020F0502020204030203"/>
              </a:rPr>
              <a:t>Pipeline</a:t>
            </a:r>
          </a:p>
          <a:p>
            <a:pPr marL="228600" indent="-228600">
              <a:buFont typeface="+mj-lt"/>
              <a:buAutoNum type="arabicPeriod"/>
            </a:pPr>
            <a:r>
              <a:rPr lang="en-US" sz="1000" dirty="0">
                <a:solidFill>
                  <a:schemeClr val="bg1">
                    <a:lumMod val="50000"/>
                  </a:schemeClr>
                </a:solidFill>
                <a:latin typeface="Lato Light" panose="020F0502020204030203"/>
              </a:rPr>
              <a:t>High A&amp;M Ratio</a:t>
            </a:r>
          </a:p>
          <a:p>
            <a:pPr marL="228600" indent="-228600">
              <a:buFont typeface="+mj-lt"/>
              <a:buAutoNum type="arabicPeriod"/>
            </a:pPr>
            <a:r>
              <a:rPr lang="en-US" sz="1000" dirty="0">
                <a:solidFill>
                  <a:schemeClr val="bg1">
                    <a:lumMod val="50000"/>
                  </a:schemeClr>
                </a:solidFill>
                <a:latin typeface="Lato Light" panose="020F0502020204030203"/>
              </a:rPr>
              <a:t>Competitive advantages</a:t>
            </a:r>
          </a:p>
          <a:p>
            <a:pPr marL="228600" indent="-228600">
              <a:buFont typeface="+mj-lt"/>
              <a:buAutoNum type="arabicPeriod"/>
            </a:pPr>
            <a:r>
              <a:rPr lang="en-US" sz="1000" dirty="0">
                <a:solidFill>
                  <a:schemeClr val="bg1">
                    <a:lumMod val="50000"/>
                  </a:schemeClr>
                </a:solidFill>
                <a:latin typeface="Lato Light" panose="020F0502020204030203"/>
              </a:rPr>
              <a:t>Brand share</a:t>
            </a:r>
          </a:p>
          <a:p>
            <a:pPr marL="228600" indent="-228600">
              <a:buFont typeface="+mj-lt"/>
              <a:buAutoNum type="arabicPeriod"/>
            </a:pPr>
            <a:r>
              <a:rPr lang="en-US" sz="1000" dirty="0">
                <a:solidFill>
                  <a:schemeClr val="bg1">
                    <a:lumMod val="50000"/>
                  </a:schemeClr>
                </a:solidFill>
                <a:latin typeface="Lato Light" panose="020F0502020204030203"/>
              </a:rPr>
              <a:t>Corporate brand awareness </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8" name="Rectangle 7">
            <a:extLst>
              <a:ext uri="{FF2B5EF4-FFF2-40B4-BE49-F238E27FC236}">
                <a16:creationId xmlns:a16="http://schemas.microsoft.com/office/drawing/2014/main" id="{DF6CE0D0-750D-4E7D-81C3-282EAB77B97F}"/>
              </a:ext>
            </a:extLst>
          </p:cNvPr>
          <p:cNvSpPr/>
          <p:nvPr/>
        </p:nvSpPr>
        <p:spPr>
          <a:xfrm>
            <a:off x="1705225"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Lato Light" panose="020F0502020204030203"/>
              </a:rPr>
              <a:t>Strength</a:t>
            </a:r>
          </a:p>
        </p:txBody>
      </p:sp>
      <p:sp>
        <p:nvSpPr>
          <p:cNvPr id="9" name="Rectangle 8">
            <a:extLst>
              <a:ext uri="{FF2B5EF4-FFF2-40B4-BE49-F238E27FC236}">
                <a16:creationId xmlns:a16="http://schemas.microsoft.com/office/drawing/2014/main" id="{F507DBB8-6CBD-4682-A128-9DF788270329}"/>
              </a:ext>
            </a:extLst>
          </p:cNvPr>
          <p:cNvSpPr/>
          <p:nvPr/>
        </p:nvSpPr>
        <p:spPr>
          <a:xfrm>
            <a:off x="6112626"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Lato Light" panose="020F0502020204030203"/>
              </a:rPr>
              <a:t>Weakness</a:t>
            </a:r>
          </a:p>
        </p:txBody>
      </p:sp>
      <p:sp>
        <p:nvSpPr>
          <p:cNvPr id="10" name="Rectangle 9">
            <a:extLst>
              <a:ext uri="{FF2B5EF4-FFF2-40B4-BE49-F238E27FC236}">
                <a16:creationId xmlns:a16="http://schemas.microsoft.com/office/drawing/2014/main" id="{42D7A4CD-FA56-416A-A31B-B85463EE8923}"/>
              </a:ext>
            </a:extLst>
          </p:cNvPr>
          <p:cNvSpPr/>
          <p:nvPr/>
        </p:nvSpPr>
        <p:spPr>
          <a:xfrm>
            <a:off x="1705225"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Lato Light" panose="020F0502020204030203"/>
              </a:rPr>
              <a:t>Opportunities </a:t>
            </a:r>
          </a:p>
        </p:txBody>
      </p:sp>
      <p:sp>
        <p:nvSpPr>
          <p:cNvPr id="11" name="Rectangle 10">
            <a:extLst>
              <a:ext uri="{FF2B5EF4-FFF2-40B4-BE49-F238E27FC236}">
                <a16:creationId xmlns:a16="http://schemas.microsoft.com/office/drawing/2014/main" id="{78AA4928-BBDB-4684-B7D9-D4BDB188C376}"/>
              </a:ext>
            </a:extLst>
          </p:cNvPr>
          <p:cNvSpPr/>
          <p:nvPr/>
        </p:nvSpPr>
        <p:spPr>
          <a:xfrm>
            <a:off x="6112626"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Lato Light" panose="020F0502020204030203"/>
              </a:rPr>
              <a:t>Threats </a:t>
            </a:r>
          </a:p>
        </p:txBody>
      </p:sp>
      <p:sp>
        <p:nvSpPr>
          <p:cNvPr id="14" name="TextBox 13">
            <a:extLst>
              <a:ext uri="{FF2B5EF4-FFF2-40B4-BE49-F238E27FC236}">
                <a16:creationId xmlns:a16="http://schemas.microsoft.com/office/drawing/2014/main" id="{DC3A014B-56DC-414E-916B-E44F27E00601}"/>
              </a:ext>
            </a:extLst>
          </p:cNvPr>
          <p:cNvSpPr txBox="1"/>
          <p:nvPr/>
        </p:nvSpPr>
        <p:spPr>
          <a:xfrm rot="16200000">
            <a:off x="623213" y="2276858"/>
            <a:ext cx="1609928"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Lato Light" panose="020F0502020204030203"/>
              </a:rPr>
              <a:t>Internal FACTORS </a:t>
            </a:r>
          </a:p>
        </p:txBody>
      </p:sp>
      <p:sp>
        <p:nvSpPr>
          <p:cNvPr id="15" name="TextBox 14">
            <a:extLst>
              <a:ext uri="{FF2B5EF4-FFF2-40B4-BE49-F238E27FC236}">
                <a16:creationId xmlns:a16="http://schemas.microsoft.com/office/drawing/2014/main" id="{B382D2E6-B671-4AEA-BA69-4AB0D5C3DC58}"/>
              </a:ext>
            </a:extLst>
          </p:cNvPr>
          <p:cNvSpPr txBox="1"/>
          <p:nvPr/>
        </p:nvSpPr>
        <p:spPr>
          <a:xfrm rot="16200000">
            <a:off x="680699" y="4948742"/>
            <a:ext cx="1584281" cy="307777"/>
          </a:xfrm>
          <a:prstGeom prst="rect">
            <a:avLst/>
          </a:prstGeom>
          <a:solidFill>
            <a:schemeClr val="bg1"/>
          </a:solid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0000"/>
                </a:solidFill>
                <a:effectLst/>
                <a:uLnTx/>
                <a:uFillTx/>
                <a:latin typeface="Calibri"/>
              </a:defRPr>
            </a:lvl1pPr>
          </a:lstStyle>
          <a:p>
            <a:r>
              <a:rPr lang="en-US" sz="1400" dirty="0">
                <a:latin typeface="Lato Light" panose="020F0502020204030203"/>
              </a:rPr>
              <a:t>External FACTORS</a:t>
            </a:r>
          </a:p>
        </p:txBody>
      </p:sp>
      <p:sp>
        <p:nvSpPr>
          <p:cNvPr id="13" name="Rectangle 12">
            <a:extLst>
              <a:ext uri="{FF2B5EF4-FFF2-40B4-BE49-F238E27FC236}">
                <a16:creationId xmlns:a16="http://schemas.microsoft.com/office/drawing/2014/main" id="{34EC9166-0F8B-4A3E-B1A4-163D86C74762}"/>
              </a:ext>
            </a:extLst>
          </p:cNvPr>
          <p:cNvSpPr/>
          <p:nvPr/>
        </p:nvSpPr>
        <p:spPr>
          <a:xfrm>
            <a:off x="6106380" y="1167237"/>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Company staff , How ready are they for the market in terms of training and qualification</a:t>
            </a:r>
          </a:p>
          <a:p>
            <a:pPr marL="228600" indent="-228600">
              <a:buFont typeface="+mj-lt"/>
              <a:buAutoNum type="arabicPeriod"/>
            </a:pPr>
            <a:r>
              <a:rPr lang="en-US" sz="1000" dirty="0">
                <a:solidFill>
                  <a:schemeClr val="bg1">
                    <a:lumMod val="50000"/>
                  </a:schemeClr>
                </a:solidFill>
                <a:latin typeface="Lato Light" panose="020F0502020204030203"/>
              </a:rPr>
              <a:t>Troubling internal trends</a:t>
            </a:r>
          </a:p>
          <a:p>
            <a:pPr marL="228600" indent="-228600">
              <a:buFont typeface="+mj-lt"/>
              <a:buAutoNum type="arabicPeriod"/>
            </a:pPr>
            <a:r>
              <a:rPr lang="en-US" sz="1000" dirty="0">
                <a:solidFill>
                  <a:schemeClr val="bg1">
                    <a:lumMod val="50000"/>
                  </a:schemeClr>
                </a:solidFill>
                <a:latin typeface="Lato Light" panose="020F0502020204030203"/>
              </a:rPr>
              <a:t>Under investments</a:t>
            </a:r>
          </a:p>
          <a:p>
            <a:pPr marL="228600" indent="-228600">
              <a:buFont typeface="+mj-lt"/>
              <a:buAutoNum type="arabicPeriod"/>
            </a:pPr>
            <a:r>
              <a:rPr lang="en-US" sz="1000" dirty="0">
                <a:solidFill>
                  <a:schemeClr val="bg1">
                    <a:lumMod val="50000"/>
                  </a:schemeClr>
                </a:solidFill>
                <a:latin typeface="Lato Light" panose="020F0502020204030203"/>
              </a:rPr>
              <a:t>Operational pain points</a:t>
            </a:r>
          </a:p>
          <a:p>
            <a:pPr marL="228600" indent="-228600">
              <a:buFont typeface="+mj-lt"/>
              <a:buAutoNum type="arabicPeriod"/>
            </a:pPr>
            <a:r>
              <a:rPr lang="en-US" sz="1000" dirty="0">
                <a:solidFill>
                  <a:schemeClr val="bg1">
                    <a:lumMod val="50000"/>
                  </a:schemeClr>
                </a:solidFill>
                <a:latin typeface="Lato Light" panose="020F0502020204030203"/>
              </a:rPr>
              <a:t>Issues in functions </a:t>
            </a:r>
          </a:p>
          <a:p>
            <a:pPr marL="228600" indent="-228600">
              <a:buFont typeface="+mj-lt"/>
              <a:buAutoNum type="arabicPeriod"/>
            </a:pPr>
            <a:r>
              <a:rPr lang="en-US" sz="1000" dirty="0">
                <a:solidFill>
                  <a:schemeClr val="bg1">
                    <a:lumMod val="50000"/>
                  </a:schemeClr>
                </a:solidFill>
                <a:latin typeface="Lato Light" panose="020F0502020204030203"/>
              </a:rPr>
              <a:t>Marketing or sales strategy gaps</a:t>
            </a:r>
          </a:p>
          <a:p>
            <a:pPr marL="228600" indent="-228600">
              <a:buFont typeface="+mj-lt"/>
              <a:buAutoNum type="arabicPeriod"/>
            </a:pPr>
            <a:r>
              <a:rPr lang="en-US" sz="1000" dirty="0">
                <a:solidFill>
                  <a:schemeClr val="bg1">
                    <a:lumMod val="50000"/>
                  </a:schemeClr>
                </a:solidFill>
                <a:latin typeface="Lato Light" panose="020F0502020204030203"/>
              </a:rPr>
              <a:t>Customer feedback </a:t>
            </a:r>
          </a:p>
          <a:p>
            <a:pPr marL="228600" indent="-228600">
              <a:buFont typeface="+mj-lt"/>
              <a:buAutoNum type="arabicPeriod"/>
            </a:pPr>
            <a:r>
              <a:rPr lang="en-US" sz="1000" dirty="0">
                <a:solidFill>
                  <a:schemeClr val="bg1">
                    <a:lumMod val="50000"/>
                  </a:schemeClr>
                </a:solidFill>
                <a:latin typeface="Lato Light" panose="020F0502020204030203"/>
              </a:rPr>
              <a:t>Category trends</a:t>
            </a: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27" name="Rectangle 26">
            <a:extLst>
              <a:ext uri="{FF2B5EF4-FFF2-40B4-BE49-F238E27FC236}">
                <a16:creationId xmlns:a16="http://schemas.microsoft.com/office/drawing/2014/main" id="{494CA72C-3C70-43CF-8292-D74A12092B6A}"/>
              </a:ext>
            </a:extLst>
          </p:cNvPr>
          <p:cNvSpPr/>
          <p:nvPr/>
        </p:nvSpPr>
        <p:spPr>
          <a:xfrm>
            <a:off x="6111299" y="4007634"/>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Our performance in relation to economic boom - bust cycles</a:t>
            </a:r>
          </a:p>
          <a:p>
            <a:pPr marL="228600" indent="-228600">
              <a:buFont typeface="+mj-lt"/>
              <a:buAutoNum type="arabicPeriod"/>
            </a:pPr>
            <a:r>
              <a:rPr lang="en-US" sz="1000" dirty="0">
                <a:solidFill>
                  <a:schemeClr val="bg1">
                    <a:lumMod val="50000"/>
                  </a:schemeClr>
                </a:solidFill>
                <a:latin typeface="Lato Light" panose="020F0502020204030203"/>
              </a:rPr>
              <a:t>Legislation</a:t>
            </a:r>
          </a:p>
          <a:p>
            <a:pPr marL="228600" indent="-228600">
              <a:buFont typeface="+mj-lt"/>
              <a:buAutoNum type="arabicPeriod"/>
            </a:pPr>
            <a:r>
              <a:rPr lang="en-US" sz="1000" dirty="0">
                <a:solidFill>
                  <a:schemeClr val="bg1">
                    <a:lumMod val="50000"/>
                  </a:schemeClr>
                </a:solidFill>
                <a:latin typeface="Lato Light" panose="020F0502020204030203"/>
              </a:rPr>
              <a:t>Regulations</a:t>
            </a:r>
          </a:p>
          <a:p>
            <a:pPr marL="228600" indent="-228600">
              <a:buFont typeface="+mj-lt"/>
              <a:buAutoNum type="arabicPeriod"/>
            </a:pPr>
            <a:r>
              <a:rPr lang="en-US" sz="1000" dirty="0">
                <a:solidFill>
                  <a:schemeClr val="bg1">
                    <a:lumMod val="50000"/>
                  </a:schemeClr>
                </a:solidFill>
                <a:latin typeface="Lato Light" panose="020F0502020204030203"/>
              </a:rPr>
              <a:t>Organizational culture</a:t>
            </a:r>
          </a:p>
          <a:p>
            <a:pPr marL="228600" indent="-228600">
              <a:buFont typeface="+mj-lt"/>
              <a:buAutoNum type="arabicPeriod"/>
            </a:pPr>
            <a:r>
              <a:rPr lang="en-US" sz="1000" dirty="0">
                <a:solidFill>
                  <a:schemeClr val="bg1">
                    <a:lumMod val="50000"/>
                  </a:schemeClr>
                </a:solidFill>
                <a:latin typeface="Lato Light" panose="020F0502020204030203"/>
              </a:rPr>
              <a:t>Product or service compatibility with market expectations  </a:t>
            </a:r>
          </a:p>
        </p:txBody>
      </p:sp>
      <p:sp>
        <p:nvSpPr>
          <p:cNvPr id="29" name="TextBox 28">
            <a:extLst>
              <a:ext uri="{FF2B5EF4-FFF2-40B4-BE49-F238E27FC236}">
                <a16:creationId xmlns:a16="http://schemas.microsoft.com/office/drawing/2014/main" id="{429778BA-F9EE-463B-A0E1-7DA85DE45323}"/>
              </a:ext>
            </a:extLst>
          </p:cNvPr>
          <p:cNvSpPr txBox="1"/>
          <p:nvPr/>
        </p:nvSpPr>
        <p:spPr>
          <a:xfrm>
            <a:off x="2051215" y="4062392"/>
            <a:ext cx="3865648" cy="261610"/>
          </a:xfrm>
          <a:prstGeom prst="rect">
            <a:avLst/>
          </a:prstGeom>
          <a:noFill/>
        </p:spPr>
        <p:txBody>
          <a:bodyPr wrap="square" rtlCol="0">
            <a:spAutoFit/>
          </a:bodyPr>
          <a:lstStyle/>
          <a:p>
            <a:pPr algn="ctr"/>
            <a:r>
              <a:rPr lang="en-GB" sz="1050" dirty="0">
                <a:latin typeface="Lato Light" panose="020F0502020204030203"/>
              </a:rPr>
              <a:t>Opportunities = Creative solutions </a:t>
            </a:r>
          </a:p>
        </p:txBody>
      </p:sp>
      <p:sp>
        <p:nvSpPr>
          <p:cNvPr id="30" name="TextBox 29">
            <a:extLst>
              <a:ext uri="{FF2B5EF4-FFF2-40B4-BE49-F238E27FC236}">
                <a16:creationId xmlns:a16="http://schemas.microsoft.com/office/drawing/2014/main" id="{FDEE174E-C0EE-4CBF-A091-5953387424D4}"/>
              </a:ext>
            </a:extLst>
          </p:cNvPr>
          <p:cNvSpPr txBox="1"/>
          <p:nvPr/>
        </p:nvSpPr>
        <p:spPr>
          <a:xfrm>
            <a:off x="1935040" y="1206615"/>
            <a:ext cx="3865648" cy="261610"/>
          </a:xfrm>
          <a:prstGeom prst="rect">
            <a:avLst/>
          </a:prstGeom>
          <a:noFill/>
        </p:spPr>
        <p:txBody>
          <a:bodyPr wrap="square" rtlCol="0">
            <a:spAutoFit/>
          </a:bodyPr>
          <a:lstStyle/>
          <a:p>
            <a:pPr algn="ctr"/>
            <a:r>
              <a:rPr lang="en-GB" sz="1050" dirty="0">
                <a:latin typeface="Lato Light" panose="020F0502020204030203"/>
              </a:rPr>
              <a:t>Highest scores </a:t>
            </a:r>
          </a:p>
        </p:txBody>
      </p:sp>
      <p:sp>
        <p:nvSpPr>
          <p:cNvPr id="7168" name="TextBox 7167">
            <a:extLst>
              <a:ext uri="{FF2B5EF4-FFF2-40B4-BE49-F238E27FC236}">
                <a16:creationId xmlns:a16="http://schemas.microsoft.com/office/drawing/2014/main" id="{B03ACAAF-2BE2-4A33-89C4-C8ECDE086E63}"/>
              </a:ext>
            </a:extLst>
          </p:cNvPr>
          <p:cNvSpPr txBox="1"/>
          <p:nvPr/>
        </p:nvSpPr>
        <p:spPr>
          <a:xfrm>
            <a:off x="6361102" y="4068878"/>
            <a:ext cx="4334014" cy="253916"/>
          </a:xfrm>
          <a:prstGeom prst="rect">
            <a:avLst/>
          </a:prstGeom>
          <a:noFill/>
        </p:spPr>
        <p:txBody>
          <a:bodyPr wrap="square" rtlCol="0">
            <a:spAutoFit/>
          </a:bodyPr>
          <a:lstStyle/>
          <a:p>
            <a:pPr algn="ctr"/>
            <a:r>
              <a:rPr lang="en-GB" sz="1050" dirty="0">
                <a:latin typeface="Lato Light" panose="020F0502020204030203"/>
              </a:rPr>
              <a:t>Potential and real threats </a:t>
            </a:r>
          </a:p>
        </p:txBody>
      </p:sp>
      <p:sp>
        <p:nvSpPr>
          <p:cNvPr id="7169" name="TextBox 7168">
            <a:extLst>
              <a:ext uri="{FF2B5EF4-FFF2-40B4-BE49-F238E27FC236}">
                <a16:creationId xmlns:a16="http://schemas.microsoft.com/office/drawing/2014/main" id="{BCC8701D-9D0F-4A3E-9C44-D160CD2C0254}"/>
              </a:ext>
            </a:extLst>
          </p:cNvPr>
          <p:cNvSpPr txBox="1"/>
          <p:nvPr/>
        </p:nvSpPr>
        <p:spPr>
          <a:xfrm>
            <a:off x="6244927" y="1213101"/>
            <a:ext cx="4334014" cy="253916"/>
          </a:xfrm>
          <a:prstGeom prst="rect">
            <a:avLst/>
          </a:prstGeom>
          <a:noFill/>
        </p:spPr>
        <p:txBody>
          <a:bodyPr wrap="square" rtlCol="0">
            <a:spAutoFit/>
          </a:bodyPr>
          <a:lstStyle/>
          <a:p>
            <a:pPr algn="ctr"/>
            <a:r>
              <a:rPr lang="en-GB" sz="1050" dirty="0">
                <a:latin typeface="Lato Light" panose="020F0502020204030203"/>
              </a:rPr>
              <a:t>Prevention of growth and improvement </a:t>
            </a:r>
          </a:p>
        </p:txBody>
      </p:sp>
      <p:sp>
        <p:nvSpPr>
          <p:cNvPr id="19" name="TextBox 18">
            <a:extLst>
              <a:ext uri="{FF2B5EF4-FFF2-40B4-BE49-F238E27FC236}">
                <a16:creationId xmlns:a16="http://schemas.microsoft.com/office/drawing/2014/main" id="{E84B5F4A-5544-4E7A-8D3F-7F3A0A04D11C}"/>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20" name="Picture 19" descr="Logo&#10;&#10;Description automatically generated">
            <a:extLst>
              <a:ext uri="{FF2B5EF4-FFF2-40B4-BE49-F238E27FC236}">
                <a16:creationId xmlns:a16="http://schemas.microsoft.com/office/drawing/2014/main" id="{6DBF1263-E51F-458D-84A7-1ACCEA5F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Rectangle 1">
            <a:extLst>
              <a:ext uri="{FF2B5EF4-FFF2-40B4-BE49-F238E27FC236}">
                <a16:creationId xmlns:a16="http://schemas.microsoft.com/office/drawing/2014/main" id="{94801EAF-3A60-4254-9BE1-31A8E38AC0A9}"/>
              </a:ext>
            </a:extLst>
          </p:cNvPr>
          <p:cNvSpPr/>
          <p:nvPr/>
        </p:nvSpPr>
        <p:spPr>
          <a:xfrm>
            <a:off x="9569891" y="677332"/>
            <a:ext cx="852256" cy="216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6012</a:t>
            </a:r>
          </a:p>
        </p:txBody>
      </p:sp>
      <p:sp>
        <p:nvSpPr>
          <p:cNvPr id="3" name="Footer Placeholder 2">
            <a:extLst>
              <a:ext uri="{FF2B5EF4-FFF2-40B4-BE49-F238E27FC236}">
                <a16:creationId xmlns:a16="http://schemas.microsoft.com/office/drawing/2014/main" id="{2CFEB67D-A6D4-4AC6-AB1C-F8C5CB141677}"/>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43198E5D-D060-4A02-8FFE-F88934CB2723}"/>
              </a:ext>
            </a:extLst>
          </p:cNvPr>
          <p:cNvSpPr>
            <a:spLocks noGrp="1"/>
          </p:cNvSpPr>
          <p:nvPr>
            <p:ph type="sldNum" sz="quarter" idx="12"/>
          </p:nvPr>
        </p:nvSpPr>
        <p:spPr/>
        <p:txBody>
          <a:bodyPr/>
          <a:lstStyle/>
          <a:p>
            <a:fld id="{A6065034-95AE-4643-AFA0-4CDFA2B86776}" type="slidenum">
              <a:rPr lang="en-GB" smtClean="0"/>
              <a:t>16</a:t>
            </a:fld>
            <a:endParaRPr lang="en-GB"/>
          </a:p>
        </p:txBody>
      </p:sp>
    </p:spTree>
    <p:extLst>
      <p:ext uri="{BB962C8B-B14F-4D97-AF65-F5344CB8AC3E}">
        <p14:creationId xmlns:p14="http://schemas.microsoft.com/office/powerpoint/2010/main" val="22150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DEF4A-284F-45D1-B0B7-F083034BF34C}"/>
              </a:ext>
            </a:extLst>
          </p:cNvPr>
          <p:cNvSpPr txBox="1"/>
          <p:nvPr/>
        </p:nvSpPr>
        <p:spPr>
          <a:xfrm>
            <a:off x="1420427" y="2624091"/>
            <a:ext cx="8868792" cy="954107"/>
          </a:xfrm>
          <a:prstGeom prst="rect">
            <a:avLst/>
          </a:prstGeom>
          <a:noFill/>
        </p:spPr>
        <p:txBody>
          <a:bodyPr wrap="square">
            <a:spAutoFit/>
          </a:bodyPr>
          <a:lstStyle>
            <a:defPPr>
              <a:defRPr lang="en-US"/>
            </a:defPPr>
            <a:lvl1pPr marR="0" lvl="0" indent="0" algn="ctr" defTabSz="435356"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lumMod val="50000"/>
                  </a:schemeClr>
                </a:solidFill>
                <a:effectLst/>
                <a:uLnTx/>
                <a:uFillTx/>
                <a:latin typeface="Lato Light"/>
              </a:defRPr>
            </a:lvl1pPr>
          </a:lstStyle>
          <a:p>
            <a:r>
              <a:rPr lang="en-GB" sz="2800" dirty="0">
                <a:latin typeface="Poppins" panose="00000500000000000000" pitchFamily="2" charset="0"/>
                <a:cs typeface="Poppins" panose="00000500000000000000" pitchFamily="2" charset="0"/>
              </a:rPr>
              <a:t>Distribution Partner Search</a:t>
            </a:r>
          </a:p>
          <a:p>
            <a:r>
              <a:rPr lang="en-GB" sz="2800" dirty="0">
                <a:latin typeface="Poppins" panose="00000500000000000000" pitchFamily="2" charset="0"/>
                <a:cs typeface="Poppins" panose="00000500000000000000" pitchFamily="2" charset="0"/>
              </a:rPr>
              <a:t>Broad View   </a:t>
            </a:r>
          </a:p>
        </p:txBody>
      </p:sp>
      <p:sp>
        <p:nvSpPr>
          <p:cNvPr id="4" name="Footer Placeholder 3">
            <a:extLst>
              <a:ext uri="{FF2B5EF4-FFF2-40B4-BE49-F238E27FC236}">
                <a16:creationId xmlns:a16="http://schemas.microsoft.com/office/drawing/2014/main" id="{38C32067-26BA-410D-8DE9-6C9E9B0D2001}"/>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2987E42F-5F92-4B8C-9523-B52CC76BB9CD}"/>
              </a:ext>
            </a:extLst>
          </p:cNvPr>
          <p:cNvSpPr>
            <a:spLocks noGrp="1"/>
          </p:cNvSpPr>
          <p:nvPr>
            <p:ph type="sldNum" sz="quarter" idx="12"/>
          </p:nvPr>
        </p:nvSpPr>
        <p:spPr/>
        <p:txBody>
          <a:bodyPr/>
          <a:lstStyle/>
          <a:p>
            <a:fld id="{A6065034-95AE-4643-AFA0-4CDFA2B86776}" type="slidenum">
              <a:rPr lang="en-GB" smtClean="0"/>
              <a:t>17</a:t>
            </a:fld>
            <a:endParaRPr lang="en-GB"/>
          </a:p>
        </p:txBody>
      </p:sp>
    </p:spTree>
    <p:extLst>
      <p:ext uri="{BB962C8B-B14F-4D97-AF65-F5344CB8AC3E}">
        <p14:creationId xmlns:p14="http://schemas.microsoft.com/office/powerpoint/2010/main" val="1295154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11023">
            <a:extLst>
              <a:ext uri="{FF2B5EF4-FFF2-40B4-BE49-F238E27FC236}">
                <a16:creationId xmlns:a16="http://schemas.microsoft.com/office/drawing/2014/main" id="{6B964373-0ED6-45FC-8102-553203EFEA27}"/>
              </a:ext>
            </a:extLst>
          </p:cNvPr>
          <p:cNvSpPr/>
          <p:nvPr/>
        </p:nvSpPr>
        <p:spPr>
          <a:xfrm>
            <a:off x="1659119" y="1883681"/>
            <a:ext cx="2534934" cy="540000"/>
          </a:xfrm>
          <a:prstGeom prst="rect">
            <a:avLst/>
          </a:prstGeom>
          <a:solidFill>
            <a:srgbClr val="E1D49D"/>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Brand </a:t>
            </a:r>
            <a:endParaRPr kumimoji="0"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p:txBody>
      </p:sp>
      <p:sp>
        <p:nvSpPr>
          <p:cNvPr id="79" name="Shape 11023">
            <a:extLst>
              <a:ext uri="{FF2B5EF4-FFF2-40B4-BE49-F238E27FC236}">
                <a16:creationId xmlns:a16="http://schemas.microsoft.com/office/drawing/2014/main" id="{B8D43119-BA51-4CEF-98FA-DC0E7FE73F38}"/>
              </a:ext>
            </a:extLst>
          </p:cNvPr>
          <p:cNvSpPr/>
          <p:nvPr/>
        </p:nvSpPr>
        <p:spPr>
          <a:xfrm>
            <a:off x="4261669" y="1885798"/>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Leadership</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89" name="Shape 11023">
            <a:extLst>
              <a:ext uri="{FF2B5EF4-FFF2-40B4-BE49-F238E27FC236}">
                <a16:creationId xmlns:a16="http://schemas.microsoft.com/office/drawing/2014/main" id="{BA8A3EA3-25EF-4A91-8AEB-CA5ECC622312}"/>
              </a:ext>
            </a:extLst>
          </p:cNvPr>
          <p:cNvSpPr/>
          <p:nvPr/>
        </p:nvSpPr>
        <p:spPr>
          <a:xfrm>
            <a:off x="5755180" y="1883681"/>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Playbook</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99" name="Shape 11023">
            <a:extLst>
              <a:ext uri="{FF2B5EF4-FFF2-40B4-BE49-F238E27FC236}">
                <a16:creationId xmlns:a16="http://schemas.microsoft.com/office/drawing/2014/main" id="{6A2E4029-D2E3-4F35-BE87-516DB3D054A3}"/>
              </a:ext>
            </a:extLst>
          </p:cNvPr>
          <p:cNvSpPr/>
          <p:nvPr/>
        </p:nvSpPr>
        <p:spPr>
          <a:xfrm>
            <a:off x="7262796" y="1883681"/>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000" kern="0" dirty="0">
                <a:solidFill>
                  <a:prstClr val="black">
                    <a:lumMod val="75000"/>
                    <a:lumOff val="25000"/>
                  </a:prstClr>
                </a:solidFill>
                <a:latin typeface="Lato Light" panose="020F0502020204030203" pitchFamily="34" charset="0"/>
              </a:rPr>
              <a:t>Marketing &amp; Sales Strategy</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113" name="TextBox 112">
            <a:extLst>
              <a:ext uri="{FF2B5EF4-FFF2-40B4-BE49-F238E27FC236}">
                <a16:creationId xmlns:a16="http://schemas.microsoft.com/office/drawing/2014/main" id="{B5BEE0C8-3EAD-4D3A-A3D6-D8CCCA6AE709}"/>
              </a:ext>
            </a:extLst>
          </p:cNvPr>
          <p:cNvSpPr txBox="1"/>
          <p:nvPr/>
        </p:nvSpPr>
        <p:spPr>
          <a:xfrm rot="16200000">
            <a:off x="-326534" y="3912866"/>
            <a:ext cx="35282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Lato Light" panose="020F0502020204030203"/>
              </a:rPr>
              <a:t>Distribution Partner search stages </a:t>
            </a:r>
            <a:endParaRPr kumimoji="0" lang="en-GB" sz="1400" b="1" i="0" u="none" strike="noStrike" kern="1200" cap="none" spc="0" normalizeH="0" baseline="0" noProof="0" dirty="0">
              <a:ln>
                <a:noFill/>
              </a:ln>
              <a:solidFill>
                <a:prstClr val="black"/>
              </a:solidFill>
              <a:effectLst/>
              <a:uLnTx/>
              <a:uFillTx/>
              <a:latin typeface="Lato Light" panose="020F0502020204030203"/>
              <a:ea typeface="+mn-ea"/>
              <a:cs typeface="+mn-cs"/>
            </a:endParaRPr>
          </a:p>
        </p:txBody>
      </p:sp>
      <p:sp>
        <p:nvSpPr>
          <p:cNvPr id="115" name="TextBox 114">
            <a:extLst>
              <a:ext uri="{FF2B5EF4-FFF2-40B4-BE49-F238E27FC236}">
                <a16:creationId xmlns:a16="http://schemas.microsoft.com/office/drawing/2014/main" id="{303F17EC-1903-4EE3-8239-1C55435B983D}"/>
              </a:ext>
            </a:extLst>
          </p:cNvPr>
          <p:cNvSpPr txBox="1"/>
          <p:nvPr/>
        </p:nvSpPr>
        <p:spPr>
          <a:xfrm>
            <a:off x="0" y="0"/>
            <a:ext cx="7876352" cy="523220"/>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Partner SEARCH   </a:t>
            </a:r>
          </a:p>
        </p:txBody>
      </p:sp>
      <p:sp>
        <p:nvSpPr>
          <p:cNvPr id="117" name="TextBox 116">
            <a:extLst>
              <a:ext uri="{FF2B5EF4-FFF2-40B4-BE49-F238E27FC236}">
                <a16:creationId xmlns:a16="http://schemas.microsoft.com/office/drawing/2014/main" id="{B2001704-9D45-47F0-A151-E9E226E3D990}"/>
              </a:ext>
            </a:extLst>
          </p:cNvPr>
          <p:cNvSpPr txBox="1"/>
          <p:nvPr/>
        </p:nvSpPr>
        <p:spPr>
          <a:xfrm>
            <a:off x="305591" y="727318"/>
            <a:ext cx="8580165"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Lato Light" panose="020F0502020204030203"/>
                <a:ea typeface="+mn-ea"/>
                <a:cs typeface="+mn-cs"/>
              </a:rPr>
              <a:t>Partner search services are conducted using an extensive set of </a:t>
            </a:r>
            <a:r>
              <a:rPr lang="en-GB" sz="900" i="1" dirty="0">
                <a:solidFill>
                  <a:srgbClr val="000000"/>
                </a:solidFill>
                <a:latin typeface="Lato Light" panose="020F0502020204030203"/>
              </a:rPr>
              <a:t>tools from upskilPRO.com</a:t>
            </a:r>
            <a:endParaRPr kumimoji="0" lang="en-GB" sz="900" b="0" i="1" u="none" strike="noStrike" kern="1200" cap="none" spc="0" normalizeH="0" baseline="0" noProof="0" dirty="0">
              <a:ln>
                <a:noFill/>
              </a:ln>
              <a:solidFill>
                <a:prstClr val="black"/>
              </a:solidFill>
              <a:effectLst/>
              <a:uLnTx/>
              <a:uFillTx/>
              <a:latin typeface="Lato Light" panose="020F0502020204030203"/>
              <a:ea typeface="+mn-ea"/>
              <a:cs typeface="+mn-cs"/>
            </a:endParaRPr>
          </a:p>
        </p:txBody>
      </p:sp>
      <p:sp>
        <p:nvSpPr>
          <p:cNvPr id="35" name="Shape 11023">
            <a:extLst>
              <a:ext uri="{FF2B5EF4-FFF2-40B4-BE49-F238E27FC236}">
                <a16:creationId xmlns:a16="http://schemas.microsoft.com/office/drawing/2014/main" id="{08C38B5E-807C-4A04-A8A0-BA5C7164BB40}"/>
              </a:ext>
            </a:extLst>
          </p:cNvPr>
          <p:cNvSpPr/>
          <p:nvPr/>
        </p:nvSpPr>
        <p:spPr>
          <a:xfrm>
            <a:off x="8761777" y="1879887"/>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Prioritization</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36" name="Shape 11023">
            <a:extLst>
              <a:ext uri="{FF2B5EF4-FFF2-40B4-BE49-F238E27FC236}">
                <a16:creationId xmlns:a16="http://schemas.microsoft.com/office/drawing/2014/main" id="{39A17BE6-DAF3-4C86-B657-63FCA63033D8}"/>
              </a:ext>
            </a:extLst>
          </p:cNvPr>
          <p:cNvSpPr/>
          <p:nvPr/>
        </p:nvSpPr>
        <p:spPr>
          <a:xfrm>
            <a:off x="1659119" y="2481441"/>
            <a:ext cx="2534934" cy="540000"/>
          </a:xfrm>
          <a:prstGeom prst="rect">
            <a:avLst/>
          </a:prstGeom>
          <a:solidFill>
            <a:srgbClr val="E1D49D"/>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Country </a:t>
            </a:r>
            <a:endParaRPr kumimoji="0"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p:txBody>
      </p:sp>
      <p:sp>
        <p:nvSpPr>
          <p:cNvPr id="37" name="Shape 11023">
            <a:extLst>
              <a:ext uri="{FF2B5EF4-FFF2-40B4-BE49-F238E27FC236}">
                <a16:creationId xmlns:a16="http://schemas.microsoft.com/office/drawing/2014/main" id="{08E87335-A4B1-4269-98F5-62104A8B2593}"/>
              </a:ext>
            </a:extLst>
          </p:cNvPr>
          <p:cNvSpPr/>
          <p:nvPr/>
        </p:nvSpPr>
        <p:spPr>
          <a:xfrm>
            <a:off x="4261669" y="2483558"/>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Country Analysis</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38" name="Shape 11023">
            <a:extLst>
              <a:ext uri="{FF2B5EF4-FFF2-40B4-BE49-F238E27FC236}">
                <a16:creationId xmlns:a16="http://schemas.microsoft.com/office/drawing/2014/main" id="{78C6CDC2-1B9F-43E3-8AA1-1D2F85E9761E}"/>
              </a:ext>
            </a:extLst>
          </p:cNvPr>
          <p:cNvSpPr/>
          <p:nvPr/>
        </p:nvSpPr>
        <p:spPr>
          <a:xfrm>
            <a:off x="5755180" y="2481441"/>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000" kern="0" dirty="0">
                <a:solidFill>
                  <a:prstClr val="black">
                    <a:lumMod val="75000"/>
                    <a:lumOff val="25000"/>
                  </a:prstClr>
                </a:solidFill>
                <a:latin typeface="Lato Light" panose="020F0502020204030203" pitchFamily="34" charset="0"/>
              </a:rPr>
              <a:t>Portfolio Alignment</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39" name="Shape 11023">
            <a:extLst>
              <a:ext uri="{FF2B5EF4-FFF2-40B4-BE49-F238E27FC236}">
                <a16:creationId xmlns:a16="http://schemas.microsoft.com/office/drawing/2014/main" id="{A315C69A-4F7D-4314-8774-814B0588EC30}"/>
              </a:ext>
            </a:extLst>
          </p:cNvPr>
          <p:cNvSpPr/>
          <p:nvPr/>
        </p:nvSpPr>
        <p:spPr>
          <a:xfrm>
            <a:off x="7262796" y="2481441"/>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Organisation design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40" name="Shape 11023">
            <a:extLst>
              <a:ext uri="{FF2B5EF4-FFF2-40B4-BE49-F238E27FC236}">
                <a16:creationId xmlns:a16="http://schemas.microsoft.com/office/drawing/2014/main" id="{82233B0E-04C7-4D68-A769-B6A85D0D8750}"/>
              </a:ext>
            </a:extLst>
          </p:cNvPr>
          <p:cNvSpPr/>
          <p:nvPr/>
        </p:nvSpPr>
        <p:spPr>
          <a:xfrm>
            <a:off x="8761777" y="2477647"/>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Capability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41" name="Shape 11023">
            <a:extLst>
              <a:ext uri="{FF2B5EF4-FFF2-40B4-BE49-F238E27FC236}">
                <a16:creationId xmlns:a16="http://schemas.microsoft.com/office/drawing/2014/main" id="{6B5AD23F-475B-4040-B8EF-215D388E9BE0}"/>
              </a:ext>
            </a:extLst>
          </p:cNvPr>
          <p:cNvSpPr/>
          <p:nvPr/>
        </p:nvSpPr>
        <p:spPr>
          <a:xfrm>
            <a:off x="1659119" y="3081650"/>
            <a:ext cx="2534934" cy="540000"/>
          </a:xfrm>
          <a:prstGeom prst="rect">
            <a:avLst/>
          </a:prstGeom>
          <a:solidFill>
            <a:srgbClr val="E1D49D"/>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100" b="1" kern="0" dirty="0">
                <a:solidFill>
                  <a:prstClr val="black">
                    <a:lumMod val="65000"/>
                    <a:lumOff val="35000"/>
                  </a:prstClr>
                </a:solidFill>
                <a:latin typeface="Lato Light" panose="020F0502020204030203" pitchFamily="34" charset="0"/>
              </a:rPr>
              <a:t>Strategy</a:t>
            </a:r>
            <a:endParaRPr kumimoji="0"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p:txBody>
      </p:sp>
      <p:sp>
        <p:nvSpPr>
          <p:cNvPr id="42" name="Shape 11023">
            <a:extLst>
              <a:ext uri="{FF2B5EF4-FFF2-40B4-BE49-F238E27FC236}">
                <a16:creationId xmlns:a16="http://schemas.microsoft.com/office/drawing/2014/main" id="{0146C6F8-44C1-43E2-A9CD-997F66FAE1E1}"/>
              </a:ext>
            </a:extLst>
          </p:cNvPr>
          <p:cNvSpPr/>
          <p:nvPr/>
        </p:nvSpPr>
        <p:spPr>
          <a:xfrm>
            <a:off x="4261669" y="3083767"/>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Strategic Analysis</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43" name="Shape 11023">
            <a:extLst>
              <a:ext uri="{FF2B5EF4-FFF2-40B4-BE49-F238E27FC236}">
                <a16:creationId xmlns:a16="http://schemas.microsoft.com/office/drawing/2014/main" id="{CC81982B-1A2F-4323-A640-9F59E5AB5AEE}"/>
              </a:ext>
            </a:extLst>
          </p:cNvPr>
          <p:cNvSpPr/>
          <p:nvPr/>
        </p:nvSpPr>
        <p:spPr>
          <a:xfrm>
            <a:off x="5755180" y="3081650"/>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Category Insights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45" name="Shape 11023">
            <a:extLst>
              <a:ext uri="{FF2B5EF4-FFF2-40B4-BE49-F238E27FC236}">
                <a16:creationId xmlns:a16="http://schemas.microsoft.com/office/drawing/2014/main" id="{537F0BAB-AEDC-4358-A273-EC29A57D184D}"/>
              </a:ext>
            </a:extLst>
          </p:cNvPr>
          <p:cNvSpPr/>
          <p:nvPr/>
        </p:nvSpPr>
        <p:spPr>
          <a:xfrm>
            <a:off x="7262796" y="3081650"/>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Strategic Market Assessments</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46" name="Shape 11023">
            <a:extLst>
              <a:ext uri="{FF2B5EF4-FFF2-40B4-BE49-F238E27FC236}">
                <a16:creationId xmlns:a16="http://schemas.microsoft.com/office/drawing/2014/main" id="{B9A6FCF7-F3BD-4B62-82E6-0006CD535F63}"/>
              </a:ext>
            </a:extLst>
          </p:cNvPr>
          <p:cNvSpPr/>
          <p:nvPr/>
        </p:nvSpPr>
        <p:spPr>
          <a:xfrm>
            <a:off x="8761777" y="3077856"/>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000" kern="0" dirty="0">
                <a:solidFill>
                  <a:prstClr val="black">
                    <a:lumMod val="75000"/>
                    <a:lumOff val="25000"/>
                  </a:prstClr>
                </a:solidFill>
                <a:latin typeface="Lato Light" panose="020F0502020204030203" pitchFamily="34" charset="0"/>
              </a:rPr>
              <a:t>Market Sizing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47" name="Shape 11023">
            <a:extLst>
              <a:ext uri="{FF2B5EF4-FFF2-40B4-BE49-F238E27FC236}">
                <a16:creationId xmlns:a16="http://schemas.microsoft.com/office/drawing/2014/main" id="{3799BF60-E6DC-4E37-B5BA-AC45FE2D9A84}"/>
              </a:ext>
            </a:extLst>
          </p:cNvPr>
          <p:cNvSpPr/>
          <p:nvPr/>
        </p:nvSpPr>
        <p:spPr>
          <a:xfrm>
            <a:off x="1659119" y="3702560"/>
            <a:ext cx="2534934" cy="540000"/>
          </a:xfrm>
          <a:prstGeom prst="rect">
            <a:avLst/>
          </a:prstGeom>
          <a:solidFill>
            <a:srgbClr val="E1D49D"/>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Models</a:t>
            </a:r>
            <a:endParaRPr kumimoji="0"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p:txBody>
      </p:sp>
      <p:sp>
        <p:nvSpPr>
          <p:cNvPr id="48" name="Shape 11023">
            <a:extLst>
              <a:ext uri="{FF2B5EF4-FFF2-40B4-BE49-F238E27FC236}">
                <a16:creationId xmlns:a16="http://schemas.microsoft.com/office/drawing/2014/main" id="{BECFB78B-04D3-4947-A4BF-57A0C6D49DF8}"/>
              </a:ext>
            </a:extLst>
          </p:cNvPr>
          <p:cNvSpPr/>
          <p:nvPr/>
        </p:nvSpPr>
        <p:spPr>
          <a:xfrm>
            <a:off x="4261669" y="3704677"/>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Distribution Models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49" name="Shape 11023">
            <a:extLst>
              <a:ext uri="{FF2B5EF4-FFF2-40B4-BE49-F238E27FC236}">
                <a16:creationId xmlns:a16="http://schemas.microsoft.com/office/drawing/2014/main" id="{EBDC6320-72E3-400A-B637-1775E7BE6084}"/>
              </a:ext>
            </a:extLst>
          </p:cNvPr>
          <p:cNvSpPr/>
          <p:nvPr/>
        </p:nvSpPr>
        <p:spPr>
          <a:xfrm>
            <a:off x="5755180" y="3702560"/>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000" kern="0" dirty="0">
                <a:solidFill>
                  <a:prstClr val="black">
                    <a:lumMod val="75000"/>
                    <a:lumOff val="25000"/>
                  </a:prstClr>
                </a:solidFill>
                <a:latin typeface="Lato Light" panose="020F0502020204030203" pitchFamily="34" charset="0"/>
              </a:rPr>
              <a:t>Market &amp; Distribution </a:t>
            </a: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Models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0" name="Shape 11023">
            <a:extLst>
              <a:ext uri="{FF2B5EF4-FFF2-40B4-BE49-F238E27FC236}">
                <a16:creationId xmlns:a16="http://schemas.microsoft.com/office/drawing/2014/main" id="{EADE2FD7-99A1-46CF-8E86-0A8CB3F75B38}"/>
              </a:ext>
            </a:extLst>
          </p:cNvPr>
          <p:cNvSpPr/>
          <p:nvPr/>
        </p:nvSpPr>
        <p:spPr>
          <a:xfrm>
            <a:off x="7262796" y="3702560"/>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algn="ctr" defTabSz="914217">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Category Specific </a:t>
            </a:r>
          </a:p>
          <a:p>
            <a:pPr algn="ctr" defTabSz="914217">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Models</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1" name="Shape 11023">
            <a:extLst>
              <a:ext uri="{FF2B5EF4-FFF2-40B4-BE49-F238E27FC236}">
                <a16:creationId xmlns:a16="http://schemas.microsoft.com/office/drawing/2014/main" id="{729F9015-6C7A-4CAB-9730-4D5AA4D83C84}"/>
              </a:ext>
            </a:extLst>
          </p:cNvPr>
          <p:cNvSpPr/>
          <p:nvPr/>
        </p:nvSpPr>
        <p:spPr>
          <a:xfrm>
            <a:off x="8761777" y="3698766"/>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Portfolio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2" name="Shape 11023">
            <a:extLst>
              <a:ext uri="{FF2B5EF4-FFF2-40B4-BE49-F238E27FC236}">
                <a16:creationId xmlns:a16="http://schemas.microsoft.com/office/drawing/2014/main" id="{9ED23876-ADC9-4A91-B3BE-AAB36C32E8DF}"/>
              </a:ext>
            </a:extLst>
          </p:cNvPr>
          <p:cNvSpPr/>
          <p:nvPr/>
        </p:nvSpPr>
        <p:spPr>
          <a:xfrm>
            <a:off x="1659119" y="4307320"/>
            <a:ext cx="2534934" cy="540000"/>
          </a:xfrm>
          <a:prstGeom prst="rect">
            <a:avLst/>
          </a:prstGeom>
          <a:solidFill>
            <a:srgbClr val="E1D49D"/>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Assessments </a:t>
            </a:r>
            <a:endParaRPr kumimoji="0"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p:txBody>
      </p:sp>
      <p:sp>
        <p:nvSpPr>
          <p:cNvPr id="53" name="Shape 11023">
            <a:extLst>
              <a:ext uri="{FF2B5EF4-FFF2-40B4-BE49-F238E27FC236}">
                <a16:creationId xmlns:a16="http://schemas.microsoft.com/office/drawing/2014/main" id="{566F6F7B-C85A-4BAA-A2AD-387DB3D6AE87}"/>
              </a:ext>
            </a:extLst>
          </p:cNvPr>
          <p:cNvSpPr/>
          <p:nvPr/>
        </p:nvSpPr>
        <p:spPr>
          <a:xfrm>
            <a:off x="4261669" y="4309437"/>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Competitive evaluation</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4" name="Shape 11023">
            <a:extLst>
              <a:ext uri="{FF2B5EF4-FFF2-40B4-BE49-F238E27FC236}">
                <a16:creationId xmlns:a16="http://schemas.microsoft.com/office/drawing/2014/main" id="{56E76F45-13BF-45C6-A529-E2D19F0B9F95}"/>
              </a:ext>
            </a:extLst>
          </p:cNvPr>
          <p:cNvSpPr/>
          <p:nvPr/>
        </p:nvSpPr>
        <p:spPr>
          <a:xfrm>
            <a:off x="5755180" y="4307320"/>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Channels &amp; </a:t>
            </a:r>
            <a:r>
              <a:rPr lang="en-GB" sz="1000" kern="0" dirty="0">
                <a:solidFill>
                  <a:prstClr val="black">
                    <a:lumMod val="75000"/>
                    <a:lumOff val="25000"/>
                  </a:prstClr>
                </a:solidFill>
                <a:latin typeface="Lato Light" panose="020F0502020204030203" pitchFamily="34" charset="0"/>
              </a:rPr>
              <a:t>Competitive </a:t>
            </a: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Landscape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5" name="Shape 11023">
            <a:extLst>
              <a:ext uri="{FF2B5EF4-FFF2-40B4-BE49-F238E27FC236}">
                <a16:creationId xmlns:a16="http://schemas.microsoft.com/office/drawing/2014/main" id="{E14CB0B9-4C1B-4F0D-9AFA-23B252DB8294}"/>
              </a:ext>
            </a:extLst>
          </p:cNvPr>
          <p:cNvSpPr/>
          <p:nvPr/>
        </p:nvSpPr>
        <p:spPr>
          <a:xfrm>
            <a:off x="7262796" y="4307320"/>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algn="ctr" defTabSz="914217">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Organisation &amp; Local assessments</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6" name="Shape 11023">
            <a:extLst>
              <a:ext uri="{FF2B5EF4-FFF2-40B4-BE49-F238E27FC236}">
                <a16:creationId xmlns:a16="http://schemas.microsoft.com/office/drawing/2014/main" id="{9AB46056-1989-45B6-992D-578DFCAB6CFD}"/>
              </a:ext>
            </a:extLst>
          </p:cNvPr>
          <p:cNvSpPr/>
          <p:nvPr/>
        </p:nvSpPr>
        <p:spPr>
          <a:xfrm>
            <a:off x="8761777" y="4303526"/>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Category assessment</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7" name="Shape 11023">
            <a:extLst>
              <a:ext uri="{FF2B5EF4-FFF2-40B4-BE49-F238E27FC236}">
                <a16:creationId xmlns:a16="http://schemas.microsoft.com/office/drawing/2014/main" id="{8D69B8CC-2A4E-4007-8618-F5AA599F3445}"/>
              </a:ext>
            </a:extLst>
          </p:cNvPr>
          <p:cNvSpPr/>
          <p:nvPr/>
        </p:nvSpPr>
        <p:spPr>
          <a:xfrm>
            <a:off x="1659119" y="4917295"/>
            <a:ext cx="2534934" cy="540000"/>
          </a:xfrm>
          <a:prstGeom prst="rect">
            <a:avLst/>
          </a:prstGeom>
          <a:solidFill>
            <a:srgbClr val="E1D49D"/>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100" b="1" kern="0" dirty="0">
                <a:solidFill>
                  <a:prstClr val="black">
                    <a:lumMod val="65000"/>
                    <a:lumOff val="35000"/>
                  </a:prstClr>
                </a:solidFill>
                <a:latin typeface="Lato Light" panose="020F0502020204030203" pitchFamily="34" charset="0"/>
              </a:rPr>
              <a:t>Support </a:t>
            </a:r>
            <a:endParaRPr kumimoji="0" sz="1100" b="1"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p:txBody>
      </p:sp>
      <p:sp>
        <p:nvSpPr>
          <p:cNvPr id="58" name="Shape 11023">
            <a:extLst>
              <a:ext uri="{FF2B5EF4-FFF2-40B4-BE49-F238E27FC236}">
                <a16:creationId xmlns:a16="http://schemas.microsoft.com/office/drawing/2014/main" id="{55782904-E50D-45C9-9218-2AD7BA250915}"/>
              </a:ext>
            </a:extLst>
          </p:cNvPr>
          <p:cNvSpPr/>
          <p:nvPr/>
        </p:nvSpPr>
        <p:spPr>
          <a:xfrm>
            <a:off x="4261669" y="4919412"/>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Reports / Check lists </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59" name="Shape 11023">
            <a:extLst>
              <a:ext uri="{FF2B5EF4-FFF2-40B4-BE49-F238E27FC236}">
                <a16:creationId xmlns:a16="http://schemas.microsoft.com/office/drawing/2014/main" id="{4538C316-70FC-4046-9798-84ED59555D87}"/>
              </a:ext>
            </a:extLst>
          </p:cNvPr>
          <p:cNvSpPr/>
          <p:nvPr/>
        </p:nvSpPr>
        <p:spPr>
          <a:xfrm>
            <a:off x="5755180" y="4917295"/>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ERP Engagement</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60" name="Shape 11023">
            <a:extLst>
              <a:ext uri="{FF2B5EF4-FFF2-40B4-BE49-F238E27FC236}">
                <a16:creationId xmlns:a16="http://schemas.microsoft.com/office/drawing/2014/main" id="{EB292DE8-65ED-4535-B753-0B51C323FA40}"/>
              </a:ext>
            </a:extLst>
          </p:cNvPr>
          <p:cNvSpPr/>
          <p:nvPr/>
        </p:nvSpPr>
        <p:spPr>
          <a:xfrm>
            <a:off x="7262796" y="4917295"/>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Contracts</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61" name="Shape 11023">
            <a:extLst>
              <a:ext uri="{FF2B5EF4-FFF2-40B4-BE49-F238E27FC236}">
                <a16:creationId xmlns:a16="http://schemas.microsoft.com/office/drawing/2014/main" id="{DE8FF8B0-6750-4DFF-B867-D90B006465F2}"/>
              </a:ext>
            </a:extLst>
          </p:cNvPr>
          <p:cNvSpPr/>
          <p:nvPr/>
        </p:nvSpPr>
        <p:spPr>
          <a:xfrm>
            <a:off x="8761777" y="4913501"/>
            <a:ext cx="1440000" cy="540000"/>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rPr>
              <a:t>Logistics &amp; SC</a:t>
            </a:r>
            <a:endParaRPr kumimoji="0" sz="1000" b="0" i="0" u="none" strike="noStrike" kern="0" cap="none" spc="0" normalizeH="0" baseline="0" noProof="0" dirty="0">
              <a:ln>
                <a:noFill/>
              </a:ln>
              <a:solidFill>
                <a:prstClr val="black">
                  <a:lumMod val="75000"/>
                  <a:lumOff val="25000"/>
                </a:prstClr>
              </a:solidFill>
              <a:effectLst/>
              <a:uLnTx/>
              <a:uFillTx/>
              <a:latin typeface="Lato Light" panose="020F0502020204030203" pitchFamily="34" charset="0"/>
              <a:ea typeface="+mn-ea"/>
              <a:cs typeface="+mn-cs"/>
            </a:endParaRPr>
          </a:p>
        </p:txBody>
      </p:sp>
      <p:sp>
        <p:nvSpPr>
          <p:cNvPr id="69" name="Shape 11023">
            <a:extLst>
              <a:ext uri="{FF2B5EF4-FFF2-40B4-BE49-F238E27FC236}">
                <a16:creationId xmlns:a16="http://schemas.microsoft.com/office/drawing/2014/main" id="{30A335EB-7990-41A9-B5A9-F2DD94768B90}"/>
              </a:ext>
            </a:extLst>
          </p:cNvPr>
          <p:cNvSpPr/>
          <p:nvPr/>
        </p:nvSpPr>
        <p:spPr>
          <a:xfrm>
            <a:off x="4261669" y="1266683"/>
            <a:ext cx="1440000"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GB" sz="1100" b="1" kern="0" dirty="0">
                <a:solidFill>
                  <a:srgbClr val="FFFFFF"/>
                </a:solidFill>
                <a:latin typeface="Lato Light" panose="020F0502020204030203"/>
              </a:rPr>
              <a:t>Leadership &amp; Analysis </a:t>
            </a:r>
            <a:endParaRPr sz="1100" b="1" kern="0" dirty="0">
              <a:solidFill>
                <a:srgbClr val="FFFFFF"/>
              </a:solidFill>
              <a:latin typeface="Lato Light" panose="020F0502020204030203"/>
            </a:endParaRPr>
          </a:p>
        </p:txBody>
      </p:sp>
      <p:sp>
        <p:nvSpPr>
          <p:cNvPr id="70" name="Shape 11023">
            <a:extLst>
              <a:ext uri="{FF2B5EF4-FFF2-40B4-BE49-F238E27FC236}">
                <a16:creationId xmlns:a16="http://schemas.microsoft.com/office/drawing/2014/main" id="{A8D5DB3B-F345-4015-ADA3-EEF4932D2145}"/>
              </a:ext>
            </a:extLst>
          </p:cNvPr>
          <p:cNvSpPr/>
          <p:nvPr/>
        </p:nvSpPr>
        <p:spPr>
          <a:xfrm>
            <a:off x="5755180" y="1264566"/>
            <a:ext cx="1440000"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GB" sz="1100" b="1" kern="0" dirty="0">
                <a:solidFill>
                  <a:srgbClr val="FFFFFF"/>
                </a:solidFill>
                <a:latin typeface="Lato Light" panose="020F0502020204030203"/>
              </a:rPr>
              <a:t>Playbook &amp; Models</a:t>
            </a:r>
            <a:endParaRPr sz="1100" b="1" kern="0" dirty="0">
              <a:solidFill>
                <a:srgbClr val="FFFFFF"/>
              </a:solidFill>
              <a:latin typeface="Lato Light" panose="020F0502020204030203"/>
            </a:endParaRPr>
          </a:p>
        </p:txBody>
      </p:sp>
      <p:sp>
        <p:nvSpPr>
          <p:cNvPr id="72" name="Shape 11023">
            <a:extLst>
              <a:ext uri="{FF2B5EF4-FFF2-40B4-BE49-F238E27FC236}">
                <a16:creationId xmlns:a16="http://schemas.microsoft.com/office/drawing/2014/main" id="{6C2DDA86-AB74-4CFD-8FB2-1D48DAEBDAD2}"/>
              </a:ext>
            </a:extLst>
          </p:cNvPr>
          <p:cNvSpPr/>
          <p:nvPr/>
        </p:nvSpPr>
        <p:spPr>
          <a:xfrm>
            <a:off x="7262796" y="1264566"/>
            <a:ext cx="1440000"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GB" sz="1100" b="1" kern="0" dirty="0">
                <a:solidFill>
                  <a:srgbClr val="FFFFFF"/>
                </a:solidFill>
                <a:latin typeface="Lato Light" panose="020F0502020204030203"/>
              </a:rPr>
              <a:t>Strategy &amp; Assessments </a:t>
            </a:r>
            <a:endParaRPr sz="1100" b="1" kern="0" dirty="0">
              <a:solidFill>
                <a:srgbClr val="FFFFFF"/>
              </a:solidFill>
              <a:latin typeface="Lato Light" panose="020F0502020204030203"/>
            </a:endParaRPr>
          </a:p>
        </p:txBody>
      </p:sp>
      <p:sp>
        <p:nvSpPr>
          <p:cNvPr id="74" name="Shape 11023">
            <a:extLst>
              <a:ext uri="{FF2B5EF4-FFF2-40B4-BE49-F238E27FC236}">
                <a16:creationId xmlns:a16="http://schemas.microsoft.com/office/drawing/2014/main" id="{2E142183-0B63-41F7-8DC6-614E0181B125}"/>
              </a:ext>
            </a:extLst>
          </p:cNvPr>
          <p:cNvSpPr/>
          <p:nvPr/>
        </p:nvSpPr>
        <p:spPr>
          <a:xfrm>
            <a:off x="8761777" y="1260772"/>
            <a:ext cx="1440000"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GB" sz="1100" b="1" kern="0" dirty="0">
                <a:solidFill>
                  <a:srgbClr val="FFFFFF"/>
                </a:solidFill>
                <a:latin typeface="Lato Light" panose="020F0502020204030203"/>
              </a:rPr>
              <a:t>Prioritization &amp; Capabilities </a:t>
            </a:r>
            <a:endParaRPr sz="1100" b="1" kern="0" dirty="0">
              <a:solidFill>
                <a:srgbClr val="FFFFFF"/>
              </a:solidFill>
              <a:latin typeface="Lato Light" panose="020F0502020204030203"/>
            </a:endParaRPr>
          </a:p>
        </p:txBody>
      </p:sp>
      <p:sp>
        <p:nvSpPr>
          <p:cNvPr id="76" name="TextBox 75">
            <a:extLst>
              <a:ext uri="{FF2B5EF4-FFF2-40B4-BE49-F238E27FC236}">
                <a16:creationId xmlns:a16="http://schemas.microsoft.com/office/drawing/2014/main" id="{29C14F24-76E4-48C8-A305-B1F6EBA27EF3}"/>
              </a:ext>
            </a:extLst>
          </p:cNvPr>
          <p:cNvSpPr txBox="1"/>
          <p:nvPr/>
        </p:nvSpPr>
        <p:spPr>
          <a:xfrm>
            <a:off x="1659119" y="5506425"/>
            <a:ext cx="27012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Lato Light" panose="020F0502020204030203"/>
              </a:rPr>
              <a:t>Assessment &amp; engagement stages</a:t>
            </a:r>
            <a:endParaRPr kumimoji="0" lang="en-GB" sz="1200" b="1" i="0" u="none" strike="noStrike" kern="1200" cap="none" spc="0" normalizeH="0" baseline="0" noProof="0" dirty="0">
              <a:ln>
                <a:noFill/>
              </a:ln>
              <a:solidFill>
                <a:prstClr val="black"/>
              </a:solidFill>
              <a:effectLst/>
              <a:uLnTx/>
              <a:uFillTx/>
              <a:latin typeface="Lato Light" panose="020F0502020204030203"/>
              <a:ea typeface="+mn-ea"/>
              <a:cs typeface="+mn-cs"/>
            </a:endParaRPr>
          </a:p>
        </p:txBody>
      </p:sp>
      <p:pic>
        <p:nvPicPr>
          <p:cNvPr id="44" name="Picture 43" descr="Logo&#10;&#10;Description automatically generated">
            <a:extLst>
              <a:ext uri="{FF2B5EF4-FFF2-40B4-BE49-F238E27FC236}">
                <a16:creationId xmlns:a16="http://schemas.microsoft.com/office/drawing/2014/main" id="{621112B5-BD3A-41E5-B111-AEC561EE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63" name="TextBox 62">
            <a:extLst>
              <a:ext uri="{FF2B5EF4-FFF2-40B4-BE49-F238E27FC236}">
                <a16:creationId xmlns:a16="http://schemas.microsoft.com/office/drawing/2014/main" id="{2F03E123-24A0-4F1A-878F-E35B61EF1683}"/>
              </a:ext>
            </a:extLst>
          </p:cNvPr>
          <p:cNvSpPr txBox="1"/>
          <p:nvPr/>
        </p:nvSpPr>
        <p:spPr>
          <a:xfrm>
            <a:off x="71021" y="6564111"/>
            <a:ext cx="3716840" cy="2308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dirty="0">
                <a:solidFill>
                  <a:schemeClr val="bg1">
                    <a:lumMod val="50000"/>
                  </a:schemeClr>
                </a:solidFill>
                <a:latin typeface="Lato Light" panose="020F0502020204030203"/>
              </a:rPr>
              <a:t>© 2021  upskilPRO - Confidential &amp; Proprietary </a:t>
            </a:r>
            <a:endPar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endParaRPr>
          </a:p>
        </p:txBody>
      </p:sp>
      <p:sp>
        <p:nvSpPr>
          <p:cNvPr id="2" name="Footer Placeholder 1">
            <a:extLst>
              <a:ext uri="{FF2B5EF4-FFF2-40B4-BE49-F238E27FC236}">
                <a16:creationId xmlns:a16="http://schemas.microsoft.com/office/drawing/2014/main" id="{87FEA274-A258-458F-A138-5CAD6BB88ADD}"/>
              </a:ext>
            </a:extLst>
          </p:cNvPr>
          <p:cNvSpPr>
            <a:spLocks noGrp="1"/>
          </p:cNvSpPr>
          <p:nvPr>
            <p:ph type="ftr" sz="quarter" idx="11"/>
          </p:nvPr>
        </p:nvSpPr>
        <p:spPr>
          <a:xfrm>
            <a:off x="4360362" y="6505046"/>
            <a:ext cx="4114800" cy="365125"/>
          </a:xfrm>
        </p:spPr>
        <p:txBody>
          <a:bodyPr/>
          <a:lstStyle/>
          <a:p>
            <a:r>
              <a:rPr lang="en-GB" dirty="0"/>
              <a:t>www.upskilpro.com</a:t>
            </a:r>
          </a:p>
        </p:txBody>
      </p:sp>
      <p:sp>
        <p:nvSpPr>
          <p:cNvPr id="3" name="Slide Number Placeholder 2">
            <a:extLst>
              <a:ext uri="{FF2B5EF4-FFF2-40B4-BE49-F238E27FC236}">
                <a16:creationId xmlns:a16="http://schemas.microsoft.com/office/drawing/2014/main" id="{974F2DDF-458F-47A6-9AD8-4A08B8C04FDB}"/>
              </a:ext>
            </a:extLst>
          </p:cNvPr>
          <p:cNvSpPr>
            <a:spLocks noGrp="1"/>
          </p:cNvSpPr>
          <p:nvPr>
            <p:ph type="sldNum" sz="quarter" idx="12"/>
          </p:nvPr>
        </p:nvSpPr>
        <p:spPr/>
        <p:txBody>
          <a:bodyPr/>
          <a:lstStyle/>
          <a:p>
            <a:fld id="{A6065034-95AE-4643-AFA0-4CDFA2B86776}" type="slidenum">
              <a:rPr lang="en-GB" smtClean="0"/>
              <a:t>18</a:t>
            </a:fld>
            <a:endParaRPr lang="en-GB"/>
          </a:p>
        </p:txBody>
      </p:sp>
      <p:cxnSp>
        <p:nvCxnSpPr>
          <p:cNvPr id="5" name="Straight Arrow Connector 4">
            <a:extLst>
              <a:ext uri="{FF2B5EF4-FFF2-40B4-BE49-F238E27FC236}">
                <a16:creationId xmlns:a16="http://schemas.microsoft.com/office/drawing/2014/main" id="{6D6D4D09-80DE-4CF5-8D65-1EFB81AA41C2}"/>
              </a:ext>
            </a:extLst>
          </p:cNvPr>
          <p:cNvCxnSpPr>
            <a:cxnSpLocks/>
            <a:stCxn id="76" idx="3"/>
          </p:cNvCxnSpPr>
          <p:nvPr/>
        </p:nvCxnSpPr>
        <p:spPr>
          <a:xfrm>
            <a:off x="4360363" y="5644925"/>
            <a:ext cx="4337936"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F21804B-CB84-4E96-9CAB-8E57E629F818}"/>
              </a:ext>
            </a:extLst>
          </p:cNvPr>
          <p:cNvCxnSpPr>
            <a:cxnSpLocks/>
          </p:cNvCxnSpPr>
          <p:nvPr/>
        </p:nvCxnSpPr>
        <p:spPr>
          <a:xfrm flipV="1">
            <a:off x="1459688" y="1845162"/>
            <a:ext cx="0" cy="690054"/>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09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DEF4A-284F-45D1-B0B7-F083034BF34C}"/>
              </a:ext>
            </a:extLst>
          </p:cNvPr>
          <p:cNvSpPr txBox="1"/>
          <p:nvPr/>
        </p:nvSpPr>
        <p:spPr>
          <a:xfrm>
            <a:off x="1420427" y="2624091"/>
            <a:ext cx="8868792" cy="584775"/>
          </a:xfrm>
          <a:prstGeom prst="rect">
            <a:avLst/>
          </a:prstGeom>
          <a:noFill/>
        </p:spPr>
        <p:txBody>
          <a:bodyPr wrap="square">
            <a:spAutoFit/>
          </a:bodyPr>
          <a:lstStyle>
            <a:defPPr>
              <a:defRPr lang="en-US"/>
            </a:defPPr>
            <a:lvl1pPr marR="0" lvl="0" indent="0" algn="ctr" defTabSz="435356" fontAlgn="auto">
              <a:lnSpc>
                <a:spcPct val="100000"/>
              </a:lnSpc>
              <a:spcBef>
                <a:spcPts val="0"/>
              </a:spcBef>
              <a:spcAft>
                <a:spcPts val="0"/>
              </a:spcAft>
              <a:buClrTx/>
              <a:buSzTx/>
              <a:buFontTx/>
              <a:buNone/>
              <a:tabLst/>
              <a:defRPr kumimoji="0" sz="3200" b="1" i="0" u="none" strike="noStrike" cap="none" spc="0" normalizeH="0" baseline="0">
                <a:ln>
                  <a:noFill/>
                </a:ln>
                <a:solidFill>
                  <a:schemeClr val="bg1">
                    <a:lumMod val="50000"/>
                  </a:schemeClr>
                </a:solidFill>
                <a:effectLst/>
                <a:uLnTx/>
                <a:uFillTx/>
                <a:latin typeface="Lato Light"/>
              </a:defRPr>
            </a:lvl1pPr>
          </a:lstStyle>
          <a:p>
            <a:r>
              <a:rPr lang="en-GB" dirty="0">
                <a:latin typeface="Poppins" panose="00000500000000000000" pitchFamily="2" charset="0"/>
                <a:cs typeface="Poppins" panose="00000500000000000000" pitchFamily="2" charset="0"/>
              </a:rPr>
              <a:t>Distribution Partner Search   </a:t>
            </a:r>
          </a:p>
        </p:txBody>
      </p:sp>
      <p:sp>
        <p:nvSpPr>
          <p:cNvPr id="4" name="Footer Placeholder 3">
            <a:extLst>
              <a:ext uri="{FF2B5EF4-FFF2-40B4-BE49-F238E27FC236}">
                <a16:creationId xmlns:a16="http://schemas.microsoft.com/office/drawing/2014/main" id="{31B4AD07-62EB-496B-AA07-E92143C3202C}"/>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7EF4B6BE-E58F-4A86-A8B8-300E39B8CAEC}"/>
              </a:ext>
            </a:extLst>
          </p:cNvPr>
          <p:cNvSpPr>
            <a:spLocks noGrp="1"/>
          </p:cNvSpPr>
          <p:nvPr>
            <p:ph type="sldNum" sz="quarter" idx="12"/>
          </p:nvPr>
        </p:nvSpPr>
        <p:spPr/>
        <p:txBody>
          <a:bodyPr/>
          <a:lstStyle/>
          <a:p>
            <a:fld id="{C78A94D8-6129-47FC-8647-F2BFC87A2450}" type="slidenum">
              <a:rPr lang="en-GB" smtClean="0"/>
              <a:t>19</a:t>
            </a:fld>
            <a:endParaRPr lang="en-GB"/>
          </a:p>
        </p:txBody>
      </p:sp>
    </p:spTree>
    <p:extLst>
      <p:ext uri="{BB962C8B-B14F-4D97-AF65-F5344CB8AC3E}">
        <p14:creationId xmlns:p14="http://schemas.microsoft.com/office/powerpoint/2010/main" val="360857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19451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DBB942-B9A0-42CA-9100-438984239181}"/>
              </a:ext>
            </a:extLst>
          </p:cNvPr>
          <p:cNvSpPr txBox="1"/>
          <p:nvPr/>
        </p:nvSpPr>
        <p:spPr>
          <a:xfrm>
            <a:off x="169809" y="36354"/>
            <a:ext cx="601792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6" name="Picture 5" descr="Logo&#10;&#10;Description automatically generated">
            <a:extLst>
              <a:ext uri="{FF2B5EF4-FFF2-40B4-BE49-F238E27FC236}">
                <a16:creationId xmlns:a16="http://schemas.microsoft.com/office/drawing/2014/main" id="{5BE05FA9-8FB0-470A-9734-A5D24DC44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017" y="123574"/>
            <a:ext cx="1636550" cy="380907"/>
          </a:xfrm>
          <a:prstGeom prst="rect">
            <a:avLst/>
          </a:prstGeom>
        </p:spPr>
      </p:pic>
      <p:sp>
        <p:nvSpPr>
          <p:cNvPr id="3" name="Footer Placeholder 2">
            <a:extLst>
              <a:ext uri="{FF2B5EF4-FFF2-40B4-BE49-F238E27FC236}">
                <a16:creationId xmlns:a16="http://schemas.microsoft.com/office/drawing/2014/main" id="{2A1D04CD-FE13-4BBE-9757-4A90BA0C6C5A}"/>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3F50E534-B068-4489-887B-412978D438DB}"/>
              </a:ext>
            </a:extLst>
          </p:cNvPr>
          <p:cNvSpPr>
            <a:spLocks noGrp="1"/>
          </p:cNvSpPr>
          <p:nvPr>
            <p:ph type="sldNum" sz="quarter" idx="12"/>
          </p:nvPr>
        </p:nvSpPr>
        <p:spPr/>
        <p:txBody>
          <a:bodyPr/>
          <a:lstStyle/>
          <a:p>
            <a:fld id="{C78A94D8-6129-47FC-8647-F2BFC87A2450}" type="slidenum">
              <a:rPr lang="en-GB" smtClean="0"/>
              <a:t>20</a:t>
            </a:fld>
            <a:endParaRPr lang="en-GB"/>
          </a:p>
        </p:txBody>
      </p:sp>
      <p:pic>
        <p:nvPicPr>
          <p:cNvPr id="9" name="Picture 8">
            <a:extLst>
              <a:ext uri="{FF2B5EF4-FFF2-40B4-BE49-F238E27FC236}">
                <a16:creationId xmlns:a16="http://schemas.microsoft.com/office/drawing/2014/main" id="{63ED62A5-C60A-42CB-895D-B053BCDEE27E}"/>
              </a:ext>
            </a:extLst>
          </p:cNvPr>
          <p:cNvPicPr>
            <a:picLocks noChangeAspect="1"/>
          </p:cNvPicPr>
          <p:nvPr/>
        </p:nvPicPr>
        <p:blipFill>
          <a:blip r:embed="rId3"/>
          <a:stretch>
            <a:fillRect/>
          </a:stretch>
        </p:blipFill>
        <p:spPr>
          <a:xfrm>
            <a:off x="294584" y="836573"/>
            <a:ext cx="11602832" cy="5291747"/>
          </a:xfrm>
          <a:prstGeom prst="rect">
            <a:avLst/>
          </a:prstGeom>
        </p:spPr>
      </p:pic>
    </p:spTree>
    <p:extLst>
      <p:ext uri="{BB962C8B-B14F-4D97-AF65-F5344CB8AC3E}">
        <p14:creationId xmlns:p14="http://schemas.microsoft.com/office/powerpoint/2010/main" val="37948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DEF4A-284F-45D1-B0B7-F083034BF34C}"/>
              </a:ext>
            </a:extLst>
          </p:cNvPr>
          <p:cNvSpPr txBox="1"/>
          <p:nvPr/>
        </p:nvSpPr>
        <p:spPr>
          <a:xfrm>
            <a:off x="1038687" y="2782669"/>
            <a:ext cx="88687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Media Visibility </a:t>
            </a:r>
          </a:p>
        </p:txBody>
      </p:sp>
      <p:sp>
        <p:nvSpPr>
          <p:cNvPr id="4" name="Footer Placeholder 3">
            <a:extLst>
              <a:ext uri="{FF2B5EF4-FFF2-40B4-BE49-F238E27FC236}">
                <a16:creationId xmlns:a16="http://schemas.microsoft.com/office/drawing/2014/main" id="{99B17461-DE06-4ADD-A1FE-5DDD35EAB054}"/>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ACF8AE13-CFDB-47D5-AA13-3799BF147890}"/>
              </a:ext>
            </a:extLst>
          </p:cNvPr>
          <p:cNvSpPr>
            <a:spLocks noGrp="1"/>
          </p:cNvSpPr>
          <p:nvPr>
            <p:ph type="sldNum" sz="quarter" idx="12"/>
          </p:nvPr>
        </p:nvSpPr>
        <p:spPr/>
        <p:txBody>
          <a:bodyPr/>
          <a:lstStyle/>
          <a:p>
            <a:fld id="{A83774F7-2AC7-4568-9CC0-300334475E45}" type="slidenum">
              <a:rPr lang="en-GB" smtClean="0"/>
              <a:t>21</a:t>
            </a:fld>
            <a:endParaRPr lang="en-GB"/>
          </a:p>
        </p:txBody>
      </p:sp>
    </p:spTree>
    <p:extLst>
      <p:ext uri="{BB962C8B-B14F-4D97-AF65-F5344CB8AC3E}">
        <p14:creationId xmlns:p14="http://schemas.microsoft.com/office/powerpoint/2010/main" val="93641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BBB4BE6-57D1-41D8-B1E4-BF00F72D799B}"/>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Media Visibility Index</a:t>
            </a:r>
          </a:p>
        </p:txBody>
      </p:sp>
      <p:pic>
        <p:nvPicPr>
          <p:cNvPr id="11" name="Picture 10" descr="Logo&#10;&#10;Description automatically generated">
            <a:extLst>
              <a:ext uri="{FF2B5EF4-FFF2-40B4-BE49-F238E27FC236}">
                <a16:creationId xmlns:a16="http://schemas.microsoft.com/office/drawing/2014/main" id="{073C752A-2F4C-4106-AFA5-C378D9E32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 name="Footer Placeholder 2">
            <a:extLst>
              <a:ext uri="{FF2B5EF4-FFF2-40B4-BE49-F238E27FC236}">
                <a16:creationId xmlns:a16="http://schemas.microsoft.com/office/drawing/2014/main" id="{5D43FF98-DCFC-4C55-819F-89B4C4955CC9}"/>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75BB6BB1-752D-4DA6-A7D1-BAA59C969B41}"/>
              </a:ext>
            </a:extLst>
          </p:cNvPr>
          <p:cNvSpPr>
            <a:spLocks noGrp="1"/>
          </p:cNvSpPr>
          <p:nvPr>
            <p:ph type="sldNum" sz="quarter" idx="12"/>
          </p:nvPr>
        </p:nvSpPr>
        <p:spPr/>
        <p:txBody>
          <a:bodyPr/>
          <a:lstStyle/>
          <a:p>
            <a:fld id="{A83774F7-2AC7-4568-9CC0-300334475E45}" type="slidenum">
              <a:rPr lang="en-GB" smtClean="0"/>
              <a:t>22</a:t>
            </a:fld>
            <a:endParaRPr lang="en-GB"/>
          </a:p>
        </p:txBody>
      </p:sp>
      <p:pic>
        <p:nvPicPr>
          <p:cNvPr id="2" name="Picture 1">
            <a:extLst>
              <a:ext uri="{FF2B5EF4-FFF2-40B4-BE49-F238E27FC236}">
                <a16:creationId xmlns:a16="http://schemas.microsoft.com/office/drawing/2014/main" id="{A9F8035B-4277-F14C-26D1-14392B7ADF53}"/>
              </a:ext>
            </a:extLst>
          </p:cNvPr>
          <p:cNvPicPr>
            <a:picLocks noChangeAspect="1"/>
          </p:cNvPicPr>
          <p:nvPr/>
        </p:nvPicPr>
        <p:blipFill>
          <a:blip r:embed="rId3"/>
          <a:stretch>
            <a:fillRect/>
          </a:stretch>
        </p:blipFill>
        <p:spPr>
          <a:xfrm>
            <a:off x="346319" y="1003517"/>
            <a:ext cx="11595100" cy="5262552"/>
          </a:xfrm>
          <a:prstGeom prst="rect">
            <a:avLst/>
          </a:prstGeom>
        </p:spPr>
      </p:pic>
    </p:spTree>
    <p:extLst>
      <p:ext uri="{BB962C8B-B14F-4D97-AF65-F5344CB8AC3E}">
        <p14:creationId xmlns:p14="http://schemas.microsoft.com/office/powerpoint/2010/main" val="87802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DEF4A-284F-45D1-B0B7-F083034BF34C}"/>
              </a:ext>
            </a:extLst>
          </p:cNvPr>
          <p:cNvSpPr txBox="1"/>
          <p:nvPr/>
        </p:nvSpPr>
        <p:spPr>
          <a:xfrm>
            <a:off x="1322773" y="2455415"/>
            <a:ext cx="886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Risk</a:t>
            </a:r>
          </a:p>
        </p:txBody>
      </p:sp>
      <p:pic>
        <p:nvPicPr>
          <p:cNvPr id="4" name="Picture 3" descr="Logo&#10;&#10;Description automatically generated">
            <a:extLst>
              <a:ext uri="{FF2B5EF4-FFF2-40B4-BE49-F238E27FC236}">
                <a16:creationId xmlns:a16="http://schemas.microsoft.com/office/drawing/2014/main" id="{8184C7EF-2555-4E8E-A754-530ABD6EF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5" name="Footer Placeholder 4">
            <a:extLst>
              <a:ext uri="{FF2B5EF4-FFF2-40B4-BE49-F238E27FC236}">
                <a16:creationId xmlns:a16="http://schemas.microsoft.com/office/drawing/2014/main" id="{0124B18D-D55E-4072-A754-D96D531EBD26}"/>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45E40026-98CE-44C0-83A1-3FEF871AB745}"/>
              </a:ext>
            </a:extLst>
          </p:cNvPr>
          <p:cNvSpPr>
            <a:spLocks noGrp="1"/>
          </p:cNvSpPr>
          <p:nvPr>
            <p:ph type="sldNum" sz="quarter" idx="12"/>
          </p:nvPr>
        </p:nvSpPr>
        <p:spPr/>
        <p:txBody>
          <a:bodyPr/>
          <a:lstStyle/>
          <a:p>
            <a:fld id="{C78A94D8-6129-47FC-8647-F2BFC87A2450}" type="slidenum">
              <a:rPr lang="en-GB" smtClean="0"/>
              <a:t>23</a:t>
            </a:fld>
            <a:endParaRPr lang="en-GB"/>
          </a:p>
        </p:txBody>
      </p:sp>
    </p:spTree>
    <p:extLst>
      <p:ext uri="{BB962C8B-B14F-4D97-AF65-F5344CB8AC3E}">
        <p14:creationId xmlns:p14="http://schemas.microsoft.com/office/powerpoint/2010/main" val="58550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2762A31C-2B88-4454-83B5-48562988D922}"/>
              </a:ext>
            </a:extLst>
          </p:cNvPr>
          <p:cNvGrpSpPr/>
          <p:nvPr/>
        </p:nvGrpSpPr>
        <p:grpSpPr>
          <a:xfrm>
            <a:off x="3832800" y="892552"/>
            <a:ext cx="5425403" cy="5368010"/>
            <a:chOff x="3185009" y="891994"/>
            <a:chExt cx="5425403" cy="5368010"/>
          </a:xfrm>
        </p:grpSpPr>
        <p:sp>
          <p:nvSpPr>
            <p:cNvPr id="34" name="TextBox 33">
              <a:extLst>
                <a:ext uri="{FF2B5EF4-FFF2-40B4-BE49-F238E27FC236}">
                  <a16:creationId xmlns:a16="http://schemas.microsoft.com/office/drawing/2014/main" id="{111B3C60-00AA-41E4-851D-26E0C9067536}"/>
                </a:ext>
              </a:extLst>
            </p:cNvPr>
            <p:cNvSpPr txBox="1"/>
            <p:nvPr/>
          </p:nvSpPr>
          <p:spPr>
            <a:xfrm>
              <a:off x="4997458" y="891994"/>
              <a:ext cx="2720512"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lato"/>
                  <a:ea typeface="+mn-ea"/>
                  <a:cs typeface="+mn-cs"/>
                </a:rPr>
                <a:t>Industry Attractiveness</a:t>
              </a:r>
            </a:p>
          </p:txBody>
        </p:sp>
        <p:cxnSp>
          <p:nvCxnSpPr>
            <p:cNvPr id="37" name="Straight Arrow Connector 36">
              <a:extLst>
                <a:ext uri="{FF2B5EF4-FFF2-40B4-BE49-F238E27FC236}">
                  <a16:creationId xmlns:a16="http://schemas.microsoft.com/office/drawing/2014/main" id="{FE604277-68CE-4DB7-95B5-07B0D8578D1C}"/>
                </a:ext>
              </a:extLst>
            </p:cNvPr>
            <p:cNvCxnSpPr>
              <a:cxnSpLocks/>
            </p:cNvCxnSpPr>
            <p:nvPr/>
          </p:nvCxnSpPr>
          <p:spPr>
            <a:xfrm flipH="1">
              <a:off x="3831770" y="1154742"/>
              <a:ext cx="4778641" cy="0"/>
            </a:xfrm>
            <a:prstGeom prst="straightConnector1">
              <a:avLst/>
            </a:prstGeom>
            <a:ln w="57150">
              <a:solidFill>
                <a:schemeClr val="bg1">
                  <a:lumMod val="6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87BB55-F081-49C4-803B-7AEB23E9BC21}"/>
                </a:ext>
              </a:extLst>
            </p:cNvPr>
            <p:cNvSpPr/>
            <p:nvPr/>
          </p:nvSpPr>
          <p:spPr>
            <a:xfrm>
              <a:off x="4146757" y="1804856"/>
              <a:ext cx="1440000" cy="1440000"/>
            </a:xfrm>
            <a:prstGeom prst="rect">
              <a:avLst/>
            </a:prstGeom>
            <a:pattFill prst="trellis">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6" name="Rectangle 5">
              <a:extLst>
                <a:ext uri="{FF2B5EF4-FFF2-40B4-BE49-F238E27FC236}">
                  <a16:creationId xmlns:a16="http://schemas.microsoft.com/office/drawing/2014/main" id="{6344C174-4677-4FBC-9D93-0D3D1CBE0665}"/>
                </a:ext>
              </a:extLst>
            </p:cNvPr>
            <p:cNvSpPr/>
            <p:nvPr/>
          </p:nvSpPr>
          <p:spPr>
            <a:xfrm>
              <a:off x="5645714" y="1804856"/>
              <a:ext cx="1440000" cy="1440000"/>
            </a:xfrm>
            <a:prstGeom prst="rect">
              <a:avLst/>
            </a:prstGeom>
            <a:pattFill prst="trellis">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7" name="Rectangle 6">
              <a:extLst>
                <a:ext uri="{FF2B5EF4-FFF2-40B4-BE49-F238E27FC236}">
                  <a16:creationId xmlns:a16="http://schemas.microsoft.com/office/drawing/2014/main" id="{0DC67CF6-8BA6-4CAA-831A-A50271734B10}"/>
                </a:ext>
              </a:extLst>
            </p:cNvPr>
            <p:cNvSpPr/>
            <p:nvPr/>
          </p:nvSpPr>
          <p:spPr>
            <a:xfrm>
              <a:off x="7170411" y="1269091"/>
              <a:ext cx="1440000" cy="46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Low</a:t>
              </a:r>
              <a:endParaRPr kumimoji="0" lang="id-ID" sz="14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8" name="Rectangle 7">
              <a:extLst>
                <a:ext uri="{FF2B5EF4-FFF2-40B4-BE49-F238E27FC236}">
                  <a16:creationId xmlns:a16="http://schemas.microsoft.com/office/drawing/2014/main" id="{A8ACABCA-65E1-43CE-B751-F01F67A4D516}"/>
                </a:ext>
              </a:extLst>
            </p:cNvPr>
            <p:cNvSpPr/>
            <p:nvPr/>
          </p:nvSpPr>
          <p:spPr>
            <a:xfrm>
              <a:off x="4146757" y="3312430"/>
              <a:ext cx="1440000" cy="1440000"/>
            </a:xfrm>
            <a:prstGeom prst="rect">
              <a:avLst/>
            </a:prstGeom>
            <a:pattFill prst="trellis">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9" name="Rectangle 8">
              <a:extLst>
                <a:ext uri="{FF2B5EF4-FFF2-40B4-BE49-F238E27FC236}">
                  <a16:creationId xmlns:a16="http://schemas.microsoft.com/office/drawing/2014/main" id="{FD3CDA23-0735-4313-A73B-BB4F74B3A154}"/>
                </a:ext>
              </a:extLst>
            </p:cNvPr>
            <p:cNvSpPr/>
            <p:nvPr/>
          </p:nvSpPr>
          <p:spPr>
            <a:xfrm>
              <a:off x="5660569" y="3312430"/>
              <a:ext cx="1440000" cy="1440000"/>
            </a:xfrm>
            <a:prstGeom prst="rect">
              <a:avLst/>
            </a:prstGeom>
            <a:pattFill prst="lgCheck">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F3947AEB-1338-40B4-9C24-DD44FB0EA293}"/>
                </a:ext>
              </a:extLst>
            </p:cNvPr>
            <p:cNvSpPr txBox="1"/>
            <p:nvPr/>
          </p:nvSpPr>
          <p:spPr>
            <a:xfrm>
              <a:off x="3481658" y="1349299"/>
              <a:ext cx="1515800" cy="307777"/>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ato Light"/>
                  <a:ea typeface="League Spartan" charset="0"/>
                  <a:cs typeface="Poppins" pitchFamily="2" charset="77"/>
                </a:rPr>
                <a:t>Equal / Weaker </a:t>
              </a:r>
            </a:p>
          </p:txBody>
        </p:sp>
        <p:sp>
          <p:nvSpPr>
            <p:cNvPr id="22" name="Rectangle 21">
              <a:extLst>
                <a:ext uri="{FF2B5EF4-FFF2-40B4-BE49-F238E27FC236}">
                  <a16:creationId xmlns:a16="http://schemas.microsoft.com/office/drawing/2014/main" id="{179FAB71-C3CE-462B-A57B-5F6FF81B751E}"/>
                </a:ext>
              </a:extLst>
            </p:cNvPr>
            <p:cNvSpPr/>
            <p:nvPr/>
          </p:nvSpPr>
          <p:spPr>
            <a:xfrm>
              <a:off x="7155557" y="1804856"/>
              <a:ext cx="1440000" cy="1440000"/>
            </a:xfrm>
            <a:prstGeom prst="rect">
              <a:avLst/>
            </a:prstGeom>
            <a:pattFill prst="lgCheck">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23" name="Rectangle 22">
              <a:extLst>
                <a:ext uri="{FF2B5EF4-FFF2-40B4-BE49-F238E27FC236}">
                  <a16:creationId xmlns:a16="http://schemas.microsoft.com/office/drawing/2014/main" id="{B902E275-7BA0-45C3-9FAF-E9E9BE7C1C25}"/>
                </a:ext>
              </a:extLst>
            </p:cNvPr>
            <p:cNvSpPr/>
            <p:nvPr/>
          </p:nvSpPr>
          <p:spPr>
            <a:xfrm>
              <a:off x="7170412" y="3312430"/>
              <a:ext cx="1440000" cy="1440000"/>
            </a:xfrm>
            <a:prstGeom prst="rect">
              <a:avLst/>
            </a:prstGeom>
            <a:pattFill prst="pct6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24" name="Rectangle 23">
              <a:extLst>
                <a:ext uri="{FF2B5EF4-FFF2-40B4-BE49-F238E27FC236}">
                  <a16:creationId xmlns:a16="http://schemas.microsoft.com/office/drawing/2014/main" id="{7B33EE81-9A1D-414D-984C-45A51A4F6ABB}"/>
                </a:ext>
              </a:extLst>
            </p:cNvPr>
            <p:cNvSpPr/>
            <p:nvPr/>
          </p:nvSpPr>
          <p:spPr>
            <a:xfrm>
              <a:off x="4146757" y="4820004"/>
              <a:ext cx="1440000" cy="1440000"/>
            </a:xfrm>
            <a:prstGeom prst="rect">
              <a:avLst/>
            </a:prstGeom>
            <a:pattFill prst="lgCheck">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25" name="Rectangle 24">
              <a:extLst>
                <a:ext uri="{FF2B5EF4-FFF2-40B4-BE49-F238E27FC236}">
                  <a16:creationId xmlns:a16="http://schemas.microsoft.com/office/drawing/2014/main" id="{7943C316-EB9A-46C9-81A9-0273CA4F392D}"/>
                </a:ext>
              </a:extLst>
            </p:cNvPr>
            <p:cNvSpPr/>
            <p:nvPr/>
          </p:nvSpPr>
          <p:spPr>
            <a:xfrm>
              <a:off x="5660569" y="4820004"/>
              <a:ext cx="1440000" cy="1440000"/>
            </a:xfrm>
            <a:prstGeom prst="rect">
              <a:avLst/>
            </a:prstGeom>
            <a:pattFill prst="pct6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26" name="Rectangle 25">
              <a:extLst>
                <a:ext uri="{FF2B5EF4-FFF2-40B4-BE49-F238E27FC236}">
                  <a16:creationId xmlns:a16="http://schemas.microsoft.com/office/drawing/2014/main" id="{53B81D60-3F66-44B8-919D-292F0A5EC8DB}"/>
                </a:ext>
              </a:extLst>
            </p:cNvPr>
            <p:cNvSpPr/>
            <p:nvPr/>
          </p:nvSpPr>
          <p:spPr>
            <a:xfrm>
              <a:off x="7170412" y="4820004"/>
              <a:ext cx="1440000" cy="1440000"/>
            </a:xfrm>
            <a:prstGeom prst="rect">
              <a:avLst/>
            </a:prstGeom>
            <a:pattFill prst="pct6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27" name="Rectangle 26">
              <a:extLst>
                <a:ext uri="{FF2B5EF4-FFF2-40B4-BE49-F238E27FC236}">
                  <a16:creationId xmlns:a16="http://schemas.microsoft.com/office/drawing/2014/main" id="{91B6E6B9-709A-4CCF-A87A-EA2AAEB1EADB}"/>
                </a:ext>
              </a:extLst>
            </p:cNvPr>
            <p:cNvSpPr/>
            <p:nvPr/>
          </p:nvSpPr>
          <p:spPr>
            <a:xfrm>
              <a:off x="5645714" y="1269090"/>
              <a:ext cx="1440000" cy="46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Medium</a:t>
              </a:r>
              <a:endParaRPr kumimoji="0" lang="id-ID" sz="14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8" name="Rectangle 27">
              <a:extLst>
                <a:ext uri="{FF2B5EF4-FFF2-40B4-BE49-F238E27FC236}">
                  <a16:creationId xmlns:a16="http://schemas.microsoft.com/office/drawing/2014/main" id="{C905CD71-1664-4C69-AD6E-CB27013002AB}"/>
                </a:ext>
              </a:extLst>
            </p:cNvPr>
            <p:cNvSpPr/>
            <p:nvPr/>
          </p:nvSpPr>
          <p:spPr>
            <a:xfrm>
              <a:off x="4121017" y="1262775"/>
              <a:ext cx="1440000" cy="46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High </a:t>
              </a:r>
              <a:endParaRPr kumimoji="0" lang="id-ID" sz="14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9" name="Rectangle 28">
              <a:extLst>
                <a:ext uri="{FF2B5EF4-FFF2-40B4-BE49-F238E27FC236}">
                  <a16:creationId xmlns:a16="http://schemas.microsoft.com/office/drawing/2014/main" id="{31A3788E-D5AD-400A-A380-0159D63047FC}"/>
                </a:ext>
              </a:extLst>
            </p:cNvPr>
            <p:cNvSpPr/>
            <p:nvPr/>
          </p:nvSpPr>
          <p:spPr>
            <a:xfrm rot="16200000">
              <a:off x="3129854" y="2290760"/>
              <a:ext cx="1440000" cy="46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High </a:t>
              </a:r>
              <a:endParaRPr kumimoji="0" lang="id-ID" sz="14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0" name="Rectangle 29">
              <a:extLst>
                <a:ext uri="{FF2B5EF4-FFF2-40B4-BE49-F238E27FC236}">
                  <a16:creationId xmlns:a16="http://schemas.microsoft.com/office/drawing/2014/main" id="{9778999C-2368-4445-831B-4F5357FE5873}"/>
                </a:ext>
              </a:extLst>
            </p:cNvPr>
            <p:cNvSpPr/>
            <p:nvPr/>
          </p:nvSpPr>
          <p:spPr>
            <a:xfrm rot="16200000">
              <a:off x="3123577" y="3798334"/>
              <a:ext cx="1440000" cy="46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Medium</a:t>
              </a:r>
              <a:endParaRPr kumimoji="0" lang="id-ID" sz="14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1" name="Rectangle 30">
              <a:extLst>
                <a:ext uri="{FF2B5EF4-FFF2-40B4-BE49-F238E27FC236}">
                  <a16:creationId xmlns:a16="http://schemas.microsoft.com/office/drawing/2014/main" id="{00500372-F11D-46C0-B7D1-13907E670D49}"/>
                </a:ext>
              </a:extLst>
            </p:cNvPr>
            <p:cNvSpPr/>
            <p:nvPr/>
          </p:nvSpPr>
          <p:spPr>
            <a:xfrm rot="16200000">
              <a:off x="3140638" y="5305908"/>
              <a:ext cx="1440000" cy="46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Low</a:t>
              </a:r>
              <a:endParaRPr kumimoji="0" lang="id-ID" sz="14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5" name="TextBox 34">
              <a:extLst>
                <a:ext uri="{FF2B5EF4-FFF2-40B4-BE49-F238E27FC236}">
                  <a16:creationId xmlns:a16="http://schemas.microsoft.com/office/drawing/2014/main" id="{9DB1AE58-000C-419C-80FC-856EDBE5DC86}"/>
                </a:ext>
              </a:extLst>
            </p:cNvPr>
            <p:cNvSpPr txBox="1"/>
            <p:nvPr/>
          </p:nvSpPr>
          <p:spPr>
            <a:xfrm rot="16200000">
              <a:off x="1978642" y="3878541"/>
              <a:ext cx="272051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lato"/>
                  <a:ea typeface="+mn-ea"/>
                  <a:cs typeface="+mn-cs"/>
                </a:rPr>
                <a:t>Business Unit Position </a:t>
              </a:r>
            </a:p>
          </p:txBody>
        </p:sp>
        <p:cxnSp>
          <p:nvCxnSpPr>
            <p:cNvPr id="38" name="Straight Arrow Connector 37">
              <a:extLst>
                <a:ext uri="{FF2B5EF4-FFF2-40B4-BE49-F238E27FC236}">
                  <a16:creationId xmlns:a16="http://schemas.microsoft.com/office/drawing/2014/main" id="{944F9F9A-78A4-4ABE-ACCC-216AD1A6D9FE}"/>
                </a:ext>
              </a:extLst>
            </p:cNvPr>
            <p:cNvCxnSpPr>
              <a:cxnSpLocks/>
            </p:cNvCxnSpPr>
            <p:nvPr/>
          </p:nvCxnSpPr>
          <p:spPr>
            <a:xfrm flipV="1">
              <a:off x="3449243" y="1541248"/>
              <a:ext cx="0" cy="4718756"/>
            </a:xfrm>
            <a:prstGeom prst="straightConnector1">
              <a:avLst/>
            </a:prstGeom>
            <a:ln w="57150">
              <a:solidFill>
                <a:schemeClr val="bg1">
                  <a:lumMod val="6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2F02C53-BF29-445A-94A2-F1A3C241C1E6}"/>
              </a:ext>
            </a:extLst>
          </p:cNvPr>
          <p:cNvGrpSpPr/>
          <p:nvPr/>
        </p:nvGrpSpPr>
        <p:grpSpPr>
          <a:xfrm>
            <a:off x="9741035" y="4580814"/>
            <a:ext cx="1306986" cy="1207777"/>
            <a:chOff x="9099757" y="4512226"/>
            <a:chExt cx="1306986" cy="1207777"/>
          </a:xfrm>
        </p:grpSpPr>
        <p:sp>
          <p:nvSpPr>
            <p:cNvPr id="42" name="Rectangle 41">
              <a:extLst>
                <a:ext uri="{FF2B5EF4-FFF2-40B4-BE49-F238E27FC236}">
                  <a16:creationId xmlns:a16="http://schemas.microsoft.com/office/drawing/2014/main" id="{06F05CF0-2973-40B0-AF7E-58F50AB9D06E}"/>
                </a:ext>
              </a:extLst>
            </p:cNvPr>
            <p:cNvSpPr/>
            <p:nvPr/>
          </p:nvSpPr>
          <p:spPr>
            <a:xfrm>
              <a:off x="9099757" y="4512226"/>
              <a:ext cx="360000" cy="360000"/>
            </a:xfrm>
            <a:prstGeom prst="rect">
              <a:avLst/>
            </a:prstGeom>
            <a:pattFill prst="trellis">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43" name="Rectangle 42">
              <a:extLst>
                <a:ext uri="{FF2B5EF4-FFF2-40B4-BE49-F238E27FC236}">
                  <a16:creationId xmlns:a16="http://schemas.microsoft.com/office/drawing/2014/main" id="{D92FF418-30BE-43B4-AF8D-C9DBC949306C}"/>
                </a:ext>
              </a:extLst>
            </p:cNvPr>
            <p:cNvSpPr/>
            <p:nvPr/>
          </p:nvSpPr>
          <p:spPr>
            <a:xfrm>
              <a:off x="9099757" y="4937487"/>
              <a:ext cx="360000" cy="360000"/>
            </a:xfrm>
            <a:prstGeom prst="rect">
              <a:avLst/>
            </a:prstGeom>
            <a:pattFill prst="lgCheck">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44" name="Rectangle 43">
              <a:extLst>
                <a:ext uri="{FF2B5EF4-FFF2-40B4-BE49-F238E27FC236}">
                  <a16:creationId xmlns:a16="http://schemas.microsoft.com/office/drawing/2014/main" id="{716F972D-B056-4352-8426-9ED912E899DE}"/>
                </a:ext>
              </a:extLst>
            </p:cNvPr>
            <p:cNvSpPr/>
            <p:nvPr/>
          </p:nvSpPr>
          <p:spPr>
            <a:xfrm>
              <a:off x="9099757" y="5360003"/>
              <a:ext cx="360000" cy="360000"/>
            </a:xfrm>
            <a:prstGeom prst="rect">
              <a:avLst/>
            </a:prstGeom>
            <a:pattFill prst="pct6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24142"/>
                </a:solidFill>
                <a:effectLst/>
                <a:uLnTx/>
                <a:uFillTx/>
                <a:latin typeface="Georgia" panose="02040502050405020303" pitchFamily="18" charset="0"/>
                <a:ea typeface="+mn-ea"/>
                <a:cs typeface="+mn-cs"/>
              </a:endParaRPr>
            </a:p>
          </p:txBody>
        </p:sp>
        <p:sp>
          <p:nvSpPr>
            <p:cNvPr id="45" name="TextBox 44">
              <a:extLst>
                <a:ext uri="{FF2B5EF4-FFF2-40B4-BE49-F238E27FC236}">
                  <a16:creationId xmlns:a16="http://schemas.microsoft.com/office/drawing/2014/main" id="{75DD1E1D-ED58-4637-8AD2-A49F2CC1051C}"/>
                </a:ext>
              </a:extLst>
            </p:cNvPr>
            <p:cNvSpPr txBox="1"/>
            <p:nvPr/>
          </p:nvSpPr>
          <p:spPr>
            <a:xfrm>
              <a:off x="9459757" y="4512226"/>
              <a:ext cx="9143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lato"/>
                  <a:ea typeface="+mn-ea"/>
                  <a:cs typeface="+mn-cs"/>
                </a:rPr>
                <a:t>Build </a:t>
              </a:r>
            </a:p>
          </p:txBody>
        </p:sp>
        <p:sp>
          <p:nvSpPr>
            <p:cNvPr id="46" name="TextBox 45">
              <a:extLst>
                <a:ext uri="{FF2B5EF4-FFF2-40B4-BE49-F238E27FC236}">
                  <a16:creationId xmlns:a16="http://schemas.microsoft.com/office/drawing/2014/main" id="{162CD9C3-CEF6-45C1-9ACB-20BE078EC415}"/>
                </a:ext>
              </a:extLst>
            </p:cNvPr>
            <p:cNvSpPr txBox="1"/>
            <p:nvPr/>
          </p:nvSpPr>
          <p:spPr>
            <a:xfrm>
              <a:off x="9492414" y="4955380"/>
              <a:ext cx="9143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lato"/>
                  <a:ea typeface="+mn-ea"/>
                  <a:cs typeface="+mn-cs"/>
                </a:rPr>
                <a:t>Hold </a:t>
              </a:r>
            </a:p>
          </p:txBody>
        </p:sp>
        <p:sp>
          <p:nvSpPr>
            <p:cNvPr id="47" name="TextBox 46">
              <a:extLst>
                <a:ext uri="{FF2B5EF4-FFF2-40B4-BE49-F238E27FC236}">
                  <a16:creationId xmlns:a16="http://schemas.microsoft.com/office/drawing/2014/main" id="{614F4735-A458-4A23-9FA0-41709A4BF579}"/>
                </a:ext>
              </a:extLst>
            </p:cNvPr>
            <p:cNvSpPr txBox="1"/>
            <p:nvPr/>
          </p:nvSpPr>
          <p:spPr>
            <a:xfrm>
              <a:off x="9492414" y="5345287"/>
              <a:ext cx="9143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lato"/>
                  <a:ea typeface="+mn-ea"/>
                  <a:cs typeface="+mn-cs"/>
                </a:rPr>
                <a:t>Harvest</a:t>
              </a:r>
            </a:p>
          </p:txBody>
        </p:sp>
      </p:grpSp>
      <p:sp>
        <p:nvSpPr>
          <p:cNvPr id="51" name="TextBox 50">
            <a:extLst>
              <a:ext uri="{FF2B5EF4-FFF2-40B4-BE49-F238E27FC236}">
                <a16:creationId xmlns:a16="http://schemas.microsoft.com/office/drawing/2014/main" id="{9BF17013-29DF-4FE0-B74C-62921EF2E1BF}"/>
              </a:ext>
            </a:extLst>
          </p:cNvPr>
          <p:cNvSpPr txBox="1"/>
          <p:nvPr/>
        </p:nvSpPr>
        <p:spPr>
          <a:xfrm>
            <a:off x="663084" y="2561755"/>
            <a:ext cx="2887339" cy="2123658"/>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Size</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Market growth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Pricing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Market Diversity</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Competitive structure</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Industry profitability</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Technical role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Social impact</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Environmental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Legal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200" b="0" i="0" u="none" strike="noStrike" kern="1200" cap="none" spc="0" normalizeH="0" baseline="0" noProof="0" dirty="0">
                <a:ln>
                  <a:noFill/>
                </a:ln>
                <a:solidFill>
                  <a:prstClr val="black"/>
                </a:solidFill>
                <a:effectLst/>
                <a:uLnTx/>
                <a:uFillTx/>
                <a:latin typeface="Plato"/>
                <a:ea typeface="+mn-ea"/>
                <a:cs typeface="+mn-cs"/>
              </a:rPr>
              <a:t>Human </a:t>
            </a:r>
          </a:p>
        </p:txBody>
      </p:sp>
      <p:sp>
        <p:nvSpPr>
          <p:cNvPr id="54" name="TextBox 53">
            <a:extLst>
              <a:ext uri="{FF2B5EF4-FFF2-40B4-BE49-F238E27FC236}">
                <a16:creationId xmlns:a16="http://schemas.microsoft.com/office/drawing/2014/main" id="{AD47DA4F-367D-419F-B696-63988949CD92}"/>
              </a:ext>
            </a:extLst>
          </p:cNvPr>
          <p:cNvSpPr txBox="1"/>
          <p:nvPr/>
        </p:nvSpPr>
        <p:spPr>
          <a:xfrm>
            <a:off x="705052" y="2057400"/>
            <a:ext cx="23625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Plato"/>
                <a:ea typeface="+mn-ea"/>
                <a:cs typeface="+mn-cs"/>
              </a:rPr>
              <a:t>Selection Criteria </a:t>
            </a:r>
          </a:p>
        </p:txBody>
      </p:sp>
      <p:sp>
        <p:nvSpPr>
          <p:cNvPr id="55" name="TextBox 54">
            <a:extLst>
              <a:ext uri="{FF2B5EF4-FFF2-40B4-BE49-F238E27FC236}">
                <a16:creationId xmlns:a16="http://schemas.microsoft.com/office/drawing/2014/main" id="{3077F253-B11B-4AD4-B0C5-787539D2ECAF}"/>
              </a:ext>
            </a:extLst>
          </p:cNvPr>
          <p:cNvSpPr txBox="1"/>
          <p:nvPr/>
        </p:nvSpPr>
        <p:spPr>
          <a:xfrm>
            <a:off x="522698" y="1782890"/>
            <a:ext cx="30441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lato"/>
                <a:ea typeface="+mn-ea"/>
                <a:cs typeface="+mn-cs"/>
              </a:rPr>
              <a:t>Company / Industry Attractiveness </a:t>
            </a:r>
          </a:p>
        </p:txBody>
      </p:sp>
      <p:pic>
        <p:nvPicPr>
          <p:cNvPr id="40" name="Picture 39" descr="Logo&#10;&#10;Description automatically generated">
            <a:extLst>
              <a:ext uri="{FF2B5EF4-FFF2-40B4-BE49-F238E27FC236}">
                <a16:creationId xmlns:a16="http://schemas.microsoft.com/office/drawing/2014/main" id="{6EFCDA8F-AA44-4D9F-B8D9-5E9E7BE99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035" y="119817"/>
            <a:ext cx="2310516" cy="537773"/>
          </a:xfrm>
          <a:prstGeom prst="rect">
            <a:avLst/>
          </a:prstGeom>
        </p:spPr>
      </p:pic>
      <p:sp>
        <p:nvSpPr>
          <p:cNvPr id="50" name="TextBox 49">
            <a:extLst>
              <a:ext uri="{FF2B5EF4-FFF2-40B4-BE49-F238E27FC236}">
                <a16:creationId xmlns:a16="http://schemas.microsoft.com/office/drawing/2014/main" id="{B3E8A10F-50E2-44CE-AE0C-8E9B22A99F40}"/>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Industry Attractiveness</a:t>
            </a:r>
          </a:p>
        </p:txBody>
      </p:sp>
      <p:sp>
        <p:nvSpPr>
          <p:cNvPr id="2" name="Footer Placeholder 1">
            <a:extLst>
              <a:ext uri="{FF2B5EF4-FFF2-40B4-BE49-F238E27FC236}">
                <a16:creationId xmlns:a16="http://schemas.microsoft.com/office/drawing/2014/main" id="{00DA12A8-FB53-4DE4-985A-D09D45A3657D}"/>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AA5E44A0-D2E6-491D-9EE4-634CD4CF6044}"/>
              </a:ext>
            </a:extLst>
          </p:cNvPr>
          <p:cNvSpPr>
            <a:spLocks noGrp="1"/>
          </p:cNvSpPr>
          <p:nvPr>
            <p:ph type="sldNum" sz="quarter" idx="12"/>
          </p:nvPr>
        </p:nvSpPr>
        <p:spPr/>
        <p:txBody>
          <a:bodyPr/>
          <a:lstStyle/>
          <a:p>
            <a:fld id="{2CE045CA-A52D-4376-919E-96C6727A0B5D}" type="slidenum">
              <a:rPr lang="en-GB" smtClean="0"/>
              <a:t>24</a:t>
            </a:fld>
            <a:endParaRPr lang="en-GB"/>
          </a:p>
        </p:txBody>
      </p:sp>
    </p:spTree>
    <p:extLst>
      <p:ext uri="{BB962C8B-B14F-4D97-AF65-F5344CB8AC3E}">
        <p14:creationId xmlns:p14="http://schemas.microsoft.com/office/powerpoint/2010/main" val="336724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1933DC-92FF-4A07-8765-56F20C272D42}"/>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Risk Assessment</a:t>
            </a:r>
          </a:p>
        </p:txBody>
      </p:sp>
      <p:pic>
        <p:nvPicPr>
          <p:cNvPr id="11" name="Picture 10" descr="Logo&#10;&#10;Description automatically generated">
            <a:extLst>
              <a:ext uri="{FF2B5EF4-FFF2-40B4-BE49-F238E27FC236}">
                <a16:creationId xmlns:a16="http://schemas.microsoft.com/office/drawing/2014/main" id="{CE0E4365-E8B3-4C9C-9F05-B31B36902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872014EA-A6BE-4755-8389-05B45B7BB803}"/>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4013A6C4-1007-4DC9-BD48-57739DDBA860}"/>
              </a:ext>
            </a:extLst>
          </p:cNvPr>
          <p:cNvSpPr>
            <a:spLocks noGrp="1"/>
          </p:cNvSpPr>
          <p:nvPr>
            <p:ph type="sldNum" sz="quarter" idx="12"/>
          </p:nvPr>
        </p:nvSpPr>
        <p:spPr/>
        <p:txBody>
          <a:bodyPr/>
          <a:lstStyle/>
          <a:p>
            <a:fld id="{C78A94D8-6129-47FC-8647-F2BFC87A2450}" type="slidenum">
              <a:rPr lang="en-GB" smtClean="0"/>
              <a:t>25</a:t>
            </a:fld>
            <a:endParaRPr lang="en-GB"/>
          </a:p>
        </p:txBody>
      </p:sp>
      <p:pic>
        <p:nvPicPr>
          <p:cNvPr id="5" name="Picture 4">
            <a:extLst>
              <a:ext uri="{FF2B5EF4-FFF2-40B4-BE49-F238E27FC236}">
                <a16:creationId xmlns:a16="http://schemas.microsoft.com/office/drawing/2014/main" id="{05EB41E3-115F-B7B2-7847-2DF1E8BB9B6F}"/>
              </a:ext>
            </a:extLst>
          </p:cNvPr>
          <p:cNvPicPr>
            <a:picLocks noChangeAspect="1"/>
          </p:cNvPicPr>
          <p:nvPr/>
        </p:nvPicPr>
        <p:blipFill>
          <a:blip r:embed="rId3"/>
          <a:stretch>
            <a:fillRect/>
          </a:stretch>
        </p:blipFill>
        <p:spPr>
          <a:xfrm>
            <a:off x="294054" y="1242401"/>
            <a:ext cx="11527204" cy="4313639"/>
          </a:xfrm>
          <a:prstGeom prst="rect">
            <a:avLst/>
          </a:prstGeom>
        </p:spPr>
      </p:pic>
    </p:spTree>
    <p:extLst>
      <p:ext uri="{BB962C8B-B14F-4D97-AF65-F5344CB8AC3E}">
        <p14:creationId xmlns:p14="http://schemas.microsoft.com/office/powerpoint/2010/main" val="127014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DEF4A-284F-45D1-B0B7-F083034BF34C}"/>
              </a:ext>
            </a:extLst>
          </p:cNvPr>
          <p:cNvSpPr txBox="1"/>
          <p:nvPr/>
        </p:nvSpPr>
        <p:spPr>
          <a:xfrm>
            <a:off x="1322773" y="2455415"/>
            <a:ext cx="886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Reports</a:t>
            </a:r>
          </a:p>
        </p:txBody>
      </p:sp>
      <p:sp>
        <p:nvSpPr>
          <p:cNvPr id="4" name="Footer Placeholder 3">
            <a:extLst>
              <a:ext uri="{FF2B5EF4-FFF2-40B4-BE49-F238E27FC236}">
                <a16:creationId xmlns:a16="http://schemas.microsoft.com/office/drawing/2014/main" id="{F2D286B9-2676-41CA-B23E-4A0D6399A64B}"/>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F68DB59D-B3B7-446D-9EEB-704715DF9AE6}"/>
              </a:ext>
            </a:extLst>
          </p:cNvPr>
          <p:cNvSpPr>
            <a:spLocks noGrp="1"/>
          </p:cNvSpPr>
          <p:nvPr>
            <p:ph type="sldNum" sz="quarter" idx="12"/>
          </p:nvPr>
        </p:nvSpPr>
        <p:spPr/>
        <p:txBody>
          <a:bodyPr/>
          <a:lstStyle/>
          <a:p>
            <a:fld id="{C78A94D8-6129-47FC-8647-F2BFC87A2450}" type="slidenum">
              <a:rPr lang="en-GB" smtClean="0"/>
              <a:t>26</a:t>
            </a:fld>
            <a:endParaRPr lang="en-GB"/>
          </a:p>
        </p:txBody>
      </p:sp>
    </p:spTree>
    <p:extLst>
      <p:ext uri="{BB962C8B-B14F-4D97-AF65-F5344CB8AC3E}">
        <p14:creationId xmlns:p14="http://schemas.microsoft.com/office/powerpoint/2010/main" val="92708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2B5F5C6-BEC5-4BFC-B1BD-993C40D0FB3E}"/>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Distributor Reports</a:t>
            </a:r>
          </a:p>
        </p:txBody>
      </p:sp>
      <p:pic>
        <p:nvPicPr>
          <p:cNvPr id="11" name="Picture 10" descr="Logo&#10;&#10;Description automatically generated">
            <a:extLst>
              <a:ext uri="{FF2B5EF4-FFF2-40B4-BE49-F238E27FC236}">
                <a16:creationId xmlns:a16="http://schemas.microsoft.com/office/drawing/2014/main" id="{2C14A335-EEF2-47DD-8EEF-AAA5F3F04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517CF13F-8E7C-48D6-8E3E-7D1ECFF4EF35}"/>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62B4B6B2-2A9B-4302-A43A-9E7CE4B414EF}"/>
              </a:ext>
            </a:extLst>
          </p:cNvPr>
          <p:cNvSpPr>
            <a:spLocks noGrp="1"/>
          </p:cNvSpPr>
          <p:nvPr>
            <p:ph type="sldNum" sz="quarter" idx="12"/>
          </p:nvPr>
        </p:nvSpPr>
        <p:spPr/>
        <p:txBody>
          <a:bodyPr/>
          <a:lstStyle/>
          <a:p>
            <a:fld id="{C78A94D8-6129-47FC-8647-F2BFC87A2450}" type="slidenum">
              <a:rPr lang="en-GB" smtClean="0"/>
              <a:t>27</a:t>
            </a:fld>
            <a:endParaRPr lang="en-GB"/>
          </a:p>
        </p:txBody>
      </p:sp>
      <p:pic>
        <p:nvPicPr>
          <p:cNvPr id="3" name="Picture 2">
            <a:extLst>
              <a:ext uri="{FF2B5EF4-FFF2-40B4-BE49-F238E27FC236}">
                <a16:creationId xmlns:a16="http://schemas.microsoft.com/office/drawing/2014/main" id="{2D0E820A-945E-D5EF-3B34-7699C1CCA469}"/>
              </a:ext>
            </a:extLst>
          </p:cNvPr>
          <p:cNvPicPr>
            <a:picLocks noChangeAspect="1"/>
          </p:cNvPicPr>
          <p:nvPr/>
        </p:nvPicPr>
        <p:blipFill>
          <a:blip r:embed="rId3"/>
          <a:stretch>
            <a:fillRect/>
          </a:stretch>
        </p:blipFill>
        <p:spPr>
          <a:xfrm>
            <a:off x="151368" y="1651868"/>
            <a:ext cx="11823700" cy="3854450"/>
          </a:xfrm>
          <a:prstGeom prst="rect">
            <a:avLst/>
          </a:prstGeom>
        </p:spPr>
      </p:pic>
    </p:spTree>
    <p:extLst>
      <p:ext uri="{BB962C8B-B14F-4D97-AF65-F5344CB8AC3E}">
        <p14:creationId xmlns:p14="http://schemas.microsoft.com/office/powerpoint/2010/main" val="332772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74FEC0-E1D1-42BF-874C-275D53E88663}"/>
              </a:ext>
            </a:extLst>
          </p:cNvPr>
          <p:cNvSpPr/>
          <p:nvPr/>
        </p:nvSpPr>
        <p:spPr>
          <a:xfrm>
            <a:off x="-2286" y="-13209"/>
            <a:ext cx="5897059" cy="6871209"/>
          </a:xfrm>
          <a:prstGeom prst="rect">
            <a:avLst/>
          </a:prstGeom>
          <a:solidFill>
            <a:srgbClr val="0091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100"/>
          </a:p>
        </p:txBody>
      </p:sp>
      <p:grpSp>
        <p:nvGrpSpPr>
          <p:cNvPr id="4" name="Group 3">
            <a:extLst>
              <a:ext uri="{FF2B5EF4-FFF2-40B4-BE49-F238E27FC236}">
                <a16:creationId xmlns:a16="http://schemas.microsoft.com/office/drawing/2014/main" id="{5C25178F-D00B-4E37-842B-4A7E916FF42E}"/>
              </a:ext>
            </a:extLst>
          </p:cNvPr>
          <p:cNvGrpSpPr/>
          <p:nvPr/>
        </p:nvGrpSpPr>
        <p:grpSpPr>
          <a:xfrm>
            <a:off x="109789" y="2901668"/>
            <a:ext cx="5689234" cy="953903"/>
            <a:chOff x="83869" y="-738416"/>
            <a:chExt cx="5689234" cy="953903"/>
          </a:xfrm>
        </p:grpSpPr>
        <p:sp>
          <p:nvSpPr>
            <p:cNvPr id="6" name="TextBox 5">
              <a:extLst>
                <a:ext uri="{FF2B5EF4-FFF2-40B4-BE49-F238E27FC236}">
                  <a16:creationId xmlns:a16="http://schemas.microsoft.com/office/drawing/2014/main" id="{E4DD236B-D201-4FA6-A67E-CA8974765D65}"/>
                </a:ext>
              </a:extLst>
            </p:cNvPr>
            <p:cNvSpPr txBox="1"/>
            <p:nvPr/>
          </p:nvSpPr>
          <p:spPr>
            <a:xfrm>
              <a:off x="83869" y="-738416"/>
              <a:ext cx="5689234" cy="738664"/>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Distribution Partner Search</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95000"/>
                    </a:schemeClr>
                  </a:solidFill>
                  <a:latin typeface="Poppins" panose="00000500000000000000" pitchFamily="2" charset="0"/>
                  <a:ea typeface="MS Gothic" panose="020B0609070205080204" pitchFamily="49" charset="-128"/>
                  <a:cs typeface="Poppins" panose="00000500000000000000" pitchFamily="2" charset="0"/>
                </a:rPr>
                <a:t>Situational Analysis</a:t>
              </a:r>
              <a:r>
                <a:rPr kumimoji="0" lang="en-US" sz="14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 </a:t>
              </a:r>
              <a:endParaRPr kumimoji="0" lang="en-US" sz="16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7" name="TextBox 6">
              <a:extLst>
                <a:ext uri="{FF2B5EF4-FFF2-40B4-BE49-F238E27FC236}">
                  <a16:creationId xmlns:a16="http://schemas.microsoft.com/office/drawing/2014/main" id="{24CF7FFD-8925-44BB-AB0D-A5E47EFD8A2F}"/>
                </a:ext>
              </a:extLst>
            </p:cNvPr>
            <p:cNvSpPr txBox="1"/>
            <p:nvPr/>
          </p:nvSpPr>
          <p:spPr>
            <a:xfrm>
              <a:off x="292134" y="-30734"/>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Covers all aspects of interviewing the potential channel / distribution partner from all angles,</a:t>
              </a:r>
            </a:p>
          </p:txBody>
        </p:sp>
      </p:grpSp>
      <p:pic>
        <p:nvPicPr>
          <p:cNvPr id="8" name="Picture 7" descr="Logo&#10;&#10;Description automatically generated">
            <a:extLst>
              <a:ext uri="{FF2B5EF4-FFF2-40B4-BE49-F238E27FC236}">
                <a16:creationId xmlns:a16="http://schemas.microsoft.com/office/drawing/2014/main" id="{1B64A705-8DB6-40E7-B2F9-C8819394B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467236DB-A302-4FF3-83CE-09E760675CCE}"/>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3" name="Slide Number Placeholder 12">
            <a:extLst>
              <a:ext uri="{FF2B5EF4-FFF2-40B4-BE49-F238E27FC236}">
                <a16:creationId xmlns:a16="http://schemas.microsoft.com/office/drawing/2014/main" id="{0596007A-1BC7-4A9E-A580-0CD6A68B85B2}"/>
              </a:ext>
            </a:extLst>
          </p:cNvPr>
          <p:cNvSpPr>
            <a:spLocks noGrp="1"/>
          </p:cNvSpPr>
          <p:nvPr>
            <p:ph type="sldNum" sz="quarter" idx="12"/>
          </p:nvPr>
        </p:nvSpPr>
        <p:spPr/>
        <p:txBody>
          <a:bodyPr/>
          <a:lstStyle/>
          <a:p>
            <a:fld id="{C78A94D8-6129-47FC-8647-F2BFC87A2450}" type="slidenum">
              <a:rPr lang="en-GB" smtClean="0"/>
              <a:t>30</a:t>
            </a:fld>
            <a:endParaRPr lang="en-GB"/>
          </a:p>
        </p:txBody>
      </p:sp>
      <p:pic>
        <p:nvPicPr>
          <p:cNvPr id="18" name="Picture 4" descr="4,731 Supplier Vector Images - Free &amp;amp; Royalty-free Supplier Vectors |  Depositphotos®">
            <a:extLst>
              <a:ext uri="{FF2B5EF4-FFF2-40B4-BE49-F238E27FC236}">
                <a16:creationId xmlns:a16="http://schemas.microsoft.com/office/drawing/2014/main" id="{05FF319D-7478-18FF-BB6F-2E18C0A7424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0770" y="2864056"/>
            <a:ext cx="950196" cy="95019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5AD93C6-65EE-27D0-3D13-E42F8961BBAF}"/>
              </a:ext>
            </a:extLst>
          </p:cNvPr>
          <p:cNvGrpSpPr/>
          <p:nvPr/>
        </p:nvGrpSpPr>
        <p:grpSpPr>
          <a:xfrm>
            <a:off x="9258441" y="1675701"/>
            <a:ext cx="1093016" cy="871296"/>
            <a:chOff x="7694026" y="2423391"/>
            <a:chExt cx="1093016" cy="871296"/>
          </a:xfrm>
        </p:grpSpPr>
        <p:pic>
          <p:nvPicPr>
            <p:cNvPr id="20" name="Picture 2">
              <a:extLst>
                <a:ext uri="{FF2B5EF4-FFF2-40B4-BE49-F238E27FC236}">
                  <a16:creationId xmlns:a16="http://schemas.microsoft.com/office/drawing/2014/main" id="{A74B139F-8F15-72FC-CE3F-96C21C83101D}"/>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9906" b="10380"/>
            <a:stretch/>
          </p:blipFill>
          <p:spPr bwMode="auto">
            <a:xfrm>
              <a:off x="7694026" y="2423391"/>
              <a:ext cx="1093016" cy="87129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CBC1D73-889B-EDCE-AC3C-778AC8D19254}"/>
                </a:ext>
              </a:extLst>
            </p:cNvPr>
            <p:cNvSpPr/>
            <p:nvPr/>
          </p:nvSpPr>
          <p:spPr>
            <a:xfrm>
              <a:off x="7694026" y="2442847"/>
              <a:ext cx="1093016" cy="212807"/>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RETAILER</a:t>
              </a:r>
            </a:p>
          </p:txBody>
        </p:sp>
      </p:grpSp>
      <p:pic>
        <p:nvPicPr>
          <p:cNvPr id="22" name="Picture 6">
            <a:extLst>
              <a:ext uri="{FF2B5EF4-FFF2-40B4-BE49-F238E27FC236}">
                <a16:creationId xmlns:a16="http://schemas.microsoft.com/office/drawing/2014/main" id="{0FAA8097-7106-2885-E80A-C8FA4349774E}"/>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2069" t="30545" r="70557" b="40286"/>
          <a:stretch/>
        </p:blipFill>
        <p:spPr bwMode="auto">
          <a:xfrm>
            <a:off x="7395554" y="3422243"/>
            <a:ext cx="1147090" cy="10750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ruck icons - 10 Free Truck icons | Download PNG &amp;amp; SVG">
            <a:extLst>
              <a:ext uri="{FF2B5EF4-FFF2-40B4-BE49-F238E27FC236}">
                <a16:creationId xmlns:a16="http://schemas.microsoft.com/office/drawing/2014/main" id="{5286538C-1B14-883E-1B02-AC1D2BF257BB}"/>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432" t="21532" r="50000" b="58042"/>
          <a:stretch/>
        </p:blipFill>
        <p:spPr bwMode="auto">
          <a:xfrm>
            <a:off x="9149598" y="4340118"/>
            <a:ext cx="1704805" cy="6275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ree Customer Doing Shopping Glyph Icon - Available in SVG, PNG, EPS, AI &amp;  Icon fonts">
            <a:extLst>
              <a:ext uri="{FF2B5EF4-FFF2-40B4-BE49-F238E27FC236}">
                <a16:creationId xmlns:a16="http://schemas.microsoft.com/office/drawing/2014/main" id="{36DCF088-3B2D-33B2-867B-65EEBA1F1D3B}"/>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6361" y="2081666"/>
            <a:ext cx="1011009" cy="10110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chain&#10;&#10;Description automatically generated">
            <a:extLst>
              <a:ext uri="{FF2B5EF4-FFF2-40B4-BE49-F238E27FC236}">
                <a16:creationId xmlns:a16="http://schemas.microsoft.com/office/drawing/2014/main" id="{F5164094-A0C4-F50F-1B85-08BBC3FB27BE}"/>
              </a:ext>
            </a:extLst>
          </p:cNvPr>
          <p:cNvPicPr>
            <a:picLocks noChangeAspect="1"/>
          </p:cNvPicPr>
          <p:nvPr/>
        </p:nvPicPr>
        <p:blipFill rotWithShape="1">
          <a:blip r:embed="rId8">
            <a:extLst>
              <a:ext uri="{28A0092B-C50C-407E-A947-70E740481C1C}">
                <a14:useLocalDpi xmlns:a14="http://schemas.microsoft.com/office/drawing/2010/main" val="0"/>
              </a:ext>
            </a:extLst>
          </a:blip>
          <a:srcRect l="32452" r="49166"/>
          <a:stretch/>
        </p:blipFill>
        <p:spPr>
          <a:xfrm>
            <a:off x="8480178" y="2455680"/>
            <a:ext cx="2220060" cy="2173472"/>
          </a:xfrm>
          <a:prstGeom prst="rect">
            <a:avLst/>
          </a:prstGeom>
        </p:spPr>
      </p:pic>
      <p:sp>
        <p:nvSpPr>
          <p:cNvPr id="5" name="TextBox 4">
            <a:extLst>
              <a:ext uri="{FF2B5EF4-FFF2-40B4-BE49-F238E27FC236}">
                <a16:creationId xmlns:a16="http://schemas.microsoft.com/office/drawing/2014/main" id="{82E48D84-85F6-36CE-9BFA-53E7D64AD0E6}"/>
              </a:ext>
            </a:extLst>
          </p:cNvPr>
          <p:cNvSpPr txBox="1"/>
          <p:nvPr/>
        </p:nvSpPr>
        <p:spPr>
          <a:xfrm>
            <a:off x="1547132" y="4024993"/>
            <a:ext cx="2571750" cy="523220"/>
          </a:xfrm>
          <a:prstGeom prst="rect">
            <a:avLst/>
          </a:prstGeom>
          <a:noFill/>
        </p:spPr>
        <p:txBody>
          <a:bodyPr wrap="square" rtlCol="0">
            <a:spAutoFit/>
          </a:bodyPr>
          <a:lstStyle/>
          <a:p>
            <a:pPr algn="ctr"/>
            <a:r>
              <a:rPr lang="en-GB" sz="2800" b="1" dirty="0">
                <a:solidFill>
                  <a:schemeClr val="bg1"/>
                </a:solidFill>
                <a:latin typeface="Poppins" panose="00000500000000000000" pitchFamily="2" charset="0"/>
                <a:cs typeface="Poppins" panose="00000500000000000000" pitchFamily="2" charset="0"/>
              </a:rPr>
              <a:t>Guide # 1</a:t>
            </a:r>
          </a:p>
        </p:txBody>
      </p:sp>
      <p:sp>
        <p:nvSpPr>
          <p:cNvPr id="10" name="Rectangle 9">
            <a:extLst>
              <a:ext uri="{FF2B5EF4-FFF2-40B4-BE49-F238E27FC236}">
                <a16:creationId xmlns:a16="http://schemas.microsoft.com/office/drawing/2014/main" id="{2EDDDA8D-07CF-0084-CA3D-58FF4D35BB6E}"/>
              </a:ext>
            </a:extLst>
          </p:cNvPr>
          <p:cNvSpPr/>
          <p:nvPr/>
        </p:nvSpPr>
        <p:spPr>
          <a:xfrm>
            <a:off x="0" y="5937662"/>
            <a:ext cx="58928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C70C70A-60B3-13D5-418F-C942F70D6417}"/>
              </a:ext>
            </a:extLst>
          </p:cNvPr>
          <p:cNvSpPr txBox="1"/>
          <p:nvPr/>
        </p:nvSpPr>
        <p:spPr>
          <a:xfrm>
            <a:off x="0" y="6132606"/>
            <a:ext cx="2544866"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2" name="Footer Placeholder 1">
            <a:extLst>
              <a:ext uri="{FF2B5EF4-FFF2-40B4-BE49-F238E27FC236}">
                <a16:creationId xmlns:a16="http://schemas.microsoft.com/office/drawing/2014/main" id="{9FED5B9F-1AD1-4E13-AEA1-7D65207C2574}"/>
              </a:ext>
            </a:extLst>
          </p:cNvPr>
          <p:cNvSpPr>
            <a:spLocks noGrp="1"/>
          </p:cNvSpPr>
          <p:nvPr>
            <p:ph type="ftr" sz="quarter" idx="11"/>
          </p:nvPr>
        </p:nvSpPr>
        <p:spPr/>
        <p:txBody>
          <a:bodyPr/>
          <a:lstStyle/>
          <a:p>
            <a:r>
              <a:rPr lang="en-GB" dirty="0"/>
              <a:t>www.upskilpro.com</a:t>
            </a:r>
          </a:p>
        </p:txBody>
      </p:sp>
      <p:grpSp>
        <p:nvGrpSpPr>
          <p:cNvPr id="12" name="Group 11">
            <a:extLst>
              <a:ext uri="{FF2B5EF4-FFF2-40B4-BE49-F238E27FC236}">
                <a16:creationId xmlns:a16="http://schemas.microsoft.com/office/drawing/2014/main" id="{EB5AEF26-5DD0-62DB-654F-95F7A2EDEC08}"/>
              </a:ext>
            </a:extLst>
          </p:cNvPr>
          <p:cNvGrpSpPr/>
          <p:nvPr/>
        </p:nvGrpSpPr>
        <p:grpSpPr>
          <a:xfrm>
            <a:off x="5339080" y="4153964"/>
            <a:ext cx="1055370" cy="1055370"/>
            <a:chOff x="7108613" y="4124330"/>
            <a:chExt cx="1055370" cy="1055370"/>
          </a:xfrm>
        </p:grpSpPr>
        <p:sp>
          <p:nvSpPr>
            <p:cNvPr id="14" name="Oval 13">
              <a:extLst>
                <a:ext uri="{FF2B5EF4-FFF2-40B4-BE49-F238E27FC236}">
                  <a16:creationId xmlns:a16="http://schemas.microsoft.com/office/drawing/2014/main" id="{EC427957-945B-45F2-B427-07B6CF3F3FC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5" name="Google Shape;104;p13">
              <a:extLst>
                <a:ext uri="{FF2B5EF4-FFF2-40B4-BE49-F238E27FC236}">
                  <a16:creationId xmlns:a16="http://schemas.microsoft.com/office/drawing/2014/main" id="{38678B89-DC39-DE72-9BF2-DEE3D7F7FDF7}"/>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56736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E3B73-F732-4A02-8204-0F7346674109}"/>
              </a:ext>
            </a:extLst>
          </p:cNvPr>
          <p:cNvSpPr/>
          <p:nvPr/>
        </p:nvSpPr>
        <p:spPr>
          <a:xfrm>
            <a:off x="0" y="2079171"/>
            <a:ext cx="7821387" cy="2024743"/>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D2E605-02B4-4CFA-8C8A-EA27AB990E7D}"/>
              </a:ext>
            </a:extLst>
          </p:cNvPr>
          <p:cNvSpPr txBox="1"/>
          <p:nvPr/>
        </p:nvSpPr>
        <p:spPr>
          <a:xfrm>
            <a:off x="7866289" y="2631951"/>
            <a:ext cx="4135211" cy="738664"/>
          </a:xfrm>
          <a:prstGeom prst="rect">
            <a:avLst/>
          </a:prstGeom>
          <a:noFill/>
        </p:spPr>
        <p:txBody>
          <a:bodyPr wrap="square">
            <a:spAutoFit/>
          </a:bodyPr>
          <a:lstStyle/>
          <a:p>
            <a:pPr fontAlgn="base">
              <a:defRPr/>
            </a:pPr>
            <a:r>
              <a:rPr kumimoji="0" lang="en-GB" sz="1400" b="1" i="0" u="none" strike="noStrike" kern="1200" cap="none" spc="0" normalizeH="0" baseline="0" noProof="0" dirty="0">
                <a:ln>
                  <a:noFill/>
                </a:ln>
                <a:solidFill>
                  <a:schemeClr val="tx1">
                    <a:lumMod val="50000"/>
                    <a:lumOff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Aligning your business model with the right distributor is half the job ,ensuring your distributor is engaged with your business model is the other half.</a:t>
            </a:r>
            <a:endParaRPr kumimoji="0" lang="en-GB" sz="1400" b="0" i="0" u="none" strike="noStrike" kern="1200" cap="none" spc="0" normalizeH="0" baseline="0" noProof="0" dirty="0">
              <a:ln>
                <a:noFill/>
              </a:ln>
              <a:solidFill>
                <a:schemeClr val="tx1">
                  <a:lumMod val="50000"/>
                  <a:lumOff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38129DBC-E3C1-4AFE-A7F9-B1B333A0A243}"/>
              </a:ext>
            </a:extLst>
          </p:cNvPr>
          <p:cNvSpPr txBox="1"/>
          <p:nvPr/>
        </p:nvSpPr>
        <p:spPr>
          <a:xfrm>
            <a:off x="94018" y="23340"/>
            <a:ext cx="5411236"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p:txBody>
      </p:sp>
      <p:pic>
        <p:nvPicPr>
          <p:cNvPr id="10" name="Picture 9" descr="Logo&#10;&#10;Description automatically generated">
            <a:extLst>
              <a:ext uri="{FF2B5EF4-FFF2-40B4-BE49-F238E27FC236}">
                <a16:creationId xmlns:a16="http://schemas.microsoft.com/office/drawing/2014/main" id="{A99BF2FE-708E-4245-AE30-B7EABE67D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4" name="Footer Placeholder 3">
            <a:extLst>
              <a:ext uri="{FF2B5EF4-FFF2-40B4-BE49-F238E27FC236}">
                <a16:creationId xmlns:a16="http://schemas.microsoft.com/office/drawing/2014/main" id="{AB43FDB4-1F22-48D2-9777-416255CB6E91}"/>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A077ACD5-4ABF-4454-9341-B60BE296365E}"/>
              </a:ext>
            </a:extLst>
          </p:cNvPr>
          <p:cNvSpPr>
            <a:spLocks noGrp="1"/>
          </p:cNvSpPr>
          <p:nvPr>
            <p:ph type="sldNum" sz="quarter" idx="12"/>
          </p:nvPr>
        </p:nvSpPr>
        <p:spPr/>
        <p:txBody>
          <a:bodyPr/>
          <a:lstStyle/>
          <a:p>
            <a:fld id="{C78A94D8-6129-47FC-8647-F2BFC87A2450}" type="slidenum">
              <a:rPr lang="en-GB" smtClean="0"/>
              <a:t>6</a:t>
            </a:fld>
            <a:endParaRPr lang="en-GB"/>
          </a:p>
        </p:txBody>
      </p:sp>
    </p:spTree>
    <p:extLst>
      <p:ext uri="{BB962C8B-B14F-4D97-AF65-F5344CB8AC3E}">
        <p14:creationId xmlns:p14="http://schemas.microsoft.com/office/powerpoint/2010/main" val="363216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rrow: Right 53">
            <a:extLst>
              <a:ext uri="{FF2B5EF4-FFF2-40B4-BE49-F238E27FC236}">
                <a16:creationId xmlns:a16="http://schemas.microsoft.com/office/drawing/2014/main" id="{350334E3-0F95-44A9-83D7-CB1BAD0D5356}"/>
              </a:ext>
            </a:extLst>
          </p:cNvPr>
          <p:cNvSpPr/>
          <p:nvPr/>
        </p:nvSpPr>
        <p:spPr>
          <a:xfrm rot="5400000">
            <a:off x="5665578" y="3979644"/>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defTabSz="1828434"/>
            <a:endParaRPr lang="en-GB" sz="7198" kern="0">
              <a:solidFill>
                <a:srgbClr val="272727"/>
              </a:solidFill>
              <a:latin typeface="Lato Light" panose="020F0502020204030203" pitchFamily="34" charset="0"/>
            </a:endParaRPr>
          </a:p>
        </p:txBody>
      </p:sp>
      <p:sp>
        <p:nvSpPr>
          <p:cNvPr id="53" name="Arrow: Right 52">
            <a:extLst>
              <a:ext uri="{FF2B5EF4-FFF2-40B4-BE49-F238E27FC236}">
                <a16:creationId xmlns:a16="http://schemas.microsoft.com/office/drawing/2014/main" id="{5A69455A-0FCD-4134-97D0-DBAF10744AE4}"/>
              </a:ext>
            </a:extLst>
          </p:cNvPr>
          <p:cNvSpPr/>
          <p:nvPr/>
        </p:nvSpPr>
        <p:spPr>
          <a:xfrm rot="5400000">
            <a:off x="5647822" y="3185353"/>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defTabSz="1828434"/>
            <a:endParaRPr lang="en-GB" sz="7198" kern="0">
              <a:solidFill>
                <a:srgbClr val="272727"/>
              </a:solidFill>
              <a:latin typeface="Lato Light" panose="020F0502020204030203" pitchFamily="34" charset="0"/>
            </a:endParaRPr>
          </a:p>
        </p:txBody>
      </p:sp>
      <p:sp>
        <p:nvSpPr>
          <p:cNvPr id="5" name="TextBox 4">
            <a:extLst>
              <a:ext uri="{FF2B5EF4-FFF2-40B4-BE49-F238E27FC236}">
                <a16:creationId xmlns:a16="http://schemas.microsoft.com/office/drawing/2014/main" id="{38129DBC-E3C1-4AFE-A7F9-B1B333A0A243}"/>
              </a:ext>
            </a:extLst>
          </p:cNvPr>
          <p:cNvSpPr txBox="1"/>
          <p:nvPr/>
        </p:nvSpPr>
        <p:spPr>
          <a:xfrm>
            <a:off x="94018" y="23340"/>
            <a:ext cx="6457702"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 Distribution Partner Search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p:txBody>
      </p:sp>
      <p:pic>
        <p:nvPicPr>
          <p:cNvPr id="10" name="Picture 9" descr="Logo&#10;&#10;Description automatically generated">
            <a:extLst>
              <a:ext uri="{FF2B5EF4-FFF2-40B4-BE49-F238E27FC236}">
                <a16:creationId xmlns:a16="http://schemas.microsoft.com/office/drawing/2014/main" id="{A99BF2FE-708E-4245-AE30-B7EABE67D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8" name="Rectangle 7">
            <a:extLst>
              <a:ext uri="{FF2B5EF4-FFF2-40B4-BE49-F238E27FC236}">
                <a16:creationId xmlns:a16="http://schemas.microsoft.com/office/drawing/2014/main" id="{CF63A5A0-A47A-495E-8FDC-F9C6884D6407}"/>
              </a:ext>
            </a:extLst>
          </p:cNvPr>
          <p:cNvSpPr/>
          <p:nvPr/>
        </p:nvSpPr>
        <p:spPr>
          <a:xfrm>
            <a:off x="432052" y="2289691"/>
            <a:ext cx="3123467" cy="263149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83D65"/>
                </a:solidFill>
                <a:latin typeface="Lato Light" panose="020F0502020204030203"/>
              </a:rPr>
              <a:t>There are multiple steps to establishing a distribution function in a region or country , it depends on the manufacturer or brand owner to decide on whether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83D65"/>
              </a:solidFill>
              <a:latin typeface="Lato Light" panose="020F0502020204030203"/>
            </a:endParaRPr>
          </a:p>
          <a:p>
            <a:pPr marL="228600" marR="0" lvl="0" indent="-228600" algn="l" defTabSz="914400" rtl="0" eaLnBrk="1" fontAlgn="auto" latinLnBrk="0" hangingPunct="1">
              <a:lnSpc>
                <a:spcPct val="100000"/>
              </a:lnSpc>
              <a:spcBef>
                <a:spcPts val="0"/>
              </a:spcBef>
              <a:spcAft>
                <a:spcPts val="0"/>
              </a:spcAft>
              <a:buClrTx/>
              <a:buSzTx/>
              <a:buFontTx/>
              <a:buAutoNum type="alphaUcParenR"/>
              <a:tabLst/>
              <a:defRPr/>
            </a:pPr>
            <a:r>
              <a:rPr lang="en-US" sz="900" dirty="0">
                <a:solidFill>
                  <a:srgbClr val="083D65"/>
                </a:solidFill>
                <a:latin typeface="Lato Light" panose="020F0502020204030203"/>
              </a:rPr>
              <a:t>Distribute directly </a:t>
            </a:r>
          </a:p>
          <a:p>
            <a:pPr marR="0" lvl="0" algn="l" defTabSz="914400" rtl="0" eaLnBrk="1" fontAlgn="auto" latinLnBrk="0" hangingPunct="1">
              <a:lnSpc>
                <a:spcPct val="100000"/>
              </a:lnSpc>
              <a:spcBef>
                <a:spcPts val="0"/>
              </a:spcBef>
              <a:spcAft>
                <a:spcPts val="0"/>
              </a:spcAft>
              <a:buClrTx/>
              <a:buSzTx/>
              <a:tabLst/>
              <a:defRPr/>
            </a:pPr>
            <a:r>
              <a:rPr lang="en-US" sz="900" dirty="0">
                <a:solidFill>
                  <a:srgbClr val="083D65"/>
                </a:solidFill>
                <a:latin typeface="Lato Light" panose="020F0502020204030203"/>
              </a:rPr>
              <a:t>                   or </a:t>
            </a:r>
          </a:p>
          <a:p>
            <a:pPr marL="228600" marR="0" lvl="0" indent="-228600" algn="l" defTabSz="914400" rtl="0" eaLnBrk="1" fontAlgn="auto" latinLnBrk="0" hangingPunct="1">
              <a:lnSpc>
                <a:spcPct val="100000"/>
              </a:lnSpc>
              <a:spcBef>
                <a:spcPts val="0"/>
              </a:spcBef>
              <a:spcAft>
                <a:spcPts val="0"/>
              </a:spcAft>
              <a:buClrTx/>
              <a:buSzTx/>
              <a:buFontTx/>
              <a:buAutoNum type="alphaUcParenR"/>
              <a:tabLst/>
              <a:defRPr/>
            </a:pPr>
            <a:r>
              <a:rPr lang="en-US" sz="900" dirty="0">
                <a:solidFill>
                  <a:srgbClr val="083D65"/>
                </a:solidFill>
                <a:latin typeface="Lato Light" panose="020F0502020204030203"/>
              </a:rPr>
              <a:t>Appoint a distributor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83D65"/>
              </a:solidFill>
              <a:latin typeface="Lato Light"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83D65"/>
              </a:solidFill>
              <a:latin typeface="Lato Light"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accent2"/>
                </a:solidFill>
                <a:latin typeface="Lato Light" panose="020F0502020204030203"/>
              </a:rPr>
              <a:t>In our partner search toolkit, we focus on the search and appointment of the Distributor at the national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83D65"/>
              </a:solidFill>
              <a:latin typeface="Lato Light"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83D65"/>
                </a:solidFill>
                <a:latin typeface="Lato Light" panose="020F0502020204030203"/>
              </a:rPr>
              <a:t>The other 2 layers may be considered in the bigger picture of the distribution layers and organization to service a country classified into 3 tiers.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83D65"/>
              </a:solidFill>
              <a:latin typeface="Lato Light"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83D65"/>
                </a:solidFill>
                <a:latin typeface="Lato Light" panose="020F0502020204030203"/>
              </a:rPr>
              <a:t> The chart is a simplified version , it depends on brand owners and country dynamics to decide which layer, or all layers are going to be used.</a:t>
            </a:r>
            <a:endParaRPr kumimoji="0" lang="en-US" sz="900" b="0" i="0" u="none" strike="noStrike" kern="1200" cap="none" spc="0" normalizeH="0" baseline="0" noProof="0" dirty="0">
              <a:ln>
                <a:noFill/>
              </a:ln>
              <a:solidFill>
                <a:srgbClr val="083D65"/>
              </a:solidFill>
              <a:effectLst/>
              <a:uLnTx/>
              <a:uFillTx/>
              <a:latin typeface="Lato Light" panose="020F0502020204030203"/>
            </a:endParaRPr>
          </a:p>
        </p:txBody>
      </p:sp>
      <p:sp>
        <p:nvSpPr>
          <p:cNvPr id="11" name="Rounded Rectangle 9">
            <a:extLst>
              <a:ext uri="{FF2B5EF4-FFF2-40B4-BE49-F238E27FC236}">
                <a16:creationId xmlns:a16="http://schemas.microsoft.com/office/drawing/2014/main" id="{FA542233-997E-4EF7-85CC-700B9D9B612C}"/>
              </a:ext>
            </a:extLst>
          </p:cNvPr>
          <p:cNvSpPr/>
          <p:nvPr/>
        </p:nvSpPr>
        <p:spPr>
          <a:xfrm>
            <a:off x="4885277" y="3605436"/>
            <a:ext cx="1800000" cy="396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Stockist</a:t>
            </a:r>
            <a:endParaRPr lang="en-US" sz="1200" b="1" kern="0" dirty="0">
              <a:solidFill>
                <a:srgbClr val="FFFFFF"/>
              </a:solidFill>
              <a:latin typeface="Lato Light" panose="020F0502020204030203"/>
            </a:endParaRPr>
          </a:p>
        </p:txBody>
      </p:sp>
      <p:sp>
        <p:nvSpPr>
          <p:cNvPr id="12" name="Rounded Rectangle 9">
            <a:extLst>
              <a:ext uri="{FF2B5EF4-FFF2-40B4-BE49-F238E27FC236}">
                <a16:creationId xmlns:a16="http://schemas.microsoft.com/office/drawing/2014/main" id="{82520CCC-2679-4FE5-ADC5-04BE2036BCE8}"/>
              </a:ext>
            </a:extLst>
          </p:cNvPr>
          <p:cNvSpPr/>
          <p:nvPr/>
        </p:nvSpPr>
        <p:spPr>
          <a:xfrm>
            <a:off x="4885276" y="2221463"/>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Classification  </a:t>
            </a:r>
          </a:p>
        </p:txBody>
      </p:sp>
      <p:sp>
        <p:nvSpPr>
          <p:cNvPr id="13" name="Rounded Rectangle 9">
            <a:extLst>
              <a:ext uri="{FF2B5EF4-FFF2-40B4-BE49-F238E27FC236}">
                <a16:creationId xmlns:a16="http://schemas.microsoft.com/office/drawing/2014/main" id="{2D38CB58-9987-4563-A33C-033FBFC41031}"/>
              </a:ext>
            </a:extLst>
          </p:cNvPr>
          <p:cNvSpPr/>
          <p:nvPr/>
        </p:nvSpPr>
        <p:spPr>
          <a:xfrm>
            <a:off x="4885277" y="4354947"/>
            <a:ext cx="1800000" cy="396000"/>
          </a:xfrm>
          <a:prstGeom prst="roundRect">
            <a:avLst>
              <a:gd name="adj" fmla="val 6979"/>
            </a:avLst>
          </a:prstGeom>
          <a:solidFill>
            <a:srgbClr val="2A4A8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 Stockist</a:t>
            </a:r>
          </a:p>
        </p:txBody>
      </p:sp>
      <p:sp>
        <p:nvSpPr>
          <p:cNvPr id="14" name="Rounded Rectangle 9">
            <a:extLst>
              <a:ext uri="{FF2B5EF4-FFF2-40B4-BE49-F238E27FC236}">
                <a16:creationId xmlns:a16="http://schemas.microsoft.com/office/drawing/2014/main" id="{0BA658A5-37D8-44B1-BFB7-722D4E6AA607}"/>
              </a:ext>
            </a:extLst>
          </p:cNvPr>
          <p:cNvSpPr/>
          <p:nvPr/>
        </p:nvSpPr>
        <p:spPr>
          <a:xfrm>
            <a:off x="4885277" y="2842321"/>
            <a:ext cx="1800000" cy="396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Distributor </a:t>
            </a:r>
          </a:p>
        </p:txBody>
      </p:sp>
      <p:sp>
        <p:nvSpPr>
          <p:cNvPr id="15" name="Rounded Rectangle 9">
            <a:extLst>
              <a:ext uri="{FF2B5EF4-FFF2-40B4-BE49-F238E27FC236}">
                <a16:creationId xmlns:a16="http://schemas.microsoft.com/office/drawing/2014/main" id="{2AB3BA9D-7EC8-424F-A35E-23437D2BBD68}"/>
              </a:ext>
            </a:extLst>
          </p:cNvPr>
          <p:cNvSpPr/>
          <p:nvPr/>
        </p:nvSpPr>
        <p:spPr>
          <a:xfrm>
            <a:off x="9742851" y="3605436"/>
            <a:ext cx="1800000" cy="396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State / Province</a:t>
            </a:r>
          </a:p>
        </p:txBody>
      </p:sp>
      <p:sp>
        <p:nvSpPr>
          <p:cNvPr id="16" name="Rounded Rectangle 9">
            <a:extLst>
              <a:ext uri="{FF2B5EF4-FFF2-40B4-BE49-F238E27FC236}">
                <a16:creationId xmlns:a16="http://schemas.microsoft.com/office/drawing/2014/main" id="{4B7A68DA-CBB7-4E90-BF53-C51023A00F08}"/>
              </a:ext>
            </a:extLst>
          </p:cNvPr>
          <p:cNvSpPr/>
          <p:nvPr/>
        </p:nvSpPr>
        <p:spPr>
          <a:xfrm>
            <a:off x="9742850" y="2221463"/>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Geographies</a:t>
            </a:r>
          </a:p>
        </p:txBody>
      </p:sp>
      <p:sp>
        <p:nvSpPr>
          <p:cNvPr id="17" name="Rounded Rectangle 9">
            <a:extLst>
              <a:ext uri="{FF2B5EF4-FFF2-40B4-BE49-F238E27FC236}">
                <a16:creationId xmlns:a16="http://schemas.microsoft.com/office/drawing/2014/main" id="{A79D2500-CB4C-4060-B221-075F554A1006}"/>
              </a:ext>
            </a:extLst>
          </p:cNvPr>
          <p:cNvSpPr/>
          <p:nvPr/>
        </p:nvSpPr>
        <p:spPr>
          <a:xfrm>
            <a:off x="9742851" y="4354947"/>
            <a:ext cx="1800000" cy="396000"/>
          </a:xfrm>
          <a:prstGeom prst="roundRect">
            <a:avLst>
              <a:gd name="adj" fmla="val 6979"/>
            </a:avLst>
          </a:prstGeom>
          <a:solidFill>
            <a:srgbClr val="2A4A8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District/City </a:t>
            </a:r>
          </a:p>
        </p:txBody>
      </p:sp>
      <p:sp>
        <p:nvSpPr>
          <p:cNvPr id="18" name="Rounded Rectangle 9">
            <a:extLst>
              <a:ext uri="{FF2B5EF4-FFF2-40B4-BE49-F238E27FC236}">
                <a16:creationId xmlns:a16="http://schemas.microsoft.com/office/drawing/2014/main" id="{52D73BB1-7028-4916-9D13-CFFD81D1F1D2}"/>
              </a:ext>
            </a:extLst>
          </p:cNvPr>
          <p:cNvSpPr/>
          <p:nvPr/>
        </p:nvSpPr>
        <p:spPr>
          <a:xfrm>
            <a:off x="9742851" y="2842321"/>
            <a:ext cx="1800000" cy="396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National </a:t>
            </a:r>
          </a:p>
        </p:txBody>
      </p:sp>
      <p:sp>
        <p:nvSpPr>
          <p:cNvPr id="19" name="Rounded Rectangle 9">
            <a:extLst>
              <a:ext uri="{FF2B5EF4-FFF2-40B4-BE49-F238E27FC236}">
                <a16:creationId xmlns:a16="http://schemas.microsoft.com/office/drawing/2014/main" id="{63CACF34-A297-46EA-84C1-B3B3CB3A102F}"/>
              </a:ext>
            </a:extLst>
          </p:cNvPr>
          <p:cNvSpPr/>
          <p:nvPr/>
        </p:nvSpPr>
        <p:spPr>
          <a:xfrm>
            <a:off x="7372517" y="3606912"/>
            <a:ext cx="1800000" cy="396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Regional distributor </a:t>
            </a:r>
          </a:p>
        </p:txBody>
      </p:sp>
      <p:sp>
        <p:nvSpPr>
          <p:cNvPr id="20" name="Rounded Rectangle 9">
            <a:extLst>
              <a:ext uri="{FF2B5EF4-FFF2-40B4-BE49-F238E27FC236}">
                <a16:creationId xmlns:a16="http://schemas.microsoft.com/office/drawing/2014/main" id="{1E72B81D-B2A5-412E-94AF-07338B9AA941}"/>
              </a:ext>
            </a:extLst>
          </p:cNvPr>
          <p:cNvSpPr/>
          <p:nvPr/>
        </p:nvSpPr>
        <p:spPr>
          <a:xfrm>
            <a:off x="7372516" y="2222939"/>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Responsibility</a:t>
            </a:r>
          </a:p>
        </p:txBody>
      </p:sp>
      <p:sp>
        <p:nvSpPr>
          <p:cNvPr id="21" name="Rounded Rectangle 9">
            <a:extLst>
              <a:ext uri="{FF2B5EF4-FFF2-40B4-BE49-F238E27FC236}">
                <a16:creationId xmlns:a16="http://schemas.microsoft.com/office/drawing/2014/main" id="{307BA7BF-F46F-4EB4-907B-C47DDC2F539E}"/>
              </a:ext>
            </a:extLst>
          </p:cNvPr>
          <p:cNvSpPr/>
          <p:nvPr/>
        </p:nvSpPr>
        <p:spPr>
          <a:xfrm>
            <a:off x="7372517" y="4356423"/>
            <a:ext cx="1800000" cy="396000"/>
          </a:xfrm>
          <a:prstGeom prst="roundRect">
            <a:avLst>
              <a:gd name="adj" fmla="val 6979"/>
            </a:avLst>
          </a:prstGeom>
          <a:solidFill>
            <a:srgbClr val="2A4A8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Area distributor </a:t>
            </a:r>
          </a:p>
        </p:txBody>
      </p:sp>
      <p:sp>
        <p:nvSpPr>
          <p:cNvPr id="22" name="Rounded Rectangle 9">
            <a:extLst>
              <a:ext uri="{FF2B5EF4-FFF2-40B4-BE49-F238E27FC236}">
                <a16:creationId xmlns:a16="http://schemas.microsoft.com/office/drawing/2014/main" id="{FCEA573A-8C15-4A39-B3EC-0B0D82A00661}"/>
              </a:ext>
            </a:extLst>
          </p:cNvPr>
          <p:cNvSpPr/>
          <p:nvPr/>
        </p:nvSpPr>
        <p:spPr>
          <a:xfrm>
            <a:off x="7372517" y="2843797"/>
            <a:ext cx="1800000" cy="396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Master distributor </a:t>
            </a:r>
          </a:p>
        </p:txBody>
      </p:sp>
      <p:sp>
        <p:nvSpPr>
          <p:cNvPr id="24" name="Rounded Rectangle 9">
            <a:extLst>
              <a:ext uri="{FF2B5EF4-FFF2-40B4-BE49-F238E27FC236}">
                <a16:creationId xmlns:a16="http://schemas.microsoft.com/office/drawing/2014/main" id="{F3E9B364-2B8E-4AFF-8A6A-48375D2BDEC6}"/>
              </a:ext>
            </a:extLst>
          </p:cNvPr>
          <p:cNvSpPr/>
          <p:nvPr/>
        </p:nvSpPr>
        <p:spPr>
          <a:xfrm>
            <a:off x="2940687" y="1484944"/>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b="1" kern="0" dirty="0">
                <a:solidFill>
                  <a:srgbClr val="FF0000"/>
                </a:solidFill>
                <a:latin typeface="Lato Light" panose="020F0502020204030203"/>
              </a:rPr>
              <a:t>Manufacturer</a:t>
            </a:r>
          </a:p>
        </p:txBody>
      </p:sp>
      <p:sp>
        <p:nvSpPr>
          <p:cNvPr id="29" name="Arrow: Right 28">
            <a:extLst>
              <a:ext uri="{FF2B5EF4-FFF2-40B4-BE49-F238E27FC236}">
                <a16:creationId xmlns:a16="http://schemas.microsoft.com/office/drawing/2014/main" id="{C1C124C9-8FF6-4F45-B82D-2E0C793B0C30}"/>
              </a:ext>
            </a:extLst>
          </p:cNvPr>
          <p:cNvSpPr/>
          <p:nvPr/>
        </p:nvSpPr>
        <p:spPr>
          <a:xfrm>
            <a:off x="6855911" y="2886580"/>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GB" sz="7198" b="0" i="0" u="none" strike="noStrike" kern="0" cap="none" spc="0" normalizeH="0" baseline="0" noProof="0">
              <a:ln>
                <a:noFill/>
              </a:ln>
              <a:solidFill>
                <a:srgbClr val="272727"/>
              </a:solidFill>
              <a:effectLst/>
              <a:uLnTx/>
              <a:uFillTx/>
              <a:latin typeface="Lato Light" panose="020F0502020204030203" pitchFamily="34" charset="0"/>
            </a:endParaRPr>
          </a:p>
        </p:txBody>
      </p:sp>
      <p:sp>
        <p:nvSpPr>
          <p:cNvPr id="33" name="Arrow: Right 32">
            <a:extLst>
              <a:ext uri="{FF2B5EF4-FFF2-40B4-BE49-F238E27FC236}">
                <a16:creationId xmlns:a16="http://schemas.microsoft.com/office/drawing/2014/main" id="{02AE377D-6806-4325-83B2-F2C5017D01B6}"/>
              </a:ext>
            </a:extLst>
          </p:cNvPr>
          <p:cNvSpPr/>
          <p:nvPr/>
        </p:nvSpPr>
        <p:spPr>
          <a:xfrm>
            <a:off x="6850744" y="3656544"/>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GB" sz="7198" b="0" i="0" u="none" strike="noStrike" kern="0" cap="none" spc="0" normalizeH="0" baseline="0" noProof="0">
              <a:ln>
                <a:noFill/>
              </a:ln>
              <a:solidFill>
                <a:srgbClr val="272727"/>
              </a:solidFill>
              <a:effectLst/>
              <a:uLnTx/>
              <a:uFillTx/>
              <a:latin typeface="Lato Light" panose="020F0502020204030203" pitchFamily="34" charset="0"/>
            </a:endParaRPr>
          </a:p>
        </p:txBody>
      </p:sp>
      <p:sp>
        <p:nvSpPr>
          <p:cNvPr id="34" name="Arrow: Right 33">
            <a:extLst>
              <a:ext uri="{FF2B5EF4-FFF2-40B4-BE49-F238E27FC236}">
                <a16:creationId xmlns:a16="http://schemas.microsoft.com/office/drawing/2014/main" id="{6AFAC9F0-9200-4D86-8989-1281BF9D753F}"/>
              </a:ext>
            </a:extLst>
          </p:cNvPr>
          <p:cNvSpPr/>
          <p:nvPr/>
        </p:nvSpPr>
        <p:spPr>
          <a:xfrm>
            <a:off x="6850744" y="4377076"/>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GB" sz="7198" b="0" i="0" u="none" strike="noStrike" kern="0" cap="none" spc="0" normalizeH="0" baseline="0" noProof="0">
              <a:ln>
                <a:noFill/>
              </a:ln>
              <a:solidFill>
                <a:srgbClr val="272727"/>
              </a:solidFill>
              <a:effectLst/>
              <a:uLnTx/>
              <a:uFillTx/>
              <a:latin typeface="Lato Light" panose="020F0502020204030203" pitchFamily="34" charset="0"/>
            </a:endParaRPr>
          </a:p>
        </p:txBody>
      </p:sp>
      <p:sp>
        <p:nvSpPr>
          <p:cNvPr id="35" name="Arrow: Right 34">
            <a:extLst>
              <a:ext uri="{FF2B5EF4-FFF2-40B4-BE49-F238E27FC236}">
                <a16:creationId xmlns:a16="http://schemas.microsoft.com/office/drawing/2014/main" id="{952E316B-E53C-4BEF-974A-3B824AF52EE0}"/>
              </a:ext>
            </a:extLst>
          </p:cNvPr>
          <p:cNvSpPr/>
          <p:nvPr/>
        </p:nvSpPr>
        <p:spPr>
          <a:xfrm>
            <a:off x="9306801" y="2886580"/>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GB" sz="7198" b="0" i="0" u="none" strike="noStrike" kern="0" cap="none" spc="0" normalizeH="0" baseline="0" noProof="0">
              <a:ln>
                <a:noFill/>
              </a:ln>
              <a:solidFill>
                <a:srgbClr val="272727"/>
              </a:solidFill>
              <a:effectLst/>
              <a:uLnTx/>
              <a:uFillTx/>
              <a:latin typeface="Lato Light" panose="020F0502020204030203" pitchFamily="34" charset="0"/>
            </a:endParaRPr>
          </a:p>
        </p:txBody>
      </p:sp>
      <p:sp>
        <p:nvSpPr>
          <p:cNvPr id="36" name="Arrow: Right 35">
            <a:extLst>
              <a:ext uri="{FF2B5EF4-FFF2-40B4-BE49-F238E27FC236}">
                <a16:creationId xmlns:a16="http://schemas.microsoft.com/office/drawing/2014/main" id="{8F72EC22-255E-459D-BA06-4161B4FDAEF8}"/>
              </a:ext>
            </a:extLst>
          </p:cNvPr>
          <p:cNvSpPr/>
          <p:nvPr/>
        </p:nvSpPr>
        <p:spPr>
          <a:xfrm>
            <a:off x="9301634" y="3656544"/>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GB" sz="7198" b="0" i="0" u="none" strike="noStrike" kern="0" cap="none" spc="0" normalizeH="0" baseline="0" noProof="0">
              <a:ln>
                <a:noFill/>
              </a:ln>
              <a:solidFill>
                <a:srgbClr val="272727"/>
              </a:solidFill>
              <a:effectLst/>
              <a:uLnTx/>
              <a:uFillTx/>
              <a:latin typeface="Lato Light" panose="020F0502020204030203" pitchFamily="34" charset="0"/>
            </a:endParaRPr>
          </a:p>
        </p:txBody>
      </p:sp>
      <p:sp>
        <p:nvSpPr>
          <p:cNvPr id="37" name="Arrow: Right 36">
            <a:extLst>
              <a:ext uri="{FF2B5EF4-FFF2-40B4-BE49-F238E27FC236}">
                <a16:creationId xmlns:a16="http://schemas.microsoft.com/office/drawing/2014/main" id="{EAA242C9-7B9A-4702-B740-D9DE5D77580F}"/>
              </a:ext>
            </a:extLst>
          </p:cNvPr>
          <p:cNvSpPr/>
          <p:nvPr/>
        </p:nvSpPr>
        <p:spPr>
          <a:xfrm>
            <a:off x="9301634" y="4377076"/>
            <a:ext cx="356305" cy="351741"/>
          </a:xfrm>
          <a:prstGeom prst="rightArrow">
            <a:avLst/>
          </a:prstGeom>
          <a:solidFill>
            <a:schemeClr val="bg1">
              <a:lumMod val="75000"/>
            </a:schemeClr>
          </a:solidFill>
          <a:ln>
            <a:noFill/>
          </a:ln>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GB" sz="7198" b="0" i="0" u="none" strike="noStrike" kern="0" cap="none" spc="0" normalizeH="0" baseline="0" noProof="0">
              <a:ln>
                <a:noFill/>
              </a:ln>
              <a:solidFill>
                <a:srgbClr val="272727"/>
              </a:solidFill>
              <a:effectLst/>
              <a:uLnTx/>
              <a:uFillTx/>
              <a:latin typeface="Lato Light" panose="020F0502020204030203" pitchFamily="34" charset="0"/>
            </a:endParaRPr>
          </a:p>
        </p:txBody>
      </p:sp>
      <p:cxnSp>
        <p:nvCxnSpPr>
          <p:cNvPr id="41" name="Connector: Elbow 40">
            <a:extLst>
              <a:ext uri="{FF2B5EF4-FFF2-40B4-BE49-F238E27FC236}">
                <a16:creationId xmlns:a16="http://schemas.microsoft.com/office/drawing/2014/main" id="{E88DCA53-560F-4CF3-9D0B-B46AD56658B9}"/>
              </a:ext>
            </a:extLst>
          </p:cNvPr>
          <p:cNvCxnSpPr>
            <a:cxnSpLocks/>
            <a:stCxn id="24" idx="2"/>
          </p:cNvCxnSpPr>
          <p:nvPr/>
        </p:nvCxnSpPr>
        <p:spPr>
          <a:xfrm rot="16200000" flipH="1">
            <a:off x="3650535" y="2035096"/>
            <a:ext cx="1193104" cy="812800"/>
          </a:xfrm>
          <a:prstGeom prst="bentConnector3">
            <a:avLst>
              <a:gd name="adj1" fmla="val 99109"/>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Footer Placeholder 58">
            <a:extLst>
              <a:ext uri="{FF2B5EF4-FFF2-40B4-BE49-F238E27FC236}">
                <a16:creationId xmlns:a16="http://schemas.microsoft.com/office/drawing/2014/main" id="{8FD137E2-2170-4E2C-ADFB-CC61976B2925}"/>
              </a:ext>
            </a:extLst>
          </p:cNvPr>
          <p:cNvSpPr>
            <a:spLocks noGrp="1"/>
          </p:cNvSpPr>
          <p:nvPr>
            <p:ph type="ftr" sz="quarter" idx="11"/>
          </p:nvPr>
        </p:nvSpPr>
        <p:spPr/>
        <p:txBody>
          <a:bodyPr/>
          <a:lstStyle/>
          <a:p>
            <a:r>
              <a:rPr lang="en-GB"/>
              <a:t>www.upskilpro.com</a:t>
            </a:r>
          </a:p>
        </p:txBody>
      </p:sp>
      <p:sp>
        <p:nvSpPr>
          <p:cNvPr id="60" name="Slide Number Placeholder 59">
            <a:extLst>
              <a:ext uri="{FF2B5EF4-FFF2-40B4-BE49-F238E27FC236}">
                <a16:creationId xmlns:a16="http://schemas.microsoft.com/office/drawing/2014/main" id="{093BA598-EF46-47A2-8A6A-52330FFB9C10}"/>
              </a:ext>
            </a:extLst>
          </p:cNvPr>
          <p:cNvSpPr>
            <a:spLocks noGrp="1"/>
          </p:cNvSpPr>
          <p:nvPr>
            <p:ph type="sldNum" sz="quarter" idx="12"/>
          </p:nvPr>
        </p:nvSpPr>
        <p:spPr/>
        <p:txBody>
          <a:bodyPr/>
          <a:lstStyle/>
          <a:p>
            <a:fld id="{C78A94D8-6129-47FC-8647-F2BFC87A2450}" type="slidenum">
              <a:rPr lang="en-GB" smtClean="0"/>
              <a:t>7</a:t>
            </a:fld>
            <a:endParaRPr lang="en-GB"/>
          </a:p>
        </p:txBody>
      </p:sp>
    </p:spTree>
    <p:extLst>
      <p:ext uri="{BB962C8B-B14F-4D97-AF65-F5344CB8AC3E}">
        <p14:creationId xmlns:p14="http://schemas.microsoft.com/office/powerpoint/2010/main" val="267326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060708-4AE9-464C-9A5A-3FB8712E9044}"/>
              </a:ext>
            </a:extLst>
          </p:cNvPr>
          <p:cNvSpPr/>
          <p:nvPr/>
        </p:nvSpPr>
        <p:spPr>
          <a:xfrm>
            <a:off x="3307783" y="1576772"/>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Market Needs-2</a:t>
            </a:r>
          </a:p>
        </p:txBody>
      </p:sp>
      <p:sp>
        <p:nvSpPr>
          <p:cNvPr id="12" name="Rectangle 11">
            <a:extLst>
              <a:ext uri="{FF2B5EF4-FFF2-40B4-BE49-F238E27FC236}">
                <a16:creationId xmlns:a16="http://schemas.microsoft.com/office/drawing/2014/main" id="{B5AC8C6B-9B2A-4DBC-A744-5FBB2AE40B40}"/>
              </a:ext>
            </a:extLst>
          </p:cNvPr>
          <p:cNvSpPr/>
          <p:nvPr/>
        </p:nvSpPr>
        <p:spPr>
          <a:xfrm>
            <a:off x="8686250" y="1576772"/>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Probables-4</a:t>
            </a:r>
          </a:p>
        </p:txBody>
      </p:sp>
      <p:sp>
        <p:nvSpPr>
          <p:cNvPr id="13" name="Rectangle 12">
            <a:extLst>
              <a:ext uri="{FF2B5EF4-FFF2-40B4-BE49-F238E27FC236}">
                <a16:creationId xmlns:a16="http://schemas.microsoft.com/office/drawing/2014/main" id="{3D979F11-73C5-468E-BB8B-6B2D2DA58820}"/>
              </a:ext>
            </a:extLst>
          </p:cNvPr>
          <p:cNvSpPr/>
          <p:nvPr/>
        </p:nvSpPr>
        <p:spPr>
          <a:xfrm>
            <a:off x="5998588" y="1576772"/>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Market Scan-3 </a:t>
            </a:r>
          </a:p>
        </p:txBody>
      </p:sp>
      <p:sp>
        <p:nvSpPr>
          <p:cNvPr id="14" name="Rectangle 13">
            <a:extLst>
              <a:ext uri="{FF2B5EF4-FFF2-40B4-BE49-F238E27FC236}">
                <a16:creationId xmlns:a16="http://schemas.microsoft.com/office/drawing/2014/main" id="{8D8541D9-F652-415C-90DE-2A1B9D547572}"/>
              </a:ext>
            </a:extLst>
          </p:cNvPr>
          <p:cNvSpPr/>
          <p:nvPr/>
        </p:nvSpPr>
        <p:spPr>
          <a:xfrm>
            <a:off x="3307783" y="1959363"/>
            <a:ext cx="2520000" cy="1990468"/>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742950" lvl="1" indent="-285750">
              <a:buFont typeface="+mj-lt"/>
              <a:buAutoNum type="romanUcPeriod"/>
            </a:pPr>
            <a:r>
              <a:rPr lang="en-US" sz="900" dirty="0">
                <a:solidFill>
                  <a:schemeClr val="tx1">
                    <a:lumMod val="65000"/>
                    <a:lumOff val="35000"/>
                  </a:schemeClr>
                </a:solidFill>
                <a:latin typeface="Lato Light" panose="020F0502020204030203"/>
              </a:rPr>
              <a:t>Needs evaluation </a:t>
            </a:r>
          </a:p>
          <a:p>
            <a:pPr marL="742950" lvl="1" indent="-285750">
              <a:buFont typeface="+mj-lt"/>
              <a:buAutoNum type="romanUcPeriod"/>
            </a:pPr>
            <a:r>
              <a:rPr lang="en-US" sz="900" dirty="0">
                <a:solidFill>
                  <a:schemeClr val="tx1">
                    <a:lumMod val="65000"/>
                    <a:lumOff val="35000"/>
                  </a:schemeClr>
                </a:solidFill>
                <a:latin typeface="Lato Light" panose="020F0502020204030203"/>
              </a:rPr>
              <a:t>Customer engagement</a:t>
            </a:r>
          </a:p>
          <a:p>
            <a:pPr marL="742950" lvl="1" indent="-285750">
              <a:buFont typeface="+mj-lt"/>
              <a:buAutoNum type="romanUcPeriod"/>
            </a:pPr>
            <a:r>
              <a:rPr lang="en-US" sz="900" dirty="0">
                <a:solidFill>
                  <a:schemeClr val="tx1">
                    <a:lumMod val="65000"/>
                    <a:lumOff val="35000"/>
                  </a:schemeClr>
                </a:solidFill>
                <a:latin typeface="Lato Light" panose="020F0502020204030203"/>
              </a:rPr>
              <a:t>Consumer evaluation </a:t>
            </a:r>
          </a:p>
          <a:p>
            <a:pPr marL="742950" lvl="1" indent="-285750">
              <a:buFont typeface="+mj-lt"/>
              <a:buAutoNum type="romanUcPeriod"/>
            </a:pPr>
            <a:r>
              <a:rPr lang="en-US" sz="900" dirty="0">
                <a:solidFill>
                  <a:schemeClr val="tx1">
                    <a:lumMod val="65000"/>
                    <a:lumOff val="35000"/>
                  </a:schemeClr>
                </a:solidFill>
                <a:latin typeface="Lato Light" panose="020F0502020204030203"/>
              </a:rPr>
              <a:t>Where is the gap </a:t>
            </a:r>
          </a:p>
          <a:p>
            <a:pPr marL="742950" lvl="1" indent="-285750">
              <a:buFont typeface="+mj-lt"/>
              <a:buAutoNum type="romanUcPeriod"/>
            </a:pPr>
            <a:r>
              <a:rPr lang="en-US" sz="900" dirty="0">
                <a:solidFill>
                  <a:schemeClr val="tx1">
                    <a:lumMod val="65000"/>
                    <a:lumOff val="35000"/>
                  </a:schemeClr>
                </a:solidFill>
                <a:latin typeface="Lato Light" panose="020F0502020204030203"/>
              </a:rPr>
              <a:t>Practical needs</a:t>
            </a:r>
          </a:p>
          <a:p>
            <a:pPr marL="742950" lvl="1" indent="-285750">
              <a:buFont typeface="+mj-lt"/>
              <a:buAutoNum type="romanUcPeriod"/>
            </a:pPr>
            <a:r>
              <a:rPr lang="en-US" sz="900" dirty="0">
                <a:solidFill>
                  <a:schemeClr val="tx1">
                    <a:lumMod val="65000"/>
                    <a:lumOff val="35000"/>
                  </a:schemeClr>
                </a:solidFill>
                <a:latin typeface="Lato Light" panose="020F0502020204030203"/>
              </a:rPr>
              <a:t>Infrastructure and capability</a:t>
            </a:r>
          </a:p>
          <a:p>
            <a:pPr marL="742950" lvl="1" indent="-285750">
              <a:buFont typeface="+mj-lt"/>
              <a:buAutoNum type="romanUcPeriod"/>
            </a:pPr>
            <a:r>
              <a:rPr lang="en-US" sz="900" dirty="0">
                <a:solidFill>
                  <a:schemeClr val="tx1">
                    <a:lumMod val="65000"/>
                    <a:lumOff val="35000"/>
                  </a:schemeClr>
                </a:solidFill>
                <a:latin typeface="Lato Light" panose="020F0502020204030203"/>
              </a:rPr>
              <a:t>Product Gaps</a:t>
            </a:r>
          </a:p>
          <a:p>
            <a:pPr marL="742950" lvl="1" indent="-285750">
              <a:buFont typeface="+mj-lt"/>
              <a:buAutoNum type="romanUcPeriod"/>
            </a:pPr>
            <a:r>
              <a:rPr lang="en-US" sz="900" dirty="0">
                <a:solidFill>
                  <a:schemeClr val="tx1">
                    <a:lumMod val="65000"/>
                    <a:lumOff val="35000"/>
                  </a:schemeClr>
                </a:solidFill>
                <a:latin typeface="Lato Light" panose="020F0502020204030203"/>
              </a:rPr>
              <a:t>Service Gaps</a:t>
            </a:r>
          </a:p>
          <a:p>
            <a:pPr marL="742950" lvl="1" indent="-285750" defTabSz="914217">
              <a:buFont typeface="+mj-lt"/>
              <a:buAutoNum type="romanUcPeriod"/>
            </a:pPr>
            <a:endParaRPr lang="en-US" sz="600" kern="0" dirty="0">
              <a:solidFill>
                <a:schemeClr val="tx1">
                  <a:lumMod val="65000"/>
                  <a:lumOff val="35000"/>
                </a:schemeClr>
              </a:solidFill>
              <a:latin typeface="Lato Light" panose="020F0502020204030203"/>
            </a:endParaRPr>
          </a:p>
        </p:txBody>
      </p:sp>
      <p:sp>
        <p:nvSpPr>
          <p:cNvPr id="15" name="Rectangle 14">
            <a:extLst>
              <a:ext uri="{FF2B5EF4-FFF2-40B4-BE49-F238E27FC236}">
                <a16:creationId xmlns:a16="http://schemas.microsoft.com/office/drawing/2014/main" id="{1BE4F2B9-0725-439A-99D7-3838D7F2912E}"/>
              </a:ext>
            </a:extLst>
          </p:cNvPr>
          <p:cNvSpPr/>
          <p:nvPr/>
        </p:nvSpPr>
        <p:spPr>
          <a:xfrm>
            <a:off x="8686250" y="1959363"/>
            <a:ext cx="2520000" cy="1990468"/>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List of probable's</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Prioritized probable’s</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Credit reports</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Reporting system</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ERP capabilities</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Evaluation matrix</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Face to face</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Scoring criteria </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Key Questions </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Score the </a:t>
            </a:r>
            <a:r>
              <a:rPr lang="en-US" sz="900" kern="0">
                <a:solidFill>
                  <a:prstClr val="black">
                    <a:lumMod val="65000"/>
                    <a:lumOff val="35000"/>
                  </a:prstClr>
                </a:solidFill>
                <a:latin typeface="Lato Light" panose="020F0502020204030203" pitchFamily="34" charset="0"/>
              </a:rPr>
              <a:t>responses </a:t>
            </a:r>
            <a:endParaRPr lang="en-US" sz="900" kern="0" dirty="0">
              <a:solidFill>
                <a:prstClr val="black">
                  <a:lumMod val="65000"/>
                  <a:lumOff val="35000"/>
                </a:prstClr>
              </a:solidFill>
              <a:latin typeface="Lato Light" panose="020F0502020204030203" pitchFamily="34" charset="0"/>
            </a:endParaRPr>
          </a:p>
        </p:txBody>
      </p:sp>
      <p:sp>
        <p:nvSpPr>
          <p:cNvPr id="16" name="Rectangle 15">
            <a:extLst>
              <a:ext uri="{FF2B5EF4-FFF2-40B4-BE49-F238E27FC236}">
                <a16:creationId xmlns:a16="http://schemas.microsoft.com/office/drawing/2014/main" id="{72041911-3845-42F1-BF4A-AC6ECE663C66}"/>
              </a:ext>
            </a:extLst>
          </p:cNvPr>
          <p:cNvSpPr/>
          <p:nvPr/>
        </p:nvSpPr>
        <p:spPr>
          <a:xfrm>
            <a:off x="5992303" y="1959363"/>
            <a:ext cx="2520000" cy="1990468"/>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Distribution models </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Brand owners</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Logistics &amp; Infrastructure</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Management </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Channel reach </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Brand and reputation</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Financial Standards</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Legal framework</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Media Audit</a:t>
            </a:r>
            <a:endParaRPr lang="en-US" sz="900" dirty="0">
              <a:latin typeface="Loto"/>
            </a:endParaRPr>
          </a:p>
        </p:txBody>
      </p:sp>
      <p:sp>
        <p:nvSpPr>
          <p:cNvPr id="17" name="Rectangle 16">
            <a:extLst>
              <a:ext uri="{FF2B5EF4-FFF2-40B4-BE49-F238E27FC236}">
                <a16:creationId xmlns:a16="http://schemas.microsoft.com/office/drawing/2014/main" id="{906CB529-647F-4785-AE20-12AE0ED74F54}"/>
              </a:ext>
            </a:extLst>
          </p:cNvPr>
          <p:cNvSpPr/>
          <p:nvPr/>
        </p:nvSpPr>
        <p:spPr>
          <a:xfrm>
            <a:off x="641410" y="1586199"/>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Market </a:t>
            </a:r>
            <a:r>
              <a:rPr lang="en-US" kern="0" dirty="0">
                <a:solidFill>
                  <a:srgbClr val="FFFFFF"/>
                </a:solidFill>
                <a:latin typeface="Lato Light" panose="020F0502020204030203" pitchFamily="34" charset="0"/>
              </a:rPr>
              <a:t>evaluation -1 </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 name="Rectangle 17">
            <a:extLst>
              <a:ext uri="{FF2B5EF4-FFF2-40B4-BE49-F238E27FC236}">
                <a16:creationId xmlns:a16="http://schemas.microsoft.com/office/drawing/2014/main" id="{892F991F-17DA-44DE-B824-8BCF1D1F46A1}"/>
              </a:ext>
            </a:extLst>
          </p:cNvPr>
          <p:cNvSpPr/>
          <p:nvPr/>
        </p:nvSpPr>
        <p:spPr>
          <a:xfrm>
            <a:off x="629710" y="1959363"/>
            <a:ext cx="2520000" cy="1990468"/>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742950" lvl="1" indent="-285750" defTabSz="914217">
              <a:buFont typeface="+mj-lt"/>
              <a:buAutoNum type="romanUcPeriod"/>
            </a:pPr>
            <a:r>
              <a:rPr kumimoji="0" lang="en-US" sz="900" b="0"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Top Management alignment </a:t>
            </a:r>
          </a:p>
          <a:p>
            <a:pPr marL="742950" lvl="1" indent="-285750" defTabSz="914217">
              <a:buFont typeface="+mj-lt"/>
              <a:buAutoNum type="romanUcPeriod"/>
            </a:pPr>
            <a:r>
              <a:rPr kumimoji="0" lang="en-US" sz="900" b="0"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Market Attractiveness</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Market Prioritization </a:t>
            </a:r>
          </a:p>
          <a:p>
            <a:pPr marL="742950" lvl="1" indent="-285750" defTabSz="914217">
              <a:buFont typeface="+mj-lt"/>
              <a:buAutoNum type="romanUcPeriod"/>
            </a:pPr>
            <a:r>
              <a:rPr kumimoji="0" lang="en-US" sz="900" b="0"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Market Modelling </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Market sizing</a:t>
            </a:r>
          </a:p>
          <a:p>
            <a:pPr marL="742950" lvl="1" indent="-285750" defTabSz="914217">
              <a:buFont typeface="+mj-lt"/>
              <a:buAutoNum type="romanUcPeriod"/>
            </a:pPr>
            <a:r>
              <a:rPr kumimoji="0" lang="en-US" sz="900" b="0"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rPr>
              <a:t>Competitive evaluation</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Competitive landscape </a:t>
            </a:r>
          </a:p>
          <a:p>
            <a:pPr marL="628650" lvl="1" indent="-171450" defTabSz="914217">
              <a:buFont typeface="Arial" panose="020B0604020202020204" pitchFamily="34" charset="0"/>
              <a:buChar char="•"/>
            </a:pPr>
            <a:endParaRPr kumimoji="0" lang="en-US" sz="900" b="0"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a:p>
            <a:pPr marL="628650" lvl="1" indent="-171450" defTabSz="914217">
              <a:buFont typeface="Arial" panose="020B0604020202020204" pitchFamily="34" charset="0"/>
              <a:buChar char="•"/>
            </a:pPr>
            <a:endParaRPr kumimoji="0" lang="en-US" sz="900" b="0" i="0" u="none" strike="noStrike" kern="0" cap="none" spc="0" normalizeH="0" baseline="0" noProof="0" dirty="0">
              <a:ln>
                <a:noFill/>
              </a:ln>
              <a:solidFill>
                <a:prstClr val="black">
                  <a:lumMod val="65000"/>
                  <a:lumOff val="35000"/>
                </a:prst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701315B4-5013-454E-AEFC-E79167017C20}"/>
              </a:ext>
            </a:extLst>
          </p:cNvPr>
          <p:cNvSpPr/>
          <p:nvPr/>
        </p:nvSpPr>
        <p:spPr>
          <a:xfrm>
            <a:off x="6022698" y="4451596"/>
            <a:ext cx="2520000" cy="1517715"/>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Onboarding</a:t>
            </a: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KPI</a:t>
            </a: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Team Definition </a:t>
            </a: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Objective setting</a:t>
            </a: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Measurement</a:t>
            </a: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Communication</a:t>
            </a: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Reviews </a:t>
            </a:r>
          </a:p>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p:txBody>
      </p:sp>
      <p:sp>
        <p:nvSpPr>
          <p:cNvPr id="20" name="Rectangle 19">
            <a:extLst>
              <a:ext uri="{FF2B5EF4-FFF2-40B4-BE49-F238E27FC236}">
                <a16:creationId xmlns:a16="http://schemas.microsoft.com/office/drawing/2014/main" id="{BE587147-CA5D-4B8E-B945-59FD33A31C16}"/>
              </a:ext>
            </a:extLst>
          </p:cNvPr>
          <p:cNvSpPr/>
          <p:nvPr/>
        </p:nvSpPr>
        <p:spPr>
          <a:xfrm>
            <a:off x="3306917" y="4451596"/>
            <a:ext cx="2520000" cy="1517715"/>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Communication </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Appointment </a:t>
            </a:r>
          </a:p>
          <a:p>
            <a:pPr marL="742950" lvl="1" indent="-285750" defTabSz="914217">
              <a:buFont typeface="+mj-lt"/>
              <a:buAutoNum type="romanUcPeriod"/>
            </a:pPr>
            <a:endParaRPr lang="en-US" sz="900" kern="0" dirty="0">
              <a:solidFill>
                <a:prstClr val="black">
                  <a:lumMod val="65000"/>
                  <a:lumOff val="35000"/>
                </a:prstClr>
              </a:solidFill>
              <a:latin typeface="Lato Light" panose="020F0502020204030203" pitchFamily="34" charset="0"/>
            </a:endParaRPr>
          </a:p>
          <a:p>
            <a:pPr marL="742950" lvl="1" indent="-285750" defTabSz="914217">
              <a:buFont typeface="+mj-lt"/>
              <a:buAutoNum type="romanUcPeriod"/>
            </a:pPr>
            <a:endParaRPr lang="en-US" sz="900" kern="0" dirty="0">
              <a:solidFill>
                <a:prstClr val="black">
                  <a:lumMod val="65000"/>
                  <a:lumOff val="35000"/>
                </a:prstClr>
              </a:solidFill>
              <a:latin typeface="Lato Light" panose="020F0502020204030203" pitchFamily="34" charset="0"/>
            </a:endParaRPr>
          </a:p>
          <a:p>
            <a:pPr marL="742950" lvl="1" indent="-285750" defTabSz="914217">
              <a:buFont typeface="+mj-lt"/>
              <a:buAutoNum type="romanUcPeriod"/>
            </a:pPr>
            <a:endParaRPr lang="en-US" sz="900" kern="0" dirty="0">
              <a:solidFill>
                <a:prstClr val="black">
                  <a:lumMod val="65000"/>
                  <a:lumOff val="35000"/>
                </a:prstClr>
              </a:solidFill>
              <a:latin typeface="Lato Light" panose="020F0502020204030203" pitchFamily="34" charset="0"/>
            </a:endParaRPr>
          </a:p>
          <a:p>
            <a:pPr marL="742950" lvl="1" indent="-285750" defTabSz="914217">
              <a:buFont typeface="+mj-lt"/>
              <a:buAutoNum type="romanUcPeriod"/>
            </a:pPr>
            <a:endParaRPr lang="en-US" sz="900" kern="0" dirty="0">
              <a:solidFill>
                <a:prstClr val="black">
                  <a:lumMod val="65000"/>
                  <a:lumOff val="35000"/>
                </a:prstClr>
              </a:solidFill>
              <a:latin typeface="Lato Light" panose="020F0502020204030203" pitchFamily="34" charset="0"/>
            </a:endParaRPr>
          </a:p>
        </p:txBody>
      </p:sp>
      <p:sp>
        <p:nvSpPr>
          <p:cNvPr id="21" name="Rectangle 20">
            <a:extLst>
              <a:ext uri="{FF2B5EF4-FFF2-40B4-BE49-F238E27FC236}">
                <a16:creationId xmlns:a16="http://schemas.microsoft.com/office/drawing/2014/main" id="{64ABA7EA-FEB9-43DE-9541-625803A63424}"/>
              </a:ext>
            </a:extLst>
          </p:cNvPr>
          <p:cNvSpPr/>
          <p:nvPr/>
        </p:nvSpPr>
        <p:spPr>
          <a:xfrm>
            <a:off x="8704076" y="4442168"/>
            <a:ext cx="2520000" cy="1517715"/>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Business reviews</a:t>
            </a:r>
          </a:p>
          <a:p>
            <a:pPr marL="628650" lvl="1" indent="-171450" defTabSz="914217">
              <a:buFont typeface="Arial" panose="020B0604020202020204" pitchFamily="34" charset="0"/>
              <a:buChar char="•"/>
            </a:pPr>
            <a:r>
              <a:rPr lang="en-US" sz="900" kern="0" dirty="0">
                <a:solidFill>
                  <a:prstClr val="black">
                    <a:lumMod val="65000"/>
                    <a:lumOff val="35000"/>
                  </a:prstClr>
                </a:solidFill>
                <a:latin typeface="Lato Light" panose="020F0502020204030203" pitchFamily="34" charset="0"/>
              </a:rPr>
              <a:t>Team engagement</a:t>
            </a:r>
          </a:p>
          <a:p>
            <a:pPr lvl="1" defTabSz="914217"/>
            <a:endParaRPr lang="en-US" sz="900" kern="0" dirty="0">
              <a:solidFill>
                <a:prstClr val="black">
                  <a:lumMod val="65000"/>
                  <a:lumOff val="35000"/>
                </a:prstClr>
              </a:solidFill>
              <a:latin typeface="Lato Light" panose="020F0502020204030203" pitchFamily="34" charset="0"/>
            </a:endParaRPr>
          </a:p>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a:p>
            <a:pPr marL="628650" lvl="1" indent="-171450" defTabSz="914217">
              <a:buFont typeface="Arial" panose="020B0604020202020204" pitchFamily="34" charset="0"/>
              <a:buChar char="•"/>
            </a:pPr>
            <a:endParaRPr lang="en-US" sz="900" kern="0" dirty="0">
              <a:solidFill>
                <a:prstClr val="black">
                  <a:lumMod val="65000"/>
                  <a:lumOff val="35000"/>
                </a:prstClr>
              </a:solidFill>
              <a:latin typeface="Lato Light" panose="020F0502020204030203" pitchFamily="34" charset="0"/>
            </a:endParaRPr>
          </a:p>
        </p:txBody>
      </p:sp>
      <p:sp>
        <p:nvSpPr>
          <p:cNvPr id="22" name="Rectangle 21">
            <a:extLst>
              <a:ext uri="{FF2B5EF4-FFF2-40B4-BE49-F238E27FC236}">
                <a16:creationId xmlns:a16="http://schemas.microsoft.com/office/drawing/2014/main" id="{7F3122C8-95BA-4259-8811-31E6CE735D88}"/>
              </a:ext>
            </a:extLst>
          </p:cNvPr>
          <p:cNvSpPr/>
          <p:nvPr/>
        </p:nvSpPr>
        <p:spPr>
          <a:xfrm>
            <a:off x="622556" y="4451594"/>
            <a:ext cx="2520000" cy="1517715"/>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Run a test scenario</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Evaluate the scenario</a:t>
            </a:r>
          </a:p>
          <a:p>
            <a:pPr marL="742950" lvl="1" indent="-285750" defTabSz="914217">
              <a:buFont typeface="+mj-lt"/>
              <a:buAutoNum type="romanUcPeriod"/>
            </a:pPr>
            <a:r>
              <a:rPr lang="en-US" sz="900" kern="0" dirty="0">
                <a:solidFill>
                  <a:prstClr val="black">
                    <a:lumMod val="65000"/>
                    <a:lumOff val="35000"/>
                  </a:prstClr>
                </a:solidFill>
                <a:latin typeface="Lato Light" panose="020F0502020204030203" pitchFamily="34" charset="0"/>
              </a:rPr>
              <a:t>Check list </a:t>
            </a:r>
          </a:p>
          <a:p>
            <a:pPr marL="742950" lvl="1" indent="-285750" defTabSz="914217">
              <a:buFont typeface="+mj-lt"/>
              <a:buAutoNum type="romanUcPeriod"/>
            </a:pPr>
            <a:endParaRPr lang="en-US" sz="900" kern="0" dirty="0">
              <a:solidFill>
                <a:prstClr val="black">
                  <a:lumMod val="65000"/>
                  <a:lumOff val="35000"/>
                </a:prstClr>
              </a:solidFill>
              <a:latin typeface="Lato Light" panose="020F0502020204030203" pitchFamily="34" charset="0"/>
            </a:endParaRPr>
          </a:p>
          <a:p>
            <a:pPr marL="742950" lvl="1" indent="-285750" defTabSz="914217">
              <a:buFont typeface="+mj-lt"/>
              <a:buAutoNum type="romanUcPeriod"/>
            </a:pPr>
            <a:endParaRPr lang="en-US" sz="900" kern="0" dirty="0">
              <a:solidFill>
                <a:prstClr val="black">
                  <a:lumMod val="65000"/>
                  <a:lumOff val="35000"/>
                </a:prstClr>
              </a:solidFill>
              <a:latin typeface="Lato Light" panose="020F0502020204030203" pitchFamily="34" charset="0"/>
            </a:endParaRPr>
          </a:p>
          <a:p>
            <a:pPr marL="742950" lvl="1" indent="-285750" defTabSz="914217">
              <a:buFont typeface="+mj-lt"/>
              <a:buAutoNum type="romanUcPeriod"/>
            </a:pPr>
            <a:endParaRPr lang="en-US" sz="900" kern="0" dirty="0">
              <a:solidFill>
                <a:prstClr val="black">
                  <a:lumMod val="65000"/>
                  <a:lumOff val="35000"/>
                </a:prstClr>
              </a:solidFill>
              <a:latin typeface="Lato Light" panose="020F0502020204030203" pitchFamily="34" charset="0"/>
            </a:endParaRPr>
          </a:p>
        </p:txBody>
      </p:sp>
      <p:sp>
        <p:nvSpPr>
          <p:cNvPr id="23" name="Rectangle 22">
            <a:extLst>
              <a:ext uri="{FF2B5EF4-FFF2-40B4-BE49-F238E27FC236}">
                <a16:creationId xmlns:a16="http://schemas.microsoft.com/office/drawing/2014/main" id="{02AC06F4-F565-4357-83FD-FECAA7ED8A16}"/>
              </a:ext>
            </a:extLst>
          </p:cNvPr>
          <p:cNvSpPr/>
          <p:nvPr/>
        </p:nvSpPr>
        <p:spPr>
          <a:xfrm>
            <a:off x="3306917" y="4054182"/>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Appointment-6</a:t>
            </a:r>
          </a:p>
        </p:txBody>
      </p:sp>
      <p:sp>
        <p:nvSpPr>
          <p:cNvPr id="24" name="Rectangle 23">
            <a:extLst>
              <a:ext uri="{FF2B5EF4-FFF2-40B4-BE49-F238E27FC236}">
                <a16:creationId xmlns:a16="http://schemas.microsoft.com/office/drawing/2014/main" id="{D13D1527-00BF-4138-989B-FECA43196178}"/>
              </a:ext>
            </a:extLst>
          </p:cNvPr>
          <p:cNvSpPr/>
          <p:nvPr/>
        </p:nvSpPr>
        <p:spPr>
          <a:xfrm>
            <a:off x="8704238" y="4054182"/>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Reviews-8</a:t>
            </a:r>
          </a:p>
        </p:txBody>
      </p:sp>
      <p:sp>
        <p:nvSpPr>
          <p:cNvPr id="25" name="Rectangle 24">
            <a:extLst>
              <a:ext uri="{FF2B5EF4-FFF2-40B4-BE49-F238E27FC236}">
                <a16:creationId xmlns:a16="http://schemas.microsoft.com/office/drawing/2014/main" id="{4F2F63F3-70B0-47F9-864B-293DD1A50D92}"/>
              </a:ext>
            </a:extLst>
          </p:cNvPr>
          <p:cNvSpPr/>
          <p:nvPr/>
        </p:nvSpPr>
        <p:spPr>
          <a:xfrm>
            <a:off x="6016576" y="4054182"/>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Onboarding-7</a:t>
            </a:r>
          </a:p>
        </p:txBody>
      </p:sp>
      <p:sp>
        <p:nvSpPr>
          <p:cNvPr id="26" name="Rectangle 25">
            <a:extLst>
              <a:ext uri="{FF2B5EF4-FFF2-40B4-BE49-F238E27FC236}">
                <a16:creationId xmlns:a16="http://schemas.microsoft.com/office/drawing/2014/main" id="{01B65AAB-0AFD-44F3-9BD0-5F9C12E3D1F2}"/>
              </a:ext>
            </a:extLst>
          </p:cNvPr>
          <p:cNvSpPr/>
          <p:nvPr/>
        </p:nvSpPr>
        <p:spPr>
          <a:xfrm>
            <a:off x="631117" y="4054182"/>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Test Scenario-5</a:t>
            </a:r>
          </a:p>
        </p:txBody>
      </p:sp>
      <p:sp>
        <p:nvSpPr>
          <p:cNvPr id="28" name="TextBox 27">
            <a:extLst>
              <a:ext uri="{FF2B5EF4-FFF2-40B4-BE49-F238E27FC236}">
                <a16:creationId xmlns:a16="http://schemas.microsoft.com/office/drawing/2014/main" id="{7D98DA1E-182D-470A-8E48-02DF1B83BB65}"/>
              </a:ext>
            </a:extLst>
          </p:cNvPr>
          <p:cNvSpPr txBox="1"/>
          <p:nvPr/>
        </p:nvSpPr>
        <p:spPr>
          <a:xfrm>
            <a:off x="117967" y="560954"/>
            <a:ext cx="8738876" cy="30777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Broad footprint for adaptation  </a:t>
            </a:r>
            <a:endParaRPr kumimoji="0" lang="en-US" sz="20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pic>
        <p:nvPicPr>
          <p:cNvPr id="29" name="Picture 28" descr="Logo&#10;&#10;Description automatically generated">
            <a:extLst>
              <a:ext uri="{FF2B5EF4-FFF2-40B4-BE49-F238E27FC236}">
                <a16:creationId xmlns:a16="http://schemas.microsoft.com/office/drawing/2014/main" id="{228DD7E7-5664-4ACD-ABD4-D354D1568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7" name="TextBox 26">
            <a:extLst>
              <a:ext uri="{FF2B5EF4-FFF2-40B4-BE49-F238E27FC236}">
                <a16:creationId xmlns:a16="http://schemas.microsoft.com/office/drawing/2014/main" id="{44BC8A70-D62A-4E3B-8A56-C2E109C07367}"/>
              </a:ext>
            </a:extLst>
          </p:cNvPr>
          <p:cNvSpPr txBox="1"/>
          <p:nvPr/>
        </p:nvSpPr>
        <p:spPr>
          <a:xfrm>
            <a:off x="117967" y="71883"/>
            <a:ext cx="5498482"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Distribution Partner Search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A7FB633C-D83C-4C25-B750-FE564E4DF376}"/>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134D9CF9-5CD6-4A3F-9A70-4315F74D4909}"/>
              </a:ext>
            </a:extLst>
          </p:cNvPr>
          <p:cNvSpPr>
            <a:spLocks noGrp="1"/>
          </p:cNvSpPr>
          <p:nvPr>
            <p:ph type="sldNum" sz="quarter" idx="12"/>
          </p:nvPr>
        </p:nvSpPr>
        <p:spPr/>
        <p:txBody>
          <a:bodyPr/>
          <a:lstStyle/>
          <a:p>
            <a:fld id="{C78A94D8-6129-47FC-8647-F2BFC87A2450}" type="slidenum">
              <a:rPr lang="en-GB" smtClean="0"/>
              <a:t>8</a:t>
            </a:fld>
            <a:endParaRPr lang="en-GB"/>
          </a:p>
        </p:txBody>
      </p:sp>
    </p:spTree>
    <p:extLst>
      <p:ext uri="{BB962C8B-B14F-4D97-AF65-F5344CB8AC3E}">
        <p14:creationId xmlns:p14="http://schemas.microsoft.com/office/powerpoint/2010/main" val="308105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606839F8-6C2A-48A7-89E2-69CEEAB4C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2" name="TextBox 11">
            <a:extLst>
              <a:ext uri="{FF2B5EF4-FFF2-40B4-BE49-F238E27FC236}">
                <a16:creationId xmlns:a16="http://schemas.microsoft.com/office/drawing/2014/main" id="{A5678020-C7FB-41AE-A038-E09AFCE9A1F2}"/>
              </a:ext>
            </a:extLst>
          </p:cNvPr>
          <p:cNvSpPr txBox="1"/>
          <p:nvPr/>
        </p:nvSpPr>
        <p:spPr>
          <a:xfrm>
            <a:off x="2871926" y="3094185"/>
            <a:ext cx="7079942" cy="1077218"/>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Analysis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Porters 5 Forces</a:t>
            </a:r>
          </a:p>
        </p:txBody>
      </p:sp>
      <p:sp>
        <p:nvSpPr>
          <p:cNvPr id="3" name="Footer Placeholder 2">
            <a:extLst>
              <a:ext uri="{FF2B5EF4-FFF2-40B4-BE49-F238E27FC236}">
                <a16:creationId xmlns:a16="http://schemas.microsoft.com/office/drawing/2014/main" id="{4689E44A-E1C0-4480-8AFC-EAAFD00B36AC}"/>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B3D7C790-52B1-4997-9697-2AB2C2C98BF2}"/>
              </a:ext>
            </a:extLst>
          </p:cNvPr>
          <p:cNvSpPr>
            <a:spLocks noGrp="1"/>
          </p:cNvSpPr>
          <p:nvPr>
            <p:ph type="sldNum" sz="quarter" idx="12"/>
          </p:nvPr>
        </p:nvSpPr>
        <p:spPr/>
        <p:txBody>
          <a:bodyPr/>
          <a:lstStyle/>
          <a:p>
            <a:fld id="{C78A94D8-6129-47FC-8647-F2BFC87A2450}" type="slidenum">
              <a:rPr lang="en-GB" smtClean="0"/>
              <a:t>9</a:t>
            </a:fld>
            <a:endParaRPr lang="en-GB"/>
          </a:p>
        </p:txBody>
      </p:sp>
      <p:sp>
        <p:nvSpPr>
          <p:cNvPr id="7" name="TextBox 6">
            <a:extLst>
              <a:ext uri="{FF2B5EF4-FFF2-40B4-BE49-F238E27FC236}">
                <a16:creationId xmlns:a16="http://schemas.microsoft.com/office/drawing/2014/main" id="{CE238B91-D702-4462-8884-33B9BF9DD8D4}"/>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r>
              <a:rPr kumimoji="0" lang="en-US" sz="32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Analysis - Porters 5 Forces</a:t>
            </a:r>
          </a:p>
        </p:txBody>
      </p:sp>
    </p:spTree>
    <p:extLst>
      <p:ext uri="{BB962C8B-B14F-4D97-AF65-F5344CB8AC3E}">
        <p14:creationId xmlns:p14="http://schemas.microsoft.com/office/powerpoint/2010/main" val="411556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2962</Words>
  <Application>Microsoft Office PowerPoint</Application>
  <PresentationFormat>Widescreen</PresentationFormat>
  <Paragraphs>661</Paragraphs>
  <Slides>30</Slides>
  <Notes>0</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30</vt:i4>
      </vt:variant>
    </vt:vector>
  </HeadingPairs>
  <TitlesOfParts>
    <vt:vector size="51" baseType="lpstr">
      <vt:lpstr>-apple-system</vt:lpstr>
      <vt:lpstr>Arial</vt:lpstr>
      <vt:lpstr>Calibri</vt:lpstr>
      <vt:lpstr>Calibri Light</vt:lpstr>
      <vt:lpstr>Georgia</vt:lpstr>
      <vt:lpstr>Inter</vt:lpstr>
      <vt:lpstr>Lato</vt:lpstr>
      <vt:lpstr>Lato light</vt:lpstr>
      <vt:lpstr>Lato light</vt:lpstr>
      <vt:lpstr>Loto</vt:lpstr>
      <vt:lpstr>Open Sans</vt:lpstr>
      <vt:lpstr>Plato</vt:lpstr>
      <vt:lpstr>Poppins</vt:lpstr>
      <vt:lpstr>Office Theme</vt:lpstr>
      <vt:lpstr>2_Office Theme</vt:lpstr>
      <vt:lpstr>3_Office Theme</vt:lpstr>
      <vt:lpstr>1_Office Theme</vt:lpstr>
      <vt:lpstr>Showeet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19</cp:revision>
  <cp:lastPrinted>2021-07-27T07:02:34Z</cp:lastPrinted>
  <dcterms:created xsi:type="dcterms:W3CDTF">2021-02-02T13:49:37Z</dcterms:created>
  <dcterms:modified xsi:type="dcterms:W3CDTF">2023-02-20T12:14:28Z</dcterms:modified>
</cp:coreProperties>
</file>