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8" r:id="rId4"/>
    <p:sldMasterId id="2147483711" r:id="rId5"/>
  </p:sldMasterIdLst>
  <p:sldIdLst>
    <p:sldId id="4224" r:id="rId6"/>
    <p:sldId id="4411" r:id="rId7"/>
    <p:sldId id="4412" r:id="rId8"/>
    <p:sldId id="3965" r:id="rId9"/>
    <p:sldId id="4413" r:id="rId10"/>
    <p:sldId id="3934" r:id="rId11"/>
    <p:sldId id="258" r:id="rId12"/>
    <p:sldId id="4571" r:id="rId13"/>
    <p:sldId id="4573" r:id="rId14"/>
    <p:sldId id="4574" r:id="rId15"/>
    <p:sldId id="4575" r:id="rId16"/>
    <p:sldId id="44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3" clrIdx="0">
    <p:extLst>
      <p:ext uri="{19B8F6BF-5375-455C-9EA6-DF929625EA0E}">
        <p15:presenceInfo xmlns:p15="http://schemas.microsoft.com/office/powerpoint/2012/main" userId="S::sudarshan@thestarquadrant.com::9632d19e-631d-46a5-9e9a-d9cc496f17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6965D-E64E-456E-809D-69094E909F10}" v="7" dt="2023-05-25T08:58:35.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9" d="100"/>
          <a:sy n="149" d="100"/>
        </p:scale>
        <p:origin x="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FF986351-A0A1-49B6-B876-5C0CB42E82A5}"/>
    <pc:docChg chg="custSel addSld delSld modSld sldOrd delMainMaster">
      <pc:chgData name="Sudarshan Chakravarthi" userId="9632d19e-631d-46a5-9e9a-d9cc496f17d0" providerId="ADAL" clId="{FF986351-A0A1-49B6-B876-5C0CB42E82A5}" dt="2023-02-14T16:23:11.283" v="172" actId="1076"/>
      <pc:docMkLst>
        <pc:docMk/>
      </pc:docMkLst>
      <pc:sldChg chg="addSp modSp mod">
        <pc:chgData name="Sudarshan Chakravarthi" userId="9632d19e-631d-46a5-9e9a-d9cc496f17d0" providerId="ADAL" clId="{FF986351-A0A1-49B6-B876-5C0CB42E82A5}" dt="2023-02-13T08:27:53.532" v="160" actId="20577"/>
        <pc:sldMkLst>
          <pc:docMk/>
          <pc:sldMk cId="678978582" sldId="256"/>
        </pc:sldMkLst>
        <pc:spChg chg="mod">
          <ac:chgData name="Sudarshan Chakravarthi" userId="9632d19e-631d-46a5-9e9a-d9cc496f17d0" providerId="ADAL" clId="{FF986351-A0A1-49B6-B876-5C0CB42E82A5}" dt="2023-02-13T08:27:53.532" v="160" actId="20577"/>
          <ac:spMkLst>
            <pc:docMk/>
            <pc:sldMk cId="678978582" sldId="256"/>
            <ac:spMk id="3" creationId="{42B5051A-A1B2-47EE-9C97-41464030DE4C}"/>
          </ac:spMkLst>
        </pc:spChg>
        <pc:picChg chg="add mod">
          <ac:chgData name="Sudarshan Chakravarthi" userId="9632d19e-631d-46a5-9e9a-d9cc496f17d0" providerId="ADAL" clId="{FF986351-A0A1-49B6-B876-5C0CB42E82A5}" dt="2021-09-29T13:35:47.767" v="51"/>
          <ac:picMkLst>
            <pc:docMk/>
            <pc:sldMk cId="678978582" sldId="256"/>
            <ac:picMk id="17" creationId="{408D13D5-9E0B-4029-A459-08606087130C}"/>
          </ac:picMkLst>
        </pc:picChg>
      </pc:sldChg>
      <pc:sldChg chg="addSp modSp mod">
        <pc:chgData name="Sudarshan Chakravarthi" userId="9632d19e-631d-46a5-9e9a-d9cc496f17d0" providerId="ADAL" clId="{FF986351-A0A1-49B6-B876-5C0CB42E82A5}" dt="2023-02-13T08:26:12.795" v="124" actId="2711"/>
        <pc:sldMkLst>
          <pc:docMk/>
          <pc:sldMk cId="2079735956" sldId="258"/>
        </pc:sldMkLst>
        <pc:spChg chg="mod">
          <ac:chgData name="Sudarshan Chakravarthi" userId="9632d19e-631d-46a5-9e9a-d9cc496f17d0" providerId="ADAL" clId="{FF986351-A0A1-49B6-B876-5C0CB42E82A5}" dt="2023-02-13T08:26:12.795" v="124" actId="2711"/>
          <ac:spMkLst>
            <pc:docMk/>
            <pc:sldMk cId="2079735956" sldId="258"/>
            <ac:spMk id="2" creationId="{AC100498-3D7C-448A-B656-CA6B79FA5F51}"/>
          </ac:spMkLst>
        </pc:spChg>
        <pc:spChg chg="mod">
          <ac:chgData name="Sudarshan Chakravarthi" userId="9632d19e-631d-46a5-9e9a-d9cc496f17d0" providerId="ADAL" clId="{FF986351-A0A1-49B6-B876-5C0CB42E82A5}" dt="2021-09-29T13:36:05.813" v="64" actId="1038"/>
          <ac:spMkLst>
            <pc:docMk/>
            <pc:sldMk cId="2079735956" sldId="258"/>
            <ac:spMk id="56" creationId="{8DD5F2AC-D563-4A46-B804-DC2F9F06EAC9}"/>
          </ac:spMkLst>
        </pc:spChg>
        <pc:picChg chg="add mod">
          <ac:chgData name="Sudarshan Chakravarthi" userId="9632d19e-631d-46a5-9e9a-d9cc496f17d0" providerId="ADAL" clId="{FF986351-A0A1-49B6-B876-5C0CB42E82A5}" dt="2021-09-29T13:35:51.796" v="53"/>
          <ac:picMkLst>
            <pc:docMk/>
            <pc:sldMk cId="2079735956" sldId="258"/>
            <ac:picMk id="15" creationId="{A2C54CB0-E5AF-46D1-857F-EAC6D64C6785}"/>
          </ac:picMkLst>
        </pc:picChg>
      </pc:sldChg>
      <pc:sldChg chg="del">
        <pc:chgData name="Sudarshan Chakravarthi" userId="9632d19e-631d-46a5-9e9a-d9cc496f17d0" providerId="ADAL" clId="{FF986351-A0A1-49B6-B876-5C0CB42E82A5}" dt="2021-09-29T13:34:05.876" v="22" actId="47"/>
        <pc:sldMkLst>
          <pc:docMk/>
          <pc:sldMk cId="4228249004" sldId="3819"/>
        </pc:sldMkLst>
      </pc:sldChg>
      <pc:sldChg chg="del">
        <pc:chgData name="Sudarshan Chakravarthi" userId="9632d19e-631d-46a5-9e9a-d9cc496f17d0" providerId="ADAL" clId="{FF986351-A0A1-49B6-B876-5C0CB42E82A5}" dt="2021-09-29T13:35:27.131" v="45" actId="47"/>
        <pc:sldMkLst>
          <pc:docMk/>
          <pc:sldMk cId="489093041" sldId="3931"/>
        </pc:sldMkLst>
      </pc:sldChg>
      <pc:sldChg chg="del">
        <pc:chgData name="Sudarshan Chakravarthi" userId="9632d19e-631d-46a5-9e9a-d9cc496f17d0" providerId="ADAL" clId="{FF986351-A0A1-49B6-B876-5C0CB42E82A5}" dt="2021-09-29T13:35:31.905" v="46" actId="47"/>
        <pc:sldMkLst>
          <pc:docMk/>
          <pc:sldMk cId="2990273022" sldId="3932"/>
        </pc:sldMkLst>
      </pc:sldChg>
      <pc:sldChg chg="del">
        <pc:chgData name="Sudarshan Chakravarthi" userId="9632d19e-631d-46a5-9e9a-d9cc496f17d0" providerId="ADAL" clId="{FF986351-A0A1-49B6-B876-5C0CB42E82A5}" dt="2021-09-29T13:35:32.722" v="47" actId="47"/>
        <pc:sldMkLst>
          <pc:docMk/>
          <pc:sldMk cId="2466700977" sldId="3933"/>
        </pc:sldMkLst>
      </pc:sldChg>
      <pc:sldChg chg="addSp modSp mod">
        <pc:chgData name="Sudarshan Chakravarthi" userId="9632d19e-631d-46a5-9e9a-d9cc496f17d0" providerId="ADAL" clId="{FF986351-A0A1-49B6-B876-5C0CB42E82A5}" dt="2023-02-13T08:26:25.475" v="126" actId="6549"/>
        <pc:sldMkLst>
          <pc:docMk/>
          <pc:sldMk cId="635455761" sldId="3934"/>
        </pc:sldMkLst>
        <pc:spChg chg="mod">
          <ac:chgData name="Sudarshan Chakravarthi" userId="9632d19e-631d-46a5-9e9a-d9cc496f17d0" providerId="ADAL" clId="{FF986351-A0A1-49B6-B876-5C0CB42E82A5}" dt="2023-02-13T08:25:24.914" v="120" actId="1076"/>
          <ac:spMkLst>
            <pc:docMk/>
            <pc:sldMk cId="635455761" sldId="3934"/>
            <ac:spMk id="3" creationId="{347D2FA7-8FE6-4D69-81CC-605DFA247275}"/>
          </ac:spMkLst>
        </pc:spChg>
        <pc:spChg chg="mod">
          <ac:chgData name="Sudarshan Chakravarthi" userId="9632d19e-631d-46a5-9e9a-d9cc496f17d0" providerId="ADAL" clId="{FF986351-A0A1-49B6-B876-5C0CB42E82A5}" dt="2023-02-13T08:26:25.475" v="126" actId="6549"/>
          <ac:spMkLst>
            <pc:docMk/>
            <pc:sldMk cId="635455761" sldId="3934"/>
            <ac:spMk id="5" creationId="{476E5196-2FED-420B-9A52-547C39721A92}"/>
          </ac:spMkLst>
        </pc:spChg>
        <pc:picChg chg="add mod">
          <ac:chgData name="Sudarshan Chakravarthi" userId="9632d19e-631d-46a5-9e9a-d9cc496f17d0" providerId="ADAL" clId="{FF986351-A0A1-49B6-B876-5C0CB42E82A5}" dt="2021-09-29T13:35:52.665" v="54"/>
          <ac:picMkLst>
            <pc:docMk/>
            <pc:sldMk cId="635455761" sldId="3934"/>
            <ac:picMk id="4" creationId="{7BAEC374-43C3-4A51-8FC4-3A4F9889C09C}"/>
          </ac:picMkLst>
        </pc:picChg>
      </pc:sldChg>
      <pc:sldChg chg="addSp modSp mod">
        <pc:chgData name="Sudarshan Chakravarthi" userId="9632d19e-631d-46a5-9e9a-d9cc496f17d0" providerId="ADAL" clId="{FF986351-A0A1-49B6-B876-5C0CB42E82A5}" dt="2023-02-13T08:25:35.801" v="121" actId="6549"/>
        <pc:sldMkLst>
          <pc:docMk/>
          <pc:sldMk cId="2218327187" sldId="3935"/>
        </pc:sldMkLst>
        <pc:spChg chg="mod">
          <ac:chgData name="Sudarshan Chakravarthi" userId="9632d19e-631d-46a5-9e9a-d9cc496f17d0" providerId="ADAL" clId="{FF986351-A0A1-49B6-B876-5C0CB42E82A5}" dt="2023-02-13T08:25:35.801" v="121" actId="6549"/>
          <ac:spMkLst>
            <pc:docMk/>
            <pc:sldMk cId="2218327187" sldId="3935"/>
            <ac:spMk id="7" creationId="{E3FDC537-CD87-4772-89C2-89DA7167245E}"/>
          </ac:spMkLst>
        </pc:spChg>
        <pc:picChg chg="add mod">
          <ac:chgData name="Sudarshan Chakravarthi" userId="9632d19e-631d-46a5-9e9a-d9cc496f17d0" providerId="ADAL" clId="{FF986351-A0A1-49B6-B876-5C0CB42E82A5}" dt="2021-09-29T13:35:50.886" v="52"/>
          <ac:picMkLst>
            <pc:docMk/>
            <pc:sldMk cId="2218327187" sldId="3935"/>
            <ac:picMk id="8" creationId="{3D3E1BBD-6FE6-4B2D-ADA7-8BE9B31F7BB9}"/>
          </ac:picMkLst>
        </pc:picChg>
      </pc:sldChg>
      <pc:sldChg chg="add del">
        <pc:chgData name="Sudarshan Chakravarthi" userId="9632d19e-631d-46a5-9e9a-d9cc496f17d0" providerId="ADAL" clId="{FF986351-A0A1-49B6-B876-5C0CB42E82A5}" dt="2023-02-13T08:24:28.246" v="75"/>
        <pc:sldMkLst>
          <pc:docMk/>
          <pc:sldMk cId="3097043110" sldId="3965"/>
        </pc:sldMkLst>
      </pc:sldChg>
      <pc:sldChg chg="add del">
        <pc:chgData name="Sudarshan Chakravarthi" userId="9632d19e-631d-46a5-9e9a-d9cc496f17d0" providerId="ADAL" clId="{FF986351-A0A1-49B6-B876-5C0CB42E82A5}" dt="2023-02-13T08:24:31.141" v="76" actId="47"/>
        <pc:sldMkLst>
          <pc:docMk/>
          <pc:sldMk cId="43270218" sldId="4212"/>
        </pc:sldMkLst>
      </pc:sldChg>
      <pc:sldChg chg="addSp delSp modSp add del mod">
        <pc:chgData name="Sudarshan Chakravarthi" userId="9632d19e-631d-46a5-9e9a-d9cc496f17d0" providerId="ADAL" clId="{FF986351-A0A1-49B6-B876-5C0CB42E82A5}" dt="2023-02-13T08:25:15.091" v="118" actId="47"/>
        <pc:sldMkLst>
          <pc:docMk/>
          <pc:sldMk cId="3859267428" sldId="4222"/>
        </pc:sldMkLst>
        <pc:spChg chg="mod">
          <ac:chgData name="Sudarshan Chakravarthi" userId="9632d19e-631d-46a5-9e9a-d9cc496f17d0" providerId="ADAL" clId="{FF986351-A0A1-49B6-B876-5C0CB42E82A5}" dt="2021-09-29T13:35:14.541" v="40" actId="2711"/>
          <ac:spMkLst>
            <pc:docMk/>
            <pc:sldMk cId="3859267428" sldId="4222"/>
            <ac:spMk id="8" creationId="{DA32DBBD-D3E4-453E-AFA1-C79D34C915C9}"/>
          </ac:spMkLst>
        </pc:spChg>
        <pc:spChg chg="mod">
          <ac:chgData name="Sudarshan Chakravarthi" userId="9632d19e-631d-46a5-9e9a-d9cc496f17d0" providerId="ADAL" clId="{FF986351-A0A1-49B6-B876-5C0CB42E82A5}" dt="2021-09-29T13:35:22.948" v="44" actId="403"/>
          <ac:spMkLst>
            <pc:docMk/>
            <pc:sldMk cId="3859267428" sldId="4222"/>
            <ac:spMk id="19" creationId="{FC99AB42-5D80-4C08-9F96-4CAE16A0CB61}"/>
          </ac:spMkLst>
        </pc:spChg>
        <pc:picChg chg="add mod modCrop">
          <ac:chgData name="Sudarshan Chakravarthi" userId="9632d19e-631d-46a5-9e9a-d9cc496f17d0" providerId="ADAL" clId="{FF986351-A0A1-49B6-B876-5C0CB42E82A5}" dt="2021-10-05T10:56:07.134" v="70" actId="1076"/>
          <ac:picMkLst>
            <pc:docMk/>
            <pc:sldMk cId="3859267428" sldId="4222"/>
            <ac:picMk id="3" creationId="{F71E407F-2B78-4039-8E8E-D801B189AD9B}"/>
          </ac:picMkLst>
        </pc:picChg>
        <pc:picChg chg="add del mod">
          <ac:chgData name="Sudarshan Chakravarthi" userId="9632d19e-631d-46a5-9e9a-d9cc496f17d0" providerId="ADAL" clId="{FF986351-A0A1-49B6-B876-5C0CB42E82A5}" dt="2021-09-29T13:35:54.762" v="56" actId="478"/>
          <ac:picMkLst>
            <pc:docMk/>
            <pc:sldMk cId="3859267428" sldId="4222"/>
            <ac:picMk id="11" creationId="{738BFA3F-877C-4C2B-B424-317B133F370E}"/>
          </ac:picMkLst>
        </pc:picChg>
      </pc:sldChg>
      <pc:sldChg chg="addSp modSp add del">
        <pc:chgData name="Sudarshan Chakravarthi" userId="9632d19e-631d-46a5-9e9a-d9cc496f17d0" providerId="ADAL" clId="{FF986351-A0A1-49B6-B876-5C0CB42E82A5}" dt="2023-02-13T08:27:27.537" v="139" actId="47"/>
        <pc:sldMkLst>
          <pc:docMk/>
          <pc:sldMk cId="2129287576" sldId="4223"/>
        </pc:sldMkLst>
        <pc:picChg chg="add mod">
          <ac:chgData name="Sudarshan Chakravarthi" userId="9632d19e-631d-46a5-9e9a-d9cc496f17d0" providerId="ADAL" clId="{FF986351-A0A1-49B6-B876-5C0CB42E82A5}" dt="2021-10-05T10:56:15.609" v="71"/>
          <ac:picMkLst>
            <pc:docMk/>
            <pc:sldMk cId="2129287576" sldId="4223"/>
            <ac:picMk id="11" creationId="{018068B1-92B1-486F-81AF-463D1B5BBDC3}"/>
          </ac:picMkLst>
        </pc:picChg>
      </pc:sldChg>
      <pc:sldChg chg="add del">
        <pc:chgData name="Sudarshan Chakravarthi" userId="9632d19e-631d-46a5-9e9a-d9cc496f17d0" providerId="ADAL" clId="{FF986351-A0A1-49B6-B876-5C0CB42E82A5}" dt="2021-09-29T13:35:37.684" v="49"/>
        <pc:sldMkLst>
          <pc:docMk/>
          <pc:sldMk cId="3290603576" sldId="4223"/>
        </pc:sldMkLst>
      </pc:sldChg>
      <pc:sldChg chg="addSp delSp modSp add mod">
        <pc:chgData name="Sudarshan Chakravarthi" userId="9632d19e-631d-46a5-9e9a-d9cc496f17d0" providerId="ADAL" clId="{FF986351-A0A1-49B6-B876-5C0CB42E82A5}" dt="2023-02-14T16:22:27.187" v="163" actId="207"/>
        <pc:sldMkLst>
          <pc:docMk/>
          <pc:sldMk cId="1731059062" sldId="4224"/>
        </pc:sldMkLst>
        <pc:spChg chg="mod">
          <ac:chgData name="Sudarshan Chakravarthi" userId="9632d19e-631d-46a5-9e9a-d9cc496f17d0" providerId="ADAL" clId="{FF986351-A0A1-49B6-B876-5C0CB42E82A5}" dt="2023-02-14T16:22:22.467" v="162" actId="207"/>
          <ac:spMkLst>
            <pc:docMk/>
            <pc:sldMk cId="1731059062" sldId="4224"/>
            <ac:spMk id="3" creationId="{F34DA4CE-ABCE-2F6D-B94E-A68057C7C955}"/>
          </ac:spMkLst>
        </pc:spChg>
        <pc:spChg chg="mod">
          <ac:chgData name="Sudarshan Chakravarthi" userId="9632d19e-631d-46a5-9e9a-d9cc496f17d0" providerId="ADAL" clId="{FF986351-A0A1-49B6-B876-5C0CB42E82A5}" dt="2023-02-14T16:22:27.187" v="163" actId="207"/>
          <ac:spMkLst>
            <pc:docMk/>
            <pc:sldMk cId="1731059062" sldId="4224"/>
            <ac:spMk id="22" creationId="{257944EF-C325-87E6-F497-106A27C993F0}"/>
          </ac:spMkLst>
        </pc:spChg>
        <pc:spChg chg="mod">
          <ac:chgData name="Sudarshan Chakravarthi" userId="9632d19e-631d-46a5-9e9a-d9cc496f17d0" providerId="ADAL" clId="{FF986351-A0A1-49B6-B876-5C0CB42E82A5}" dt="2023-02-14T16:22:27.187" v="163" actId="207"/>
          <ac:spMkLst>
            <pc:docMk/>
            <pc:sldMk cId="1731059062" sldId="4224"/>
            <ac:spMk id="23" creationId="{835E8B50-E3AF-B133-2E1A-DAD76F64E6D3}"/>
          </ac:spMkLst>
        </pc:spChg>
        <pc:picChg chg="del">
          <ac:chgData name="Sudarshan Chakravarthi" userId="9632d19e-631d-46a5-9e9a-d9cc496f17d0" providerId="ADAL" clId="{FF986351-A0A1-49B6-B876-5C0CB42E82A5}" dt="2023-02-13T08:27:14.424" v="134" actId="478"/>
          <ac:picMkLst>
            <pc:docMk/>
            <pc:sldMk cId="1731059062" sldId="4224"/>
            <ac:picMk id="2" creationId="{78A9252D-3EB8-8008-213E-C91642FFACB8}"/>
          </ac:picMkLst>
        </pc:picChg>
        <pc:picChg chg="add mod">
          <ac:chgData name="Sudarshan Chakravarthi" userId="9632d19e-631d-46a5-9e9a-d9cc496f17d0" providerId="ADAL" clId="{FF986351-A0A1-49B6-B876-5C0CB42E82A5}" dt="2023-02-13T08:27:15.334" v="135"/>
          <ac:picMkLst>
            <pc:docMk/>
            <pc:sldMk cId="1731059062" sldId="4224"/>
            <ac:picMk id="4" creationId="{F2672AA4-6D27-E430-C6D6-FD729D8830C5}"/>
          </ac:picMkLst>
        </pc:picChg>
      </pc:sldChg>
      <pc:sldChg chg="add del">
        <pc:chgData name="Sudarshan Chakravarthi" userId="9632d19e-631d-46a5-9e9a-d9cc496f17d0" providerId="ADAL" clId="{FF986351-A0A1-49B6-B876-5C0CB42E82A5}" dt="2023-02-13T08:24:28.104" v="74"/>
        <pc:sldMkLst>
          <pc:docMk/>
          <pc:sldMk cId="1809282599" sldId="4224"/>
        </pc:sldMkLst>
      </pc:sldChg>
      <pc:sldChg chg="add del">
        <pc:chgData name="Sudarshan Chakravarthi" userId="9632d19e-631d-46a5-9e9a-d9cc496f17d0" providerId="ADAL" clId="{FF986351-A0A1-49B6-B876-5C0CB42E82A5}" dt="2023-02-13T08:24:28.246" v="75"/>
        <pc:sldMkLst>
          <pc:docMk/>
          <pc:sldMk cId="683501595" sldId="4411"/>
        </pc:sldMkLst>
      </pc:sldChg>
      <pc:sldChg chg="add del">
        <pc:chgData name="Sudarshan Chakravarthi" userId="9632d19e-631d-46a5-9e9a-d9cc496f17d0" providerId="ADAL" clId="{FF986351-A0A1-49B6-B876-5C0CB42E82A5}" dt="2023-02-13T08:24:28.246" v="75"/>
        <pc:sldMkLst>
          <pc:docMk/>
          <pc:sldMk cId="2434400758" sldId="4412"/>
        </pc:sldMkLst>
      </pc:sldChg>
      <pc:sldChg chg="addSp delSp modSp new mod ord">
        <pc:chgData name="Sudarshan Chakravarthi" userId="9632d19e-631d-46a5-9e9a-d9cc496f17d0" providerId="ADAL" clId="{FF986351-A0A1-49B6-B876-5C0CB42E82A5}" dt="2023-02-14T16:23:11.283" v="172" actId="1076"/>
        <pc:sldMkLst>
          <pc:docMk/>
          <pc:sldMk cId="1325289008" sldId="4413"/>
        </pc:sldMkLst>
        <pc:spChg chg="add del mod">
          <ac:chgData name="Sudarshan Chakravarthi" userId="9632d19e-631d-46a5-9e9a-d9cc496f17d0" providerId="ADAL" clId="{FF986351-A0A1-49B6-B876-5C0CB42E82A5}" dt="2023-02-14T16:23:00.431" v="168" actId="478"/>
          <ac:spMkLst>
            <pc:docMk/>
            <pc:sldMk cId="1325289008" sldId="4413"/>
            <ac:spMk id="2" creationId="{D14AB90F-9DE6-7B15-FF4A-B78D5B2E06AD}"/>
          </ac:spMkLst>
        </pc:spChg>
        <pc:spChg chg="add mod">
          <ac:chgData name="Sudarshan Chakravarthi" userId="9632d19e-631d-46a5-9e9a-d9cc496f17d0" providerId="ADAL" clId="{FF986351-A0A1-49B6-B876-5C0CB42E82A5}" dt="2023-02-14T16:23:11.283" v="172" actId="1076"/>
          <ac:spMkLst>
            <pc:docMk/>
            <pc:sldMk cId="1325289008" sldId="4413"/>
            <ac:spMk id="3" creationId="{4E887EAC-FFF6-11BF-8484-933BD55A1C57}"/>
          </ac:spMkLst>
        </pc:spChg>
        <pc:spChg chg="add mod">
          <ac:chgData name="Sudarshan Chakravarthi" userId="9632d19e-631d-46a5-9e9a-d9cc496f17d0" providerId="ADAL" clId="{FF986351-A0A1-49B6-B876-5C0CB42E82A5}" dt="2023-02-14T16:23:11.283" v="172" actId="1076"/>
          <ac:spMkLst>
            <pc:docMk/>
            <pc:sldMk cId="1325289008" sldId="4413"/>
            <ac:spMk id="4" creationId="{481FD86E-F5FE-65E1-3BC6-80089575C72D}"/>
          </ac:spMkLst>
        </pc:spChg>
      </pc:sldChg>
      <pc:sldChg chg="add del">
        <pc:chgData name="Sudarshan Chakravarthi" userId="9632d19e-631d-46a5-9e9a-d9cc496f17d0" providerId="ADAL" clId="{FF986351-A0A1-49B6-B876-5C0CB42E82A5}" dt="2023-02-14T16:22:38.711" v="167" actId="47"/>
        <pc:sldMkLst>
          <pc:docMk/>
          <pc:sldMk cId="3721608162" sldId="4414"/>
        </pc:sldMkLst>
      </pc:sldChg>
      <pc:sldChg chg="add del">
        <pc:chgData name="Sudarshan Chakravarthi" userId="9632d19e-631d-46a5-9e9a-d9cc496f17d0" providerId="ADAL" clId="{FF986351-A0A1-49B6-B876-5C0CB42E82A5}" dt="2023-02-13T08:27:24.549" v="137"/>
        <pc:sldMkLst>
          <pc:docMk/>
          <pc:sldMk cId="3923979383" sldId="4414"/>
        </pc:sldMkLst>
      </pc:sldChg>
      <pc:sldChg chg="add del">
        <pc:chgData name="Sudarshan Chakravarthi" userId="9632d19e-631d-46a5-9e9a-d9cc496f17d0" providerId="ADAL" clId="{FF986351-A0A1-49B6-B876-5C0CB42E82A5}" dt="2023-02-14T16:22:36.249" v="165"/>
        <pc:sldMkLst>
          <pc:docMk/>
          <pc:sldMk cId="2992546938" sldId="4415"/>
        </pc:sldMkLst>
      </pc:sldChg>
      <pc:sldChg chg="add">
        <pc:chgData name="Sudarshan Chakravarthi" userId="9632d19e-631d-46a5-9e9a-d9cc496f17d0" providerId="ADAL" clId="{FF986351-A0A1-49B6-B876-5C0CB42E82A5}" dt="2023-02-14T16:22:36.270" v="166"/>
        <pc:sldMkLst>
          <pc:docMk/>
          <pc:sldMk cId="4073218266" sldId="4415"/>
        </pc:sldMkLst>
      </pc:sldChg>
      <pc:sldMasterChg chg="del delSldLayout">
        <pc:chgData name="Sudarshan Chakravarthi" userId="9632d19e-631d-46a5-9e9a-d9cc496f17d0" providerId="ADAL" clId="{FF986351-A0A1-49B6-B876-5C0CB42E82A5}" dt="2023-02-13T08:27:27.537" v="139" actId="47"/>
        <pc:sldMasterMkLst>
          <pc:docMk/>
          <pc:sldMasterMk cId="3413707065" sldId="2147483672"/>
        </pc:sldMasterMkLst>
        <pc:sldLayoutChg chg="del">
          <pc:chgData name="Sudarshan Chakravarthi" userId="9632d19e-631d-46a5-9e9a-d9cc496f17d0" providerId="ADAL" clId="{FF986351-A0A1-49B6-B876-5C0CB42E82A5}" dt="2023-02-13T08:27:27.537" v="139" actId="47"/>
          <pc:sldLayoutMkLst>
            <pc:docMk/>
            <pc:sldMasterMk cId="3413707065" sldId="2147483672"/>
            <pc:sldLayoutMk cId="142979851" sldId="2147483673"/>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2808670432" sldId="2147483674"/>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3091007597" sldId="2147483675"/>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1537840863" sldId="2147483676"/>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1749153533" sldId="2147483677"/>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2913575355" sldId="2147483678"/>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3467694621" sldId="2147483679"/>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1139296371" sldId="2147483680"/>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2245186221" sldId="2147483681"/>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3182361467" sldId="2147483682"/>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956672261" sldId="2147483683"/>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2621520621" sldId="2147483684"/>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4027845443" sldId="2147483685"/>
          </pc:sldLayoutMkLst>
        </pc:sldLayoutChg>
      </pc:sldMasterChg>
    </pc:docChg>
  </pc:docChgLst>
  <pc:docChgLst>
    <pc:chgData name="Sudarshan Chakravarthi" userId="9632d19e-631d-46a5-9e9a-d9cc496f17d0" providerId="ADAL" clId="{96B6965D-E64E-456E-809D-69094E909F10}"/>
    <pc:docChg chg="addSld delSld modSld">
      <pc:chgData name="Sudarshan Chakravarthi" userId="9632d19e-631d-46a5-9e9a-d9cc496f17d0" providerId="ADAL" clId="{96B6965D-E64E-456E-809D-69094E909F10}" dt="2023-05-25T08:59:21.188" v="45" actId="47"/>
      <pc:docMkLst>
        <pc:docMk/>
      </pc:docMkLst>
      <pc:sldChg chg="del">
        <pc:chgData name="Sudarshan Chakravarthi" userId="9632d19e-631d-46a5-9e9a-d9cc496f17d0" providerId="ADAL" clId="{96B6965D-E64E-456E-809D-69094E909F10}" dt="2023-05-25T08:59:21.188" v="45" actId="47"/>
        <pc:sldMkLst>
          <pc:docMk/>
          <pc:sldMk cId="678978582" sldId="256"/>
        </pc:sldMkLst>
      </pc:sldChg>
      <pc:sldChg chg="addSp modSp mod">
        <pc:chgData name="Sudarshan Chakravarthi" userId="9632d19e-631d-46a5-9e9a-d9cc496f17d0" providerId="ADAL" clId="{96B6965D-E64E-456E-809D-69094E909F10}" dt="2023-05-25T08:59:07.751" v="44" actId="1035"/>
        <pc:sldMkLst>
          <pc:docMk/>
          <pc:sldMk cId="2079735956" sldId="258"/>
        </pc:sldMkLst>
        <pc:spChg chg="mod">
          <ac:chgData name="Sudarshan Chakravarthi" userId="9632d19e-631d-46a5-9e9a-d9cc496f17d0" providerId="ADAL" clId="{96B6965D-E64E-456E-809D-69094E909F10}" dt="2023-05-25T08:58:35.605" v="8" actId="164"/>
          <ac:spMkLst>
            <pc:docMk/>
            <pc:sldMk cId="2079735956" sldId="258"/>
            <ac:spMk id="3" creationId="{6C26E317-1DAE-484B-8584-73BB0C68851F}"/>
          </ac:spMkLst>
        </pc:spChg>
        <pc:spChg chg="mod">
          <ac:chgData name="Sudarshan Chakravarthi" userId="9632d19e-631d-46a5-9e9a-d9cc496f17d0" providerId="ADAL" clId="{96B6965D-E64E-456E-809D-69094E909F10}" dt="2023-05-25T08:58:20.378" v="6" actId="164"/>
          <ac:spMkLst>
            <pc:docMk/>
            <pc:sldMk cId="2079735956" sldId="258"/>
            <ac:spMk id="5" creationId="{49FFB520-51D5-4E64-97D4-83416C945BA4}"/>
          </ac:spMkLst>
        </pc:spChg>
        <pc:spChg chg="mod">
          <ac:chgData name="Sudarshan Chakravarthi" userId="9632d19e-631d-46a5-9e9a-d9cc496f17d0" providerId="ADAL" clId="{96B6965D-E64E-456E-809D-69094E909F10}" dt="2023-05-25T08:58:13.481" v="5" actId="164"/>
          <ac:spMkLst>
            <pc:docMk/>
            <pc:sldMk cId="2079735956" sldId="258"/>
            <ac:spMk id="6" creationId="{CE838160-E8FB-4637-961A-2DE60515CBD9}"/>
          </ac:spMkLst>
        </pc:spChg>
        <pc:spChg chg="mod">
          <ac:chgData name="Sudarshan Chakravarthi" userId="9632d19e-631d-46a5-9e9a-d9cc496f17d0" providerId="ADAL" clId="{96B6965D-E64E-456E-809D-69094E909F10}" dt="2023-05-25T08:58:27.407" v="7" actId="164"/>
          <ac:spMkLst>
            <pc:docMk/>
            <pc:sldMk cId="2079735956" sldId="258"/>
            <ac:spMk id="7" creationId="{883FB901-2A3F-4E15-80C8-63C9355B0DBD}"/>
          </ac:spMkLst>
        </pc:spChg>
        <pc:spChg chg="mod">
          <ac:chgData name="Sudarshan Chakravarthi" userId="9632d19e-631d-46a5-9e9a-d9cc496f17d0" providerId="ADAL" clId="{96B6965D-E64E-456E-809D-69094E909F10}" dt="2023-05-25T08:58:20.378" v="6" actId="164"/>
          <ac:spMkLst>
            <pc:docMk/>
            <pc:sldMk cId="2079735956" sldId="258"/>
            <ac:spMk id="8" creationId="{14ECBF9A-73A1-4BBB-91AC-AD9B2C6C24A5}"/>
          </ac:spMkLst>
        </pc:spChg>
        <pc:spChg chg="mod">
          <ac:chgData name="Sudarshan Chakravarthi" userId="9632d19e-631d-46a5-9e9a-d9cc496f17d0" providerId="ADAL" clId="{96B6965D-E64E-456E-809D-69094E909F10}" dt="2023-05-25T08:58:27.407" v="7" actId="164"/>
          <ac:spMkLst>
            <pc:docMk/>
            <pc:sldMk cId="2079735956" sldId="258"/>
            <ac:spMk id="10" creationId="{3F4FE3B2-CCF6-43F6-96C1-492F81C573B5}"/>
          </ac:spMkLst>
        </pc:spChg>
        <pc:spChg chg="mod">
          <ac:chgData name="Sudarshan Chakravarthi" userId="9632d19e-631d-46a5-9e9a-d9cc496f17d0" providerId="ADAL" clId="{96B6965D-E64E-456E-809D-69094E909F10}" dt="2023-05-25T08:58:35.605" v="8" actId="164"/>
          <ac:spMkLst>
            <pc:docMk/>
            <pc:sldMk cId="2079735956" sldId="258"/>
            <ac:spMk id="12" creationId="{BFCB52E0-1FCA-4655-A593-CAFD8E9299CC}"/>
          </ac:spMkLst>
        </pc:spChg>
        <pc:spChg chg="mod">
          <ac:chgData name="Sudarshan Chakravarthi" userId="9632d19e-631d-46a5-9e9a-d9cc496f17d0" providerId="ADAL" clId="{96B6965D-E64E-456E-809D-69094E909F10}" dt="2023-05-25T08:58:13.481" v="5" actId="164"/>
          <ac:spMkLst>
            <pc:docMk/>
            <pc:sldMk cId="2079735956" sldId="258"/>
            <ac:spMk id="54" creationId="{CB5D50AA-2CA4-4802-BDC8-10EC9D685391}"/>
          </ac:spMkLst>
        </pc:spChg>
        <pc:spChg chg="mod">
          <ac:chgData name="Sudarshan Chakravarthi" userId="9632d19e-631d-46a5-9e9a-d9cc496f17d0" providerId="ADAL" clId="{96B6965D-E64E-456E-809D-69094E909F10}" dt="2023-05-25T08:58:35.605" v="8" actId="164"/>
          <ac:spMkLst>
            <pc:docMk/>
            <pc:sldMk cId="2079735956" sldId="258"/>
            <ac:spMk id="56" creationId="{8DD5F2AC-D563-4A46-B804-DC2F9F06EAC9}"/>
          </ac:spMkLst>
        </pc:spChg>
        <pc:spChg chg="mod">
          <ac:chgData name="Sudarshan Chakravarthi" userId="9632d19e-631d-46a5-9e9a-d9cc496f17d0" providerId="ADAL" clId="{96B6965D-E64E-456E-809D-69094E909F10}" dt="2023-05-25T08:58:20.378" v="6" actId="164"/>
          <ac:spMkLst>
            <pc:docMk/>
            <pc:sldMk cId="2079735956" sldId="258"/>
            <ac:spMk id="58" creationId="{9C6BF382-2E7C-456B-9384-5955A72FD3BD}"/>
          </ac:spMkLst>
        </pc:spChg>
        <pc:spChg chg="mod">
          <ac:chgData name="Sudarshan Chakravarthi" userId="9632d19e-631d-46a5-9e9a-d9cc496f17d0" providerId="ADAL" clId="{96B6965D-E64E-456E-809D-69094E909F10}" dt="2023-05-25T08:58:27.407" v="7" actId="164"/>
          <ac:spMkLst>
            <pc:docMk/>
            <pc:sldMk cId="2079735956" sldId="258"/>
            <ac:spMk id="60" creationId="{75C6DC49-145A-422C-96D1-31CE7F278EF6}"/>
          </ac:spMkLst>
        </pc:spChg>
        <pc:spChg chg="mod">
          <ac:chgData name="Sudarshan Chakravarthi" userId="9632d19e-631d-46a5-9e9a-d9cc496f17d0" providerId="ADAL" clId="{96B6965D-E64E-456E-809D-69094E909F10}" dt="2023-05-25T08:58:13.481" v="5" actId="164"/>
          <ac:spMkLst>
            <pc:docMk/>
            <pc:sldMk cId="2079735956" sldId="258"/>
            <ac:spMk id="61" creationId="{BCD24C92-C373-4515-AED5-FFDB4C5825B8}"/>
          </ac:spMkLst>
        </pc:spChg>
        <pc:grpChg chg="add mod">
          <ac:chgData name="Sudarshan Chakravarthi" userId="9632d19e-631d-46a5-9e9a-d9cc496f17d0" providerId="ADAL" clId="{96B6965D-E64E-456E-809D-69094E909F10}" dt="2023-05-25T08:59:07.751" v="44" actId="1035"/>
          <ac:grpSpMkLst>
            <pc:docMk/>
            <pc:sldMk cId="2079735956" sldId="258"/>
            <ac:grpSpMk id="4" creationId="{5B4B39A8-11C1-B8C4-18A7-7706E1E30D60}"/>
          </ac:grpSpMkLst>
        </pc:grpChg>
        <pc:grpChg chg="add mod">
          <ac:chgData name="Sudarshan Chakravarthi" userId="9632d19e-631d-46a5-9e9a-d9cc496f17d0" providerId="ADAL" clId="{96B6965D-E64E-456E-809D-69094E909F10}" dt="2023-05-25T08:59:07.751" v="44" actId="1035"/>
          <ac:grpSpMkLst>
            <pc:docMk/>
            <pc:sldMk cId="2079735956" sldId="258"/>
            <ac:grpSpMk id="9" creationId="{1F61BEE5-F879-A331-5A72-1FE20EAA4B4F}"/>
          </ac:grpSpMkLst>
        </pc:grpChg>
        <pc:grpChg chg="add mod">
          <ac:chgData name="Sudarshan Chakravarthi" userId="9632d19e-631d-46a5-9e9a-d9cc496f17d0" providerId="ADAL" clId="{96B6965D-E64E-456E-809D-69094E909F10}" dt="2023-05-25T08:59:07.751" v="44" actId="1035"/>
          <ac:grpSpMkLst>
            <pc:docMk/>
            <pc:sldMk cId="2079735956" sldId="258"/>
            <ac:grpSpMk id="11" creationId="{DB58BB2B-DFA9-08F0-A811-4D391A71A8E1}"/>
          </ac:grpSpMkLst>
        </pc:grpChg>
        <pc:grpChg chg="add mod">
          <ac:chgData name="Sudarshan Chakravarthi" userId="9632d19e-631d-46a5-9e9a-d9cc496f17d0" providerId="ADAL" clId="{96B6965D-E64E-456E-809D-69094E909F10}" dt="2023-05-25T08:59:07.751" v="44" actId="1035"/>
          <ac:grpSpMkLst>
            <pc:docMk/>
            <pc:sldMk cId="2079735956" sldId="258"/>
            <ac:grpSpMk id="13" creationId="{2DB95E2E-4EC7-DB87-EB38-A074D7B4771B}"/>
          </ac:grpSpMkLst>
        </pc:grpChg>
      </pc:sldChg>
      <pc:sldChg chg="del">
        <pc:chgData name="Sudarshan Chakravarthi" userId="9632d19e-631d-46a5-9e9a-d9cc496f17d0" providerId="ADAL" clId="{96B6965D-E64E-456E-809D-69094E909F10}" dt="2023-05-25T08:57:37.262" v="3" actId="47"/>
        <pc:sldMkLst>
          <pc:docMk/>
          <pc:sldMk cId="2218327187" sldId="3935"/>
        </pc:sldMkLst>
      </pc:sldChg>
      <pc:sldChg chg="add del">
        <pc:chgData name="Sudarshan Chakravarthi" userId="9632d19e-631d-46a5-9e9a-d9cc496f17d0" providerId="ADAL" clId="{96B6965D-E64E-456E-809D-69094E909F10}" dt="2023-05-25T08:57:31.234" v="2"/>
        <pc:sldMkLst>
          <pc:docMk/>
          <pc:sldMk cId="612758478" sldId="4571"/>
        </pc:sldMkLst>
      </pc:sldChg>
      <pc:sldChg chg="add del">
        <pc:chgData name="Sudarshan Chakravarthi" userId="9632d19e-631d-46a5-9e9a-d9cc496f17d0" providerId="ADAL" clId="{96B6965D-E64E-456E-809D-69094E909F10}" dt="2023-05-25T08:57:31.234" v="2"/>
        <pc:sldMkLst>
          <pc:docMk/>
          <pc:sldMk cId="274147036" sldId="4573"/>
        </pc:sldMkLst>
      </pc:sldChg>
      <pc:sldChg chg="add del">
        <pc:chgData name="Sudarshan Chakravarthi" userId="9632d19e-631d-46a5-9e9a-d9cc496f17d0" providerId="ADAL" clId="{96B6965D-E64E-456E-809D-69094E909F10}" dt="2023-05-25T08:57:31.234" v="2"/>
        <pc:sldMkLst>
          <pc:docMk/>
          <pc:sldMk cId="292433320" sldId="4574"/>
        </pc:sldMkLst>
      </pc:sldChg>
      <pc:sldChg chg="add del">
        <pc:chgData name="Sudarshan Chakravarthi" userId="9632d19e-631d-46a5-9e9a-d9cc496f17d0" providerId="ADAL" clId="{96B6965D-E64E-456E-809D-69094E909F10}" dt="2023-05-25T08:57:31.234" v="2"/>
        <pc:sldMkLst>
          <pc:docMk/>
          <pc:sldMk cId="3016128703" sldId="45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186B-77E7-4EF7-8C4D-F1DC8E60E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B768CC-A03E-4F75-932F-F8D1E94B4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12C6FE-C2EC-43B1-BF5B-7AED23C94206}"/>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5" name="Footer Placeholder 4">
            <a:extLst>
              <a:ext uri="{FF2B5EF4-FFF2-40B4-BE49-F238E27FC236}">
                <a16:creationId xmlns:a16="http://schemas.microsoft.com/office/drawing/2014/main" id="{D2C6942D-D5B9-454D-9C63-FC8FA54CA2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8386E-C2EB-4BA8-B266-3939A6AF8A7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407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966E-33E3-4E25-B23B-9C4AC6437B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B44DCE-43C7-4694-8559-66935B916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C0C99-3931-434C-853D-F2C0EA6933EA}"/>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5" name="Footer Placeholder 4">
            <a:extLst>
              <a:ext uri="{FF2B5EF4-FFF2-40B4-BE49-F238E27FC236}">
                <a16:creationId xmlns:a16="http://schemas.microsoft.com/office/drawing/2014/main" id="{8D80B7F9-735F-4226-BD32-B401BEFC0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C7B18-DD11-4EBD-B3E8-0B410533E7C0}"/>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74213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89459-9E7B-47B7-9F81-A5E68AB8D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6DD3F1-6A41-4945-800A-151E9E5B7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90B51-85FC-4256-BEC2-957EFD62BEC6}"/>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5" name="Footer Placeholder 4">
            <a:extLst>
              <a:ext uri="{FF2B5EF4-FFF2-40B4-BE49-F238E27FC236}">
                <a16:creationId xmlns:a16="http://schemas.microsoft.com/office/drawing/2014/main" id="{B44A80B3-BA86-4FA7-B1B5-CF2DBB68B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9E848-9CA4-4107-BA61-794511E067D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58796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1480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4709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9943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745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3494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8182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3860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0554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4779-D3BA-4AE8-820F-50F2BE7508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1958C5-F6D5-42AF-BE73-2F411B014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350DB-9FE3-4DBF-B053-49A9B9CAB860}"/>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5" name="Footer Placeholder 4">
            <a:extLst>
              <a:ext uri="{FF2B5EF4-FFF2-40B4-BE49-F238E27FC236}">
                <a16:creationId xmlns:a16="http://schemas.microsoft.com/office/drawing/2014/main" id="{DAB12B61-E970-4F41-956A-263291A2C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A997FC-AC2C-48EE-85EA-65C58AB2802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97697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69346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7531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85EF9C63-2F85-46F7-8844-D9944BAC8CF2}" type="datetimeFigureOut">
              <a:rPr lang="en-GB" smtClean="0"/>
              <a:t>25/05/2023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82659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25/05/2023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000485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25/05/2023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71436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25/05/2023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04680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25/05/2023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813242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25/05/2023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115557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25/05/2023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613475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25/05/2023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92396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EF0F-E2F0-433C-A3D3-F1F631806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9BE6C5-966F-432E-AD76-C502D4006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2F918F-13B3-4338-A318-FCF8CA5DCDF6}"/>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5" name="Footer Placeholder 4">
            <a:extLst>
              <a:ext uri="{FF2B5EF4-FFF2-40B4-BE49-F238E27FC236}">
                <a16:creationId xmlns:a16="http://schemas.microsoft.com/office/drawing/2014/main" id="{C1C00965-96E1-4CF6-A756-2FDB77531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D09BE2-E6C1-4C3B-9730-98114B9AF931}"/>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2820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25/05/2023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10939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25/05/2023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246400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25/05/2023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3226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25/05/2023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711822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51427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52865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13151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32371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80504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7477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BB94-ABCB-4FFB-856D-19D350D3F9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358E1A-8978-426C-BD4B-768D6EF20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D564CB-CE6E-40F4-9CAA-A07A9C607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42F36C-9A65-42BA-95C8-C34DD4D5C293}"/>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6" name="Footer Placeholder 5">
            <a:extLst>
              <a:ext uri="{FF2B5EF4-FFF2-40B4-BE49-F238E27FC236}">
                <a16:creationId xmlns:a16="http://schemas.microsoft.com/office/drawing/2014/main" id="{C0BBC189-6DE5-49B8-8D33-9E0581E72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93B83-3816-40C9-813E-9F2C473AD4E3}"/>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8282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48393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89467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31655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74336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25/05/2023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00477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25/05/2023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2365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41245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68707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36517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3426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69F7-6622-445F-8531-C3A77910C7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9423E-2A59-425F-BE96-AA36A77ED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E1C7A-FFC1-48C1-9AA1-4BD831D207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B5C59F-17E8-411B-AAA0-ABE56F479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51F38-B277-4652-A158-96C40FEBB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B6983D-FD4D-496C-82B1-ABD79A536FD0}"/>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8" name="Footer Placeholder 7">
            <a:extLst>
              <a:ext uri="{FF2B5EF4-FFF2-40B4-BE49-F238E27FC236}">
                <a16:creationId xmlns:a16="http://schemas.microsoft.com/office/drawing/2014/main" id="{4C37676C-4150-47B9-A0F7-409EAF4187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9B756E-D3B5-409C-8868-959518CACD22}"/>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574284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0639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1394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00539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05193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02203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73719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25/05/2023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5134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62FB-40EB-4082-A4A7-486D4F7570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9DC546-77D7-4E7B-B131-2D1FDE175411}"/>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4" name="Footer Placeholder 3">
            <a:extLst>
              <a:ext uri="{FF2B5EF4-FFF2-40B4-BE49-F238E27FC236}">
                <a16:creationId xmlns:a16="http://schemas.microsoft.com/office/drawing/2014/main" id="{6DB07B3D-4076-4B56-AFC7-3691B821E8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386D9E-D73B-4368-AF46-9F4A3E3C02AD}"/>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25238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77801-35F3-4002-8A40-1F303ACBB8C4}"/>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3" name="Footer Placeholder 2">
            <a:extLst>
              <a:ext uri="{FF2B5EF4-FFF2-40B4-BE49-F238E27FC236}">
                <a16:creationId xmlns:a16="http://schemas.microsoft.com/office/drawing/2014/main" id="{6DDD6183-7712-4C25-A05C-C07A1DEE83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337D5C-E5D9-4E2B-A507-752586FABD98}"/>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16240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9689-FAA1-45B0-B956-B6C6C5C38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443611-2C62-4133-81DE-534262733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2B68F3-A6C0-4BF1-97DC-FE4FDF3AA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D6664-A2D3-4D79-B33A-AC413728D55F}"/>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6" name="Footer Placeholder 5">
            <a:extLst>
              <a:ext uri="{FF2B5EF4-FFF2-40B4-BE49-F238E27FC236}">
                <a16:creationId xmlns:a16="http://schemas.microsoft.com/office/drawing/2014/main" id="{7E795C52-D48E-47D5-ABFD-1BB6A3D3E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E699B5-E0B1-43FF-9D2D-CC5AD9639BAF}"/>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09442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A177-5BED-4521-BB58-0A5611FEB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110A51-AD20-4C25-9535-26E00956D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4D1B05-E246-4401-A52D-828D29CC2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1450C-8CA9-467C-BD61-A59C1AF99979}"/>
              </a:ext>
            </a:extLst>
          </p:cNvPr>
          <p:cNvSpPr>
            <a:spLocks noGrp="1"/>
          </p:cNvSpPr>
          <p:nvPr>
            <p:ph type="dt" sz="half" idx="10"/>
          </p:nvPr>
        </p:nvSpPr>
        <p:spPr/>
        <p:txBody>
          <a:bodyPr/>
          <a:lstStyle/>
          <a:p>
            <a:fld id="{07BE4586-2EA0-4E34-8EDF-0F8DA351ECDE}" type="datetimeFigureOut">
              <a:rPr lang="en-GB" smtClean="0"/>
              <a:t>25/05/2023</a:t>
            </a:fld>
            <a:endParaRPr lang="en-GB"/>
          </a:p>
        </p:txBody>
      </p:sp>
      <p:sp>
        <p:nvSpPr>
          <p:cNvPr id="6" name="Footer Placeholder 5">
            <a:extLst>
              <a:ext uri="{FF2B5EF4-FFF2-40B4-BE49-F238E27FC236}">
                <a16:creationId xmlns:a16="http://schemas.microsoft.com/office/drawing/2014/main" id="{85598150-2CB7-48D9-A950-78C3C324A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EEFB08-28CA-475E-9038-16EDCB375A4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98560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3FCC7-E533-4C69-BB43-621CB9F45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E52FD9-678B-4BD2-8142-D28E4F65A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7A42CD-504F-442D-B2DD-A982C018E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E4586-2EA0-4E34-8EDF-0F8DA351ECDE}" type="datetimeFigureOut">
              <a:rPr lang="en-GB" smtClean="0"/>
              <a:t>25/05/2023</a:t>
            </a:fld>
            <a:endParaRPr lang="en-GB"/>
          </a:p>
        </p:txBody>
      </p:sp>
      <p:sp>
        <p:nvSpPr>
          <p:cNvPr id="5" name="Footer Placeholder 4">
            <a:extLst>
              <a:ext uri="{FF2B5EF4-FFF2-40B4-BE49-F238E27FC236}">
                <a16:creationId xmlns:a16="http://schemas.microsoft.com/office/drawing/2014/main" id="{FADAD8ED-78AD-4C80-9525-EBE76C3A3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488BBA-52B7-4C0D-A91F-62ECF6A67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E87E-3857-42C6-85ED-50731A1EDBB4}" type="slidenum">
              <a:rPr lang="en-GB" smtClean="0"/>
              <a:t>‹#›</a:t>
            </a:fld>
            <a:endParaRPr lang="en-GB"/>
          </a:p>
        </p:txBody>
      </p:sp>
    </p:spTree>
    <p:extLst>
      <p:ext uri="{BB962C8B-B14F-4D97-AF65-F5344CB8AC3E}">
        <p14:creationId xmlns:p14="http://schemas.microsoft.com/office/powerpoint/2010/main" val="135209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F9C63-2F85-46F7-8844-D9944BAC8CF2}" type="datetimeFigureOut">
              <a:rPr lang="en-GB" smtClean="0"/>
              <a:t>25/05/2023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718049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25/05/2023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11436782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25/05/2023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6868154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25/05/2023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9573250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5.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3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5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chemeClr val="bg1"/>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i="0" dirty="0">
                <a:solidFill>
                  <a:schemeClr val="bg1"/>
                </a:solidFill>
                <a:effectLst/>
                <a:latin typeface="+mn-lt"/>
              </a:rPr>
              <a:t>assess major external factors that influence your operation in order to become competitive</a:t>
            </a:r>
            <a:r>
              <a:rPr kumimoji="0" lang="en-GB"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PEST Analysis</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a:extLst>
              <a:ext uri="{FF2B5EF4-FFF2-40B4-BE49-F238E27FC236}">
                <a16:creationId xmlns:a16="http://schemas.microsoft.com/office/drawing/2014/main" id="{F2672AA4-6D27-E430-C6D6-FD729D8830C5}"/>
              </a:ext>
            </a:extLst>
          </p:cNvPr>
          <p:cNvPicPr>
            <a:picLocks noChangeAspect="1"/>
          </p:cNvPicPr>
          <p:nvPr/>
        </p:nvPicPr>
        <p:blipFill rotWithShape="1">
          <a:blip r:embed="rId3"/>
          <a:srcRect l="38811" t="35212" r="22233" b="17798"/>
          <a:stretch/>
        </p:blipFill>
        <p:spPr>
          <a:xfrm>
            <a:off x="6968971" y="2300242"/>
            <a:ext cx="3812915" cy="2587081"/>
          </a:xfrm>
          <a:prstGeom prst="rect">
            <a:avLst/>
          </a:prstGeom>
        </p:spPr>
      </p:pic>
    </p:spTree>
    <p:extLst>
      <p:ext uri="{BB962C8B-B14F-4D97-AF65-F5344CB8AC3E}">
        <p14:creationId xmlns:p14="http://schemas.microsoft.com/office/powerpoint/2010/main" val="173105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EC36D0-EE12-EDA5-1BE7-BB8FA4C1DF39}"/>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Sociological 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45095903-1171-820C-47E6-CF8F57849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42F80A3B-E6C7-A35C-C2B8-9B51173AC180}"/>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F71DE4A1-7917-23EC-797C-013A0C2D9CBA}"/>
              </a:ext>
            </a:extLst>
          </p:cNvPr>
          <p:cNvGraphicFramePr>
            <a:graphicFrameLocks noGrp="1"/>
          </p:cNvGraphicFramePr>
          <p:nvPr/>
        </p:nvGraphicFramePr>
        <p:xfrm>
          <a:off x="1250059" y="1762255"/>
          <a:ext cx="7383380" cy="323596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Socio-Cultural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population's growth rate and age profile? How is this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generational shifts in attitude likely to affect what you're doing?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are your society's levels of health, education, and social mobility? How are these changing, and what impact does this have?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employment patterns, job market trends, and attitudes toward work can you observe? Are these different for different age groups?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social attitudes and social taboos could affect your business? Have there been recent socio-cultural changes that might affect this?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do religious beliefs and lifestyle choices affect the population?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any other socio-cultural factors likely to drive change for your business?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graphicFrame>
        <p:nvGraphicFramePr>
          <p:cNvPr id="8" name="Table 4">
            <a:extLst>
              <a:ext uri="{FF2B5EF4-FFF2-40B4-BE49-F238E27FC236}">
                <a16:creationId xmlns:a16="http://schemas.microsoft.com/office/drawing/2014/main" id="{139F1AB6-C5EE-BDDD-D928-8698297756A7}"/>
              </a:ext>
            </a:extLst>
          </p:cNvPr>
          <p:cNvGraphicFramePr>
            <a:graphicFrameLocks noGrp="1"/>
          </p:cNvGraphicFramePr>
          <p:nvPr/>
        </p:nvGraphicFramePr>
        <p:xfrm>
          <a:off x="8720984" y="2406037"/>
          <a:ext cx="2359588" cy="1280160"/>
        </p:xfrm>
        <a:graphic>
          <a:graphicData uri="http://schemas.openxmlformats.org/drawingml/2006/table">
            <a:tbl>
              <a:tblPr firstRow="1" bandRow="1">
                <a:tableStyleId>{5C22544A-7EE6-4342-B048-85BDC9FD1C3A}</a:tableStyleId>
              </a:tblPr>
              <a:tblGrid>
                <a:gridCol w="1179794">
                  <a:extLst>
                    <a:ext uri="{9D8B030D-6E8A-4147-A177-3AD203B41FA5}">
                      <a16:colId xmlns:a16="http://schemas.microsoft.com/office/drawing/2014/main" val="569854125"/>
                    </a:ext>
                  </a:extLst>
                </a:gridCol>
                <a:gridCol w="1179794">
                  <a:extLst>
                    <a:ext uri="{9D8B030D-6E8A-4147-A177-3AD203B41FA5}">
                      <a16:colId xmlns:a16="http://schemas.microsoft.com/office/drawing/2014/main" val="152518040"/>
                    </a:ext>
                  </a:extLst>
                </a:gridCol>
              </a:tblGrid>
              <a:tr h="288000">
                <a:tc gridSpan="2">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extLst>
                  <a:ext uri="{0D108BD9-81ED-4DB2-BD59-A6C34878D82A}">
                    <a16:rowId xmlns:a16="http://schemas.microsoft.com/office/drawing/2014/main" val="1080302564"/>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
        <p:nvSpPr>
          <p:cNvPr id="10" name="TextBox 9">
            <a:extLst>
              <a:ext uri="{FF2B5EF4-FFF2-40B4-BE49-F238E27FC236}">
                <a16:creationId xmlns:a16="http://schemas.microsoft.com/office/drawing/2014/main" id="{8BC0EB65-0FDA-F986-8B5D-233C9CDA73CF}"/>
              </a:ext>
            </a:extLst>
          </p:cNvPr>
          <p:cNvSpPr txBox="1"/>
          <p:nvPr/>
        </p:nvSpPr>
        <p:spPr>
          <a:xfrm>
            <a:off x="1717706" y="5093292"/>
            <a:ext cx="8058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Please consider Socio cultural factors from a direct influence perspective as far as possible , which will impact the category and brand , you may relate this to ageing populations , immigration , education , age related laws , retirement , baby boom etc.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Similarly reach out external bodies to analyse the factors to consider when doing your sociological analysis. </a:t>
            </a:r>
          </a:p>
        </p:txBody>
      </p:sp>
      <p:pic>
        <p:nvPicPr>
          <p:cNvPr id="1026" name="Picture 2" descr="Social network scheme">
            <a:extLst>
              <a:ext uri="{FF2B5EF4-FFF2-40B4-BE49-F238E27FC236}">
                <a16:creationId xmlns:a16="http://schemas.microsoft.com/office/drawing/2014/main" id="{4A720D7F-6311-F908-45C7-768E7503C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063" y="127559"/>
            <a:ext cx="2210334" cy="156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3B341-B542-3B06-608D-D46D356DEE6A}"/>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Technological 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FE61DFE6-09DF-C471-3FCE-6B568AAAD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2A23D7A9-5E2C-2998-A08C-45D96B5A26EF}"/>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C117FD56-AF04-D34C-04CB-FC709909F69E}"/>
              </a:ext>
            </a:extLst>
          </p:cNvPr>
          <p:cNvGraphicFramePr>
            <a:graphicFrameLocks noGrp="1"/>
          </p:cNvGraphicFramePr>
          <p:nvPr/>
        </p:nvGraphicFramePr>
        <p:xfrm>
          <a:off x="1262878" y="1762255"/>
          <a:ext cx="7383380" cy="335788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Technological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new technologies that you could be using?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new technologies on the horizon that could radically affect your work or your industry?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Do any of your competitors have access to new technologies that could redefine their products?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In which areas do governments and educational institutions focus their research? Is there anything you can do to take advantage of this?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have infrastructure changes affected work patterns (for example, levels of remote working)?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existing technological hubs that you could work with or learn from?</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technological factors that you should consider?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graphicFrame>
        <p:nvGraphicFramePr>
          <p:cNvPr id="8" name="Table 4">
            <a:extLst>
              <a:ext uri="{FF2B5EF4-FFF2-40B4-BE49-F238E27FC236}">
                <a16:creationId xmlns:a16="http://schemas.microsoft.com/office/drawing/2014/main" id="{78C7A033-7667-CE72-2FA0-0864423DCBE0}"/>
              </a:ext>
            </a:extLst>
          </p:cNvPr>
          <p:cNvGraphicFramePr>
            <a:graphicFrameLocks noGrp="1"/>
          </p:cNvGraphicFramePr>
          <p:nvPr/>
        </p:nvGraphicFramePr>
        <p:xfrm>
          <a:off x="8733803" y="2406037"/>
          <a:ext cx="2359588" cy="1280160"/>
        </p:xfrm>
        <a:graphic>
          <a:graphicData uri="http://schemas.openxmlformats.org/drawingml/2006/table">
            <a:tbl>
              <a:tblPr firstRow="1" bandRow="1">
                <a:tableStyleId>{5C22544A-7EE6-4342-B048-85BDC9FD1C3A}</a:tableStyleId>
              </a:tblPr>
              <a:tblGrid>
                <a:gridCol w="1179794">
                  <a:extLst>
                    <a:ext uri="{9D8B030D-6E8A-4147-A177-3AD203B41FA5}">
                      <a16:colId xmlns:a16="http://schemas.microsoft.com/office/drawing/2014/main" val="569854125"/>
                    </a:ext>
                  </a:extLst>
                </a:gridCol>
                <a:gridCol w="1179794">
                  <a:extLst>
                    <a:ext uri="{9D8B030D-6E8A-4147-A177-3AD203B41FA5}">
                      <a16:colId xmlns:a16="http://schemas.microsoft.com/office/drawing/2014/main" val="152518040"/>
                    </a:ext>
                  </a:extLst>
                </a:gridCol>
              </a:tblGrid>
              <a:tr h="288000">
                <a:tc gridSpan="2">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extLst>
                  <a:ext uri="{0D108BD9-81ED-4DB2-BD59-A6C34878D82A}">
                    <a16:rowId xmlns:a16="http://schemas.microsoft.com/office/drawing/2014/main" val="1080302564"/>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
        <p:nvSpPr>
          <p:cNvPr id="11" name="TextBox 10">
            <a:extLst>
              <a:ext uri="{FF2B5EF4-FFF2-40B4-BE49-F238E27FC236}">
                <a16:creationId xmlns:a16="http://schemas.microsoft.com/office/drawing/2014/main" id="{DD6C54B7-E262-1E9B-9F88-B52B494CE013}"/>
              </a:ext>
            </a:extLst>
          </p:cNvPr>
          <p:cNvSpPr txBox="1"/>
          <p:nvPr/>
        </p:nvSpPr>
        <p:spPr>
          <a:xfrm>
            <a:off x="1717706" y="5093292"/>
            <a:ext cx="805868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Please consider Technological factors from a direct and indirect influence perspective as far as possible , which will impact the category and brand , you may relate this to new software , artificial intelligence , cost to use per unit , licensing ageing , the recent effects of covid and the learnings from them etc. </a:t>
            </a:r>
          </a:p>
        </p:txBody>
      </p:sp>
      <p:pic>
        <p:nvPicPr>
          <p:cNvPr id="2050" name="Picture 2" descr="High tech technology geometric">
            <a:extLst>
              <a:ext uri="{FF2B5EF4-FFF2-40B4-BE49-F238E27FC236}">
                <a16:creationId xmlns:a16="http://schemas.microsoft.com/office/drawing/2014/main" id="{A7156C49-A2E0-4D07-9894-50D998EBE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91" y="151437"/>
            <a:ext cx="2000962" cy="141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2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rPr>
              <a:t>assess major external factors that influence your operation in order to become competitive</a:t>
            </a: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rPr>
              <a:t>PEST Analysis</a:t>
            </a:r>
            <a:endParaRPr kumimoji="0" lang="en-US" sz="3200" b="0"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a:extLst>
              <a:ext uri="{FF2B5EF4-FFF2-40B4-BE49-F238E27FC236}">
                <a16:creationId xmlns:a16="http://schemas.microsoft.com/office/drawing/2014/main" id="{F2672AA4-6D27-E430-C6D6-FD729D8830C5}"/>
              </a:ext>
            </a:extLst>
          </p:cNvPr>
          <p:cNvPicPr>
            <a:picLocks noChangeAspect="1"/>
          </p:cNvPicPr>
          <p:nvPr/>
        </p:nvPicPr>
        <p:blipFill rotWithShape="1">
          <a:blip r:embed="rId3"/>
          <a:srcRect l="38811" t="35212" r="22233" b="17798"/>
          <a:stretch/>
        </p:blipFill>
        <p:spPr>
          <a:xfrm>
            <a:off x="6968971" y="2300242"/>
            <a:ext cx="3812915" cy="2587081"/>
          </a:xfrm>
          <a:prstGeom prst="rect">
            <a:avLst/>
          </a:prstGeom>
        </p:spPr>
      </p:pic>
    </p:spTree>
    <p:extLst>
      <p:ext uri="{BB962C8B-B14F-4D97-AF65-F5344CB8AC3E}">
        <p14:creationId xmlns:p14="http://schemas.microsoft.com/office/powerpoint/2010/main" val="407321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87EAC-FFF6-11BF-8484-933BD55A1C57}"/>
              </a:ext>
            </a:extLst>
          </p:cNvPr>
          <p:cNvSpPr txBox="1"/>
          <p:nvPr/>
        </p:nvSpPr>
        <p:spPr>
          <a:xfrm>
            <a:off x="3522846" y="3351325"/>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i="0" dirty="0">
                <a:solidFill>
                  <a:schemeClr val="tx1"/>
                </a:solidFill>
                <a:effectLst/>
                <a:latin typeface="+mn-lt"/>
              </a:rPr>
              <a:t>assess major external factors that influence your operation in order to become competitive</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 name="TextBox 3">
            <a:extLst>
              <a:ext uri="{FF2B5EF4-FFF2-40B4-BE49-F238E27FC236}">
                <a16:creationId xmlns:a16="http://schemas.microsoft.com/office/drawing/2014/main" id="{481FD86E-F5FE-65E1-3BC6-80089575C72D}"/>
              </a:ext>
            </a:extLst>
          </p:cNvPr>
          <p:cNvSpPr txBox="1"/>
          <p:nvPr/>
        </p:nvSpPr>
        <p:spPr>
          <a:xfrm>
            <a:off x="3522846" y="2790233"/>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PEST Analysis</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132528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D2FA7-8FE6-4D69-81CC-605DFA247275}"/>
              </a:ext>
            </a:extLst>
          </p:cNvPr>
          <p:cNvSpPr txBox="1"/>
          <p:nvPr/>
        </p:nvSpPr>
        <p:spPr>
          <a:xfrm>
            <a:off x="1246702" y="1972536"/>
            <a:ext cx="9775597" cy="261603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r>
              <a:rPr lang="en-GB" sz="1200" dirty="0">
                <a:latin typeface="Lato Light"/>
              </a:rPr>
              <a:t>PEST Analysis is useful for four main reasons:</a:t>
            </a:r>
          </a:p>
          <a:p>
            <a:endParaRPr lang="en-GB" sz="1200" dirty="0">
              <a:latin typeface="Lato Light"/>
            </a:endParaRPr>
          </a:p>
          <a:p>
            <a:pPr marL="171450" indent="-171450">
              <a:buFont typeface="Arial" panose="020B0604020202020204" pitchFamily="34" charset="0"/>
              <a:buChar char="•"/>
            </a:pPr>
            <a:r>
              <a:rPr lang="en-GB" sz="1200" b="0" dirty="0">
                <a:latin typeface="Lato Light"/>
              </a:rPr>
              <a:t>It helps you to spot business or personal opportunities, and it gives you advanced warning of significant threats. </a:t>
            </a:r>
          </a:p>
          <a:p>
            <a:pPr marL="171450" indent="-171450">
              <a:buFont typeface="Arial" panose="020B0604020202020204" pitchFamily="34" charset="0"/>
              <a:buChar char="•"/>
            </a:pPr>
            <a:endParaRPr lang="en-GB" sz="1200" b="0" dirty="0">
              <a:latin typeface="Lato Light"/>
            </a:endParaRPr>
          </a:p>
          <a:p>
            <a:pPr marL="171450" indent="-171450">
              <a:buFont typeface="Arial" panose="020B0604020202020204" pitchFamily="34" charset="0"/>
              <a:buChar char="•"/>
            </a:pPr>
            <a:r>
              <a:rPr lang="en-GB" sz="1200" b="0" dirty="0">
                <a:latin typeface="Lato Light"/>
              </a:rPr>
              <a:t>It reveals the direction of change within your business environment. This helps you shape what you're doing, so that you work with change, rather than against it.</a:t>
            </a:r>
          </a:p>
          <a:p>
            <a:pPr marL="171450" indent="-171450">
              <a:buFont typeface="Arial" panose="020B0604020202020204" pitchFamily="34" charset="0"/>
              <a:buChar char="•"/>
            </a:pPr>
            <a:endParaRPr lang="en-GB" sz="1200" b="0" dirty="0">
              <a:latin typeface="Lato Light"/>
            </a:endParaRPr>
          </a:p>
          <a:p>
            <a:pPr marL="171450" indent="-171450">
              <a:buFont typeface="Arial" panose="020B0604020202020204" pitchFamily="34" charset="0"/>
              <a:buChar char="•"/>
            </a:pPr>
            <a:r>
              <a:rPr lang="en-GB" sz="1200" b="0" dirty="0">
                <a:latin typeface="Lato Light"/>
              </a:rPr>
              <a:t>It helps you avoid starting projects that are likely to fail, for reasons beyond your control.</a:t>
            </a:r>
          </a:p>
          <a:p>
            <a:pPr marL="171450" indent="-171450">
              <a:buFont typeface="Arial" panose="020B0604020202020204" pitchFamily="34" charset="0"/>
              <a:buChar char="•"/>
            </a:pPr>
            <a:endParaRPr lang="en-GB" sz="1200" b="0" dirty="0">
              <a:latin typeface="Lato Light"/>
            </a:endParaRPr>
          </a:p>
          <a:p>
            <a:pPr marL="171450" indent="-171450">
              <a:buFont typeface="Arial" panose="020B0604020202020204" pitchFamily="34" charset="0"/>
              <a:buChar char="•"/>
            </a:pPr>
            <a:r>
              <a:rPr lang="en-GB" sz="1200" b="0" dirty="0">
                <a:latin typeface="Lato Light"/>
              </a:rPr>
              <a:t>It can help you break free of unconscious assumptions when you enter a new country, region, or market; because it helps you develop an objective view of this new environment.</a:t>
            </a:r>
          </a:p>
        </p:txBody>
      </p:sp>
      <p:sp>
        <p:nvSpPr>
          <p:cNvPr id="5" name="TextBox 4">
            <a:extLst>
              <a:ext uri="{FF2B5EF4-FFF2-40B4-BE49-F238E27FC236}">
                <a16:creationId xmlns:a16="http://schemas.microsoft.com/office/drawing/2014/main" id="{476E5196-2FED-420B-9A52-547C39721A92}"/>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 Analysis </a:t>
            </a:r>
          </a:p>
          <a:p>
            <a:pPr defTabSz="435356">
              <a:defRPr/>
            </a:pPr>
            <a:r>
              <a:rPr lang="en-US" b="1" dirty="0">
                <a:solidFill>
                  <a:schemeClr val="bg1">
                    <a:lumMod val="50000"/>
                  </a:schemeClr>
                </a:solidFill>
                <a:latin typeface="Lato Light"/>
              </a:rPr>
              <a:t>4 Key reasons to use one </a:t>
            </a:r>
            <a:endParaRPr kumimoji="0" lang="en-US" sz="1000" b="1" i="0" u="none" strike="noStrike" kern="1200" cap="none" spc="0" normalizeH="0" baseline="0" noProof="0" dirty="0">
              <a:ln>
                <a:noFill/>
              </a:ln>
              <a:solidFill>
                <a:schemeClr val="bg1">
                  <a:lumMod val="50000"/>
                </a:schemeClr>
              </a:solidFill>
              <a:effectLst/>
              <a:uLnTx/>
              <a:uFillTx/>
              <a:latin typeface="Lato Light"/>
            </a:endParaRPr>
          </a:p>
        </p:txBody>
      </p:sp>
      <p:pic>
        <p:nvPicPr>
          <p:cNvPr id="4" name="Picture 3" descr="Logo&#10;&#10;Description automatically generated">
            <a:extLst>
              <a:ext uri="{FF2B5EF4-FFF2-40B4-BE49-F238E27FC236}">
                <a16:creationId xmlns:a16="http://schemas.microsoft.com/office/drawing/2014/main" id="{7BAEC374-43C3-4A51-8FC4-3A4F9889C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63545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4B39A8-11C1-B8C4-18A7-7706E1E30D60}"/>
              </a:ext>
            </a:extLst>
          </p:cNvPr>
          <p:cNvGrpSpPr/>
          <p:nvPr/>
        </p:nvGrpSpPr>
        <p:grpSpPr>
          <a:xfrm>
            <a:off x="1388983" y="1425963"/>
            <a:ext cx="3226340" cy="2193244"/>
            <a:chOff x="3063958" y="1524240"/>
            <a:chExt cx="3226340" cy="2193244"/>
          </a:xfrm>
        </p:grpSpPr>
        <p:sp>
          <p:nvSpPr>
            <p:cNvPr id="6" name="Rectangle 3">
              <a:extLst>
                <a:ext uri="{FF2B5EF4-FFF2-40B4-BE49-F238E27FC236}">
                  <a16:creationId xmlns:a16="http://schemas.microsoft.com/office/drawing/2014/main" id="{CE838160-E8FB-4637-961A-2DE60515CBD9}"/>
                </a:ext>
              </a:extLst>
            </p:cNvPr>
            <p:cNvSpPr>
              <a:spLocks noChangeArrowheads="1"/>
            </p:cNvSpPr>
            <p:nvPr/>
          </p:nvSpPr>
          <p:spPr bwMode="auto">
            <a:xfrm>
              <a:off x="3063958" y="153705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54" name="TextBox 53">
              <a:extLst>
                <a:ext uri="{FF2B5EF4-FFF2-40B4-BE49-F238E27FC236}">
                  <a16:creationId xmlns:a16="http://schemas.microsoft.com/office/drawing/2014/main" id="{CB5D50AA-2CA4-4802-BDC8-10EC9D685391}"/>
                </a:ext>
              </a:extLst>
            </p:cNvPr>
            <p:cNvSpPr txBox="1"/>
            <p:nvPr/>
          </p:nvSpPr>
          <p:spPr>
            <a:xfrm>
              <a:off x="3064276" y="1524240"/>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Political </a:t>
              </a:r>
              <a:endParaRPr lang="en-GB" sz="1600" dirty="0">
                <a:latin typeface="Lato Light"/>
              </a:endParaRPr>
            </a:p>
          </p:txBody>
        </p:sp>
        <p:sp>
          <p:nvSpPr>
            <p:cNvPr id="61" name="TextBox 60">
              <a:extLst>
                <a:ext uri="{FF2B5EF4-FFF2-40B4-BE49-F238E27FC236}">
                  <a16:creationId xmlns:a16="http://schemas.microsoft.com/office/drawing/2014/main" id="{BCD24C92-C373-4515-AED5-FFDB4C5825B8}"/>
                </a:ext>
              </a:extLst>
            </p:cNvPr>
            <p:cNvSpPr txBox="1"/>
            <p:nvPr/>
          </p:nvSpPr>
          <p:spPr>
            <a:xfrm>
              <a:off x="3207456" y="2336236"/>
              <a:ext cx="2967101" cy="415498"/>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Political factors relate to how and why a government intervenes in the local economy </a:t>
              </a:r>
            </a:p>
          </p:txBody>
        </p:sp>
      </p:grpSp>
      <p:grpSp>
        <p:nvGrpSpPr>
          <p:cNvPr id="13" name="Group 12">
            <a:extLst>
              <a:ext uri="{FF2B5EF4-FFF2-40B4-BE49-F238E27FC236}">
                <a16:creationId xmlns:a16="http://schemas.microsoft.com/office/drawing/2014/main" id="{2DB95E2E-4EC7-DB87-EB38-A074D7B4771B}"/>
              </a:ext>
            </a:extLst>
          </p:cNvPr>
          <p:cNvGrpSpPr/>
          <p:nvPr/>
        </p:nvGrpSpPr>
        <p:grpSpPr>
          <a:xfrm>
            <a:off x="4692874" y="1442006"/>
            <a:ext cx="3233943" cy="2180426"/>
            <a:chOff x="3039263" y="3766463"/>
            <a:chExt cx="3233943" cy="2180426"/>
          </a:xfrm>
        </p:grpSpPr>
        <p:sp>
          <p:nvSpPr>
            <p:cNvPr id="12" name="Rectangle 6">
              <a:extLst>
                <a:ext uri="{FF2B5EF4-FFF2-40B4-BE49-F238E27FC236}">
                  <a16:creationId xmlns:a16="http://schemas.microsoft.com/office/drawing/2014/main" id="{BFCB52E0-1FCA-4655-A593-CAFD8E9299CC}"/>
                </a:ext>
              </a:extLst>
            </p:cNvPr>
            <p:cNvSpPr>
              <a:spLocks noChangeArrowheads="1"/>
            </p:cNvSpPr>
            <p:nvPr/>
          </p:nvSpPr>
          <p:spPr bwMode="auto">
            <a:xfrm>
              <a:off x="3046866" y="3766463"/>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2776"/>
                </a:solidFill>
                <a:effectLst/>
                <a:uLnTx/>
                <a:uFillTx/>
                <a:latin typeface="Lato Light"/>
              </a:endParaRPr>
            </a:p>
          </p:txBody>
        </p:sp>
        <p:sp>
          <p:nvSpPr>
            <p:cNvPr id="56" name="TextBox 55">
              <a:extLst>
                <a:ext uri="{FF2B5EF4-FFF2-40B4-BE49-F238E27FC236}">
                  <a16:creationId xmlns:a16="http://schemas.microsoft.com/office/drawing/2014/main" id="{8DD5F2AC-D563-4A46-B804-DC2F9F06EAC9}"/>
                </a:ext>
              </a:extLst>
            </p:cNvPr>
            <p:cNvSpPr txBox="1"/>
            <p:nvPr/>
          </p:nvSpPr>
          <p:spPr>
            <a:xfrm>
              <a:off x="3039263" y="3771602"/>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 Economic </a:t>
              </a:r>
              <a:endParaRPr lang="en-GB" sz="1600" dirty="0">
                <a:latin typeface="Lato Light"/>
              </a:endParaRPr>
            </a:p>
          </p:txBody>
        </p:sp>
        <p:sp>
          <p:nvSpPr>
            <p:cNvPr id="3" name="TextBox 2">
              <a:extLst>
                <a:ext uri="{FF2B5EF4-FFF2-40B4-BE49-F238E27FC236}">
                  <a16:creationId xmlns:a16="http://schemas.microsoft.com/office/drawing/2014/main" id="{6C26E317-1DAE-484B-8584-73BB0C68851F}"/>
                </a:ext>
              </a:extLst>
            </p:cNvPr>
            <p:cNvSpPr txBox="1"/>
            <p:nvPr/>
          </p:nvSpPr>
          <p:spPr>
            <a:xfrm>
              <a:off x="3205114" y="4423619"/>
              <a:ext cx="3062232" cy="738664"/>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Economic factors include growth, interest rates , exchange rates, and the inflation rate.</a:t>
              </a:r>
            </a:p>
            <a:p>
              <a:r>
                <a:rPr lang="en-GB" sz="1050" dirty="0">
                  <a:solidFill>
                    <a:schemeClr val="accent5">
                      <a:lumMod val="50000"/>
                    </a:schemeClr>
                  </a:solidFill>
                  <a:latin typeface="Lato Light"/>
                </a:rPr>
                <a:t>These factors have a major impact on how businesses operate and make decisions </a:t>
              </a:r>
            </a:p>
          </p:txBody>
        </p:sp>
      </p:grpSp>
      <p:grpSp>
        <p:nvGrpSpPr>
          <p:cNvPr id="9" name="Group 8">
            <a:extLst>
              <a:ext uri="{FF2B5EF4-FFF2-40B4-BE49-F238E27FC236}">
                <a16:creationId xmlns:a16="http://schemas.microsoft.com/office/drawing/2014/main" id="{1F61BEE5-F879-A331-5A72-1FE20EAA4B4F}"/>
              </a:ext>
            </a:extLst>
          </p:cNvPr>
          <p:cNvGrpSpPr/>
          <p:nvPr/>
        </p:nvGrpSpPr>
        <p:grpSpPr>
          <a:xfrm>
            <a:off x="8039509" y="3666210"/>
            <a:ext cx="3229707" cy="2180426"/>
            <a:chOff x="6321805" y="1516944"/>
            <a:chExt cx="3229707" cy="2180426"/>
          </a:xfrm>
        </p:grpSpPr>
        <p:sp>
          <p:nvSpPr>
            <p:cNvPr id="8" name="Rectangle 4">
              <a:extLst>
                <a:ext uri="{FF2B5EF4-FFF2-40B4-BE49-F238E27FC236}">
                  <a16:creationId xmlns:a16="http://schemas.microsoft.com/office/drawing/2014/main" id="{14ECBF9A-73A1-4BBB-91AC-AD9B2C6C24A5}"/>
                </a:ext>
              </a:extLst>
            </p:cNvPr>
            <p:cNvSpPr>
              <a:spLocks noChangeArrowheads="1"/>
            </p:cNvSpPr>
            <p:nvPr/>
          </p:nvSpPr>
          <p:spPr bwMode="auto">
            <a:xfrm>
              <a:off x="6325172" y="1516944"/>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58" name="TextBox 57">
              <a:extLst>
                <a:ext uri="{FF2B5EF4-FFF2-40B4-BE49-F238E27FC236}">
                  <a16:creationId xmlns:a16="http://schemas.microsoft.com/office/drawing/2014/main" id="{9C6BF382-2E7C-456B-9384-5955A72FD3BD}"/>
                </a:ext>
              </a:extLst>
            </p:cNvPr>
            <p:cNvSpPr txBox="1"/>
            <p:nvPr/>
          </p:nvSpPr>
          <p:spPr>
            <a:xfrm>
              <a:off x="6321805" y="1534311"/>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Technological </a:t>
              </a:r>
              <a:endParaRPr lang="en-GB" sz="1600" dirty="0">
                <a:latin typeface="Lato Light"/>
              </a:endParaRPr>
            </a:p>
          </p:txBody>
        </p:sp>
        <p:sp>
          <p:nvSpPr>
            <p:cNvPr id="5" name="TextBox 4">
              <a:extLst>
                <a:ext uri="{FF2B5EF4-FFF2-40B4-BE49-F238E27FC236}">
                  <a16:creationId xmlns:a16="http://schemas.microsoft.com/office/drawing/2014/main" id="{49FFB520-51D5-4E64-97D4-83416C945BA4}"/>
                </a:ext>
              </a:extLst>
            </p:cNvPr>
            <p:cNvSpPr txBox="1"/>
            <p:nvPr/>
          </p:nvSpPr>
          <p:spPr>
            <a:xfrm>
              <a:off x="6432400" y="2336236"/>
              <a:ext cx="3023779"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This covers areas such as R&amp;D activity , automation , technology , incentives and the pace of technological change.</a:t>
              </a:r>
            </a:p>
          </p:txBody>
        </p:sp>
      </p:grpSp>
      <p:grpSp>
        <p:nvGrpSpPr>
          <p:cNvPr id="11" name="Group 10">
            <a:extLst>
              <a:ext uri="{FF2B5EF4-FFF2-40B4-BE49-F238E27FC236}">
                <a16:creationId xmlns:a16="http://schemas.microsoft.com/office/drawing/2014/main" id="{DB58BB2B-DFA9-08F0-A811-4D391A71A8E1}"/>
              </a:ext>
            </a:extLst>
          </p:cNvPr>
          <p:cNvGrpSpPr/>
          <p:nvPr/>
        </p:nvGrpSpPr>
        <p:grpSpPr>
          <a:xfrm>
            <a:off x="4711040" y="3685278"/>
            <a:ext cx="3257780" cy="2180426"/>
            <a:chOff x="6351833" y="3766463"/>
            <a:chExt cx="3257780" cy="2180426"/>
          </a:xfrm>
        </p:grpSpPr>
        <p:sp>
          <p:nvSpPr>
            <p:cNvPr id="10" name="Rectangle 5">
              <a:extLst>
                <a:ext uri="{FF2B5EF4-FFF2-40B4-BE49-F238E27FC236}">
                  <a16:creationId xmlns:a16="http://schemas.microsoft.com/office/drawing/2014/main" id="{3F4FE3B2-CCF6-43F6-96C1-492F81C573B5}"/>
                </a:ext>
              </a:extLst>
            </p:cNvPr>
            <p:cNvSpPr>
              <a:spLocks noChangeArrowheads="1"/>
            </p:cNvSpPr>
            <p:nvPr/>
          </p:nvSpPr>
          <p:spPr bwMode="auto">
            <a:xfrm>
              <a:off x="6351833" y="3766463"/>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60" name="TextBox 59">
              <a:extLst>
                <a:ext uri="{FF2B5EF4-FFF2-40B4-BE49-F238E27FC236}">
                  <a16:creationId xmlns:a16="http://schemas.microsoft.com/office/drawing/2014/main" id="{75C6DC49-145A-422C-96D1-31CE7F278EF6}"/>
                </a:ext>
              </a:extLst>
            </p:cNvPr>
            <p:cNvSpPr txBox="1"/>
            <p:nvPr/>
          </p:nvSpPr>
          <p:spPr>
            <a:xfrm>
              <a:off x="6385722" y="3842139"/>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Sociological </a:t>
              </a:r>
              <a:endParaRPr lang="en-GB" sz="1600" dirty="0">
                <a:latin typeface="Lato Light"/>
              </a:endParaRPr>
            </a:p>
          </p:txBody>
        </p:sp>
        <p:sp>
          <p:nvSpPr>
            <p:cNvPr id="7" name="TextBox 6">
              <a:extLst>
                <a:ext uri="{FF2B5EF4-FFF2-40B4-BE49-F238E27FC236}">
                  <a16:creationId xmlns:a16="http://schemas.microsoft.com/office/drawing/2014/main" id="{883FB901-2A3F-4E15-80C8-63C9355B0DBD}"/>
                </a:ext>
              </a:extLst>
            </p:cNvPr>
            <p:cNvSpPr txBox="1"/>
            <p:nvPr/>
          </p:nvSpPr>
          <p:spPr>
            <a:xfrm>
              <a:off x="6552659" y="4423618"/>
              <a:ext cx="3056954"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This includes the cultural aspect and includes health , population , age distribution , career, employment , and emphasis on safety  </a:t>
              </a:r>
            </a:p>
          </p:txBody>
        </p:sp>
      </p:grpSp>
      <p:sp>
        <p:nvSpPr>
          <p:cNvPr id="2" name="TextBox 1">
            <a:extLst>
              <a:ext uri="{FF2B5EF4-FFF2-40B4-BE49-F238E27FC236}">
                <a16:creationId xmlns:a16="http://schemas.microsoft.com/office/drawing/2014/main" id="{AC100498-3D7C-448A-B656-CA6B79FA5F51}"/>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 Analysis </a:t>
            </a:r>
          </a:p>
          <a:p>
            <a:pPr defTabSz="435356">
              <a:defRPr/>
            </a:pPr>
            <a:r>
              <a:rPr lang="en-US" b="1" dirty="0">
                <a:solidFill>
                  <a:schemeClr val="bg1">
                    <a:lumMod val="50000"/>
                  </a:schemeClr>
                </a:solidFill>
                <a:latin typeface="Lato Light"/>
              </a:rPr>
              <a:t>PEST Analysis summary </a:t>
            </a:r>
            <a:endParaRPr kumimoji="0" lang="en-US" sz="1000" b="1" i="0" u="none" strike="noStrike" kern="1200" cap="none" spc="0" normalizeH="0" baseline="0" noProof="0" dirty="0">
              <a:ln>
                <a:noFill/>
              </a:ln>
              <a:solidFill>
                <a:schemeClr val="bg1">
                  <a:lumMod val="50000"/>
                </a:schemeClr>
              </a:solidFill>
              <a:effectLst/>
              <a:uLnTx/>
              <a:uFillTx/>
              <a:latin typeface="Lato Light"/>
            </a:endParaRPr>
          </a:p>
        </p:txBody>
      </p:sp>
      <p:pic>
        <p:nvPicPr>
          <p:cNvPr id="15" name="Picture 14" descr="Logo&#10;&#10;Description automatically generated">
            <a:extLst>
              <a:ext uri="{FF2B5EF4-FFF2-40B4-BE49-F238E27FC236}">
                <a16:creationId xmlns:a16="http://schemas.microsoft.com/office/drawing/2014/main" id="{A2C54CB0-E5AF-46D1-857F-EAC6D64C6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207973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0C06875-7C7B-3B47-8AC5-BDA5C60BB951}"/>
              </a:ext>
            </a:extLst>
          </p:cNvPr>
          <p:cNvGraphicFramePr>
            <a:graphicFrameLocks noGrp="1"/>
          </p:cNvGraphicFramePr>
          <p:nvPr/>
        </p:nvGraphicFramePr>
        <p:xfrm>
          <a:off x="1010776" y="1437515"/>
          <a:ext cx="7383380" cy="409956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algn="ctr"/>
                      <a:r>
                        <a:rPr lang="en-GB" sz="1400" dirty="0">
                          <a:latin typeface="Lato Light"/>
                        </a:rPr>
                        <a:t>Political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When is the country's next local, state, or national election? How could this change government or regional policy?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Who are the most likely contenders for power? What are their views on business policy, and on other policies that affect your organization?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Depending on the country, how well developed are property rights and the rule of law, and how widespread are corruption and organized crime? How are these situations likely to change, and how is this likely to affect you?</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Could any pending legislation or taxation changes affect your business, either positively or negatively?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will business regulation, along with any planned changes to it, affect your business? And is there a trend towards regulation or deregulation?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does government approach corporate policy, corporate social responsibility, environmental issues, and customer protection legislation? What impact does this have, and is it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likely timescale of proposed legislative changes?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political factors that are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sp>
        <p:nvSpPr>
          <p:cNvPr id="4" name="TextBox 3">
            <a:extLst>
              <a:ext uri="{FF2B5EF4-FFF2-40B4-BE49-F238E27FC236}">
                <a16:creationId xmlns:a16="http://schemas.microsoft.com/office/drawing/2014/main" id="{36ABE34F-08F1-4C49-667B-5F0F7D89203C}"/>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Political 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5" name="Picture 4" descr="Logo&#10;&#10;Description automatically generated">
            <a:extLst>
              <a:ext uri="{FF2B5EF4-FFF2-40B4-BE49-F238E27FC236}">
                <a16:creationId xmlns:a16="http://schemas.microsoft.com/office/drawing/2014/main" id="{4B7985E8-113F-BF05-940B-F5537D39B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6" name="Footer Placeholder 3">
            <a:extLst>
              <a:ext uri="{FF2B5EF4-FFF2-40B4-BE49-F238E27FC236}">
                <a16:creationId xmlns:a16="http://schemas.microsoft.com/office/drawing/2014/main" id="{FD1A960B-FD85-8A1B-FAE0-095ADA736357}"/>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64D2B64C-37E2-5C25-B967-945B6AADDE78}"/>
              </a:ext>
            </a:extLst>
          </p:cNvPr>
          <p:cNvGraphicFramePr>
            <a:graphicFrameLocks noGrp="1"/>
          </p:cNvGraphicFramePr>
          <p:nvPr/>
        </p:nvGraphicFramePr>
        <p:xfrm>
          <a:off x="8520158" y="2658138"/>
          <a:ext cx="2359588" cy="1280160"/>
        </p:xfrm>
        <a:graphic>
          <a:graphicData uri="http://schemas.openxmlformats.org/drawingml/2006/table">
            <a:tbl>
              <a:tblPr firstRow="1" bandRow="1">
                <a:tableStyleId>{5C22544A-7EE6-4342-B048-85BDC9FD1C3A}</a:tableStyleId>
              </a:tblPr>
              <a:tblGrid>
                <a:gridCol w="1179794">
                  <a:extLst>
                    <a:ext uri="{9D8B030D-6E8A-4147-A177-3AD203B41FA5}">
                      <a16:colId xmlns:a16="http://schemas.microsoft.com/office/drawing/2014/main" val="569854125"/>
                    </a:ext>
                  </a:extLst>
                </a:gridCol>
                <a:gridCol w="1179794">
                  <a:extLst>
                    <a:ext uri="{9D8B030D-6E8A-4147-A177-3AD203B41FA5}">
                      <a16:colId xmlns:a16="http://schemas.microsoft.com/office/drawing/2014/main" val="152518040"/>
                    </a:ext>
                  </a:extLst>
                </a:gridCol>
              </a:tblGrid>
              <a:tr h="288000">
                <a:tc gridSpan="2">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extLst>
                  <a:ext uri="{0D108BD9-81ED-4DB2-BD59-A6C34878D82A}">
                    <a16:rowId xmlns:a16="http://schemas.microsoft.com/office/drawing/2014/main" val="1080302564"/>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
        <p:nvSpPr>
          <p:cNvPr id="8" name="TextBox 7">
            <a:extLst>
              <a:ext uri="{FF2B5EF4-FFF2-40B4-BE49-F238E27FC236}">
                <a16:creationId xmlns:a16="http://schemas.microsoft.com/office/drawing/2014/main" id="{DF8943C0-6FD1-F749-E2BD-75B14FAD1705}"/>
              </a:ext>
            </a:extLst>
          </p:cNvPr>
          <p:cNvSpPr txBox="1"/>
          <p:nvPr/>
        </p:nvSpPr>
        <p:spPr>
          <a:xfrm>
            <a:off x="1726252" y="5580402"/>
            <a:ext cx="8058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Please consider political factors from a direct influence perspective as far as possible , which will impact the category and brand , you may relate this to Tobacco , Alcohol , Electric Vehicles and Green House Gases for instance . Similarly reach out to analyse the factors to consider when doing your political analysis. </a:t>
            </a:r>
          </a:p>
        </p:txBody>
      </p:sp>
      <p:pic>
        <p:nvPicPr>
          <p:cNvPr id="4098" name="Picture 2" descr="Protesters crowd simple black and white vector backview. One continuous line drawing, illustration, background. Continuous one line drawing, Activists protest. Political riot sign banners, people">
            <a:extLst>
              <a:ext uri="{FF2B5EF4-FFF2-40B4-BE49-F238E27FC236}">
                <a16:creationId xmlns:a16="http://schemas.microsoft.com/office/drawing/2014/main" id="{543732BD-238C-32F4-54A5-5025572ED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348" y="132460"/>
            <a:ext cx="2911001" cy="113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5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28E3BF4D-5338-CB6C-69E2-86CAC38AFEC6}"/>
              </a:ext>
            </a:extLst>
          </p:cNvPr>
          <p:cNvGraphicFramePr>
            <a:graphicFrameLocks noGrp="1"/>
          </p:cNvGraphicFramePr>
          <p:nvPr/>
        </p:nvGraphicFramePr>
        <p:xfrm>
          <a:off x="1322699" y="1762255"/>
          <a:ext cx="7344000" cy="2865120"/>
        </p:xfrm>
        <a:graphic>
          <a:graphicData uri="http://schemas.openxmlformats.org/drawingml/2006/table">
            <a:tbl>
              <a:tblPr firstRow="1" bandRow="1">
                <a:tableStyleId>{5C22544A-7EE6-4342-B048-85BDC9FD1C3A}</a:tableStyleId>
              </a:tblPr>
              <a:tblGrid>
                <a:gridCol w="518400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Economic Factors to Consider</a:t>
                      </a:r>
                      <a:endParaRPr lang="en-GB" sz="1400" b="0" dirty="0">
                        <a:latin typeface="Poppins" panose="00000500000000000000" pitchFamily="2" charset="0"/>
                        <a:ea typeface="Lato Light" panose="020F0502020204030203" pitchFamily="34" charset="0"/>
                        <a:cs typeface="Poppins" panose="00000500000000000000" pitchFamily="2" charset="0"/>
                      </a:endParaRP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stable is the current economy? Is it growing, stagnating, or declining?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key exchange rates stable, or do they tend to vary significantly?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customers' levels of disposable income rising or falling? How is this likely to change in the next few years?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unemployment rate? Will it be easy to build a skilled workforce? Or will it be expensive to hire skilled labour?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Do consumers and businesses have easy access to credit? If not, how will this affect your organization?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is globalization affecting the economic environment?</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economic factors that you should consider?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bl>
          </a:graphicData>
        </a:graphic>
      </p:graphicFrame>
      <p:sp>
        <p:nvSpPr>
          <p:cNvPr id="3" name="TextBox 2">
            <a:extLst>
              <a:ext uri="{FF2B5EF4-FFF2-40B4-BE49-F238E27FC236}">
                <a16:creationId xmlns:a16="http://schemas.microsoft.com/office/drawing/2014/main" id="{79AC98CE-C7CC-D1FE-15BE-97A640D2BA54}"/>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Economic 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B2004A14-F0BC-787A-97AD-DC5CA0E01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BAB3B8CF-000C-D36B-1547-753732D053A0}"/>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6" name="Table 4">
            <a:extLst>
              <a:ext uri="{FF2B5EF4-FFF2-40B4-BE49-F238E27FC236}">
                <a16:creationId xmlns:a16="http://schemas.microsoft.com/office/drawing/2014/main" id="{F6321EE5-4B5D-4E5E-865E-DF821D6C86A8}"/>
              </a:ext>
            </a:extLst>
          </p:cNvPr>
          <p:cNvGraphicFramePr>
            <a:graphicFrameLocks noGrp="1"/>
          </p:cNvGraphicFramePr>
          <p:nvPr/>
        </p:nvGraphicFramePr>
        <p:xfrm>
          <a:off x="8738076" y="2333398"/>
          <a:ext cx="2160000" cy="128016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569854125"/>
                    </a:ext>
                  </a:extLst>
                </a:gridCol>
                <a:gridCol w="1080000">
                  <a:extLst>
                    <a:ext uri="{9D8B030D-6E8A-4147-A177-3AD203B41FA5}">
                      <a16:colId xmlns:a16="http://schemas.microsoft.com/office/drawing/2014/main" val="152518040"/>
                    </a:ext>
                  </a:extLst>
                </a:gridCol>
              </a:tblGrid>
              <a:tr h="288000">
                <a:tc gridSpan="2">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extLst>
                  <a:ext uri="{0D108BD9-81ED-4DB2-BD59-A6C34878D82A}">
                    <a16:rowId xmlns:a16="http://schemas.microsoft.com/office/drawing/2014/main" val="1080302564"/>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
        <p:nvSpPr>
          <p:cNvPr id="8" name="TextBox 7">
            <a:extLst>
              <a:ext uri="{FF2B5EF4-FFF2-40B4-BE49-F238E27FC236}">
                <a16:creationId xmlns:a16="http://schemas.microsoft.com/office/drawing/2014/main" id="{DA24DAB1-3952-7ECD-AF28-D15534C4E719}"/>
              </a:ext>
            </a:extLst>
          </p:cNvPr>
          <p:cNvSpPr txBox="1"/>
          <p:nvPr/>
        </p:nvSpPr>
        <p:spPr>
          <a:xfrm>
            <a:off x="1833075" y="4708731"/>
            <a:ext cx="8058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Please consider political factors from a direct influence perspective as far as possible , which will impact the category and brand , you may relate this to Tobacco , Alcohol , Electric Vehicles and Green House Gases for instance . Similarly reach out to analyse the factors to consider when doing your political analysis. </a:t>
            </a:r>
          </a:p>
        </p:txBody>
      </p:sp>
      <p:pic>
        <p:nvPicPr>
          <p:cNvPr id="3074" name="Picture 2" descr="Financial chart with arrows going up">
            <a:extLst>
              <a:ext uri="{FF2B5EF4-FFF2-40B4-BE49-F238E27FC236}">
                <a16:creationId xmlns:a16="http://schemas.microsoft.com/office/drawing/2014/main" id="{DA7E3D3F-154A-90E1-843D-C933958D4A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73038" y="104527"/>
            <a:ext cx="2765277" cy="153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7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1755</Words>
  <Application>Microsoft Office PowerPoint</Application>
  <PresentationFormat>Widescreen</PresentationFormat>
  <Paragraphs>275</Paragraphs>
  <Slides>12</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12</vt:i4>
      </vt:variant>
    </vt:vector>
  </HeadingPairs>
  <TitlesOfParts>
    <vt:vector size="26" baseType="lpstr">
      <vt:lpstr>-apple-system</vt:lpstr>
      <vt:lpstr>Arial</vt:lpstr>
      <vt:lpstr>Arial</vt:lpstr>
      <vt:lpstr>Calibri</vt:lpstr>
      <vt:lpstr>Calibri Light</vt:lpstr>
      <vt:lpstr>Inter</vt:lpstr>
      <vt:lpstr>Lato Light</vt:lpstr>
      <vt:lpstr>Lato Light</vt:lpstr>
      <vt:lpstr>Poppins</vt:lpstr>
      <vt:lpstr>Office Theme</vt:lpstr>
      <vt:lpstr>1_Office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15</cp:revision>
  <dcterms:created xsi:type="dcterms:W3CDTF">2020-08-28T12:51:24Z</dcterms:created>
  <dcterms:modified xsi:type="dcterms:W3CDTF">2023-05-25T08:59:28Z</dcterms:modified>
</cp:coreProperties>
</file>