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3" r:id="rId7"/>
  </p:sldMasterIdLst>
  <p:notesMasterIdLst>
    <p:notesMasterId r:id="rId33"/>
  </p:notesMasterIdLst>
  <p:sldIdLst>
    <p:sldId id="4212" r:id="rId8"/>
    <p:sldId id="4568" r:id="rId9"/>
    <p:sldId id="4412" r:id="rId10"/>
    <p:sldId id="3965" r:id="rId11"/>
    <p:sldId id="3968" r:id="rId12"/>
    <p:sldId id="4566" r:id="rId13"/>
    <p:sldId id="4213" r:id="rId14"/>
    <p:sldId id="4132" r:id="rId15"/>
    <p:sldId id="4115" r:id="rId16"/>
    <p:sldId id="3808" r:id="rId17"/>
    <p:sldId id="4099" r:id="rId18"/>
    <p:sldId id="4084" r:id="rId19"/>
    <p:sldId id="3839" r:id="rId20"/>
    <p:sldId id="4073" r:id="rId21"/>
    <p:sldId id="4047" r:id="rId22"/>
    <p:sldId id="4235" r:id="rId23"/>
    <p:sldId id="4229" r:id="rId24"/>
    <p:sldId id="4230" r:id="rId25"/>
    <p:sldId id="4231" r:id="rId26"/>
    <p:sldId id="4232" r:id="rId27"/>
    <p:sldId id="4233" r:id="rId28"/>
    <p:sldId id="4234" r:id="rId29"/>
    <p:sldId id="4051" r:id="rId30"/>
    <p:sldId id="4413" r:id="rId31"/>
    <p:sldId id="45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chakravarthi" initials="sc" lastIdx="2" clrIdx="0">
    <p:extLst>
      <p:ext uri="{19B8F6BF-5375-455C-9EA6-DF929625EA0E}">
        <p15:presenceInfo xmlns:p15="http://schemas.microsoft.com/office/powerpoint/2012/main" userId="d5120c10f3c850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9A3"/>
    <a:srgbClr val="2A4A8B"/>
    <a:srgbClr val="23CBB7"/>
    <a:srgbClr val="348E98"/>
    <a:srgbClr val="48C13F"/>
    <a:srgbClr val="215B61"/>
    <a:srgbClr val="3E8E4B"/>
    <a:srgbClr val="EC6540"/>
    <a:srgbClr val="E9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6525E-DD08-49A7-876F-9D76F0F6C47B}" v="84" dt="2023-02-21T07:40:54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55D6525E-DD08-49A7-876F-9D76F0F6C47B}"/>
    <pc:docChg chg="undo custSel addSld delSld modSld sldOrd">
      <pc:chgData name="Sudarshan Chakravarthi" userId="9632d19e-631d-46a5-9e9a-d9cc496f17d0" providerId="ADAL" clId="{55D6525E-DD08-49A7-876F-9D76F0F6C47B}" dt="2023-02-21T07:41:00.105" v="2421" actId="47"/>
      <pc:docMkLst>
        <pc:docMk/>
      </pc:docMkLst>
      <pc:sldChg chg="add del">
        <pc:chgData name="Sudarshan Chakravarthi" userId="9632d19e-631d-46a5-9e9a-d9cc496f17d0" providerId="ADAL" clId="{55D6525E-DD08-49A7-876F-9D76F0F6C47B}" dt="2022-08-14T08:50:10.854" v="823" actId="47"/>
        <pc:sldMkLst>
          <pc:docMk/>
          <pc:sldMk cId="399693325" sldId="258"/>
        </pc:sldMkLst>
      </pc:sldChg>
      <pc:sldChg chg="add del">
        <pc:chgData name="Sudarshan Chakravarthi" userId="9632d19e-631d-46a5-9e9a-d9cc496f17d0" providerId="ADAL" clId="{55D6525E-DD08-49A7-876F-9D76F0F6C47B}" dt="2022-08-13T12:47:48.430" v="21" actId="2696"/>
        <pc:sldMkLst>
          <pc:docMk/>
          <pc:sldMk cId="3106920987" sldId="258"/>
        </pc:sldMkLst>
      </pc:sldChg>
      <pc:sldChg chg="add del">
        <pc:chgData name="Sudarshan Chakravarthi" userId="9632d19e-631d-46a5-9e9a-d9cc496f17d0" providerId="ADAL" clId="{55D6525E-DD08-49A7-876F-9D76F0F6C47B}" dt="2022-08-14T08:50:09.905" v="822" actId="47"/>
        <pc:sldMkLst>
          <pc:docMk/>
          <pc:sldMk cId="872580796" sldId="259"/>
        </pc:sldMkLst>
      </pc:sldChg>
      <pc:sldChg chg="add del">
        <pc:chgData name="Sudarshan Chakravarthi" userId="9632d19e-631d-46a5-9e9a-d9cc496f17d0" providerId="ADAL" clId="{55D6525E-DD08-49A7-876F-9D76F0F6C47B}" dt="2022-08-13T12:47:48.430" v="21" actId="2696"/>
        <pc:sldMkLst>
          <pc:docMk/>
          <pc:sldMk cId="2357397246" sldId="259"/>
        </pc:sldMkLst>
      </pc:sldChg>
      <pc:sldChg chg="del ord">
        <pc:chgData name="Sudarshan Chakravarthi" userId="9632d19e-631d-46a5-9e9a-d9cc496f17d0" providerId="ADAL" clId="{55D6525E-DD08-49A7-876F-9D76F0F6C47B}" dt="2022-08-14T09:04:06.557" v="2116" actId="47"/>
        <pc:sldMkLst>
          <pc:docMk/>
          <pc:sldMk cId="853109081" sldId="261"/>
        </pc:sldMkLst>
      </pc:sldChg>
      <pc:sldChg chg="modSp mod ord">
        <pc:chgData name="Sudarshan Chakravarthi" userId="9632d19e-631d-46a5-9e9a-d9cc496f17d0" providerId="ADAL" clId="{55D6525E-DD08-49A7-876F-9D76F0F6C47B}" dt="2022-08-28T05:35:19.752" v="2349" actId="6549"/>
        <pc:sldMkLst>
          <pc:docMk/>
          <pc:sldMk cId="1049646376" sldId="3808"/>
        </pc:sldMkLst>
        <pc:spChg chg="mod">
          <ac:chgData name="Sudarshan Chakravarthi" userId="9632d19e-631d-46a5-9e9a-d9cc496f17d0" providerId="ADAL" clId="{55D6525E-DD08-49A7-876F-9D76F0F6C47B}" dt="2022-08-13T16:46:24.982" v="509" actId="6549"/>
          <ac:spMkLst>
            <pc:docMk/>
            <pc:sldMk cId="1049646376" sldId="3808"/>
            <ac:spMk id="7" creationId="{75611E0B-0240-4776-802D-A27C412AF2E8}"/>
          </ac:spMkLst>
        </pc:spChg>
        <pc:graphicFrameChg chg="mod modGraphic">
          <ac:chgData name="Sudarshan Chakravarthi" userId="9632d19e-631d-46a5-9e9a-d9cc496f17d0" providerId="ADAL" clId="{55D6525E-DD08-49A7-876F-9D76F0F6C47B}" dt="2022-08-28T05:35:19.752" v="2349" actId="6549"/>
          <ac:graphicFrameMkLst>
            <pc:docMk/>
            <pc:sldMk cId="1049646376" sldId="3808"/>
            <ac:graphicFrameMk id="4" creationId="{F43962DE-A83C-47FB-832D-D652E211A1F7}"/>
          </ac:graphicFrameMkLst>
        </pc:graphicFrameChg>
      </pc:sldChg>
      <pc:sldChg chg="modSp mod ord">
        <pc:chgData name="Sudarshan Chakravarthi" userId="9632d19e-631d-46a5-9e9a-d9cc496f17d0" providerId="ADAL" clId="{55D6525E-DD08-49A7-876F-9D76F0F6C47B}" dt="2022-08-14T09:05:14.571" v="2137"/>
        <pc:sldMkLst>
          <pc:docMk/>
          <pc:sldMk cId="4008473177" sldId="3839"/>
        </pc:sldMkLst>
        <pc:spChg chg="mod">
          <ac:chgData name="Sudarshan Chakravarthi" userId="9632d19e-631d-46a5-9e9a-d9cc496f17d0" providerId="ADAL" clId="{55D6525E-DD08-49A7-876F-9D76F0F6C47B}" dt="2022-08-14T09:05:14.571" v="2137"/>
          <ac:spMkLst>
            <pc:docMk/>
            <pc:sldMk cId="4008473177" sldId="3839"/>
            <ac:spMk id="2" creationId="{A73B0CA7-AD4C-4C35-ABC8-1D0A277A23AC}"/>
          </ac:spMkLst>
        </pc:spChg>
      </pc:sldChg>
      <pc:sldChg chg="del">
        <pc:chgData name="Sudarshan Chakravarthi" userId="9632d19e-631d-46a5-9e9a-d9cc496f17d0" providerId="ADAL" clId="{55D6525E-DD08-49A7-876F-9D76F0F6C47B}" dt="2022-08-13T12:50:25.055" v="66" actId="47"/>
        <pc:sldMkLst>
          <pc:docMk/>
          <pc:sldMk cId="4210629588" sldId="3849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2866303775" sldId="3858"/>
        </pc:sldMkLst>
      </pc:sldChg>
      <pc:sldChg chg="del ord">
        <pc:chgData name="Sudarshan Chakravarthi" userId="9632d19e-631d-46a5-9e9a-d9cc496f17d0" providerId="ADAL" clId="{55D6525E-DD08-49A7-876F-9D76F0F6C47B}" dt="2022-08-14T09:03:44.520" v="2114" actId="47"/>
        <pc:sldMkLst>
          <pc:docMk/>
          <pc:sldMk cId="3061831939" sldId="3861"/>
        </pc:sldMkLst>
      </pc:sldChg>
      <pc:sldChg chg="del ord">
        <pc:chgData name="Sudarshan Chakravarthi" userId="9632d19e-631d-46a5-9e9a-d9cc496f17d0" providerId="ADAL" clId="{55D6525E-DD08-49A7-876F-9D76F0F6C47B}" dt="2022-08-14T09:03:45.743" v="2115" actId="47"/>
        <pc:sldMkLst>
          <pc:docMk/>
          <pc:sldMk cId="1677576713" sldId="3862"/>
        </pc:sldMkLst>
      </pc:sldChg>
      <pc:sldChg chg="del">
        <pc:chgData name="Sudarshan Chakravarthi" userId="9632d19e-631d-46a5-9e9a-d9cc496f17d0" providerId="ADAL" clId="{55D6525E-DD08-49A7-876F-9D76F0F6C47B}" dt="2022-08-13T12:50:22.461" v="65" actId="47"/>
        <pc:sldMkLst>
          <pc:docMk/>
          <pc:sldMk cId="3871989677" sldId="3863"/>
        </pc:sldMkLst>
      </pc:sldChg>
      <pc:sldChg chg="add del">
        <pc:chgData name="Sudarshan Chakravarthi" userId="9632d19e-631d-46a5-9e9a-d9cc496f17d0" providerId="ADAL" clId="{55D6525E-DD08-49A7-876F-9D76F0F6C47B}" dt="2022-08-13T12:52:20.582" v="131" actId="47"/>
        <pc:sldMkLst>
          <pc:docMk/>
          <pc:sldMk cId="2812969886" sldId="3964"/>
        </pc:sldMkLst>
      </pc:sldChg>
      <pc:sldChg chg="add">
        <pc:chgData name="Sudarshan Chakravarthi" userId="9632d19e-631d-46a5-9e9a-d9cc496f17d0" providerId="ADAL" clId="{55D6525E-DD08-49A7-876F-9D76F0F6C47B}" dt="2023-01-20T18:56:29.811" v="2399"/>
        <pc:sldMkLst>
          <pc:docMk/>
          <pc:sldMk cId="3097043110" sldId="3965"/>
        </pc:sldMkLst>
      </pc:sldChg>
      <pc:sldChg chg="add">
        <pc:chgData name="Sudarshan Chakravarthi" userId="9632d19e-631d-46a5-9e9a-d9cc496f17d0" providerId="ADAL" clId="{55D6525E-DD08-49A7-876F-9D76F0F6C47B}" dt="2023-01-20T18:56:29.811" v="2399"/>
        <pc:sldMkLst>
          <pc:docMk/>
          <pc:sldMk cId="4149201057" sldId="3968"/>
        </pc:sldMkLst>
      </pc:sldChg>
      <pc:sldChg chg="modSp mod ord">
        <pc:chgData name="Sudarshan Chakravarthi" userId="9632d19e-631d-46a5-9e9a-d9cc496f17d0" providerId="ADAL" clId="{55D6525E-DD08-49A7-876F-9D76F0F6C47B}" dt="2022-08-14T09:06:01.663" v="2147"/>
        <pc:sldMkLst>
          <pc:docMk/>
          <pc:sldMk cId="2608341058" sldId="4047"/>
        </pc:sldMkLst>
        <pc:spChg chg="mod">
          <ac:chgData name="Sudarshan Chakravarthi" userId="9632d19e-631d-46a5-9e9a-d9cc496f17d0" providerId="ADAL" clId="{55D6525E-DD08-49A7-876F-9D76F0F6C47B}" dt="2022-08-14T09:05:30.797" v="2139"/>
          <ac:spMkLst>
            <pc:docMk/>
            <pc:sldMk cId="2608341058" sldId="4047"/>
            <ac:spMk id="87" creationId="{4B1DE10A-3575-4CE8-B9CD-9FB2CA3AEED1}"/>
          </ac:spMkLst>
        </pc:spChg>
      </pc:sldChg>
      <pc:sldChg chg="del ord">
        <pc:chgData name="Sudarshan Chakravarthi" userId="9632d19e-631d-46a5-9e9a-d9cc496f17d0" providerId="ADAL" clId="{55D6525E-DD08-49A7-876F-9D76F0F6C47B}" dt="2022-08-14T09:04:23.514" v="2119" actId="47"/>
        <pc:sldMkLst>
          <pc:docMk/>
          <pc:sldMk cId="3729215013" sldId="4049"/>
        </pc:sldMkLst>
      </pc:sldChg>
      <pc:sldChg chg="del ord">
        <pc:chgData name="Sudarshan Chakravarthi" userId="9632d19e-631d-46a5-9e9a-d9cc496f17d0" providerId="ADAL" clId="{55D6525E-DD08-49A7-876F-9D76F0F6C47B}" dt="2022-08-14T09:04:07.752" v="2117" actId="47"/>
        <pc:sldMkLst>
          <pc:docMk/>
          <pc:sldMk cId="3301685939" sldId="4050"/>
        </pc:sldMkLst>
      </pc:sldChg>
      <pc:sldChg chg="modSp mod ord">
        <pc:chgData name="Sudarshan Chakravarthi" userId="9632d19e-631d-46a5-9e9a-d9cc496f17d0" providerId="ADAL" clId="{55D6525E-DD08-49A7-876F-9D76F0F6C47B}" dt="2022-08-14T09:05:47.248" v="2145" actId="1076"/>
        <pc:sldMkLst>
          <pc:docMk/>
          <pc:sldMk cId="2492135582" sldId="4051"/>
        </pc:sldMkLst>
        <pc:spChg chg="mod">
          <ac:chgData name="Sudarshan Chakravarthi" userId="9632d19e-631d-46a5-9e9a-d9cc496f17d0" providerId="ADAL" clId="{55D6525E-DD08-49A7-876F-9D76F0F6C47B}" dt="2022-08-14T09:05:47.248" v="2145" actId="1076"/>
          <ac:spMkLst>
            <pc:docMk/>
            <pc:sldMk cId="2492135582" sldId="4051"/>
            <ac:spMk id="3" creationId="{5B4E1EFE-3999-46E2-8657-94CAF83811F5}"/>
          </ac:spMkLst>
        </pc:spChg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2745653430" sldId="4057"/>
        </pc:sldMkLst>
      </pc:sldChg>
      <pc:sldChg chg="add del">
        <pc:chgData name="Sudarshan Chakravarthi" userId="9632d19e-631d-46a5-9e9a-d9cc496f17d0" providerId="ADAL" clId="{55D6525E-DD08-49A7-876F-9D76F0F6C47B}" dt="2022-08-13T12:52:16.972" v="128" actId="47"/>
        <pc:sldMkLst>
          <pc:docMk/>
          <pc:sldMk cId="562381161" sldId="4058"/>
        </pc:sldMkLst>
      </pc:sldChg>
      <pc:sldChg chg="del">
        <pc:chgData name="Sudarshan Chakravarthi" userId="9632d19e-631d-46a5-9e9a-d9cc496f17d0" providerId="ADAL" clId="{55D6525E-DD08-49A7-876F-9D76F0F6C47B}" dt="2022-08-13T12:51:08.350" v="77" actId="47"/>
        <pc:sldMkLst>
          <pc:docMk/>
          <pc:sldMk cId="1379040972" sldId="4060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4006499500" sldId="4062"/>
        </pc:sldMkLst>
      </pc:sldChg>
      <pc:sldChg chg="add del">
        <pc:chgData name="Sudarshan Chakravarthi" userId="9632d19e-631d-46a5-9e9a-d9cc496f17d0" providerId="ADAL" clId="{55D6525E-DD08-49A7-876F-9D76F0F6C47B}" dt="2022-08-13T12:51:37.033" v="102" actId="47"/>
        <pc:sldMkLst>
          <pc:docMk/>
          <pc:sldMk cId="1875476284" sldId="4063"/>
        </pc:sldMkLst>
      </pc:sldChg>
      <pc:sldChg chg="add del">
        <pc:chgData name="Sudarshan Chakravarthi" userId="9632d19e-631d-46a5-9e9a-d9cc496f17d0" providerId="ADAL" clId="{55D6525E-DD08-49A7-876F-9D76F0F6C47B}" dt="2022-08-13T12:51:45.822" v="110" actId="47"/>
        <pc:sldMkLst>
          <pc:docMk/>
          <pc:sldMk cId="3140684896" sldId="4065"/>
        </pc:sldMkLst>
      </pc:sldChg>
      <pc:sldChg chg="add del">
        <pc:chgData name="Sudarshan Chakravarthi" userId="9632d19e-631d-46a5-9e9a-d9cc496f17d0" providerId="ADAL" clId="{55D6525E-DD08-49A7-876F-9D76F0F6C47B}" dt="2022-08-13T12:51:46.437" v="111" actId="47"/>
        <pc:sldMkLst>
          <pc:docMk/>
          <pc:sldMk cId="1883383201" sldId="4066"/>
        </pc:sldMkLst>
      </pc:sldChg>
      <pc:sldChg chg="del">
        <pc:chgData name="Sudarshan Chakravarthi" userId="9632d19e-631d-46a5-9e9a-d9cc496f17d0" providerId="ADAL" clId="{55D6525E-DD08-49A7-876F-9D76F0F6C47B}" dt="2022-08-13T12:51:09.250" v="78" actId="47"/>
        <pc:sldMkLst>
          <pc:docMk/>
          <pc:sldMk cId="2132400876" sldId="4069"/>
        </pc:sldMkLst>
      </pc:sldChg>
      <pc:sldChg chg="del">
        <pc:chgData name="Sudarshan Chakravarthi" userId="9632d19e-631d-46a5-9e9a-d9cc496f17d0" providerId="ADAL" clId="{55D6525E-DD08-49A7-876F-9D76F0F6C47B}" dt="2022-08-13T12:51:10.193" v="79" actId="47"/>
        <pc:sldMkLst>
          <pc:docMk/>
          <pc:sldMk cId="2575818051" sldId="4070"/>
        </pc:sldMkLst>
      </pc:sldChg>
      <pc:sldChg chg="add del">
        <pc:chgData name="Sudarshan Chakravarthi" userId="9632d19e-631d-46a5-9e9a-d9cc496f17d0" providerId="ADAL" clId="{55D6525E-DD08-49A7-876F-9D76F0F6C47B}" dt="2022-08-13T12:52:14.393" v="126" actId="47"/>
        <pc:sldMkLst>
          <pc:docMk/>
          <pc:sldMk cId="359903502" sldId="4072"/>
        </pc:sldMkLst>
      </pc:sldChg>
      <pc:sldChg chg="delSp modSp add mod ord">
        <pc:chgData name="Sudarshan Chakravarthi" userId="9632d19e-631d-46a5-9e9a-d9cc496f17d0" providerId="ADAL" clId="{55D6525E-DD08-49A7-876F-9D76F0F6C47B}" dt="2022-08-14T09:06:03.810" v="2149"/>
        <pc:sldMkLst>
          <pc:docMk/>
          <pc:sldMk cId="2102761946" sldId="4073"/>
        </pc:sldMkLst>
        <pc:spChg chg="mod">
          <ac:chgData name="Sudarshan Chakravarthi" userId="9632d19e-631d-46a5-9e9a-d9cc496f17d0" providerId="ADAL" clId="{55D6525E-DD08-49A7-876F-9D76F0F6C47B}" dt="2022-08-14T09:04:53.524" v="2135" actId="6549"/>
          <ac:spMkLst>
            <pc:docMk/>
            <pc:sldMk cId="2102761946" sldId="4073"/>
            <ac:spMk id="4" creationId="{0533C21B-5569-4C76-82BA-49AE5DBE871D}"/>
          </ac:spMkLst>
        </pc:spChg>
        <pc:spChg chg="del">
          <ac:chgData name="Sudarshan Chakravarthi" userId="9632d19e-631d-46a5-9e9a-d9cc496f17d0" providerId="ADAL" clId="{55D6525E-DD08-49A7-876F-9D76F0F6C47B}" dt="2022-08-14T09:04:41.945" v="2120" actId="478"/>
          <ac:spMkLst>
            <pc:docMk/>
            <pc:sldMk cId="2102761946" sldId="4073"/>
            <ac:spMk id="9" creationId="{27B29C46-816E-4C62-8FA8-55F6DCEC5E0F}"/>
          </ac:spMkLst>
        </pc:spChg>
      </pc:sldChg>
      <pc:sldChg chg="add del">
        <pc:chgData name="Sudarshan Chakravarthi" userId="9632d19e-631d-46a5-9e9a-d9cc496f17d0" providerId="ADAL" clId="{55D6525E-DD08-49A7-876F-9D76F0F6C47B}" dt="2022-08-13T12:51:59.414" v="115" actId="47"/>
        <pc:sldMkLst>
          <pc:docMk/>
          <pc:sldMk cId="76825831" sldId="4074"/>
        </pc:sldMkLst>
      </pc:sldChg>
      <pc:sldChg chg="add del">
        <pc:chgData name="Sudarshan Chakravarthi" userId="9632d19e-631d-46a5-9e9a-d9cc496f17d0" providerId="ADAL" clId="{55D6525E-DD08-49A7-876F-9D76F0F6C47B}" dt="2022-08-13T12:52:00.251" v="116" actId="47"/>
        <pc:sldMkLst>
          <pc:docMk/>
          <pc:sldMk cId="1195371069" sldId="4075"/>
        </pc:sldMkLst>
      </pc:sldChg>
      <pc:sldChg chg="add del">
        <pc:chgData name="Sudarshan Chakravarthi" userId="9632d19e-631d-46a5-9e9a-d9cc496f17d0" providerId="ADAL" clId="{55D6525E-DD08-49A7-876F-9D76F0F6C47B}" dt="2022-08-13T12:52:02.965" v="118" actId="47"/>
        <pc:sldMkLst>
          <pc:docMk/>
          <pc:sldMk cId="684208034" sldId="4078"/>
        </pc:sldMkLst>
      </pc:sldChg>
      <pc:sldChg chg="add del">
        <pc:chgData name="Sudarshan Chakravarthi" userId="9632d19e-631d-46a5-9e9a-d9cc496f17d0" providerId="ADAL" clId="{55D6525E-DD08-49A7-876F-9D76F0F6C47B}" dt="2022-08-13T12:52:07.574" v="121" actId="47"/>
        <pc:sldMkLst>
          <pc:docMk/>
          <pc:sldMk cId="1308166260" sldId="4079"/>
        </pc:sldMkLst>
      </pc:sldChg>
      <pc:sldChg chg="addSp modSp mod ord">
        <pc:chgData name="Sudarshan Chakravarthi" userId="9632d19e-631d-46a5-9e9a-d9cc496f17d0" providerId="ADAL" clId="{55D6525E-DD08-49A7-876F-9D76F0F6C47B}" dt="2022-08-14T09:03:30.391" v="2113" actId="20577"/>
        <pc:sldMkLst>
          <pc:docMk/>
          <pc:sldMk cId="2932159274" sldId="4084"/>
        </pc:sldMkLst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2" creationId="{DB81A88B-0D10-4026-994F-967A19E586DB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7" creationId="{5FB69D06-7731-4851-A08B-32CFFFA8F106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9" creationId="{79783BB7-5CE5-41CA-B7B4-073400E1E82F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13" creationId="{C0056DAD-9823-4086-A4BF-FEA6B1922F92}"/>
          </ac:spMkLst>
        </pc:spChg>
        <pc:spChg chg="add mod">
          <ac:chgData name="Sudarshan Chakravarthi" userId="9632d19e-631d-46a5-9e9a-d9cc496f17d0" providerId="ADAL" clId="{55D6525E-DD08-49A7-876F-9D76F0F6C47B}" dt="2022-08-13T16:48:32.269" v="645" actId="403"/>
          <ac:spMkLst>
            <pc:docMk/>
            <pc:sldMk cId="2932159274" sldId="4084"/>
            <ac:spMk id="14" creationId="{0A85FF8C-93F6-00E5-337B-BAC5C6EE8776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15" creationId="{61127AD8-803F-48B2-966B-2F142D960F00}"/>
          </ac:spMkLst>
        </pc:spChg>
        <pc:spChg chg="add mod">
          <ac:chgData name="Sudarshan Chakravarthi" userId="9632d19e-631d-46a5-9e9a-d9cc496f17d0" providerId="ADAL" clId="{55D6525E-DD08-49A7-876F-9D76F0F6C47B}" dt="2022-08-14T09:03:20.837" v="2111" actId="2085"/>
          <ac:spMkLst>
            <pc:docMk/>
            <pc:sldMk cId="2932159274" sldId="4084"/>
            <ac:spMk id="16" creationId="{1199F8B5-9588-D860-EBB5-E0FDD345CBEB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17" creationId="{DA9F9303-4939-4C55-A082-51D329C63564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19" creationId="{71362A0C-4C39-473E-AFCC-337DC15E1C0B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21" creationId="{BA349564-E4F1-4360-9028-AF11924C74F5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23" creationId="{E528D322-2B43-4A27-8D55-421B01C5690C}"/>
          </ac:spMkLst>
        </pc:spChg>
        <pc:spChg chg="mod">
          <ac:chgData name="Sudarshan Chakravarthi" userId="9632d19e-631d-46a5-9e9a-d9cc496f17d0" providerId="ADAL" clId="{55D6525E-DD08-49A7-876F-9D76F0F6C47B}" dt="2022-08-13T16:47:28.657" v="571" actId="1076"/>
          <ac:spMkLst>
            <pc:docMk/>
            <pc:sldMk cId="2932159274" sldId="4084"/>
            <ac:spMk id="25" creationId="{6F3FD81A-5177-4AC7-9928-2DE5D0F9C4EF}"/>
          </ac:spMkLst>
        </pc:spChg>
        <pc:spChg chg="mod">
          <ac:chgData name="Sudarshan Chakravarthi" userId="9632d19e-631d-46a5-9e9a-d9cc496f17d0" providerId="ADAL" clId="{55D6525E-DD08-49A7-876F-9D76F0F6C47B}" dt="2022-08-13T16:47:38.498" v="573" actId="164"/>
          <ac:spMkLst>
            <pc:docMk/>
            <pc:sldMk cId="2932159274" sldId="4084"/>
            <ac:spMk id="29" creationId="{2C1E520E-D329-4A94-90A1-997C31ACF67E}"/>
          </ac:spMkLst>
        </pc:spChg>
        <pc:spChg chg="mod">
          <ac:chgData name="Sudarshan Chakravarthi" userId="9632d19e-631d-46a5-9e9a-d9cc496f17d0" providerId="ADAL" clId="{55D6525E-DD08-49A7-876F-9D76F0F6C47B}" dt="2022-08-14T09:03:30.391" v="2113" actId="20577"/>
          <ac:spMkLst>
            <pc:docMk/>
            <pc:sldMk cId="2932159274" sldId="4084"/>
            <ac:spMk id="37" creationId="{3F806948-6682-4173-A9AF-34B4D606BC47}"/>
          </ac:spMkLst>
        </pc:spChg>
        <pc:spChg chg="mod">
          <ac:chgData name="Sudarshan Chakravarthi" userId="9632d19e-631d-46a5-9e9a-d9cc496f17d0" providerId="ADAL" clId="{55D6525E-DD08-49A7-876F-9D76F0F6C47B}" dt="2022-08-13T16:47:31.009" v="572" actId="1076"/>
          <ac:spMkLst>
            <pc:docMk/>
            <pc:sldMk cId="2932159274" sldId="4084"/>
            <ac:spMk id="39" creationId="{D1648346-9155-4031-97C3-61E7714FD8D5}"/>
          </ac:spMkLst>
        </pc:spChg>
        <pc:spChg chg="mod">
          <ac:chgData name="Sudarshan Chakravarthi" userId="9632d19e-631d-46a5-9e9a-d9cc496f17d0" providerId="ADAL" clId="{55D6525E-DD08-49A7-876F-9D76F0F6C47B}" dt="2022-08-13T16:47:22.674" v="569" actId="1076"/>
          <ac:spMkLst>
            <pc:docMk/>
            <pc:sldMk cId="2932159274" sldId="4084"/>
            <ac:spMk id="56" creationId="{CACACBAE-1D19-4C53-8915-7865787813B1}"/>
          </ac:spMkLst>
        </pc:spChg>
        <pc:grpChg chg="add mod">
          <ac:chgData name="Sudarshan Chakravarthi" userId="9632d19e-631d-46a5-9e9a-d9cc496f17d0" providerId="ADAL" clId="{55D6525E-DD08-49A7-876F-9D76F0F6C47B}" dt="2022-08-13T16:47:41.778" v="591" actId="1038"/>
          <ac:grpSpMkLst>
            <pc:docMk/>
            <pc:sldMk cId="2932159274" sldId="4084"/>
            <ac:grpSpMk id="12" creationId="{E924A613-EFB9-7CE2-98F0-71BA3043AE48}"/>
          </ac:grpSpMkLst>
        </pc:grpChg>
        <pc:grpChg chg="mod">
          <ac:chgData name="Sudarshan Chakravarthi" userId="9632d19e-631d-46a5-9e9a-d9cc496f17d0" providerId="ADAL" clId="{55D6525E-DD08-49A7-876F-9D76F0F6C47B}" dt="2022-08-13T16:47:26.442" v="570" actId="1076"/>
          <ac:grpSpMkLst>
            <pc:docMk/>
            <pc:sldMk cId="2932159274" sldId="4084"/>
            <ac:grpSpMk id="58" creationId="{09FAF910-2C4D-460D-BA03-F9D90AC61A6F}"/>
          </ac:grpSpMkLst>
        </pc:grpChg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3492172806" sldId="4085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3912022826" sldId="4089"/>
        </pc:sldMkLst>
      </pc:sldChg>
      <pc:sldChg chg="add del">
        <pc:chgData name="Sudarshan Chakravarthi" userId="9632d19e-631d-46a5-9e9a-d9cc496f17d0" providerId="ADAL" clId="{55D6525E-DD08-49A7-876F-9D76F0F6C47B}" dt="2022-08-13T12:51:40.844" v="106" actId="47"/>
        <pc:sldMkLst>
          <pc:docMk/>
          <pc:sldMk cId="477475639" sldId="4090"/>
        </pc:sldMkLst>
      </pc:sldChg>
      <pc:sldChg chg="add del">
        <pc:chgData name="Sudarshan Chakravarthi" userId="9632d19e-631d-46a5-9e9a-d9cc496f17d0" providerId="ADAL" clId="{55D6525E-DD08-49A7-876F-9D76F0F6C47B}" dt="2022-08-13T12:52:03.562" v="119" actId="47"/>
        <pc:sldMkLst>
          <pc:docMk/>
          <pc:sldMk cId="3078498460" sldId="4091"/>
        </pc:sldMkLst>
      </pc:sldChg>
      <pc:sldChg chg="add del">
        <pc:chgData name="Sudarshan Chakravarthi" userId="9632d19e-631d-46a5-9e9a-d9cc496f17d0" providerId="ADAL" clId="{55D6525E-DD08-49A7-876F-9D76F0F6C47B}" dt="2022-08-13T12:51:26.045" v="95" actId="47"/>
        <pc:sldMkLst>
          <pc:docMk/>
          <pc:sldMk cId="1461779578" sldId="4092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4072696984" sldId="4093"/>
        </pc:sldMkLst>
      </pc:sldChg>
      <pc:sldChg chg="add del">
        <pc:chgData name="Sudarshan Chakravarthi" userId="9632d19e-631d-46a5-9e9a-d9cc496f17d0" providerId="ADAL" clId="{55D6525E-DD08-49A7-876F-9D76F0F6C47B}" dt="2022-08-13T12:51:24.628" v="93" actId="47"/>
        <pc:sldMkLst>
          <pc:docMk/>
          <pc:sldMk cId="2274739118" sldId="4094"/>
        </pc:sldMkLst>
      </pc:sldChg>
      <pc:sldChg chg="add del">
        <pc:chgData name="Sudarshan Chakravarthi" userId="9632d19e-631d-46a5-9e9a-d9cc496f17d0" providerId="ADAL" clId="{55D6525E-DD08-49A7-876F-9D76F0F6C47B}" dt="2022-08-13T12:51:34.596" v="99" actId="47"/>
        <pc:sldMkLst>
          <pc:docMk/>
          <pc:sldMk cId="3199368495" sldId="4095"/>
        </pc:sldMkLst>
      </pc:sldChg>
      <pc:sldChg chg="add del">
        <pc:chgData name="Sudarshan Chakravarthi" userId="9632d19e-631d-46a5-9e9a-d9cc496f17d0" providerId="ADAL" clId="{55D6525E-DD08-49A7-876F-9D76F0F6C47B}" dt="2022-08-13T12:51:26.585" v="96" actId="47"/>
        <pc:sldMkLst>
          <pc:docMk/>
          <pc:sldMk cId="3690485492" sldId="4096"/>
        </pc:sldMkLst>
      </pc:sldChg>
      <pc:sldChg chg="add del">
        <pc:chgData name="Sudarshan Chakravarthi" userId="9632d19e-631d-46a5-9e9a-d9cc496f17d0" providerId="ADAL" clId="{55D6525E-DD08-49A7-876F-9D76F0F6C47B}" dt="2022-08-13T12:51:27.084" v="97" actId="47"/>
        <pc:sldMkLst>
          <pc:docMk/>
          <pc:sldMk cId="2321121989" sldId="4097"/>
        </pc:sldMkLst>
      </pc:sldChg>
      <pc:sldChg chg="add del">
        <pc:chgData name="Sudarshan Chakravarthi" userId="9632d19e-631d-46a5-9e9a-d9cc496f17d0" providerId="ADAL" clId="{55D6525E-DD08-49A7-876F-9D76F0F6C47B}" dt="2022-08-13T12:51:35.966" v="101" actId="47"/>
        <pc:sldMkLst>
          <pc:docMk/>
          <pc:sldMk cId="2518307607" sldId="4098"/>
        </pc:sldMkLst>
      </pc:sldChg>
      <pc:sldChg chg="modSp mod ord">
        <pc:chgData name="Sudarshan Chakravarthi" userId="9632d19e-631d-46a5-9e9a-d9cc496f17d0" providerId="ADAL" clId="{55D6525E-DD08-49A7-876F-9D76F0F6C47B}" dt="2022-08-13T16:46:07.022" v="492" actId="6549"/>
        <pc:sldMkLst>
          <pc:docMk/>
          <pc:sldMk cId="1502480127" sldId="4099"/>
        </pc:sldMkLst>
        <pc:spChg chg="mod">
          <ac:chgData name="Sudarshan Chakravarthi" userId="9632d19e-631d-46a5-9e9a-d9cc496f17d0" providerId="ADAL" clId="{55D6525E-DD08-49A7-876F-9D76F0F6C47B}" dt="2022-08-13T16:46:07.022" v="492" actId="6549"/>
          <ac:spMkLst>
            <pc:docMk/>
            <pc:sldMk cId="1502480127" sldId="4099"/>
            <ac:spMk id="190" creationId="{8F4FB68D-F9B8-494D-BC2B-82F643AC8FD7}"/>
          </ac:spMkLst>
        </pc:spChg>
      </pc:sldChg>
      <pc:sldChg chg="add del">
        <pc:chgData name="Sudarshan Chakravarthi" userId="9632d19e-631d-46a5-9e9a-d9cc496f17d0" providerId="ADAL" clId="{55D6525E-DD08-49A7-876F-9D76F0F6C47B}" dt="2022-08-13T12:52:10.127" v="124" actId="47"/>
        <pc:sldMkLst>
          <pc:docMk/>
          <pc:sldMk cId="920536445" sldId="4100"/>
        </pc:sldMkLst>
      </pc:sldChg>
      <pc:sldChg chg="add del">
        <pc:chgData name="Sudarshan Chakravarthi" userId="9632d19e-631d-46a5-9e9a-d9cc496f17d0" providerId="ADAL" clId="{55D6525E-DD08-49A7-876F-9D76F0F6C47B}" dt="2022-08-13T12:52:08.333" v="122" actId="47"/>
        <pc:sldMkLst>
          <pc:docMk/>
          <pc:sldMk cId="1414165438" sldId="4101"/>
        </pc:sldMkLst>
      </pc:sldChg>
      <pc:sldChg chg="add del">
        <pc:chgData name="Sudarshan Chakravarthi" userId="9632d19e-631d-46a5-9e9a-d9cc496f17d0" providerId="ADAL" clId="{55D6525E-DD08-49A7-876F-9D76F0F6C47B}" dt="2022-08-14T08:46:29.895" v="720" actId="47"/>
        <pc:sldMkLst>
          <pc:docMk/>
          <pc:sldMk cId="4233567497" sldId="4101"/>
        </pc:sldMkLst>
      </pc:sldChg>
      <pc:sldChg chg="add del">
        <pc:chgData name="Sudarshan Chakravarthi" userId="9632d19e-631d-46a5-9e9a-d9cc496f17d0" providerId="ADAL" clId="{55D6525E-DD08-49A7-876F-9D76F0F6C47B}" dt="2022-08-13T12:52:09.456" v="123" actId="47"/>
        <pc:sldMkLst>
          <pc:docMk/>
          <pc:sldMk cId="3123977460" sldId="4102"/>
        </pc:sldMkLst>
      </pc:sldChg>
      <pc:sldChg chg="add del">
        <pc:chgData name="Sudarshan Chakravarthi" userId="9632d19e-631d-46a5-9e9a-d9cc496f17d0" providerId="ADAL" clId="{55D6525E-DD08-49A7-876F-9D76F0F6C47B}" dt="2022-08-13T12:51:48.620" v="112" actId="47"/>
        <pc:sldMkLst>
          <pc:docMk/>
          <pc:sldMk cId="2818410628" sldId="4103"/>
        </pc:sldMkLst>
      </pc:sldChg>
      <pc:sldChg chg="add del ord">
        <pc:chgData name="Sudarshan Chakravarthi" userId="9632d19e-631d-46a5-9e9a-d9cc496f17d0" providerId="ADAL" clId="{55D6525E-DD08-49A7-876F-9D76F0F6C47B}" dt="2022-08-14T09:04:09.268" v="2118" actId="47"/>
        <pc:sldMkLst>
          <pc:docMk/>
          <pc:sldMk cId="702800006" sldId="4105"/>
        </pc:sldMkLst>
      </pc:sldChg>
      <pc:sldChg chg="add del">
        <pc:chgData name="Sudarshan Chakravarthi" userId="9632d19e-631d-46a5-9e9a-d9cc496f17d0" providerId="ADAL" clId="{55D6525E-DD08-49A7-876F-9D76F0F6C47B}" dt="2022-08-13T12:51:38.846" v="104" actId="47"/>
        <pc:sldMkLst>
          <pc:docMk/>
          <pc:sldMk cId="3090221608" sldId="4106"/>
        </pc:sldMkLst>
      </pc:sldChg>
      <pc:sldChg chg="add del">
        <pc:chgData name="Sudarshan Chakravarthi" userId="9632d19e-631d-46a5-9e9a-d9cc496f17d0" providerId="ADAL" clId="{55D6525E-DD08-49A7-876F-9D76F0F6C47B}" dt="2022-08-13T12:51:23.759" v="92" actId="47"/>
        <pc:sldMkLst>
          <pc:docMk/>
          <pc:sldMk cId="600369966" sldId="4107"/>
        </pc:sldMkLst>
      </pc:sldChg>
      <pc:sldChg chg="modSp mod ord">
        <pc:chgData name="Sudarshan Chakravarthi" userId="9632d19e-631d-46a5-9e9a-d9cc496f17d0" providerId="ADAL" clId="{55D6525E-DD08-49A7-876F-9D76F0F6C47B}" dt="2022-08-14T09:07:06.419" v="2168" actId="6549"/>
        <pc:sldMkLst>
          <pc:docMk/>
          <pc:sldMk cId="3632167565" sldId="4115"/>
        </pc:sldMkLst>
        <pc:spChg chg="mod">
          <ac:chgData name="Sudarshan Chakravarthi" userId="9632d19e-631d-46a5-9e9a-d9cc496f17d0" providerId="ADAL" clId="{55D6525E-DD08-49A7-876F-9D76F0F6C47B}" dt="2022-08-13T16:35:29.322" v="298" actId="1076"/>
          <ac:spMkLst>
            <pc:docMk/>
            <pc:sldMk cId="3632167565" sldId="4115"/>
            <ac:spMk id="3" creationId="{9ED2E605-02B4-4CFA-8C8A-EA27AB990E7D}"/>
          </ac:spMkLst>
        </pc:spChg>
        <pc:spChg chg="mod">
          <ac:chgData name="Sudarshan Chakravarthi" userId="9632d19e-631d-46a5-9e9a-d9cc496f17d0" providerId="ADAL" clId="{55D6525E-DD08-49A7-876F-9D76F0F6C47B}" dt="2022-08-14T09:07:06.419" v="2168" actId="6549"/>
          <ac:spMkLst>
            <pc:docMk/>
            <pc:sldMk cId="3632167565" sldId="4115"/>
            <ac:spMk id="7" creationId="{D97A349A-9466-47DC-A1ED-0FA6F46F42D3}"/>
          </ac:spMkLst>
        </pc:spChg>
      </pc:sldChg>
      <pc:sldChg chg="add del">
        <pc:chgData name="Sudarshan Chakravarthi" userId="9632d19e-631d-46a5-9e9a-d9cc496f17d0" providerId="ADAL" clId="{55D6525E-DD08-49A7-876F-9D76F0F6C47B}" dt="2022-08-13T12:52:18.935" v="130" actId="47"/>
        <pc:sldMkLst>
          <pc:docMk/>
          <pc:sldMk cId="2411745767" sldId="4117"/>
        </pc:sldMkLst>
      </pc:sldChg>
      <pc:sldChg chg="del">
        <pc:chgData name="Sudarshan Chakravarthi" userId="9632d19e-631d-46a5-9e9a-d9cc496f17d0" providerId="ADAL" clId="{55D6525E-DD08-49A7-876F-9D76F0F6C47B}" dt="2022-08-13T12:50:30.708" v="69" actId="47"/>
        <pc:sldMkLst>
          <pc:docMk/>
          <pc:sldMk cId="2578727524" sldId="4119"/>
        </pc:sldMkLst>
      </pc:sldChg>
      <pc:sldChg chg="del">
        <pc:chgData name="Sudarshan Chakravarthi" userId="9632d19e-631d-46a5-9e9a-d9cc496f17d0" providerId="ADAL" clId="{55D6525E-DD08-49A7-876F-9D76F0F6C47B}" dt="2022-08-13T12:51:10.969" v="80" actId="47"/>
        <pc:sldMkLst>
          <pc:docMk/>
          <pc:sldMk cId="535978000" sldId="4120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2642570372" sldId="4122"/>
        </pc:sldMkLst>
      </pc:sldChg>
      <pc:sldChg chg="add del">
        <pc:chgData name="Sudarshan Chakravarthi" userId="9632d19e-631d-46a5-9e9a-d9cc496f17d0" providerId="ADAL" clId="{55D6525E-DD08-49A7-876F-9D76F0F6C47B}" dt="2022-08-13T12:51:25.275" v="94" actId="47"/>
        <pc:sldMkLst>
          <pc:docMk/>
          <pc:sldMk cId="3211762815" sldId="4130"/>
        </pc:sldMkLst>
      </pc:sldChg>
      <pc:sldChg chg="add del">
        <pc:chgData name="Sudarshan Chakravarthi" userId="9632d19e-631d-46a5-9e9a-d9cc496f17d0" providerId="ADAL" clId="{55D6525E-DD08-49A7-876F-9D76F0F6C47B}" dt="2022-08-13T12:51:38.300" v="103" actId="47"/>
        <pc:sldMkLst>
          <pc:docMk/>
          <pc:sldMk cId="3984933861" sldId="4131"/>
        </pc:sldMkLst>
      </pc:sldChg>
      <pc:sldChg chg="add del">
        <pc:chgData name="Sudarshan Chakravarthi" userId="9632d19e-631d-46a5-9e9a-d9cc496f17d0" providerId="ADAL" clId="{55D6525E-DD08-49A7-876F-9D76F0F6C47B}" dt="2022-08-13T12:47:48.430" v="21" actId="2696"/>
        <pc:sldMkLst>
          <pc:docMk/>
          <pc:sldMk cId="3027625433" sldId="4132"/>
        </pc:sldMkLst>
      </pc:sldChg>
      <pc:sldChg chg="modSp add mod">
        <pc:chgData name="Sudarshan Chakravarthi" userId="9632d19e-631d-46a5-9e9a-d9cc496f17d0" providerId="ADAL" clId="{55D6525E-DD08-49A7-876F-9D76F0F6C47B}" dt="2022-08-13T12:48:33.291" v="48" actId="2711"/>
        <pc:sldMkLst>
          <pc:docMk/>
          <pc:sldMk cId="3626592665" sldId="4132"/>
        </pc:sldMkLst>
        <pc:spChg chg="mod">
          <ac:chgData name="Sudarshan Chakravarthi" userId="9632d19e-631d-46a5-9e9a-d9cc496f17d0" providerId="ADAL" clId="{55D6525E-DD08-49A7-876F-9D76F0F6C47B}" dt="2022-08-13T12:48:33.291" v="48" actId="2711"/>
          <ac:spMkLst>
            <pc:docMk/>
            <pc:sldMk cId="3626592665" sldId="4132"/>
            <ac:spMk id="3" creationId="{7DDE4B1B-45F7-4899-A75C-0C7345221F8F}"/>
          </ac:spMkLst>
        </pc:spChg>
      </pc:sldChg>
      <pc:sldChg chg="add del">
        <pc:chgData name="Sudarshan Chakravarthi" userId="9632d19e-631d-46a5-9e9a-d9cc496f17d0" providerId="ADAL" clId="{55D6525E-DD08-49A7-876F-9D76F0F6C47B}" dt="2022-08-13T12:52:01.273" v="117" actId="47"/>
        <pc:sldMkLst>
          <pc:docMk/>
          <pc:sldMk cId="1139853986" sldId="4133"/>
        </pc:sldMkLst>
      </pc:sldChg>
      <pc:sldChg chg="add del">
        <pc:chgData name="Sudarshan Chakravarthi" userId="9632d19e-631d-46a5-9e9a-d9cc496f17d0" providerId="ADAL" clId="{55D6525E-DD08-49A7-876F-9D76F0F6C47B}" dt="2022-08-13T12:51:41.515" v="107" actId="47"/>
        <pc:sldMkLst>
          <pc:docMk/>
          <pc:sldMk cId="4272959180" sldId="4134"/>
        </pc:sldMkLst>
      </pc:sldChg>
      <pc:sldChg chg="add del">
        <pc:chgData name="Sudarshan Chakravarthi" userId="9632d19e-631d-46a5-9e9a-d9cc496f17d0" providerId="ADAL" clId="{55D6525E-DD08-49A7-876F-9D76F0F6C47B}" dt="2022-08-13T12:52:05.616" v="120" actId="47"/>
        <pc:sldMkLst>
          <pc:docMk/>
          <pc:sldMk cId="467804582" sldId="4135"/>
        </pc:sldMkLst>
      </pc:sldChg>
      <pc:sldChg chg="add del">
        <pc:chgData name="Sudarshan Chakravarthi" userId="9632d19e-631d-46a5-9e9a-d9cc496f17d0" providerId="ADAL" clId="{55D6525E-DD08-49A7-876F-9D76F0F6C47B}" dt="2022-08-13T12:51:39.419" v="105" actId="47"/>
        <pc:sldMkLst>
          <pc:docMk/>
          <pc:sldMk cId="1065029311" sldId="4136"/>
        </pc:sldMkLst>
      </pc:sldChg>
      <pc:sldChg chg="add del">
        <pc:chgData name="Sudarshan Chakravarthi" userId="9632d19e-631d-46a5-9e9a-d9cc496f17d0" providerId="ADAL" clId="{55D6525E-DD08-49A7-876F-9D76F0F6C47B}" dt="2022-08-13T12:52:17.674" v="129" actId="47"/>
        <pc:sldMkLst>
          <pc:docMk/>
          <pc:sldMk cId="1042429621" sldId="4137"/>
        </pc:sldMkLst>
      </pc:sldChg>
      <pc:sldChg chg="add del">
        <pc:chgData name="Sudarshan Chakravarthi" userId="9632d19e-631d-46a5-9e9a-d9cc496f17d0" providerId="ADAL" clId="{55D6525E-DD08-49A7-876F-9D76F0F6C47B}" dt="2022-08-13T12:52:15.090" v="127" actId="47"/>
        <pc:sldMkLst>
          <pc:docMk/>
          <pc:sldMk cId="2674624554" sldId="4138"/>
        </pc:sldMkLst>
      </pc:sldChg>
      <pc:sldChg chg="add del">
        <pc:chgData name="Sudarshan Chakravarthi" userId="9632d19e-631d-46a5-9e9a-d9cc496f17d0" providerId="ADAL" clId="{55D6525E-DD08-49A7-876F-9D76F0F6C47B}" dt="2022-08-13T12:51:16.628" v="86" actId="47"/>
        <pc:sldMkLst>
          <pc:docMk/>
          <pc:sldMk cId="495994252" sldId="4145"/>
        </pc:sldMkLst>
      </pc:sldChg>
      <pc:sldChg chg="del">
        <pc:chgData name="Sudarshan Chakravarthi" userId="9632d19e-631d-46a5-9e9a-d9cc496f17d0" providerId="ADAL" clId="{55D6525E-DD08-49A7-876F-9D76F0F6C47B}" dt="2022-08-13T12:47:56.871" v="23" actId="47"/>
        <pc:sldMkLst>
          <pc:docMk/>
          <pc:sldMk cId="4286229765" sldId="4151"/>
        </pc:sldMkLst>
      </pc:sldChg>
      <pc:sldChg chg="del">
        <pc:chgData name="Sudarshan Chakravarthi" userId="9632d19e-631d-46a5-9e9a-d9cc496f17d0" providerId="ADAL" clId="{55D6525E-DD08-49A7-876F-9D76F0F6C47B}" dt="2022-08-13T12:51:15.881" v="85" actId="47"/>
        <pc:sldMkLst>
          <pc:docMk/>
          <pc:sldMk cId="1745666334" sldId="4155"/>
        </pc:sldMkLst>
      </pc:sldChg>
      <pc:sldChg chg="add del">
        <pc:chgData name="Sudarshan Chakravarthi" userId="9632d19e-631d-46a5-9e9a-d9cc496f17d0" providerId="ADAL" clId="{55D6525E-DD08-49A7-876F-9D76F0F6C47B}" dt="2022-08-13T12:51:17.381" v="87" actId="47"/>
        <pc:sldMkLst>
          <pc:docMk/>
          <pc:sldMk cId="3208584127" sldId="4207"/>
        </pc:sldMkLst>
      </pc:sldChg>
      <pc:sldChg chg="del">
        <pc:chgData name="Sudarshan Chakravarthi" userId="9632d19e-631d-46a5-9e9a-d9cc496f17d0" providerId="ADAL" clId="{55D6525E-DD08-49A7-876F-9D76F0F6C47B}" dt="2022-08-13T12:51:12.243" v="81" actId="47"/>
        <pc:sldMkLst>
          <pc:docMk/>
          <pc:sldMk cId="793497703" sldId="4208"/>
        </pc:sldMkLst>
      </pc:sldChg>
      <pc:sldChg chg="del">
        <pc:chgData name="Sudarshan Chakravarthi" userId="9632d19e-631d-46a5-9e9a-d9cc496f17d0" providerId="ADAL" clId="{55D6525E-DD08-49A7-876F-9D76F0F6C47B}" dt="2022-08-13T12:51:12.953" v="82" actId="47"/>
        <pc:sldMkLst>
          <pc:docMk/>
          <pc:sldMk cId="2919126768" sldId="4209"/>
        </pc:sldMkLst>
      </pc:sldChg>
      <pc:sldChg chg="del ord">
        <pc:chgData name="Sudarshan Chakravarthi" userId="9632d19e-631d-46a5-9e9a-d9cc496f17d0" providerId="ADAL" clId="{55D6525E-DD08-49A7-876F-9D76F0F6C47B}" dt="2023-01-20T18:56:52.078" v="2403" actId="47"/>
        <pc:sldMkLst>
          <pc:docMk/>
          <pc:sldMk cId="2873297445" sldId="4210"/>
        </pc:sldMkLst>
      </pc:sldChg>
      <pc:sldChg chg="add del">
        <pc:chgData name="Sudarshan Chakravarthi" userId="9632d19e-631d-46a5-9e9a-d9cc496f17d0" providerId="ADAL" clId="{55D6525E-DD08-49A7-876F-9D76F0F6C47B}" dt="2022-08-13T12:51:35.250" v="100" actId="47"/>
        <pc:sldMkLst>
          <pc:docMk/>
          <pc:sldMk cId="3717579445" sldId="4211"/>
        </pc:sldMkLst>
      </pc:sldChg>
      <pc:sldChg chg="addSp delSp modSp mod">
        <pc:chgData name="Sudarshan Chakravarthi" userId="9632d19e-631d-46a5-9e9a-d9cc496f17d0" providerId="ADAL" clId="{55D6525E-DD08-49A7-876F-9D76F0F6C47B}" dt="2023-02-21T07:40:44.557" v="2416" actId="1076"/>
        <pc:sldMkLst>
          <pc:docMk/>
          <pc:sldMk cId="43270218" sldId="4212"/>
        </pc:sldMkLst>
        <pc:spChg chg="mod">
          <ac:chgData name="Sudarshan Chakravarthi" userId="9632d19e-631d-46a5-9e9a-d9cc496f17d0" providerId="ADAL" clId="{55D6525E-DD08-49A7-876F-9D76F0F6C47B}" dt="2023-02-21T07:40:23.421" v="2411"/>
          <ac:spMkLst>
            <pc:docMk/>
            <pc:sldMk cId="43270218" sldId="4212"/>
            <ac:spMk id="5" creationId="{3F2CD18D-0AE2-CA92-1E18-4A78DC81FFA1}"/>
          </ac:spMkLst>
        </pc:spChg>
        <pc:spChg chg="mod">
          <ac:chgData name="Sudarshan Chakravarthi" userId="9632d19e-631d-46a5-9e9a-d9cc496f17d0" providerId="ADAL" clId="{55D6525E-DD08-49A7-876F-9D76F0F6C47B}" dt="2023-02-21T07:40:44.557" v="2416" actId="1076"/>
          <ac:spMkLst>
            <pc:docMk/>
            <pc:sldMk cId="43270218" sldId="4212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55D6525E-DD08-49A7-876F-9D76F0F6C47B}" dt="2023-02-21T07:40:23.421" v="2411"/>
          <ac:spMkLst>
            <pc:docMk/>
            <pc:sldMk cId="43270218" sldId="4212"/>
            <ac:spMk id="7" creationId="{9C0A70B2-B9CE-1601-9A6E-50C1471DDB21}"/>
          </ac:spMkLst>
        </pc:spChg>
        <pc:spChg chg="add del mod">
          <ac:chgData name="Sudarshan Chakravarthi" userId="9632d19e-631d-46a5-9e9a-d9cc496f17d0" providerId="ADAL" clId="{55D6525E-DD08-49A7-876F-9D76F0F6C47B}" dt="2022-08-28T05:38:57.935" v="2387" actId="11529"/>
          <ac:spMkLst>
            <pc:docMk/>
            <pc:sldMk cId="43270218" sldId="4212"/>
            <ac:spMk id="7" creationId="{AA0B13A5-39F0-DC21-E230-0D7D100A2CFF}"/>
          </ac:spMkLst>
        </pc:spChg>
        <pc:spChg chg="mod">
          <ac:chgData name="Sudarshan Chakravarthi" userId="9632d19e-631d-46a5-9e9a-d9cc496f17d0" providerId="ADAL" clId="{55D6525E-DD08-49A7-876F-9D76F0F6C47B}" dt="2023-02-21T07:40:31.394" v="2413" actId="1076"/>
          <ac:spMkLst>
            <pc:docMk/>
            <pc:sldMk cId="43270218" sldId="4212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55D6525E-DD08-49A7-876F-9D76F0F6C47B}" dt="2022-08-14T09:06:30.449" v="2150" actId="1076"/>
          <ac:spMkLst>
            <pc:docMk/>
            <pc:sldMk cId="43270218" sldId="4212"/>
            <ac:spMk id="22" creationId="{668A2278-250F-360C-35F7-EE0364D1CF4D}"/>
          </ac:spMkLst>
        </pc:spChg>
        <pc:grpChg chg="add mod">
          <ac:chgData name="Sudarshan Chakravarthi" userId="9632d19e-631d-46a5-9e9a-d9cc496f17d0" providerId="ADAL" clId="{55D6525E-DD08-49A7-876F-9D76F0F6C47B}" dt="2023-02-21T07:40:27.301" v="2412" actId="1076"/>
          <ac:grpSpMkLst>
            <pc:docMk/>
            <pc:sldMk cId="43270218" sldId="4212"/>
            <ac:grpSpMk id="2" creationId="{8BC8F7E6-31B9-8183-8684-9FFB30B7AA5C}"/>
          </ac:grpSpMkLst>
        </pc:grpChg>
        <pc:picChg chg="add mod">
          <ac:chgData name="Sudarshan Chakravarthi" userId="9632d19e-631d-46a5-9e9a-d9cc496f17d0" providerId="ADAL" clId="{55D6525E-DD08-49A7-876F-9D76F0F6C47B}" dt="2022-08-28T05:39:00.696" v="2392" actId="1076"/>
          <ac:picMkLst>
            <pc:docMk/>
            <pc:sldMk cId="43270218" sldId="4212"/>
            <ac:picMk id="4" creationId="{46CEE59A-F022-8F2D-5C18-87BDD456CA2A}"/>
          </ac:picMkLst>
        </pc:picChg>
        <pc:picChg chg="add del mod">
          <ac:chgData name="Sudarshan Chakravarthi" userId="9632d19e-631d-46a5-9e9a-d9cc496f17d0" providerId="ADAL" clId="{55D6525E-DD08-49A7-876F-9D76F0F6C47B}" dt="2022-08-28T05:39:05.852" v="2396" actId="478"/>
          <ac:picMkLst>
            <pc:docMk/>
            <pc:sldMk cId="43270218" sldId="4212"/>
            <ac:picMk id="5" creationId="{0364791D-2C00-0A81-8EA8-44F82B3A21E1}"/>
          </ac:picMkLst>
        </pc:picChg>
        <pc:picChg chg="del">
          <ac:chgData name="Sudarshan Chakravarthi" userId="9632d19e-631d-46a5-9e9a-d9cc496f17d0" providerId="ADAL" clId="{55D6525E-DD08-49A7-876F-9D76F0F6C47B}" dt="2022-08-13T16:36:23.332" v="299" actId="478"/>
          <ac:picMkLst>
            <pc:docMk/>
            <pc:sldMk cId="43270218" sldId="4212"/>
            <ac:picMk id="5" creationId="{29A9CC45-B9FE-66A5-C863-4E33D57C1B3B}"/>
          </ac:picMkLst>
        </pc:picChg>
        <pc:picChg chg="add mod">
          <ac:chgData name="Sudarshan Chakravarthi" userId="9632d19e-631d-46a5-9e9a-d9cc496f17d0" providerId="ADAL" clId="{55D6525E-DD08-49A7-876F-9D76F0F6C47B}" dt="2022-08-28T05:39:00.083" v="2391" actId="1076"/>
          <ac:picMkLst>
            <pc:docMk/>
            <pc:sldMk cId="43270218" sldId="4212"/>
            <ac:picMk id="10" creationId="{02C8362B-0F8F-04AD-AE26-442031BE2D75}"/>
          </ac:picMkLst>
        </pc:picChg>
        <pc:picChg chg="add del mod">
          <ac:chgData name="Sudarshan Chakravarthi" userId="9632d19e-631d-46a5-9e9a-d9cc496f17d0" providerId="ADAL" clId="{55D6525E-DD08-49A7-876F-9D76F0F6C47B}" dt="2022-08-13T16:37:49.976" v="314" actId="478"/>
          <ac:picMkLst>
            <pc:docMk/>
            <pc:sldMk cId="43270218" sldId="4212"/>
            <ac:picMk id="15" creationId="{202A0352-6A56-B9BD-712A-E84BB49EA759}"/>
          </ac:picMkLst>
        </pc:picChg>
        <pc:picChg chg="add mod">
          <ac:chgData name="Sudarshan Chakravarthi" userId="9632d19e-631d-46a5-9e9a-d9cc496f17d0" providerId="ADAL" clId="{55D6525E-DD08-49A7-876F-9D76F0F6C47B}" dt="2022-08-28T05:39:01.233" v="2393" actId="1076"/>
          <ac:picMkLst>
            <pc:docMk/>
            <pc:sldMk cId="43270218" sldId="4212"/>
            <ac:picMk id="17" creationId="{9AD7278F-EDF3-9C11-846C-1BE132F14717}"/>
          </ac:picMkLst>
        </pc:picChg>
        <pc:picChg chg="add mod">
          <ac:chgData name="Sudarshan Chakravarthi" userId="9632d19e-631d-46a5-9e9a-d9cc496f17d0" providerId="ADAL" clId="{55D6525E-DD08-49A7-876F-9D76F0F6C47B}" dt="2022-08-28T05:39:01.786" v="2394" actId="1076"/>
          <ac:picMkLst>
            <pc:docMk/>
            <pc:sldMk cId="43270218" sldId="4212"/>
            <ac:picMk id="19" creationId="{F7B1F417-3CFB-9212-AB2D-DBC435A260BA}"/>
          </ac:picMkLst>
        </pc:picChg>
        <pc:picChg chg="add del mod ord">
          <ac:chgData name="Sudarshan Chakravarthi" userId="9632d19e-631d-46a5-9e9a-d9cc496f17d0" providerId="ADAL" clId="{55D6525E-DD08-49A7-876F-9D76F0F6C47B}" dt="2022-08-13T16:38:09.040" v="321" actId="478"/>
          <ac:picMkLst>
            <pc:docMk/>
            <pc:sldMk cId="43270218" sldId="4212"/>
            <ac:picMk id="21" creationId="{EC002785-CF6A-D1EB-C7BF-E64E0D3E84A5}"/>
          </ac:picMkLst>
        </pc:picChg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2710360716" sldId="4215"/>
        </pc:sldMkLst>
      </pc:sldChg>
      <pc:sldChg chg="del">
        <pc:chgData name="Sudarshan Chakravarthi" userId="9632d19e-631d-46a5-9e9a-d9cc496f17d0" providerId="ADAL" clId="{55D6525E-DD08-49A7-876F-9D76F0F6C47B}" dt="2022-08-13T12:51:06.577" v="76" actId="47"/>
        <pc:sldMkLst>
          <pc:docMk/>
          <pc:sldMk cId="2297158093" sldId="4216"/>
        </pc:sldMkLst>
      </pc:sldChg>
      <pc:sldChg chg="add del">
        <pc:chgData name="Sudarshan Chakravarthi" userId="9632d19e-631d-46a5-9e9a-d9cc496f17d0" providerId="ADAL" clId="{55D6525E-DD08-49A7-876F-9D76F0F6C47B}" dt="2022-08-13T12:51:18.125" v="88" actId="47"/>
        <pc:sldMkLst>
          <pc:docMk/>
          <pc:sldMk cId="3649461468" sldId="4217"/>
        </pc:sldMkLst>
      </pc:sldChg>
      <pc:sldChg chg="add del">
        <pc:chgData name="Sudarshan Chakravarthi" userId="9632d19e-631d-46a5-9e9a-d9cc496f17d0" providerId="ADAL" clId="{55D6525E-DD08-49A7-876F-9D76F0F6C47B}" dt="2022-08-13T12:51:18.816" v="89" actId="47"/>
        <pc:sldMkLst>
          <pc:docMk/>
          <pc:sldMk cId="870785795" sldId="4218"/>
        </pc:sldMkLst>
      </pc:sldChg>
      <pc:sldChg chg="add del">
        <pc:chgData name="Sudarshan Chakravarthi" userId="9632d19e-631d-46a5-9e9a-d9cc496f17d0" providerId="ADAL" clId="{55D6525E-DD08-49A7-876F-9D76F0F6C47B}" dt="2022-08-13T12:51:21.446" v="90" actId="47"/>
        <pc:sldMkLst>
          <pc:docMk/>
          <pc:sldMk cId="3685138118" sldId="4219"/>
        </pc:sldMkLst>
      </pc:sldChg>
      <pc:sldChg chg="add del">
        <pc:chgData name="Sudarshan Chakravarthi" userId="9632d19e-631d-46a5-9e9a-d9cc496f17d0" providerId="ADAL" clId="{55D6525E-DD08-49A7-876F-9D76F0F6C47B}" dt="2022-08-13T12:51:22.108" v="91" actId="47"/>
        <pc:sldMkLst>
          <pc:docMk/>
          <pc:sldMk cId="2380081790" sldId="4220"/>
        </pc:sldMkLst>
      </pc:sldChg>
      <pc:sldChg chg="add del">
        <pc:chgData name="Sudarshan Chakravarthi" userId="9632d19e-631d-46a5-9e9a-d9cc496f17d0" providerId="ADAL" clId="{55D6525E-DD08-49A7-876F-9D76F0F6C47B}" dt="2022-08-13T12:51:33.888" v="98" actId="47"/>
        <pc:sldMkLst>
          <pc:docMk/>
          <pc:sldMk cId="3574797531" sldId="4221"/>
        </pc:sldMkLst>
      </pc:sldChg>
      <pc:sldChg chg="add del">
        <pc:chgData name="Sudarshan Chakravarthi" userId="9632d19e-631d-46a5-9e9a-d9cc496f17d0" providerId="ADAL" clId="{55D6525E-DD08-49A7-876F-9D76F0F6C47B}" dt="2022-08-14T08:50:11.970" v="824" actId="47"/>
        <pc:sldMkLst>
          <pc:docMk/>
          <pc:sldMk cId="1608605374" sldId="4222"/>
        </pc:sldMkLst>
      </pc:sldChg>
      <pc:sldChg chg="add del">
        <pc:chgData name="Sudarshan Chakravarthi" userId="9632d19e-631d-46a5-9e9a-d9cc496f17d0" providerId="ADAL" clId="{55D6525E-DD08-49A7-876F-9D76F0F6C47B}" dt="2022-08-13T12:47:48.430" v="21" actId="2696"/>
        <pc:sldMkLst>
          <pc:docMk/>
          <pc:sldMk cId="4165427814" sldId="4222"/>
        </pc:sldMkLst>
      </pc:sldChg>
      <pc:sldChg chg="add del">
        <pc:chgData name="Sudarshan Chakravarthi" userId="9632d19e-631d-46a5-9e9a-d9cc496f17d0" providerId="ADAL" clId="{55D6525E-DD08-49A7-876F-9D76F0F6C47B}" dt="2022-08-13T12:52:11.151" v="125" actId="47"/>
        <pc:sldMkLst>
          <pc:docMk/>
          <pc:sldMk cId="2983359590" sldId="4223"/>
        </pc:sldMkLst>
      </pc:sldChg>
      <pc:sldChg chg="add del">
        <pc:chgData name="Sudarshan Chakravarthi" userId="9632d19e-631d-46a5-9e9a-d9cc496f17d0" providerId="ADAL" clId="{55D6525E-DD08-49A7-876F-9D76F0F6C47B}" dt="2022-08-13T12:52:23.245" v="133" actId="47"/>
        <pc:sldMkLst>
          <pc:docMk/>
          <pc:sldMk cId="590117197" sldId="4224"/>
        </pc:sldMkLst>
      </pc:sldChg>
      <pc:sldChg chg="add del">
        <pc:chgData name="Sudarshan Chakravarthi" userId="9632d19e-631d-46a5-9e9a-d9cc496f17d0" providerId="ADAL" clId="{55D6525E-DD08-49A7-876F-9D76F0F6C47B}" dt="2022-08-13T12:52:22.239" v="132" actId="47"/>
        <pc:sldMkLst>
          <pc:docMk/>
          <pc:sldMk cId="3237624263" sldId="4225"/>
        </pc:sldMkLst>
      </pc:sldChg>
      <pc:sldChg chg="add del ord">
        <pc:chgData name="Sudarshan Chakravarthi" userId="9632d19e-631d-46a5-9e9a-d9cc496f17d0" providerId="ADAL" clId="{55D6525E-DD08-49A7-876F-9D76F0F6C47B}" dt="2022-08-14T09:06:42.517" v="2152" actId="47"/>
        <pc:sldMkLst>
          <pc:docMk/>
          <pc:sldMk cId="3039466027" sldId="4226"/>
        </pc:sldMkLst>
      </pc:sldChg>
      <pc:sldChg chg="new del ord">
        <pc:chgData name="Sudarshan Chakravarthi" userId="9632d19e-631d-46a5-9e9a-d9cc496f17d0" providerId="ADAL" clId="{55D6525E-DD08-49A7-876F-9D76F0F6C47B}" dt="2022-08-14T09:02:20.186" v="2087" actId="47"/>
        <pc:sldMkLst>
          <pc:docMk/>
          <pc:sldMk cId="3687917167" sldId="4227"/>
        </pc:sldMkLst>
      </pc:sldChg>
      <pc:sldChg chg="add del ord">
        <pc:chgData name="Sudarshan Chakravarthi" userId="9632d19e-631d-46a5-9e9a-d9cc496f17d0" providerId="ADAL" clId="{55D6525E-DD08-49A7-876F-9D76F0F6C47B}" dt="2022-08-14T09:02:18.916" v="2086" actId="47"/>
        <pc:sldMkLst>
          <pc:docMk/>
          <pc:sldMk cId="2907880970" sldId="4228"/>
        </pc:sldMkLst>
      </pc:sldChg>
      <pc:sldChg chg="addSp delSp modSp new mod">
        <pc:chgData name="Sudarshan Chakravarthi" userId="9632d19e-631d-46a5-9e9a-d9cc496f17d0" providerId="ADAL" clId="{55D6525E-DD08-49A7-876F-9D76F0F6C47B}" dt="2022-08-14T08:49:38.715" v="816" actId="6549"/>
        <pc:sldMkLst>
          <pc:docMk/>
          <pc:sldMk cId="694092631" sldId="4229"/>
        </pc:sldMkLst>
        <pc:spChg chg="add mod">
          <ac:chgData name="Sudarshan Chakravarthi" userId="9632d19e-631d-46a5-9e9a-d9cc496f17d0" providerId="ADAL" clId="{55D6525E-DD08-49A7-876F-9D76F0F6C47B}" dt="2022-08-14T08:49:38.715" v="816" actId="6549"/>
          <ac:spMkLst>
            <pc:docMk/>
            <pc:sldMk cId="694092631" sldId="4229"/>
            <ac:spMk id="8" creationId="{FAC692F0-95DA-5E8E-4988-9D87335735FD}"/>
          </ac:spMkLst>
        </pc:spChg>
        <pc:spChg chg="add mod">
          <ac:chgData name="Sudarshan Chakravarthi" userId="9632d19e-631d-46a5-9e9a-d9cc496f17d0" providerId="ADAL" clId="{55D6525E-DD08-49A7-876F-9D76F0F6C47B}" dt="2022-08-14T08:48:33.517" v="795"/>
          <ac:spMkLst>
            <pc:docMk/>
            <pc:sldMk cId="694092631" sldId="4229"/>
            <ac:spMk id="10" creationId="{0051396B-398D-8B7B-E388-A037348A968D}"/>
          </ac:spMkLst>
        </pc:spChg>
        <pc:spChg chg="add mod">
          <ac:chgData name="Sudarshan Chakravarthi" userId="9632d19e-631d-46a5-9e9a-d9cc496f17d0" providerId="ADAL" clId="{55D6525E-DD08-49A7-876F-9D76F0F6C47B}" dt="2022-08-14T08:49:07.087" v="797" actId="1076"/>
          <ac:spMkLst>
            <pc:docMk/>
            <pc:sldMk cId="694092631" sldId="4229"/>
            <ac:spMk id="11" creationId="{7B3A8331-7B78-196E-87D8-44FF73E78338}"/>
          </ac:spMkLst>
        </pc:spChg>
        <pc:grpChg chg="add mod">
          <ac:chgData name="Sudarshan Chakravarthi" userId="9632d19e-631d-46a5-9e9a-d9cc496f17d0" providerId="ADAL" clId="{55D6525E-DD08-49A7-876F-9D76F0F6C47B}" dt="2022-08-14T08:43:41.485" v="699" actId="1036"/>
          <ac:grpSpMkLst>
            <pc:docMk/>
            <pc:sldMk cId="694092631" sldId="4229"/>
            <ac:grpSpMk id="6" creationId="{41B88C63-18B3-918C-CD27-96C8E8D72D92}"/>
          </ac:grpSpMkLst>
        </pc:grpChg>
        <pc:graphicFrameChg chg="add del mod">
          <ac:chgData name="Sudarshan Chakravarthi" userId="9632d19e-631d-46a5-9e9a-d9cc496f17d0" providerId="ADAL" clId="{55D6525E-DD08-49A7-876F-9D76F0F6C47B}" dt="2022-08-14T08:43:25.479" v="678" actId="478"/>
          <ac:graphicFrameMkLst>
            <pc:docMk/>
            <pc:sldMk cId="694092631" sldId="4229"/>
            <ac:graphicFrameMk id="4" creationId="{41803BDE-D8EE-0CEA-4467-60BA5BEFE117}"/>
          </ac:graphicFrameMkLst>
        </pc:graphicFrameChg>
        <pc:picChg chg="add mod">
          <ac:chgData name="Sudarshan Chakravarthi" userId="9632d19e-631d-46a5-9e9a-d9cc496f17d0" providerId="ADAL" clId="{55D6525E-DD08-49A7-876F-9D76F0F6C47B}" dt="2022-08-14T08:43:38.867" v="691" actId="164"/>
          <ac:picMkLst>
            <pc:docMk/>
            <pc:sldMk cId="694092631" sldId="4229"/>
            <ac:picMk id="3" creationId="{D3AAC629-80D4-2AC5-CFD6-A90AF2F0A68C}"/>
          </ac:picMkLst>
        </pc:picChg>
        <pc:picChg chg="add mod">
          <ac:chgData name="Sudarshan Chakravarthi" userId="9632d19e-631d-46a5-9e9a-d9cc496f17d0" providerId="ADAL" clId="{55D6525E-DD08-49A7-876F-9D76F0F6C47B}" dt="2022-08-14T08:43:38.867" v="691" actId="164"/>
          <ac:picMkLst>
            <pc:docMk/>
            <pc:sldMk cId="694092631" sldId="4229"/>
            <ac:picMk id="5" creationId="{74B5AD8A-1972-AD3B-F398-E66EA7A421FD}"/>
          </ac:picMkLst>
        </pc:picChg>
        <pc:picChg chg="add mod">
          <ac:chgData name="Sudarshan Chakravarthi" userId="9632d19e-631d-46a5-9e9a-d9cc496f17d0" providerId="ADAL" clId="{55D6525E-DD08-49A7-876F-9D76F0F6C47B}" dt="2022-08-14T08:49:09.650" v="798" actId="1076"/>
          <ac:picMkLst>
            <pc:docMk/>
            <pc:sldMk cId="694092631" sldId="4229"/>
            <ac:picMk id="7" creationId="{23FAE8C1-51E6-51A1-CCA9-AD3FE80618BF}"/>
          </ac:picMkLst>
        </pc:picChg>
        <pc:picChg chg="add mod">
          <ac:chgData name="Sudarshan Chakravarthi" userId="9632d19e-631d-46a5-9e9a-d9cc496f17d0" providerId="ADAL" clId="{55D6525E-DD08-49A7-876F-9D76F0F6C47B}" dt="2022-08-14T08:48:33.517" v="795"/>
          <ac:picMkLst>
            <pc:docMk/>
            <pc:sldMk cId="694092631" sldId="4229"/>
            <ac:picMk id="9" creationId="{9BE8D521-A939-EDB1-2129-86B2F8598460}"/>
          </ac:picMkLst>
        </pc:picChg>
      </pc:sldChg>
      <pc:sldChg chg="addSp modSp new mod">
        <pc:chgData name="Sudarshan Chakravarthi" userId="9632d19e-631d-46a5-9e9a-d9cc496f17d0" providerId="ADAL" clId="{55D6525E-DD08-49A7-876F-9D76F0F6C47B}" dt="2022-08-14T08:49:51.382" v="817"/>
        <pc:sldMkLst>
          <pc:docMk/>
          <pc:sldMk cId="4291881318" sldId="4230"/>
        </pc:sldMkLst>
        <pc:spChg chg="add mod">
          <ac:chgData name="Sudarshan Chakravarthi" userId="9632d19e-631d-46a5-9e9a-d9cc496f17d0" providerId="ADAL" clId="{55D6525E-DD08-49A7-876F-9D76F0F6C47B}" dt="2022-08-14T08:49:51.382" v="817"/>
          <ac:spMkLst>
            <pc:docMk/>
            <pc:sldMk cId="4291881318" sldId="4230"/>
            <ac:spMk id="6" creationId="{A9874C9F-1E65-1E97-6519-758637851D76}"/>
          </ac:spMkLst>
        </pc:spChg>
        <pc:spChg chg="add mod">
          <ac:chgData name="Sudarshan Chakravarthi" userId="9632d19e-631d-46a5-9e9a-d9cc496f17d0" providerId="ADAL" clId="{55D6525E-DD08-49A7-876F-9D76F0F6C47B}" dt="2022-08-14T08:49:51.382" v="817"/>
          <ac:spMkLst>
            <pc:docMk/>
            <pc:sldMk cId="4291881318" sldId="4230"/>
            <ac:spMk id="8" creationId="{71533769-C250-6999-00B7-61CC183A3E27}"/>
          </ac:spMkLst>
        </pc:spChg>
        <pc:spChg chg="add mod">
          <ac:chgData name="Sudarshan Chakravarthi" userId="9632d19e-631d-46a5-9e9a-d9cc496f17d0" providerId="ADAL" clId="{55D6525E-DD08-49A7-876F-9D76F0F6C47B}" dt="2022-08-14T08:49:51.382" v="817"/>
          <ac:spMkLst>
            <pc:docMk/>
            <pc:sldMk cId="4291881318" sldId="4230"/>
            <ac:spMk id="9" creationId="{3FC5F60A-A5EA-4E1E-4C5E-393175146FEF}"/>
          </ac:spMkLst>
        </pc:spChg>
        <pc:picChg chg="add">
          <ac:chgData name="Sudarshan Chakravarthi" userId="9632d19e-631d-46a5-9e9a-d9cc496f17d0" providerId="ADAL" clId="{55D6525E-DD08-49A7-876F-9D76F0F6C47B}" dt="2022-08-14T08:41:57.638" v="650"/>
          <ac:picMkLst>
            <pc:docMk/>
            <pc:sldMk cId="4291881318" sldId="4230"/>
            <ac:picMk id="3" creationId="{829FC727-EDE1-5A8D-5A7F-91D008116846}"/>
          </ac:picMkLst>
        </pc:picChg>
        <pc:picChg chg="add mod">
          <ac:chgData name="Sudarshan Chakravarthi" userId="9632d19e-631d-46a5-9e9a-d9cc496f17d0" providerId="ADAL" clId="{55D6525E-DD08-49A7-876F-9D76F0F6C47B}" dt="2022-08-14T08:43:00.383" v="656" actId="1076"/>
          <ac:picMkLst>
            <pc:docMk/>
            <pc:sldMk cId="4291881318" sldId="4230"/>
            <ac:picMk id="4" creationId="{F836DC88-44CC-2CA7-5C00-955BB398CBB7}"/>
          </ac:picMkLst>
        </pc:picChg>
        <pc:picChg chg="add mod">
          <ac:chgData name="Sudarshan Chakravarthi" userId="9632d19e-631d-46a5-9e9a-d9cc496f17d0" providerId="ADAL" clId="{55D6525E-DD08-49A7-876F-9D76F0F6C47B}" dt="2022-08-14T08:46:18.400" v="717"/>
          <ac:picMkLst>
            <pc:docMk/>
            <pc:sldMk cId="4291881318" sldId="4230"/>
            <ac:picMk id="5" creationId="{9AE02696-65F6-F0EA-1C99-31C889A797C9}"/>
          </ac:picMkLst>
        </pc:picChg>
        <pc:picChg chg="add mod">
          <ac:chgData name="Sudarshan Chakravarthi" userId="9632d19e-631d-46a5-9e9a-d9cc496f17d0" providerId="ADAL" clId="{55D6525E-DD08-49A7-876F-9D76F0F6C47B}" dt="2022-08-14T08:49:51.382" v="817"/>
          <ac:picMkLst>
            <pc:docMk/>
            <pc:sldMk cId="4291881318" sldId="4230"/>
            <ac:picMk id="7" creationId="{6437480C-1B5F-D3A8-5DDD-A3748278D3CB}"/>
          </ac:picMkLst>
        </pc:picChg>
      </pc:sldChg>
      <pc:sldChg chg="addSp modSp new mod">
        <pc:chgData name="Sudarshan Chakravarthi" userId="9632d19e-631d-46a5-9e9a-d9cc496f17d0" providerId="ADAL" clId="{55D6525E-DD08-49A7-876F-9D76F0F6C47B}" dt="2022-08-14T08:49:52.848" v="818"/>
        <pc:sldMkLst>
          <pc:docMk/>
          <pc:sldMk cId="1395343906" sldId="4231"/>
        </pc:sldMkLst>
        <pc:spChg chg="add mod">
          <ac:chgData name="Sudarshan Chakravarthi" userId="9632d19e-631d-46a5-9e9a-d9cc496f17d0" providerId="ADAL" clId="{55D6525E-DD08-49A7-876F-9D76F0F6C47B}" dt="2022-08-14T08:49:52.848" v="818"/>
          <ac:spMkLst>
            <pc:docMk/>
            <pc:sldMk cId="1395343906" sldId="4231"/>
            <ac:spMk id="6" creationId="{F392AB7E-6DAD-F679-B033-A5AC3D3745B5}"/>
          </ac:spMkLst>
        </pc:spChg>
        <pc:spChg chg="add mod">
          <ac:chgData name="Sudarshan Chakravarthi" userId="9632d19e-631d-46a5-9e9a-d9cc496f17d0" providerId="ADAL" clId="{55D6525E-DD08-49A7-876F-9D76F0F6C47B}" dt="2022-08-14T08:49:52.848" v="818"/>
          <ac:spMkLst>
            <pc:docMk/>
            <pc:sldMk cId="1395343906" sldId="4231"/>
            <ac:spMk id="8" creationId="{9274F621-669E-0310-D3F4-111C9F9797FC}"/>
          </ac:spMkLst>
        </pc:spChg>
        <pc:spChg chg="add mod">
          <ac:chgData name="Sudarshan Chakravarthi" userId="9632d19e-631d-46a5-9e9a-d9cc496f17d0" providerId="ADAL" clId="{55D6525E-DD08-49A7-876F-9D76F0F6C47B}" dt="2022-08-14T08:49:52.848" v="818"/>
          <ac:spMkLst>
            <pc:docMk/>
            <pc:sldMk cId="1395343906" sldId="4231"/>
            <ac:spMk id="9" creationId="{6D22120D-4375-BF00-503F-79C302105AC3}"/>
          </ac:spMkLst>
        </pc:spChg>
        <pc:picChg chg="add">
          <ac:chgData name="Sudarshan Chakravarthi" userId="9632d19e-631d-46a5-9e9a-d9cc496f17d0" providerId="ADAL" clId="{55D6525E-DD08-49A7-876F-9D76F0F6C47B}" dt="2022-08-14T08:42:30.737" v="652"/>
          <ac:picMkLst>
            <pc:docMk/>
            <pc:sldMk cId="1395343906" sldId="4231"/>
            <ac:picMk id="3" creationId="{D6AC527C-AA4A-3300-354C-67F047E129DB}"/>
          </ac:picMkLst>
        </pc:picChg>
        <pc:picChg chg="add mod">
          <ac:chgData name="Sudarshan Chakravarthi" userId="9632d19e-631d-46a5-9e9a-d9cc496f17d0" providerId="ADAL" clId="{55D6525E-DD08-49A7-876F-9D76F0F6C47B}" dt="2022-08-14T08:42:53.004" v="654" actId="1076"/>
          <ac:picMkLst>
            <pc:docMk/>
            <pc:sldMk cId="1395343906" sldId="4231"/>
            <ac:picMk id="4" creationId="{01E7F18B-82BE-AF83-FB92-92EF31589102}"/>
          </ac:picMkLst>
        </pc:picChg>
        <pc:picChg chg="add mod">
          <ac:chgData name="Sudarshan Chakravarthi" userId="9632d19e-631d-46a5-9e9a-d9cc496f17d0" providerId="ADAL" clId="{55D6525E-DD08-49A7-876F-9D76F0F6C47B}" dt="2022-08-14T08:46:17.536" v="716"/>
          <ac:picMkLst>
            <pc:docMk/>
            <pc:sldMk cId="1395343906" sldId="4231"/>
            <ac:picMk id="5" creationId="{9DBEFA8F-0E63-DBD4-E8AA-623A7C3DE552}"/>
          </ac:picMkLst>
        </pc:picChg>
        <pc:picChg chg="add mod">
          <ac:chgData name="Sudarshan Chakravarthi" userId="9632d19e-631d-46a5-9e9a-d9cc496f17d0" providerId="ADAL" clId="{55D6525E-DD08-49A7-876F-9D76F0F6C47B}" dt="2022-08-14T08:49:52.848" v="818"/>
          <ac:picMkLst>
            <pc:docMk/>
            <pc:sldMk cId="1395343906" sldId="4231"/>
            <ac:picMk id="7" creationId="{7DA6CFB7-7DCC-18F3-5544-27924941FD8F}"/>
          </ac:picMkLst>
        </pc:picChg>
      </pc:sldChg>
      <pc:sldChg chg="addSp delSp modSp new mod">
        <pc:chgData name="Sudarshan Chakravarthi" userId="9632d19e-631d-46a5-9e9a-d9cc496f17d0" providerId="ADAL" clId="{55D6525E-DD08-49A7-876F-9D76F0F6C47B}" dt="2022-08-14T08:49:53.825" v="819"/>
        <pc:sldMkLst>
          <pc:docMk/>
          <pc:sldMk cId="1059520130" sldId="4232"/>
        </pc:sldMkLst>
        <pc:spChg chg="add mod">
          <ac:chgData name="Sudarshan Chakravarthi" userId="9632d19e-631d-46a5-9e9a-d9cc496f17d0" providerId="ADAL" clId="{55D6525E-DD08-49A7-876F-9D76F0F6C47B}" dt="2022-08-14T08:49:53.825" v="819"/>
          <ac:spMkLst>
            <pc:docMk/>
            <pc:sldMk cId="1059520130" sldId="4232"/>
            <ac:spMk id="9" creationId="{9669437A-80AB-46A7-2A36-103FE6ADDA03}"/>
          </ac:spMkLst>
        </pc:spChg>
        <pc:spChg chg="add mod">
          <ac:chgData name="Sudarshan Chakravarthi" userId="9632d19e-631d-46a5-9e9a-d9cc496f17d0" providerId="ADAL" clId="{55D6525E-DD08-49A7-876F-9D76F0F6C47B}" dt="2022-08-14T08:49:53.825" v="819"/>
          <ac:spMkLst>
            <pc:docMk/>
            <pc:sldMk cId="1059520130" sldId="4232"/>
            <ac:spMk id="11" creationId="{4129D637-5B70-B21E-351A-C123FE0E6E66}"/>
          </ac:spMkLst>
        </pc:spChg>
        <pc:spChg chg="add mod">
          <ac:chgData name="Sudarshan Chakravarthi" userId="9632d19e-631d-46a5-9e9a-d9cc496f17d0" providerId="ADAL" clId="{55D6525E-DD08-49A7-876F-9D76F0F6C47B}" dt="2022-08-14T08:49:53.825" v="819"/>
          <ac:spMkLst>
            <pc:docMk/>
            <pc:sldMk cId="1059520130" sldId="4232"/>
            <ac:spMk id="12" creationId="{DA834E94-5F8B-680F-2878-44E3F0042C7F}"/>
          </ac:spMkLst>
        </pc:spChg>
        <pc:grpChg chg="add del mod">
          <ac:chgData name="Sudarshan Chakravarthi" userId="9632d19e-631d-46a5-9e9a-d9cc496f17d0" providerId="ADAL" clId="{55D6525E-DD08-49A7-876F-9D76F0F6C47B}" dt="2022-08-14T08:46:43.704" v="724"/>
          <ac:grpSpMkLst>
            <pc:docMk/>
            <pc:sldMk cId="1059520130" sldId="4232"/>
            <ac:grpSpMk id="5" creationId="{14F55164-AEE3-5DE4-BAEE-51A9F3B1241F}"/>
          </ac:grpSpMkLst>
        </pc:grpChg>
        <pc:picChg chg="add mod">
          <ac:chgData name="Sudarshan Chakravarthi" userId="9632d19e-631d-46a5-9e9a-d9cc496f17d0" providerId="ADAL" clId="{55D6525E-DD08-49A7-876F-9D76F0F6C47B}" dt="2022-08-14T08:46:59.239" v="751" actId="1036"/>
          <ac:picMkLst>
            <pc:docMk/>
            <pc:sldMk cId="1059520130" sldId="4232"/>
            <ac:picMk id="3" creationId="{39A6A435-3E2B-595B-4943-F46E79B1FEDC}"/>
          </ac:picMkLst>
        </pc:picChg>
        <pc:picChg chg="add mod">
          <ac:chgData name="Sudarshan Chakravarthi" userId="9632d19e-631d-46a5-9e9a-d9cc496f17d0" providerId="ADAL" clId="{55D6525E-DD08-49A7-876F-9D76F0F6C47B}" dt="2022-08-14T08:46:16.578" v="715"/>
          <ac:picMkLst>
            <pc:docMk/>
            <pc:sldMk cId="1059520130" sldId="4232"/>
            <ac:picMk id="4" creationId="{DE2562A6-B2F1-D463-00A3-F5523BE01015}"/>
          </ac:picMkLst>
        </pc:picChg>
        <pc:picChg chg="mod">
          <ac:chgData name="Sudarshan Chakravarthi" userId="9632d19e-631d-46a5-9e9a-d9cc496f17d0" providerId="ADAL" clId="{55D6525E-DD08-49A7-876F-9D76F0F6C47B}" dt="2022-08-14T08:46:37.378" v="721"/>
          <ac:picMkLst>
            <pc:docMk/>
            <pc:sldMk cId="1059520130" sldId="4232"/>
            <ac:picMk id="6" creationId="{18F0B13B-E0C2-A8D6-85B0-2DE040DEAF77}"/>
          </ac:picMkLst>
        </pc:picChg>
        <pc:picChg chg="mod">
          <ac:chgData name="Sudarshan Chakravarthi" userId="9632d19e-631d-46a5-9e9a-d9cc496f17d0" providerId="ADAL" clId="{55D6525E-DD08-49A7-876F-9D76F0F6C47B}" dt="2022-08-14T08:46:37.378" v="721"/>
          <ac:picMkLst>
            <pc:docMk/>
            <pc:sldMk cId="1059520130" sldId="4232"/>
            <ac:picMk id="7" creationId="{100A6B87-B89A-DA41-255E-25F7991B30B1}"/>
          </ac:picMkLst>
        </pc:picChg>
        <pc:picChg chg="add mod">
          <ac:chgData name="Sudarshan Chakravarthi" userId="9632d19e-631d-46a5-9e9a-d9cc496f17d0" providerId="ADAL" clId="{55D6525E-DD08-49A7-876F-9D76F0F6C47B}" dt="2022-08-14T08:46:59.239" v="751" actId="1036"/>
          <ac:picMkLst>
            <pc:docMk/>
            <pc:sldMk cId="1059520130" sldId="4232"/>
            <ac:picMk id="8" creationId="{720AB1DA-BA83-374D-3C5B-79700214F215}"/>
          </ac:picMkLst>
        </pc:picChg>
        <pc:picChg chg="add mod">
          <ac:chgData name="Sudarshan Chakravarthi" userId="9632d19e-631d-46a5-9e9a-d9cc496f17d0" providerId="ADAL" clId="{55D6525E-DD08-49A7-876F-9D76F0F6C47B}" dt="2022-08-14T08:49:53.825" v="819"/>
          <ac:picMkLst>
            <pc:docMk/>
            <pc:sldMk cId="1059520130" sldId="4232"/>
            <ac:picMk id="10" creationId="{7B1E153F-BDD8-CEB5-6976-80091D33CB32}"/>
          </ac:picMkLst>
        </pc:picChg>
      </pc:sldChg>
      <pc:sldChg chg="addSp delSp modSp add mod">
        <pc:chgData name="Sudarshan Chakravarthi" userId="9632d19e-631d-46a5-9e9a-d9cc496f17d0" providerId="ADAL" clId="{55D6525E-DD08-49A7-876F-9D76F0F6C47B}" dt="2022-08-14T08:49:54.873" v="820"/>
        <pc:sldMkLst>
          <pc:docMk/>
          <pc:sldMk cId="784719145" sldId="4233"/>
        </pc:sldMkLst>
        <pc:spChg chg="add mod">
          <ac:chgData name="Sudarshan Chakravarthi" userId="9632d19e-631d-46a5-9e9a-d9cc496f17d0" providerId="ADAL" clId="{55D6525E-DD08-49A7-876F-9D76F0F6C47B}" dt="2022-08-14T08:49:54.873" v="820"/>
          <ac:spMkLst>
            <pc:docMk/>
            <pc:sldMk cId="784719145" sldId="4233"/>
            <ac:spMk id="9" creationId="{B39A7C7F-E170-F22D-57A8-46851D062F12}"/>
          </ac:spMkLst>
        </pc:spChg>
        <pc:spChg chg="add mod">
          <ac:chgData name="Sudarshan Chakravarthi" userId="9632d19e-631d-46a5-9e9a-d9cc496f17d0" providerId="ADAL" clId="{55D6525E-DD08-49A7-876F-9D76F0F6C47B}" dt="2022-08-14T08:49:54.873" v="820"/>
          <ac:spMkLst>
            <pc:docMk/>
            <pc:sldMk cId="784719145" sldId="4233"/>
            <ac:spMk id="11" creationId="{69CDF5B0-7B56-B1BF-AFB0-3D899BDFD5A9}"/>
          </ac:spMkLst>
        </pc:spChg>
        <pc:spChg chg="add mod">
          <ac:chgData name="Sudarshan Chakravarthi" userId="9632d19e-631d-46a5-9e9a-d9cc496f17d0" providerId="ADAL" clId="{55D6525E-DD08-49A7-876F-9D76F0F6C47B}" dt="2022-08-14T08:49:54.873" v="820"/>
          <ac:spMkLst>
            <pc:docMk/>
            <pc:sldMk cId="784719145" sldId="4233"/>
            <ac:spMk id="12" creationId="{5766D1DA-A56F-D039-2935-71646769C28B}"/>
          </ac:spMkLst>
        </pc:spChg>
        <pc:grpChg chg="add del mod">
          <ac:chgData name="Sudarshan Chakravarthi" userId="9632d19e-631d-46a5-9e9a-d9cc496f17d0" providerId="ADAL" clId="{55D6525E-DD08-49A7-876F-9D76F0F6C47B}" dt="2022-08-14T08:46:43.170" v="723"/>
          <ac:grpSpMkLst>
            <pc:docMk/>
            <pc:sldMk cId="784719145" sldId="4233"/>
            <ac:grpSpMk id="5" creationId="{56F51139-4603-CE44-4EBB-81381DA5EE13}"/>
          </ac:grpSpMkLst>
        </pc:grpChg>
        <pc:picChg chg="add mod">
          <ac:chgData name="Sudarshan Chakravarthi" userId="9632d19e-631d-46a5-9e9a-d9cc496f17d0" providerId="ADAL" clId="{55D6525E-DD08-49A7-876F-9D76F0F6C47B}" dt="2022-08-14T08:47:09.756" v="768" actId="1036"/>
          <ac:picMkLst>
            <pc:docMk/>
            <pc:sldMk cId="784719145" sldId="4233"/>
            <ac:picMk id="3" creationId="{9DBE91AB-7156-90B8-770A-306DA37029C3}"/>
          </ac:picMkLst>
        </pc:picChg>
        <pc:picChg chg="add mod">
          <ac:chgData name="Sudarshan Chakravarthi" userId="9632d19e-631d-46a5-9e9a-d9cc496f17d0" providerId="ADAL" clId="{55D6525E-DD08-49A7-876F-9D76F0F6C47B}" dt="2022-08-14T08:46:15.096" v="714"/>
          <ac:picMkLst>
            <pc:docMk/>
            <pc:sldMk cId="784719145" sldId="4233"/>
            <ac:picMk id="4" creationId="{51DA6C7C-BE9C-1D14-528B-6375F2D80B1A}"/>
          </ac:picMkLst>
        </pc:picChg>
        <pc:picChg chg="mod">
          <ac:chgData name="Sudarshan Chakravarthi" userId="9632d19e-631d-46a5-9e9a-d9cc496f17d0" providerId="ADAL" clId="{55D6525E-DD08-49A7-876F-9D76F0F6C47B}" dt="2022-08-14T08:46:40.914" v="722"/>
          <ac:picMkLst>
            <pc:docMk/>
            <pc:sldMk cId="784719145" sldId="4233"/>
            <ac:picMk id="6" creationId="{301FD3ED-9FCB-62BF-7AB5-203C5251FEBC}"/>
          </ac:picMkLst>
        </pc:picChg>
        <pc:picChg chg="mod">
          <ac:chgData name="Sudarshan Chakravarthi" userId="9632d19e-631d-46a5-9e9a-d9cc496f17d0" providerId="ADAL" clId="{55D6525E-DD08-49A7-876F-9D76F0F6C47B}" dt="2022-08-14T08:46:40.914" v="722"/>
          <ac:picMkLst>
            <pc:docMk/>
            <pc:sldMk cId="784719145" sldId="4233"/>
            <ac:picMk id="7" creationId="{F4722C82-18AA-5D39-3FE9-10003ACB2C8E}"/>
          </ac:picMkLst>
        </pc:picChg>
        <pc:picChg chg="add mod">
          <ac:chgData name="Sudarshan Chakravarthi" userId="9632d19e-631d-46a5-9e9a-d9cc496f17d0" providerId="ADAL" clId="{55D6525E-DD08-49A7-876F-9D76F0F6C47B}" dt="2022-08-14T08:47:09.756" v="768" actId="1036"/>
          <ac:picMkLst>
            <pc:docMk/>
            <pc:sldMk cId="784719145" sldId="4233"/>
            <ac:picMk id="8" creationId="{45D4DA26-EAFA-E3FE-8B17-158DE256ADA2}"/>
          </ac:picMkLst>
        </pc:picChg>
        <pc:picChg chg="add mod">
          <ac:chgData name="Sudarshan Chakravarthi" userId="9632d19e-631d-46a5-9e9a-d9cc496f17d0" providerId="ADAL" clId="{55D6525E-DD08-49A7-876F-9D76F0F6C47B}" dt="2022-08-14T08:49:54.873" v="820"/>
          <ac:picMkLst>
            <pc:docMk/>
            <pc:sldMk cId="784719145" sldId="4233"/>
            <ac:picMk id="10" creationId="{473ED471-CAAE-9DB1-C483-3517EBDB1003}"/>
          </ac:picMkLst>
        </pc:picChg>
      </pc:sldChg>
      <pc:sldChg chg="addSp delSp modSp add mod">
        <pc:chgData name="Sudarshan Chakravarthi" userId="9632d19e-631d-46a5-9e9a-d9cc496f17d0" providerId="ADAL" clId="{55D6525E-DD08-49A7-876F-9D76F0F6C47B}" dt="2022-08-14T08:49:56.157" v="821"/>
        <pc:sldMkLst>
          <pc:docMk/>
          <pc:sldMk cId="2343444893" sldId="4234"/>
        </pc:sldMkLst>
        <pc:spChg chg="add mod">
          <ac:chgData name="Sudarshan Chakravarthi" userId="9632d19e-631d-46a5-9e9a-d9cc496f17d0" providerId="ADAL" clId="{55D6525E-DD08-49A7-876F-9D76F0F6C47B}" dt="2022-08-14T08:49:56.157" v="821"/>
          <ac:spMkLst>
            <pc:docMk/>
            <pc:sldMk cId="2343444893" sldId="4234"/>
            <ac:spMk id="7" creationId="{8D86C933-8DF3-4ACA-3A10-2C32210FD0D7}"/>
          </ac:spMkLst>
        </pc:spChg>
        <pc:spChg chg="add mod">
          <ac:chgData name="Sudarshan Chakravarthi" userId="9632d19e-631d-46a5-9e9a-d9cc496f17d0" providerId="ADAL" clId="{55D6525E-DD08-49A7-876F-9D76F0F6C47B}" dt="2022-08-14T08:49:56.157" v="821"/>
          <ac:spMkLst>
            <pc:docMk/>
            <pc:sldMk cId="2343444893" sldId="4234"/>
            <ac:spMk id="9" creationId="{A73F6F60-C2C2-025C-3320-45406523E813}"/>
          </ac:spMkLst>
        </pc:spChg>
        <pc:spChg chg="add mod">
          <ac:chgData name="Sudarshan Chakravarthi" userId="9632d19e-631d-46a5-9e9a-d9cc496f17d0" providerId="ADAL" clId="{55D6525E-DD08-49A7-876F-9D76F0F6C47B}" dt="2022-08-14T08:49:56.157" v="821"/>
          <ac:spMkLst>
            <pc:docMk/>
            <pc:sldMk cId="2343444893" sldId="4234"/>
            <ac:spMk id="10" creationId="{03516CEB-43E7-0755-1829-1077BD959388}"/>
          </ac:spMkLst>
        </pc:spChg>
        <pc:picChg chg="add del">
          <ac:chgData name="Sudarshan Chakravarthi" userId="9632d19e-631d-46a5-9e9a-d9cc496f17d0" providerId="ADAL" clId="{55D6525E-DD08-49A7-876F-9D76F0F6C47B}" dt="2022-08-14T08:45:18.751" v="708" actId="478"/>
          <ac:picMkLst>
            <pc:docMk/>
            <pc:sldMk cId="2343444893" sldId="4234"/>
            <ac:picMk id="3" creationId="{0C709E5F-8453-DA05-8E33-3D3BDF372D81}"/>
          </ac:picMkLst>
        </pc:picChg>
        <pc:picChg chg="add mod">
          <ac:chgData name="Sudarshan Chakravarthi" userId="9632d19e-631d-46a5-9e9a-d9cc496f17d0" providerId="ADAL" clId="{55D6525E-DD08-49A7-876F-9D76F0F6C47B}" dt="2022-08-14T08:47:27.068" v="793" actId="1036"/>
          <ac:picMkLst>
            <pc:docMk/>
            <pc:sldMk cId="2343444893" sldId="4234"/>
            <ac:picMk id="4" creationId="{37B8A0A1-0B3A-625A-B204-F6D1C550A36A}"/>
          </ac:picMkLst>
        </pc:picChg>
        <pc:picChg chg="add mod">
          <ac:chgData name="Sudarshan Chakravarthi" userId="9632d19e-631d-46a5-9e9a-d9cc496f17d0" providerId="ADAL" clId="{55D6525E-DD08-49A7-876F-9D76F0F6C47B}" dt="2022-08-14T08:47:27.068" v="793" actId="1036"/>
          <ac:picMkLst>
            <pc:docMk/>
            <pc:sldMk cId="2343444893" sldId="4234"/>
            <ac:picMk id="5" creationId="{274E3013-6DA0-333C-62E4-0478B281DE87}"/>
          </ac:picMkLst>
        </pc:picChg>
        <pc:picChg chg="add mod">
          <ac:chgData name="Sudarshan Chakravarthi" userId="9632d19e-631d-46a5-9e9a-d9cc496f17d0" providerId="ADAL" clId="{55D6525E-DD08-49A7-876F-9D76F0F6C47B}" dt="2022-08-14T08:47:27.068" v="793" actId="1036"/>
          <ac:picMkLst>
            <pc:docMk/>
            <pc:sldMk cId="2343444893" sldId="4234"/>
            <ac:picMk id="6" creationId="{0DC581FD-D83C-C61A-EB2E-C57F2E0DAF98}"/>
          </ac:picMkLst>
        </pc:picChg>
        <pc:picChg chg="add mod">
          <ac:chgData name="Sudarshan Chakravarthi" userId="9632d19e-631d-46a5-9e9a-d9cc496f17d0" providerId="ADAL" clId="{55D6525E-DD08-49A7-876F-9D76F0F6C47B}" dt="2022-08-14T08:49:56.157" v="821"/>
          <ac:picMkLst>
            <pc:docMk/>
            <pc:sldMk cId="2343444893" sldId="4234"/>
            <ac:picMk id="8" creationId="{615D403A-DD42-26A8-FBBC-ACAC445840B6}"/>
          </ac:picMkLst>
        </pc:picChg>
      </pc:sldChg>
      <pc:sldChg chg="addSp delSp modSp new mod ord">
        <pc:chgData name="Sudarshan Chakravarthi" userId="9632d19e-631d-46a5-9e9a-d9cc496f17d0" providerId="ADAL" clId="{55D6525E-DD08-49A7-876F-9D76F0F6C47B}" dt="2022-08-28T05:39:51.080" v="2398" actId="1076"/>
        <pc:sldMkLst>
          <pc:docMk/>
          <pc:sldMk cId="1406749773" sldId="4235"/>
        </pc:sldMkLst>
        <pc:spChg chg="add mod">
          <ac:chgData name="Sudarshan Chakravarthi" userId="9632d19e-631d-46a5-9e9a-d9cc496f17d0" providerId="ADAL" clId="{55D6525E-DD08-49A7-876F-9D76F0F6C47B}" dt="2022-08-14T08:51:47.997" v="855" actId="20577"/>
          <ac:spMkLst>
            <pc:docMk/>
            <pc:sldMk cId="1406749773" sldId="4235"/>
            <ac:spMk id="6" creationId="{3F097B40-67EB-6FCC-0ED4-8B732F39439F}"/>
          </ac:spMkLst>
        </pc:spChg>
        <pc:spChg chg="add mod">
          <ac:chgData name="Sudarshan Chakravarthi" userId="9632d19e-631d-46a5-9e9a-d9cc496f17d0" providerId="ADAL" clId="{55D6525E-DD08-49A7-876F-9D76F0F6C47B}" dt="2022-08-14T08:51:38.247" v="834"/>
          <ac:spMkLst>
            <pc:docMk/>
            <pc:sldMk cId="1406749773" sldId="4235"/>
            <ac:spMk id="8" creationId="{5B7EF440-A38D-118D-0DDC-71E7954BBDB7}"/>
          </ac:spMkLst>
        </pc:spChg>
        <pc:spChg chg="add mod">
          <ac:chgData name="Sudarshan Chakravarthi" userId="9632d19e-631d-46a5-9e9a-d9cc496f17d0" providerId="ADAL" clId="{55D6525E-DD08-49A7-876F-9D76F0F6C47B}" dt="2022-08-14T08:51:38.247" v="834"/>
          <ac:spMkLst>
            <pc:docMk/>
            <pc:sldMk cId="1406749773" sldId="4235"/>
            <ac:spMk id="9" creationId="{F60BDD3B-44C8-C621-5040-D9B18ED5CBAD}"/>
          </ac:spMkLst>
        </pc:spChg>
        <pc:spChg chg="add mod">
          <ac:chgData name="Sudarshan Chakravarthi" userId="9632d19e-631d-46a5-9e9a-d9cc496f17d0" providerId="ADAL" clId="{55D6525E-DD08-49A7-876F-9D76F0F6C47B}" dt="2022-08-14T09:02:07.588" v="2085" actId="20577"/>
          <ac:spMkLst>
            <pc:docMk/>
            <pc:sldMk cId="1406749773" sldId="4235"/>
            <ac:spMk id="10" creationId="{01301E1A-3109-5D1F-9552-4CD4B6BDE1AC}"/>
          </ac:spMkLst>
        </pc:spChg>
        <pc:spChg chg="add mod">
          <ac:chgData name="Sudarshan Chakravarthi" userId="9632d19e-631d-46a5-9e9a-d9cc496f17d0" providerId="ADAL" clId="{55D6525E-DD08-49A7-876F-9D76F0F6C47B}" dt="2022-08-14T09:00:35.853" v="1933" actId="1036"/>
          <ac:spMkLst>
            <pc:docMk/>
            <pc:sldMk cId="1406749773" sldId="4235"/>
            <ac:spMk id="11" creationId="{3C1A50AD-5692-EEB9-0B3A-7AE1A0EEDB54}"/>
          </ac:spMkLst>
        </pc:spChg>
        <pc:spChg chg="add mod">
          <ac:chgData name="Sudarshan Chakravarthi" userId="9632d19e-631d-46a5-9e9a-d9cc496f17d0" providerId="ADAL" clId="{55D6525E-DD08-49A7-876F-9D76F0F6C47B}" dt="2022-08-14T08:59:32.183" v="1855" actId="1035"/>
          <ac:spMkLst>
            <pc:docMk/>
            <pc:sldMk cId="1406749773" sldId="4235"/>
            <ac:spMk id="12" creationId="{E8505491-3904-BDA5-78D8-A6AAD2BC5508}"/>
          </ac:spMkLst>
        </pc:spChg>
        <pc:spChg chg="add mod">
          <ac:chgData name="Sudarshan Chakravarthi" userId="9632d19e-631d-46a5-9e9a-d9cc496f17d0" providerId="ADAL" clId="{55D6525E-DD08-49A7-876F-9D76F0F6C47B}" dt="2022-08-14T08:56:51.584" v="1545" actId="20577"/>
          <ac:spMkLst>
            <pc:docMk/>
            <pc:sldMk cId="1406749773" sldId="4235"/>
            <ac:spMk id="13" creationId="{D699ADAB-3360-0E7F-2027-59B39486BE35}"/>
          </ac:spMkLst>
        </pc:spChg>
        <pc:spChg chg="add mod">
          <ac:chgData name="Sudarshan Chakravarthi" userId="9632d19e-631d-46a5-9e9a-d9cc496f17d0" providerId="ADAL" clId="{55D6525E-DD08-49A7-876F-9D76F0F6C47B}" dt="2022-08-14T09:00:45.601" v="1942" actId="1038"/>
          <ac:spMkLst>
            <pc:docMk/>
            <pc:sldMk cId="1406749773" sldId="4235"/>
            <ac:spMk id="14" creationId="{53016DDE-7780-9843-BA8B-DE1E08A694A3}"/>
          </ac:spMkLst>
        </pc:spChg>
        <pc:spChg chg="add mod">
          <ac:chgData name="Sudarshan Chakravarthi" userId="9632d19e-631d-46a5-9e9a-d9cc496f17d0" providerId="ADAL" clId="{55D6525E-DD08-49A7-876F-9D76F0F6C47B}" dt="2022-08-14T09:01:06.861" v="1955" actId="1038"/>
          <ac:spMkLst>
            <pc:docMk/>
            <pc:sldMk cId="1406749773" sldId="4235"/>
            <ac:spMk id="15" creationId="{03DDCE05-D9E4-576D-71D6-7E147B462DAA}"/>
          </ac:spMkLst>
        </pc:spChg>
        <pc:spChg chg="add mod">
          <ac:chgData name="Sudarshan Chakravarthi" userId="9632d19e-631d-46a5-9e9a-d9cc496f17d0" providerId="ADAL" clId="{55D6525E-DD08-49A7-876F-9D76F0F6C47B}" dt="2022-08-14T08:59:46.050" v="1919" actId="1036"/>
          <ac:spMkLst>
            <pc:docMk/>
            <pc:sldMk cId="1406749773" sldId="4235"/>
            <ac:spMk id="16" creationId="{71F87BB8-F146-A15F-C090-389053B6E68B}"/>
          </ac:spMkLst>
        </pc:spChg>
        <pc:spChg chg="add mod">
          <ac:chgData name="Sudarshan Chakravarthi" userId="9632d19e-631d-46a5-9e9a-d9cc496f17d0" providerId="ADAL" clId="{55D6525E-DD08-49A7-876F-9D76F0F6C47B}" dt="2022-08-14T08:59:46.050" v="1919" actId="1036"/>
          <ac:spMkLst>
            <pc:docMk/>
            <pc:sldMk cId="1406749773" sldId="4235"/>
            <ac:spMk id="17" creationId="{15B007CD-F2F8-C65A-886C-3A114D739932}"/>
          </ac:spMkLst>
        </pc:spChg>
        <pc:spChg chg="add mod">
          <ac:chgData name="Sudarshan Chakravarthi" userId="9632d19e-631d-46a5-9e9a-d9cc496f17d0" providerId="ADAL" clId="{55D6525E-DD08-49A7-876F-9D76F0F6C47B}" dt="2022-08-14T09:00:10.807" v="1924" actId="2085"/>
          <ac:spMkLst>
            <pc:docMk/>
            <pc:sldMk cId="1406749773" sldId="4235"/>
            <ac:spMk id="18" creationId="{EDD2EFEC-243C-6428-92CC-927F2A49A6C0}"/>
          </ac:spMkLst>
        </pc:spChg>
        <pc:spChg chg="add mod">
          <ac:chgData name="Sudarshan Chakravarthi" userId="9632d19e-631d-46a5-9e9a-d9cc496f17d0" providerId="ADAL" clId="{55D6525E-DD08-49A7-876F-9D76F0F6C47B}" dt="2022-08-14T09:00:25.998" v="1927" actId="14100"/>
          <ac:spMkLst>
            <pc:docMk/>
            <pc:sldMk cId="1406749773" sldId="4235"/>
            <ac:spMk id="19" creationId="{418AEC74-D681-0B3C-70CB-C1D1ADD58D66}"/>
          </ac:spMkLst>
        </pc:spChg>
        <pc:spChg chg="add mod">
          <ac:chgData name="Sudarshan Chakravarthi" userId="9632d19e-631d-46a5-9e9a-d9cc496f17d0" providerId="ADAL" clId="{55D6525E-DD08-49A7-876F-9D76F0F6C47B}" dt="2022-08-28T05:39:39.920" v="2397" actId="1076"/>
          <ac:spMkLst>
            <pc:docMk/>
            <pc:sldMk cId="1406749773" sldId="4235"/>
            <ac:spMk id="20" creationId="{2337C149-CA02-B345-4FA8-0F91E249C1D0}"/>
          </ac:spMkLst>
        </pc:spChg>
        <pc:spChg chg="add mod">
          <ac:chgData name="Sudarshan Chakravarthi" userId="9632d19e-631d-46a5-9e9a-d9cc496f17d0" providerId="ADAL" clId="{55D6525E-DD08-49A7-876F-9D76F0F6C47B}" dt="2022-08-14T09:00:43.424" v="1935" actId="1076"/>
          <ac:spMkLst>
            <pc:docMk/>
            <pc:sldMk cId="1406749773" sldId="4235"/>
            <ac:spMk id="21" creationId="{60DC59BB-6414-DEAF-EAFF-6974C66A677F}"/>
          </ac:spMkLst>
        </pc:spChg>
        <pc:spChg chg="add mod">
          <ac:chgData name="Sudarshan Chakravarthi" userId="9632d19e-631d-46a5-9e9a-d9cc496f17d0" providerId="ADAL" clId="{55D6525E-DD08-49A7-876F-9D76F0F6C47B}" dt="2022-08-14T09:00:53.758" v="1944" actId="1076"/>
          <ac:spMkLst>
            <pc:docMk/>
            <pc:sldMk cId="1406749773" sldId="4235"/>
            <ac:spMk id="22" creationId="{2761C5F6-9F0A-230E-8FA8-9835504F8765}"/>
          </ac:spMkLst>
        </pc:spChg>
        <pc:spChg chg="add mod">
          <ac:chgData name="Sudarshan Chakravarthi" userId="9632d19e-631d-46a5-9e9a-d9cc496f17d0" providerId="ADAL" clId="{55D6525E-DD08-49A7-876F-9D76F0F6C47B}" dt="2022-08-14T09:01:03.392" v="1948" actId="1076"/>
          <ac:spMkLst>
            <pc:docMk/>
            <pc:sldMk cId="1406749773" sldId="4235"/>
            <ac:spMk id="23" creationId="{928AEF11-2DFE-8FB7-0518-D3B582203C86}"/>
          </ac:spMkLst>
        </pc:spChg>
        <pc:spChg chg="add mod">
          <ac:chgData name="Sudarshan Chakravarthi" userId="9632d19e-631d-46a5-9e9a-d9cc496f17d0" providerId="ADAL" clId="{55D6525E-DD08-49A7-876F-9D76F0F6C47B}" dt="2022-08-28T05:39:51.080" v="2398" actId="1076"/>
          <ac:spMkLst>
            <pc:docMk/>
            <pc:sldMk cId="1406749773" sldId="4235"/>
            <ac:spMk id="24" creationId="{FAA2EA22-5FF3-526A-B168-8EF3C20B6B30}"/>
          </ac:spMkLst>
        </pc:spChg>
        <pc:grpChg chg="add del mod">
          <ac:chgData name="Sudarshan Chakravarthi" userId="9632d19e-631d-46a5-9e9a-d9cc496f17d0" providerId="ADAL" clId="{55D6525E-DD08-49A7-876F-9D76F0F6C47B}" dt="2022-08-14T08:51:10.637" v="831" actId="165"/>
          <ac:grpSpMkLst>
            <pc:docMk/>
            <pc:sldMk cId="1406749773" sldId="4235"/>
            <ac:grpSpMk id="3" creationId="{3E274E9B-5537-3469-EFEC-E425FD300C95}"/>
          </ac:grpSpMkLst>
        </pc:grpChg>
        <pc:picChg chg="mod topLvl modCrop">
          <ac:chgData name="Sudarshan Chakravarthi" userId="9632d19e-631d-46a5-9e9a-d9cc496f17d0" providerId="ADAL" clId="{55D6525E-DD08-49A7-876F-9D76F0F6C47B}" dt="2022-08-14T08:51:55" v="856" actId="1076"/>
          <ac:picMkLst>
            <pc:docMk/>
            <pc:sldMk cId="1406749773" sldId="4235"/>
            <ac:picMk id="4" creationId="{17D24124-7B03-26D1-05CF-603C266C43BA}"/>
          </ac:picMkLst>
        </pc:picChg>
        <pc:picChg chg="mod topLvl">
          <ac:chgData name="Sudarshan Chakravarthi" userId="9632d19e-631d-46a5-9e9a-d9cc496f17d0" providerId="ADAL" clId="{55D6525E-DD08-49A7-876F-9D76F0F6C47B}" dt="2022-08-14T08:51:55" v="856" actId="1076"/>
          <ac:picMkLst>
            <pc:docMk/>
            <pc:sldMk cId="1406749773" sldId="4235"/>
            <ac:picMk id="5" creationId="{85C138A6-4994-2940-340A-5640054FF12C}"/>
          </ac:picMkLst>
        </pc:picChg>
        <pc:picChg chg="add mod">
          <ac:chgData name="Sudarshan Chakravarthi" userId="9632d19e-631d-46a5-9e9a-d9cc496f17d0" providerId="ADAL" clId="{55D6525E-DD08-49A7-876F-9D76F0F6C47B}" dt="2022-08-14T08:51:38.247" v="834"/>
          <ac:picMkLst>
            <pc:docMk/>
            <pc:sldMk cId="1406749773" sldId="4235"/>
            <ac:picMk id="7" creationId="{0BFF051F-BD29-9BF4-480F-12D4B113112F}"/>
          </ac:picMkLst>
        </pc:picChg>
      </pc:sldChg>
      <pc:sldChg chg="add del">
        <pc:chgData name="Sudarshan Chakravarthi" userId="9632d19e-631d-46a5-9e9a-d9cc496f17d0" providerId="ADAL" clId="{55D6525E-DD08-49A7-876F-9D76F0F6C47B}" dt="2022-08-14T08:50:13.041" v="825" actId="47"/>
        <pc:sldMkLst>
          <pc:docMk/>
          <pc:sldMk cId="2459065005" sldId="4235"/>
        </pc:sldMkLst>
      </pc:sldChg>
      <pc:sldChg chg="add del">
        <pc:chgData name="Sudarshan Chakravarthi" userId="9632d19e-631d-46a5-9e9a-d9cc496f17d0" providerId="ADAL" clId="{55D6525E-DD08-49A7-876F-9D76F0F6C47B}" dt="2022-08-14T08:50:13.997" v="826" actId="47"/>
        <pc:sldMkLst>
          <pc:docMk/>
          <pc:sldMk cId="513835143" sldId="4236"/>
        </pc:sldMkLst>
      </pc:sldChg>
      <pc:sldChg chg="modSp add del mod">
        <pc:chgData name="Sudarshan Chakravarthi" userId="9632d19e-631d-46a5-9e9a-d9cc496f17d0" providerId="ADAL" clId="{55D6525E-DD08-49A7-876F-9D76F0F6C47B}" dt="2023-02-21T07:40:57.367" v="2420" actId="47"/>
        <pc:sldMkLst>
          <pc:docMk/>
          <pc:sldMk cId="1554151276" sldId="4236"/>
        </pc:sldMkLst>
        <pc:spChg chg="mod">
          <ac:chgData name="Sudarshan Chakravarthi" userId="9632d19e-631d-46a5-9e9a-d9cc496f17d0" providerId="ADAL" clId="{55D6525E-DD08-49A7-876F-9D76F0F6C47B}" dt="2023-01-25T11:34:11.074" v="2405" actId="6549"/>
          <ac:spMkLst>
            <pc:docMk/>
            <pc:sldMk cId="1554151276" sldId="4236"/>
            <ac:spMk id="8" creationId="{DA32DBBD-D3E4-453E-AFA1-C79D34C915C9}"/>
          </ac:spMkLst>
        </pc:spChg>
      </pc:sldChg>
      <pc:sldChg chg="add del">
        <pc:chgData name="Sudarshan Chakravarthi" userId="9632d19e-631d-46a5-9e9a-d9cc496f17d0" providerId="ADAL" clId="{55D6525E-DD08-49A7-876F-9D76F0F6C47B}" dt="2022-08-14T09:06:53.263" v="2154"/>
        <pc:sldMkLst>
          <pc:docMk/>
          <pc:sldMk cId="4111909650" sldId="4237"/>
        </pc:sldMkLst>
      </pc:sldChg>
      <pc:sldChg chg="add del">
        <pc:chgData name="Sudarshan Chakravarthi" userId="9632d19e-631d-46a5-9e9a-d9cc496f17d0" providerId="ADAL" clId="{55D6525E-DD08-49A7-876F-9D76F0F6C47B}" dt="2023-02-21T07:40:17.022" v="2409" actId="47"/>
        <pc:sldMkLst>
          <pc:docMk/>
          <pc:sldMk cId="683501595" sldId="4411"/>
        </pc:sldMkLst>
      </pc:sldChg>
      <pc:sldChg chg="add">
        <pc:chgData name="Sudarshan Chakravarthi" userId="9632d19e-631d-46a5-9e9a-d9cc496f17d0" providerId="ADAL" clId="{55D6525E-DD08-49A7-876F-9D76F0F6C47B}" dt="2023-01-20T18:56:29.811" v="2399"/>
        <pc:sldMkLst>
          <pc:docMk/>
          <pc:sldMk cId="2434400758" sldId="4412"/>
        </pc:sldMkLst>
      </pc:sldChg>
      <pc:sldChg chg="add ord">
        <pc:chgData name="Sudarshan Chakravarthi" userId="9632d19e-631d-46a5-9e9a-d9cc496f17d0" providerId="ADAL" clId="{55D6525E-DD08-49A7-876F-9D76F0F6C47B}" dt="2023-01-20T18:56:43.006" v="2401"/>
        <pc:sldMkLst>
          <pc:docMk/>
          <pc:sldMk cId="2586001998" sldId="4413"/>
        </pc:sldMkLst>
      </pc:sldChg>
      <pc:sldChg chg="add">
        <pc:chgData name="Sudarshan Chakravarthi" userId="9632d19e-631d-46a5-9e9a-d9cc496f17d0" providerId="ADAL" clId="{55D6525E-DD08-49A7-876F-9D76F0F6C47B}" dt="2023-01-20T18:56:29.811" v="2399"/>
        <pc:sldMkLst>
          <pc:docMk/>
          <pc:sldMk cId="3881748987" sldId="4566"/>
        </pc:sldMkLst>
      </pc:sldChg>
      <pc:sldChg chg="add del">
        <pc:chgData name="Sudarshan Chakravarthi" userId="9632d19e-631d-46a5-9e9a-d9cc496f17d0" providerId="ADAL" clId="{55D6525E-DD08-49A7-876F-9D76F0F6C47B}" dt="2023-02-21T07:41:00.105" v="2421" actId="47"/>
        <pc:sldMkLst>
          <pc:docMk/>
          <pc:sldMk cId="3629908465" sldId="4567"/>
        </pc:sldMkLst>
      </pc:sldChg>
      <pc:sldChg chg="delSp add del mod">
        <pc:chgData name="Sudarshan Chakravarthi" userId="9632d19e-631d-46a5-9e9a-d9cc496f17d0" providerId="ADAL" clId="{55D6525E-DD08-49A7-876F-9D76F0F6C47B}" dt="2023-02-21T07:40:21.677" v="2410" actId="21"/>
        <pc:sldMkLst>
          <pc:docMk/>
          <pc:sldMk cId="3891827800" sldId="4568"/>
        </pc:sldMkLst>
        <pc:grpChg chg="del">
          <ac:chgData name="Sudarshan Chakravarthi" userId="9632d19e-631d-46a5-9e9a-d9cc496f17d0" providerId="ADAL" clId="{55D6525E-DD08-49A7-876F-9D76F0F6C47B}" dt="2023-02-21T07:40:21.677" v="2410" actId="21"/>
          <ac:grpSpMkLst>
            <pc:docMk/>
            <pc:sldMk cId="3891827800" sldId="4568"/>
            <ac:grpSpMk id="5" creationId="{F70E3177-37E3-8A75-8359-EC31CD1B9406}"/>
          </ac:grpSpMkLst>
        </pc:grpChg>
      </pc:sldChg>
      <pc:sldChg chg="add del">
        <pc:chgData name="Sudarshan Chakravarthi" userId="9632d19e-631d-46a5-9e9a-d9cc496f17d0" providerId="ADAL" clId="{55D6525E-DD08-49A7-876F-9D76F0F6C47B}" dt="2023-02-21T07:40:54.616" v="2418"/>
        <pc:sldMkLst>
          <pc:docMk/>
          <pc:sldMk cId="1979918051" sldId="4569"/>
        </pc:sldMkLst>
      </pc:sldChg>
      <pc:sldChg chg="add">
        <pc:chgData name="Sudarshan Chakravarthi" userId="9632d19e-631d-46a5-9e9a-d9cc496f17d0" providerId="ADAL" clId="{55D6525E-DD08-49A7-876F-9D76F0F6C47B}" dt="2023-02-21T07:40:54.656" v="2419"/>
        <pc:sldMkLst>
          <pc:docMk/>
          <pc:sldMk cId="2291605666" sldId="4569"/>
        </pc:sldMkLst>
      </pc:sldChg>
      <pc:sldMasterChg chg="delSldLayout">
        <pc:chgData name="Sudarshan Chakravarthi" userId="9632d19e-631d-46a5-9e9a-d9cc496f17d0" providerId="ADAL" clId="{55D6525E-DD08-49A7-876F-9D76F0F6C47B}" dt="2023-02-21T07:41:00.105" v="2421" actId="47"/>
        <pc:sldMasterMkLst>
          <pc:docMk/>
          <pc:sldMasterMk cId="284913485" sldId="2147483660"/>
        </pc:sldMasterMkLst>
        <pc:sldLayoutChg chg="del">
          <pc:chgData name="Sudarshan Chakravarthi" userId="9632d19e-631d-46a5-9e9a-d9cc496f17d0" providerId="ADAL" clId="{55D6525E-DD08-49A7-876F-9D76F0F6C47B}" dt="2023-02-21T07:41:00.105" v="2421" actId="47"/>
          <pc:sldLayoutMkLst>
            <pc:docMk/>
            <pc:sldMasterMk cId="284913485" sldId="2147483660"/>
            <pc:sldLayoutMk cId="2576283247" sldId="214748372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89FB-E4E9-449F-BA2C-BA895B3EF3E3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7B47-8BC4-4976-90AE-14711341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6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0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3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9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2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1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6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23-B92A-4B03-A91C-8957B50F6ED5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9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15-D19C-4B37-8F98-8AF1B1448AD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4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16E-9F32-4294-B127-A1A5328AE9B6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1CC3-96EF-4A3B-BCDE-5C796DA55F20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5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4B73-96BC-4D6D-AC14-7B9119C322F6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9A1-3226-4F32-899D-B8467C50D8FB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12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873F-BE15-4625-860E-0D29FD8E07CA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9772-5E24-4DAE-8746-39E64DC167C9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31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8E56-C475-418D-9506-855CB38FC0D4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1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5A5-F8B7-42B3-BEB3-CCCC25E513D5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4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40DF-2AC2-4EBA-AA6D-F338A5610D37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2CBE-D187-40C9-855D-D2225540FEDF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14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E83D-C1ED-4C6C-A894-C319B40016C2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5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EEAB-B3BF-4488-9EBD-A675451C6A15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CB6-FE96-4912-B7C0-074AABB87E3B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A76-580E-4AC8-9B50-D95927E93838}" type="datetime1">
              <a:rPr lang="en-GB" smtClean="0"/>
              <a:t>21/02/2023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67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E2A5-2A9D-41A7-86D8-DAEEE2F34DB3}" type="datetime1">
              <a:rPr lang="en-GB" smtClean="0"/>
              <a:t>21/02/2023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1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7F43-6C41-4AFC-9930-625C1E078FF7}" type="datetime1">
              <a:rPr lang="en-GB" smtClean="0"/>
              <a:t>21/02/2023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5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0A4-AD59-4A71-8A1D-099DEE570D18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8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668A-6FF4-4B2C-A884-B4D7C9F1C8C4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9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CB0-67B3-42DF-837C-A5045A6957C4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2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657A-B892-4C51-BED0-30499C69FA2A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6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A5E-3E2D-4AD7-8A23-DC13AC2A19D3}" type="datetime1">
              <a:rPr lang="en-GB" smtClean="0"/>
              <a:t>21/02/2023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8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3F-7DD6-48AA-B938-8332A015CA1E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99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35B6-0B88-4E53-9794-17A94BDF665E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16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7B95-C99C-4644-B7EF-E0ADC31C9628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2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2B4-8039-4F73-BE20-37154A83E925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13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B330-E0AB-49C9-BC8A-32BDF4889583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8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19E-F006-451F-948E-3749C302C0BA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2AB9-1053-4EFD-8D12-61D56574631F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7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9D90-D6B1-40A5-80B0-7DDADB5CFF32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69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C1B-D954-4347-BCF1-0077D6DD05E4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4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12A-7764-4024-8FD9-06E18F608DB3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3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DA9-5F5E-45A2-9F0E-09275A8C448E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86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1B0D-0503-4995-BEED-5DEA2AFF1856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49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C481-99C6-4AB4-AE19-AE5D44AF00F2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3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4AB-E6D8-47E1-A0A1-38D0128E6E98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67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01B-A75B-443D-9A89-41754B0780BB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27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EAC4-7D3D-4BDD-B83B-0E6CC84B321C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99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18B-5AE0-4538-A3C7-D658F99ECBDD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11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A66B-19BF-4968-B1DF-E7AEC9064A5D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05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601C-20B5-4B06-8B04-852B650D182E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49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A3A6-44E0-4C67-86E1-2A0C923BE25A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EAC7-6CBE-40D4-B325-C0BF2F292D02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66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1926-B82E-48C3-8C5A-D895D6BA7D6B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40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20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51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77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83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89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33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60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76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49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56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45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39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58C-92CB-4646-A412-B43EB5BFC389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51000">
              <a:schemeClr val="accent3">
                <a:lumMod val="45000"/>
                <a:lumOff val="55000"/>
                <a:alpha val="63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D034-6F3B-4E38-AD54-296E02163224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3A35-2C09-4D23-A28D-09E55F88973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AC6B-DC6F-4D3C-9AE0-20E43D3F48F9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0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upskilpro.com/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12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011614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Universe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63378" y="3470378"/>
            <a:ext cx="54686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100" dirty="0">
                <a:solidFill>
                  <a:schemeClr val="bg1"/>
                </a:solidFill>
                <a:latin typeface="Plato"/>
              </a:rPr>
              <a:t>Understand &amp; engage the importance of channel universe before committing your resources and engaging the market .</a:t>
            </a:r>
            <a:endParaRPr lang="en-GB" sz="1100" dirty="0">
              <a:solidFill>
                <a:schemeClr val="bg1"/>
              </a:solidFill>
              <a:latin typeface="Lato Light" panose="020F0502020204030203"/>
            </a:endParaRPr>
          </a:p>
        </p:txBody>
      </p:sp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46CEE59A-F022-8F2D-5C18-87BDD456C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3792" y="3090672"/>
            <a:ext cx="914400" cy="914400"/>
          </a:xfrm>
          <a:prstGeom prst="rect">
            <a:avLst/>
          </a:prstGeom>
        </p:spPr>
      </p:pic>
      <p:pic>
        <p:nvPicPr>
          <p:cNvPr id="10" name="Graphic 9" descr="Cycle with people with solid fill">
            <a:extLst>
              <a:ext uri="{FF2B5EF4-FFF2-40B4-BE49-F238E27FC236}">
                <a16:creationId xmlns:a16="http://schemas.microsoft.com/office/drawing/2014/main" id="{02C8362B-0F8F-04AD-AE26-442031BE2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5040" y="3012072"/>
            <a:ext cx="914400" cy="914400"/>
          </a:xfrm>
          <a:prstGeom prst="rect">
            <a:avLst/>
          </a:prstGeom>
        </p:spPr>
      </p:pic>
      <p:pic>
        <p:nvPicPr>
          <p:cNvPr id="17" name="Graphic 16" descr="Network diagram outline">
            <a:extLst>
              <a:ext uri="{FF2B5EF4-FFF2-40B4-BE49-F238E27FC236}">
                <a16:creationId xmlns:a16="http://schemas.microsoft.com/office/drawing/2014/main" id="{9AD7278F-EDF3-9C11-846C-1BE132F14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0088" y="3193200"/>
            <a:ext cx="914400" cy="914400"/>
          </a:xfrm>
          <a:prstGeom prst="rect">
            <a:avLst/>
          </a:prstGeom>
        </p:spPr>
      </p:pic>
      <p:pic>
        <p:nvPicPr>
          <p:cNvPr id="19" name="Graphic 18" descr="Globe outline">
            <a:extLst>
              <a:ext uri="{FF2B5EF4-FFF2-40B4-BE49-F238E27FC236}">
                <a16:creationId xmlns:a16="http://schemas.microsoft.com/office/drawing/2014/main" id="{F7B1F417-3CFB-9212-AB2D-DBC435A26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8184" y="3059736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68A2278-250F-360C-35F7-EE0364D1CF4D}"/>
              </a:ext>
            </a:extLst>
          </p:cNvPr>
          <p:cNvSpPr/>
          <p:nvPr/>
        </p:nvSpPr>
        <p:spPr>
          <a:xfrm>
            <a:off x="6885432" y="2194560"/>
            <a:ext cx="4087368" cy="2825496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C8F7E6-31B9-8183-8684-9FFB30B7AA5C}"/>
              </a:ext>
            </a:extLst>
          </p:cNvPr>
          <p:cNvGrpSpPr/>
          <p:nvPr/>
        </p:nvGrpSpPr>
        <p:grpSpPr>
          <a:xfrm>
            <a:off x="5239796" y="4413799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2CD18D-0AE2-CA92-1E18-4A78DC81FFA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9C0A70B2-B9CE-1601-9A6E-50C1471DDB21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0378"/>
              </p:ext>
            </p:extLst>
          </p:nvPr>
        </p:nvGraphicFramePr>
        <p:xfrm>
          <a:off x="380997" y="914973"/>
          <a:ext cx="11442703" cy="536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012636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012636">
                  <a:extLst>
                    <a:ext uri="{9D8B030D-6E8A-4147-A177-3AD203B41FA5}">
                      <a16:colId xmlns:a16="http://schemas.microsoft.com/office/drawing/2014/main" val="3861245687"/>
                    </a:ext>
                  </a:extLst>
                </a:gridCol>
                <a:gridCol w="835404">
                  <a:extLst>
                    <a:ext uri="{9D8B030D-6E8A-4147-A177-3AD203B41FA5}">
                      <a16:colId xmlns:a16="http://schemas.microsoft.com/office/drawing/2014/main" val="693173139"/>
                    </a:ext>
                  </a:extLst>
                </a:gridCol>
                <a:gridCol w="976758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976758">
                  <a:extLst>
                    <a:ext uri="{9D8B030D-6E8A-4147-A177-3AD203B41FA5}">
                      <a16:colId xmlns:a16="http://schemas.microsoft.com/office/drawing/2014/main" val="3540839329"/>
                    </a:ext>
                  </a:extLst>
                </a:gridCol>
                <a:gridCol w="907160">
                  <a:extLst>
                    <a:ext uri="{9D8B030D-6E8A-4147-A177-3AD203B41FA5}">
                      <a16:colId xmlns:a16="http://schemas.microsoft.com/office/drawing/2014/main" val="3351396746"/>
                    </a:ext>
                  </a:extLst>
                </a:gridCol>
                <a:gridCol w="1314832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  <a:gridCol w="1545844">
                  <a:extLst>
                    <a:ext uri="{9D8B030D-6E8A-4147-A177-3AD203B41FA5}">
                      <a16:colId xmlns:a16="http://schemas.microsoft.com/office/drawing/2014/main" val="2291292614"/>
                    </a:ext>
                  </a:extLst>
                </a:gridCol>
              </a:tblGrid>
              <a:tr h="850009">
                <a:tc gridSpan="9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Management Summary 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management strategy and appropriate choice of channels based on data and customer throughput will be the 2 elements of our decision making capabilities in managing channels 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28003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Mission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Vision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62830"/>
                  </a:ext>
                </a:extLst>
              </a:tr>
              <a:tr h="100405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Financials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Top line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X Mn $ to Y Mn $ in 3 years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gross margins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income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262128">
                <a:tc rowSpan="5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Data 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Outlets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LY Sales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Outlets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 Sales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Coverage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6625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39.3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42.0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107 %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83465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43.0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107 %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24501"/>
                  </a:ext>
                </a:extLst>
              </a:tr>
              <a:tr h="227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36.6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39.0 Mn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106 %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106 %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52470"/>
                  </a:ext>
                </a:extLst>
              </a:tr>
              <a:tr h="90342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Initiatives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Budgets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Technologies 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Strategic Channel Programs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  <a:tr h="718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dirty="0">
                        <a:solidFill>
                          <a:schemeClr val="bg1"/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Teams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dirty="0"/>
                        <a:t>Lead team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New Hires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TY Initiatives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05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0" y="0"/>
            <a:ext cx="705059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C2189-A471-405C-86C6-492DFDA0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08B9AE6-2828-41DE-8AF4-E4B39337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747B94-86E2-0B45-3498-AE81C9CA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8">
            <a:extLst>
              <a:ext uri="{FF2B5EF4-FFF2-40B4-BE49-F238E27FC236}">
                <a16:creationId xmlns:a16="http://schemas.microsoft.com/office/drawing/2014/main" id="{FD814767-78D6-490D-BE80-910AE1DE0FCE}"/>
              </a:ext>
            </a:extLst>
          </p:cNvPr>
          <p:cNvSpPr>
            <a:spLocks/>
          </p:cNvSpPr>
          <p:nvPr/>
        </p:nvSpPr>
        <p:spPr bwMode="auto">
          <a:xfrm flipH="1">
            <a:off x="1810651" y="1894476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258AD6DE-D187-479B-BEBC-60ECCA815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392" y="178382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02" name="Oval 66">
            <a:extLst>
              <a:ext uri="{FF2B5EF4-FFF2-40B4-BE49-F238E27FC236}">
                <a16:creationId xmlns:a16="http://schemas.microsoft.com/office/drawing/2014/main" id="{FCDB0C02-FF56-4C16-A1AD-60BA14CAD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7519" y="242186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3" name="Oval 66">
            <a:extLst>
              <a:ext uri="{FF2B5EF4-FFF2-40B4-BE49-F238E27FC236}">
                <a16:creationId xmlns:a16="http://schemas.microsoft.com/office/drawing/2014/main" id="{9BA695D7-2A7E-4778-A579-72296421C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1931" y="322494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ACE2E53E-87C4-46BE-B512-7A78A7F5E0F3}"/>
              </a:ext>
            </a:extLst>
          </p:cNvPr>
          <p:cNvSpPr>
            <a:spLocks/>
          </p:cNvSpPr>
          <p:nvPr/>
        </p:nvSpPr>
        <p:spPr bwMode="auto">
          <a:xfrm flipH="1">
            <a:off x="5122156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5" name="Oval 66">
            <a:extLst>
              <a:ext uri="{FF2B5EF4-FFF2-40B4-BE49-F238E27FC236}">
                <a16:creationId xmlns:a16="http://schemas.microsoft.com/office/drawing/2014/main" id="{9F4891A1-F239-41F7-83D6-854FF0134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292" y="179471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6" name="Oval 66">
            <a:extLst>
              <a:ext uri="{FF2B5EF4-FFF2-40B4-BE49-F238E27FC236}">
                <a16:creationId xmlns:a16="http://schemas.microsoft.com/office/drawing/2014/main" id="{0969A51D-C1AE-426B-9C3F-151BEA7EF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6814" y="250291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7" name="Oval 66">
            <a:extLst>
              <a:ext uri="{FF2B5EF4-FFF2-40B4-BE49-F238E27FC236}">
                <a16:creationId xmlns:a16="http://schemas.microsoft.com/office/drawing/2014/main" id="{6F4071EC-6901-4056-9063-D27812B3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1023" y="342900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id="{40EAF235-54B2-477A-9C01-083E4515F114}"/>
              </a:ext>
            </a:extLst>
          </p:cNvPr>
          <p:cNvSpPr>
            <a:spLocks/>
          </p:cNvSpPr>
          <p:nvPr/>
        </p:nvSpPr>
        <p:spPr bwMode="auto">
          <a:xfrm flipH="1">
            <a:off x="8477607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F9204A49-E95E-47CD-805E-CD946F56C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42" y="179499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0" name="Oval 66">
            <a:extLst>
              <a:ext uri="{FF2B5EF4-FFF2-40B4-BE49-F238E27FC236}">
                <a16:creationId xmlns:a16="http://schemas.microsoft.com/office/drawing/2014/main" id="{23903151-6C7A-4311-B195-8F0D2FDF5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11258" y="2542765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D9FD3171-194E-459C-9033-DC19F30BD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1033" y="327235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2" name="Freeform 8">
            <a:extLst>
              <a:ext uri="{FF2B5EF4-FFF2-40B4-BE49-F238E27FC236}">
                <a16:creationId xmlns:a16="http://schemas.microsoft.com/office/drawing/2014/main" id="{19536E76-B19B-406A-A50F-1590DB6FB08E}"/>
              </a:ext>
            </a:extLst>
          </p:cNvPr>
          <p:cNvSpPr>
            <a:spLocks/>
          </p:cNvSpPr>
          <p:nvPr/>
        </p:nvSpPr>
        <p:spPr bwMode="auto">
          <a:xfrm flipH="1" flipV="1">
            <a:off x="1810815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7375FF77-6026-4389-9F0C-325F8CBE4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745" y="5937609"/>
            <a:ext cx="228600" cy="228600"/>
          </a:xfrm>
          <a:prstGeom prst="ellipse">
            <a:avLst/>
          </a:prstGeom>
          <a:solidFill>
            <a:srgbClr val="0F7D4F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4" name="Oval 66">
            <a:extLst>
              <a:ext uri="{FF2B5EF4-FFF2-40B4-BE49-F238E27FC236}">
                <a16:creationId xmlns:a16="http://schemas.microsoft.com/office/drawing/2014/main" id="{B74D8020-B4CC-406B-9D70-6E1529DCF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4869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5" name="Oval 66">
            <a:extLst>
              <a:ext uri="{FF2B5EF4-FFF2-40B4-BE49-F238E27FC236}">
                <a16:creationId xmlns:a16="http://schemas.microsoft.com/office/drawing/2014/main" id="{7EBDE927-C0E9-4D0E-84B3-FFE72F655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912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6" name="Freeform 8">
            <a:extLst>
              <a:ext uri="{FF2B5EF4-FFF2-40B4-BE49-F238E27FC236}">
                <a16:creationId xmlns:a16="http://schemas.microsoft.com/office/drawing/2014/main" id="{CE2D82DD-1A00-40BA-9669-4AD670B00EAE}"/>
              </a:ext>
            </a:extLst>
          </p:cNvPr>
          <p:cNvSpPr>
            <a:spLocks/>
          </p:cNvSpPr>
          <p:nvPr/>
        </p:nvSpPr>
        <p:spPr bwMode="auto">
          <a:xfrm flipH="1" flipV="1">
            <a:off x="5122156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7" name="Oval 66">
            <a:extLst>
              <a:ext uri="{FF2B5EF4-FFF2-40B4-BE49-F238E27FC236}">
                <a16:creationId xmlns:a16="http://schemas.microsoft.com/office/drawing/2014/main" id="{CD30886F-0396-45D1-908B-A187B859E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086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8" name="Oval 66">
            <a:extLst>
              <a:ext uri="{FF2B5EF4-FFF2-40B4-BE49-F238E27FC236}">
                <a16:creationId xmlns:a16="http://schemas.microsoft.com/office/drawing/2014/main" id="{EECD9B5C-AC51-4238-8B2D-B35AFA309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6889" y="512850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9" name="Oval 66">
            <a:extLst>
              <a:ext uri="{FF2B5EF4-FFF2-40B4-BE49-F238E27FC236}">
                <a16:creationId xmlns:a16="http://schemas.microsoft.com/office/drawing/2014/main" id="{30DB4238-212E-40D3-845E-B2A9D5371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9876" y="4694051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0" name="Freeform 8">
            <a:extLst>
              <a:ext uri="{FF2B5EF4-FFF2-40B4-BE49-F238E27FC236}">
                <a16:creationId xmlns:a16="http://schemas.microsoft.com/office/drawing/2014/main" id="{340FB06B-65D5-4FFD-AB5C-D37CB63BEABA}"/>
              </a:ext>
            </a:extLst>
          </p:cNvPr>
          <p:cNvSpPr>
            <a:spLocks/>
          </p:cNvSpPr>
          <p:nvPr/>
        </p:nvSpPr>
        <p:spPr bwMode="auto">
          <a:xfrm flipH="1" flipV="1">
            <a:off x="8477771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8FEAC6CE-CE3E-4A5C-B91C-BCE14C45E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01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2" name="Oval 66">
            <a:extLst>
              <a:ext uri="{FF2B5EF4-FFF2-40B4-BE49-F238E27FC236}">
                <a16:creationId xmlns:a16="http://schemas.microsoft.com/office/drawing/2014/main" id="{5E7FE1A4-4104-46C8-9CBF-977892E5B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41825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3" name="Oval 66">
            <a:extLst>
              <a:ext uri="{FF2B5EF4-FFF2-40B4-BE49-F238E27FC236}">
                <a16:creationId xmlns:a16="http://schemas.microsoft.com/office/drawing/2014/main" id="{97C3C65B-F6C0-42F3-A52C-96F0D2F43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4868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4" name="Oval 66">
            <a:extLst>
              <a:ext uri="{FF2B5EF4-FFF2-40B4-BE49-F238E27FC236}">
                <a16:creationId xmlns:a16="http://schemas.microsoft.com/office/drawing/2014/main" id="{A3F54F35-C33A-4C1A-BE0D-8376843C7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9833" y="3739847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5" name="Oval 66">
            <a:extLst>
              <a:ext uri="{FF2B5EF4-FFF2-40B4-BE49-F238E27FC236}">
                <a16:creationId xmlns:a16="http://schemas.microsoft.com/office/drawing/2014/main" id="{D01B1D14-A1DD-4FE7-B679-0CF1237E2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1732" y="375073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FA2AAA02-FBE6-4276-B039-1D5C5EAE5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87183" y="375101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044FBD-6DB7-48F5-B928-09A9BB74DD4F}"/>
              </a:ext>
            </a:extLst>
          </p:cNvPr>
          <p:cNvSpPr txBox="1"/>
          <p:nvPr/>
        </p:nvSpPr>
        <p:spPr>
          <a:xfrm>
            <a:off x="4206741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046F87-9965-45D9-A9EE-17BB60C81AA0}"/>
              </a:ext>
            </a:extLst>
          </p:cNvPr>
          <p:cNvSpPr txBox="1"/>
          <p:nvPr/>
        </p:nvSpPr>
        <p:spPr>
          <a:xfrm>
            <a:off x="752343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B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5D12DA-1E1A-4F39-98F3-5247E0E296A3}"/>
              </a:ext>
            </a:extLst>
          </p:cNvPr>
          <p:cNvSpPr txBox="1"/>
          <p:nvPr/>
        </p:nvSpPr>
        <p:spPr>
          <a:xfrm>
            <a:off x="1087888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FF0553-1FE0-4E71-B9B7-33BC04E631C4}"/>
              </a:ext>
            </a:extLst>
          </p:cNvPr>
          <p:cNvSpPr txBox="1"/>
          <p:nvPr/>
        </p:nvSpPr>
        <p:spPr>
          <a:xfrm>
            <a:off x="1669712" y="1518705"/>
            <a:ext cx="939680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Channels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0CFC59-5138-4C52-B4C6-78D2A32D20B8}"/>
              </a:ext>
            </a:extLst>
          </p:cNvPr>
          <p:cNvSpPr txBox="1"/>
          <p:nvPr/>
        </p:nvSpPr>
        <p:spPr>
          <a:xfrm>
            <a:off x="4851561" y="1518705"/>
            <a:ext cx="106952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Geography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6ED1E6-9666-4297-AD4C-D4FC7295D7A0}"/>
              </a:ext>
            </a:extLst>
          </p:cNvPr>
          <p:cNvSpPr txBox="1"/>
          <p:nvPr/>
        </p:nvSpPr>
        <p:spPr>
          <a:xfrm>
            <a:off x="8228016" y="1518705"/>
            <a:ext cx="104868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Customers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2ADF3E8-1DAE-4D3F-BB0A-82605B2C7B7F}"/>
              </a:ext>
            </a:extLst>
          </p:cNvPr>
          <p:cNvSpPr txBox="1"/>
          <p:nvPr/>
        </p:nvSpPr>
        <p:spPr>
          <a:xfrm>
            <a:off x="1589561" y="6103586"/>
            <a:ext cx="1019831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Discounts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7BA259-A45F-40A5-82B9-B0FBC52C36D9}"/>
              </a:ext>
            </a:extLst>
          </p:cNvPr>
          <p:cNvSpPr txBox="1"/>
          <p:nvPr/>
        </p:nvSpPr>
        <p:spPr>
          <a:xfrm>
            <a:off x="4385088" y="6103586"/>
            <a:ext cx="1535998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Direct Expenses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FD3EF-64EB-48FC-8592-F315D2C45AED}"/>
              </a:ext>
            </a:extLst>
          </p:cNvPr>
          <p:cNvSpPr txBox="1"/>
          <p:nvPr/>
        </p:nvSpPr>
        <p:spPr>
          <a:xfrm>
            <a:off x="8426788" y="6103586"/>
            <a:ext cx="849913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Product 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36A9F120-ACFC-4C52-B4B8-8668ADC22ED0}"/>
              </a:ext>
            </a:extLst>
          </p:cNvPr>
          <p:cNvSpPr txBox="1">
            <a:spLocks/>
          </p:cNvSpPr>
          <p:nvPr/>
        </p:nvSpPr>
        <p:spPr>
          <a:xfrm>
            <a:off x="7568246" y="2366169"/>
            <a:ext cx="2242692" cy="51052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in line with channel 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132D8EF6-8EFE-4DCB-A75C-EB10B5CF43DC}"/>
              </a:ext>
            </a:extLst>
          </p:cNvPr>
          <p:cNvSpPr txBox="1">
            <a:spLocks/>
          </p:cNvSpPr>
          <p:nvPr/>
        </p:nvSpPr>
        <p:spPr>
          <a:xfrm>
            <a:off x="7979066" y="284371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products 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1B012401-950B-4A20-AB01-A1A1FB83143F}"/>
              </a:ext>
            </a:extLst>
          </p:cNvPr>
          <p:cNvSpPr txBox="1">
            <a:spLocks/>
          </p:cNvSpPr>
          <p:nvPr/>
        </p:nvSpPr>
        <p:spPr>
          <a:xfrm>
            <a:off x="8433661" y="31368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Regions </a:t>
            </a:r>
          </a:p>
        </p:txBody>
      </p:sp>
      <p:sp>
        <p:nvSpPr>
          <p:cNvPr id="152" name="Oval 66">
            <a:extLst>
              <a:ext uri="{FF2B5EF4-FFF2-40B4-BE49-F238E27FC236}">
                <a16:creationId xmlns:a16="http://schemas.microsoft.com/office/drawing/2014/main" id="{2D3D8923-2FDE-4BEE-BC95-3019879A7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918" y="2911982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CF010EC8-F41B-402A-B129-4886E6BE0E03}"/>
              </a:ext>
            </a:extLst>
          </p:cNvPr>
          <p:cNvSpPr txBox="1">
            <a:spLocks/>
          </p:cNvSpPr>
          <p:nvPr/>
        </p:nvSpPr>
        <p:spPr>
          <a:xfrm>
            <a:off x="8220016" y="4503997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Organize products into categories</a:t>
            </a: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id="{87A52E0B-C489-4DA5-A401-B807F74D4C14}"/>
              </a:ext>
            </a:extLst>
          </p:cNvPr>
          <p:cNvSpPr txBox="1">
            <a:spLocks/>
          </p:cNvSpPr>
          <p:nvPr/>
        </p:nvSpPr>
        <p:spPr>
          <a:xfrm>
            <a:off x="8136333" y="4853978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products to channels 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id="{ACD4256F-9D9F-4105-B3EC-2E1EAB48FFFE}"/>
              </a:ext>
            </a:extLst>
          </p:cNvPr>
          <p:cNvSpPr txBox="1">
            <a:spLocks/>
          </p:cNvSpPr>
          <p:nvPr/>
        </p:nvSpPr>
        <p:spPr>
          <a:xfrm>
            <a:off x="7705725" y="5231283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Pricing strategy to channel </a:t>
            </a:r>
          </a:p>
        </p:txBody>
      </p:sp>
      <p:sp>
        <p:nvSpPr>
          <p:cNvPr id="160" name="Subtitle 2">
            <a:extLst>
              <a:ext uri="{FF2B5EF4-FFF2-40B4-BE49-F238E27FC236}">
                <a16:creationId xmlns:a16="http://schemas.microsoft.com/office/drawing/2014/main" id="{57661AD8-E733-459B-A431-EB8632B57419}"/>
              </a:ext>
            </a:extLst>
          </p:cNvPr>
          <p:cNvSpPr txBox="1">
            <a:spLocks/>
          </p:cNvSpPr>
          <p:nvPr/>
        </p:nvSpPr>
        <p:spPr>
          <a:xfrm>
            <a:off x="4074741" y="2427908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Segment geography clearly </a:t>
            </a:r>
          </a:p>
        </p:txBody>
      </p:sp>
      <p:sp>
        <p:nvSpPr>
          <p:cNvPr id="162" name="Subtitle 2">
            <a:extLst>
              <a:ext uri="{FF2B5EF4-FFF2-40B4-BE49-F238E27FC236}">
                <a16:creationId xmlns:a16="http://schemas.microsoft.com/office/drawing/2014/main" id="{8D36F47A-745B-46B4-9A75-B9125B1FCCFC}"/>
              </a:ext>
            </a:extLst>
          </p:cNvPr>
          <p:cNvSpPr txBox="1">
            <a:spLocks/>
          </p:cNvSpPr>
          <p:nvPr/>
        </p:nvSpPr>
        <p:spPr>
          <a:xfrm>
            <a:off x="4485561" y="2779230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Align customers to regions and geography 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3C00D49F-1CBC-4F26-BAB7-4A959CC6C570}"/>
              </a:ext>
            </a:extLst>
          </p:cNvPr>
          <p:cNvSpPr txBox="1">
            <a:spLocks/>
          </p:cNvSpPr>
          <p:nvPr/>
        </p:nvSpPr>
        <p:spPr>
          <a:xfrm>
            <a:off x="4929135" y="326243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Ensure multi geography customers are recorded 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1DBB2DE4-C8CA-4AA7-9D6F-C4A8DDD3BED3}"/>
              </a:ext>
            </a:extLst>
          </p:cNvPr>
          <p:cNvSpPr txBox="1">
            <a:spLocks/>
          </p:cNvSpPr>
          <p:nvPr/>
        </p:nvSpPr>
        <p:spPr>
          <a:xfrm>
            <a:off x="4726511" y="4439516"/>
            <a:ext cx="224269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financial codes to customers to allocate expenses credit and debit   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3DBA0685-3657-4BD3-BB42-6F8C8EBA3244}"/>
              </a:ext>
            </a:extLst>
          </p:cNvPr>
          <p:cNvSpPr txBox="1">
            <a:spLocks/>
          </p:cNvSpPr>
          <p:nvPr/>
        </p:nvSpPr>
        <p:spPr>
          <a:xfrm>
            <a:off x="4219999" y="501468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Budget codes for channels and customers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75C3AE81-232A-47A5-9E4B-869A71F113CC}"/>
              </a:ext>
            </a:extLst>
          </p:cNvPr>
          <p:cNvSpPr txBox="1">
            <a:spLocks/>
          </p:cNvSpPr>
          <p:nvPr/>
        </p:nvSpPr>
        <p:spPr>
          <a:xfrm>
            <a:off x="3877885" y="5420315"/>
            <a:ext cx="2244852" cy="53239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Record pricing strategy </a:t>
            </a:r>
          </a:p>
          <a:p>
            <a:pPr algn="r"/>
            <a:r>
              <a:rPr lang="en-US" dirty="0"/>
              <a:t>Record expense codes </a:t>
            </a:r>
          </a:p>
        </p:txBody>
      </p:sp>
      <p:sp>
        <p:nvSpPr>
          <p:cNvPr id="172" name="Subtitle 2">
            <a:extLst>
              <a:ext uri="{FF2B5EF4-FFF2-40B4-BE49-F238E27FC236}">
                <a16:creationId xmlns:a16="http://schemas.microsoft.com/office/drawing/2014/main" id="{F003A32C-FB20-45C4-8EFE-B0C9B8DA16A4}"/>
              </a:ext>
            </a:extLst>
          </p:cNvPr>
          <p:cNvSpPr txBox="1">
            <a:spLocks/>
          </p:cNvSpPr>
          <p:nvPr/>
        </p:nvSpPr>
        <p:spPr>
          <a:xfrm>
            <a:off x="847337" y="2446762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channels </a:t>
            </a:r>
          </a:p>
        </p:txBody>
      </p:sp>
      <p:sp>
        <p:nvSpPr>
          <p:cNvPr id="174" name="Subtitle 2">
            <a:extLst>
              <a:ext uri="{FF2B5EF4-FFF2-40B4-BE49-F238E27FC236}">
                <a16:creationId xmlns:a16="http://schemas.microsoft.com/office/drawing/2014/main" id="{CDA7392A-F304-4980-B8BF-3524C31F47D1}"/>
              </a:ext>
            </a:extLst>
          </p:cNvPr>
          <p:cNvSpPr txBox="1">
            <a:spLocks/>
          </p:cNvSpPr>
          <p:nvPr/>
        </p:nvSpPr>
        <p:spPr>
          <a:xfrm>
            <a:off x="1253963" y="2731655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to Channels</a:t>
            </a:r>
          </a:p>
        </p:txBody>
      </p:sp>
      <p:sp>
        <p:nvSpPr>
          <p:cNvPr id="176" name="Subtitle 2">
            <a:extLst>
              <a:ext uri="{FF2B5EF4-FFF2-40B4-BE49-F238E27FC236}">
                <a16:creationId xmlns:a16="http://schemas.microsoft.com/office/drawing/2014/main" id="{FA1EB320-A4BD-4784-B996-6915608087FB}"/>
              </a:ext>
            </a:extLst>
          </p:cNvPr>
          <p:cNvSpPr txBox="1">
            <a:spLocks/>
          </p:cNvSpPr>
          <p:nvPr/>
        </p:nvSpPr>
        <p:spPr>
          <a:xfrm>
            <a:off x="1712752" y="3091229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Set Channel guidelines</a:t>
            </a:r>
          </a:p>
        </p:txBody>
      </p:sp>
      <p:sp>
        <p:nvSpPr>
          <p:cNvPr id="178" name="Subtitle 2">
            <a:extLst>
              <a:ext uri="{FF2B5EF4-FFF2-40B4-BE49-F238E27FC236}">
                <a16:creationId xmlns:a16="http://schemas.microsoft.com/office/drawing/2014/main" id="{261D73CF-8730-48A8-BC93-E0A7FF508B7C}"/>
              </a:ext>
            </a:extLst>
          </p:cNvPr>
          <p:cNvSpPr txBox="1">
            <a:spLocks/>
          </p:cNvSpPr>
          <p:nvPr/>
        </p:nvSpPr>
        <p:spPr>
          <a:xfrm>
            <a:off x="1499107" y="4458370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Customer discounts </a:t>
            </a:r>
          </a:p>
        </p:txBody>
      </p:sp>
      <p:sp>
        <p:nvSpPr>
          <p:cNvPr id="180" name="Subtitle 2">
            <a:extLst>
              <a:ext uri="{FF2B5EF4-FFF2-40B4-BE49-F238E27FC236}">
                <a16:creationId xmlns:a16="http://schemas.microsoft.com/office/drawing/2014/main" id="{7D393EC3-860A-4D1D-B736-E6BBEA20AE69}"/>
              </a:ext>
            </a:extLst>
          </p:cNvPr>
          <p:cNvSpPr txBox="1">
            <a:spLocks/>
          </p:cNvSpPr>
          <p:nvPr/>
        </p:nvSpPr>
        <p:spPr>
          <a:xfrm>
            <a:off x="1292873" y="480835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Channel Discounts </a:t>
            </a:r>
          </a:p>
        </p:txBody>
      </p:sp>
      <p:sp>
        <p:nvSpPr>
          <p:cNvPr id="182" name="Subtitle 2">
            <a:extLst>
              <a:ext uri="{FF2B5EF4-FFF2-40B4-BE49-F238E27FC236}">
                <a16:creationId xmlns:a16="http://schemas.microsoft.com/office/drawing/2014/main" id="{A05B2FA2-3600-4D34-A4F4-682422B2E8B1}"/>
              </a:ext>
            </a:extLst>
          </p:cNvPr>
          <p:cNvSpPr txBox="1">
            <a:spLocks/>
          </p:cNvSpPr>
          <p:nvPr/>
        </p:nvSpPr>
        <p:spPr>
          <a:xfrm>
            <a:off x="984816" y="51856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product discounts </a:t>
            </a:r>
          </a:p>
        </p:txBody>
      </p:sp>
      <p:sp>
        <p:nvSpPr>
          <p:cNvPr id="184" name="Oval 66">
            <a:extLst>
              <a:ext uri="{FF2B5EF4-FFF2-40B4-BE49-F238E27FC236}">
                <a16:creationId xmlns:a16="http://schemas.microsoft.com/office/drawing/2014/main" id="{EE8F1FD4-98CF-4CCD-B80C-2D2BBCB6C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4220" y="294137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6" name="Oval 66">
            <a:extLst>
              <a:ext uri="{FF2B5EF4-FFF2-40B4-BE49-F238E27FC236}">
                <a16:creationId xmlns:a16="http://schemas.microsoft.com/office/drawing/2014/main" id="{145C527A-4CC4-46DB-B2D0-ADDAEB05D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359" y="573567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8" name="Oval 66">
            <a:extLst>
              <a:ext uri="{FF2B5EF4-FFF2-40B4-BE49-F238E27FC236}">
                <a16:creationId xmlns:a16="http://schemas.microsoft.com/office/drawing/2014/main" id="{D3C0EB54-24F8-47C2-974C-5F42976B0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1083" y="54176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F4FB68D-F9B8-494D-BC2B-82F643AC8FD7}"/>
              </a:ext>
            </a:extLst>
          </p:cNvPr>
          <p:cNvSpPr txBox="1"/>
          <p:nvPr/>
        </p:nvSpPr>
        <p:spPr>
          <a:xfrm>
            <a:off x="0" y="42030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Topic - Channel 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setup guidelines (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Example)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" name="Oval 66">
            <a:extLst>
              <a:ext uri="{FF2B5EF4-FFF2-40B4-BE49-F238E27FC236}">
                <a16:creationId xmlns:a16="http://schemas.microsoft.com/office/drawing/2014/main" id="{0F3CD91D-7FF9-4546-879C-BC1B348B8A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2705" y="28088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4" name="Oval 66">
            <a:extLst>
              <a:ext uri="{FF2B5EF4-FFF2-40B4-BE49-F238E27FC236}">
                <a16:creationId xmlns:a16="http://schemas.microsoft.com/office/drawing/2014/main" id="{4D114CE8-E578-4C9C-9C13-0C93F1FC7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9855" y="4929904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D8B09-98F3-4E29-8E8F-6C5F31F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11</a:t>
            </a:fld>
            <a:endParaRPr lang="en-GB"/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4C658DD9-9E2E-4D5D-AE2E-6C246183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4338E83-5D76-D2E6-4889-DF8D6A37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50248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2773107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229473" y="2508946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229474" y="2065981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10602057" y="3421982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2773107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229474" y="1445024"/>
            <a:ext cx="1093168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10464900" y="1445024"/>
            <a:ext cx="120248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7302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Understanding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10684354" y="4188706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229473" y="295323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Online e reseller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555635" y="4708514"/>
            <a:ext cx="415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6431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6431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503746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503746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38936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38936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4A613-EFB9-7CE2-98F0-71BA3043AE48}"/>
              </a:ext>
            </a:extLst>
          </p:cNvPr>
          <p:cNvGrpSpPr/>
          <p:nvPr/>
        </p:nvGrpSpPr>
        <p:grpSpPr>
          <a:xfrm>
            <a:off x="8670345" y="1445024"/>
            <a:ext cx="1202486" cy="4708916"/>
            <a:chOff x="8268009" y="1445024"/>
            <a:chExt cx="1202486" cy="4708916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FB69D06-7731-4851-A08B-32CFFFA8F106}"/>
                </a:ext>
              </a:extLst>
            </p:cNvPr>
            <p:cNvSpPr/>
            <p:nvPr/>
          </p:nvSpPr>
          <p:spPr>
            <a:xfrm>
              <a:off x="8268010" y="2065981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Wholesaler 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79783BB7-5CE5-41CA-B7B4-073400E1E82F}"/>
                </a:ext>
              </a:extLst>
            </p:cNvPr>
            <p:cNvSpPr/>
            <p:nvPr/>
          </p:nvSpPr>
          <p:spPr>
            <a:xfrm>
              <a:off x="8268009" y="2508946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Consumer Retailers</a:t>
              </a: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0056DAD-9823-4086-A4BF-FEA6B1922F92}"/>
                </a:ext>
              </a:extLst>
            </p:cNvPr>
            <p:cNvSpPr/>
            <p:nvPr/>
          </p:nvSpPr>
          <p:spPr>
            <a:xfrm>
              <a:off x="8268009" y="5793940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 Reseller </a:t>
              </a: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61127AD8-803F-48B2-966B-2F142D960F00}"/>
                </a:ext>
              </a:extLst>
            </p:cNvPr>
            <p:cNvSpPr/>
            <p:nvPr/>
          </p:nvSpPr>
          <p:spPr>
            <a:xfrm>
              <a:off x="8268009" y="2963090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 commerce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DA9F9303-4939-4C55-A082-51D329C63564}"/>
                </a:ext>
              </a:extLst>
            </p:cNvPr>
            <p:cNvSpPr/>
            <p:nvPr/>
          </p:nvSpPr>
          <p:spPr>
            <a:xfrm>
              <a:off x="8268010" y="3387197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Specialist Shops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71362A0C-4C39-473E-AFCC-337DC15E1C0B}"/>
                </a:ext>
              </a:extLst>
            </p:cNvPr>
            <p:cNvSpPr/>
            <p:nvPr/>
          </p:nvSpPr>
          <p:spPr>
            <a:xfrm>
              <a:off x="8268009" y="3830162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 pitchFamily="34" charset="0"/>
                </a:rPr>
                <a:t>DIY Stores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BA349564-E4F1-4360-9028-AF11924C74F5}"/>
                </a:ext>
              </a:extLst>
            </p:cNvPr>
            <p:cNvSpPr/>
            <p:nvPr/>
          </p:nvSpPr>
          <p:spPr>
            <a:xfrm>
              <a:off x="8268010" y="4265549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Gas Stations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E528D322-2B43-4A27-8D55-421B01C5690C}"/>
                </a:ext>
              </a:extLst>
            </p:cNvPr>
            <p:cNvSpPr/>
            <p:nvPr/>
          </p:nvSpPr>
          <p:spPr>
            <a:xfrm>
              <a:off x="8268009" y="4708514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Duty Free</a:t>
              </a:r>
            </a:p>
          </p:txBody>
        </p: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2C1E520E-D329-4A94-90A1-997C31ACF67E}"/>
                </a:ext>
              </a:extLst>
            </p:cNvPr>
            <p:cNvSpPr/>
            <p:nvPr/>
          </p:nvSpPr>
          <p:spPr>
            <a:xfrm>
              <a:off x="8268010" y="1445024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2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Channel /s</a:t>
              </a:r>
            </a:p>
          </p:txBody>
        </p:sp>
        <p:sp>
          <p:nvSpPr>
            <p:cNvPr id="2" name="Rounded Rectangle 5">
              <a:extLst>
                <a:ext uri="{FF2B5EF4-FFF2-40B4-BE49-F238E27FC236}">
                  <a16:creationId xmlns:a16="http://schemas.microsoft.com/office/drawing/2014/main" id="{DB81A88B-0D10-4026-994F-967A19E586DB}"/>
                </a:ext>
              </a:extLst>
            </p:cNvPr>
            <p:cNvSpPr/>
            <p:nvPr/>
          </p:nvSpPr>
          <p:spPr>
            <a:xfrm>
              <a:off x="8268009" y="5377728"/>
              <a:ext cx="1202485" cy="360000"/>
            </a:xfrm>
            <a:prstGeom prst="roundRect">
              <a:avLst>
                <a:gd name="adj" fmla="val 93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Converters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D18A-3790-4F11-9940-9406B6A7BAC9}"/>
              </a:ext>
            </a:extLst>
          </p:cNvPr>
          <p:cNvGrpSpPr/>
          <p:nvPr/>
        </p:nvGrpSpPr>
        <p:grpSpPr>
          <a:xfrm>
            <a:off x="5602727" y="2340309"/>
            <a:ext cx="1886300" cy="3716336"/>
            <a:chOff x="6036362" y="2340309"/>
            <a:chExt cx="1886300" cy="371633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AC713D8-C015-483E-B7D3-C4620C028A56}"/>
                </a:ext>
              </a:extLst>
            </p:cNvPr>
            <p:cNvSpPr/>
            <p:nvPr/>
          </p:nvSpPr>
          <p:spPr>
            <a:xfrm>
              <a:off x="6036362" y="5557231"/>
              <a:ext cx="1886300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2EC0241-28E1-48BB-9B71-B4BA5261D5F2}"/>
                </a:ext>
              </a:extLst>
            </p:cNvPr>
            <p:cNvSpPr/>
            <p:nvPr/>
          </p:nvSpPr>
          <p:spPr>
            <a:xfrm>
              <a:off x="6036362" y="2340309"/>
              <a:ext cx="555741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7D314-6DDE-4734-99EF-BCAD9B3B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362" y="2471577"/>
              <a:ext cx="4656" cy="345601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FAF910-2C4D-460D-BA03-F9D90AC61A6F}"/>
              </a:ext>
            </a:extLst>
          </p:cNvPr>
          <p:cNvGrpSpPr/>
          <p:nvPr/>
        </p:nvGrpSpPr>
        <p:grpSpPr>
          <a:xfrm>
            <a:off x="10126430" y="2065982"/>
            <a:ext cx="619748" cy="3861609"/>
            <a:chOff x="9554125" y="2065982"/>
            <a:chExt cx="619748" cy="386160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989D95A-2710-44EC-8038-88FBA4ACFD4E}"/>
                </a:ext>
              </a:extLst>
            </p:cNvPr>
            <p:cNvSpPr/>
            <p:nvPr/>
          </p:nvSpPr>
          <p:spPr>
            <a:xfrm>
              <a:off x="9572981" y="3783327"/>
              <a:ext cx="60089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9535DF-E9FD-4C85-A34E-32E018BA5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125" y="2065982"/>
              <a:ext cx="43574" cy="386160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2A7CF5-F399-4B54-9D18-633E74BEB9D6}"/>
              </a:ext>
            </a:extLst>
          </p:cNvPr>
          <p:cNvCxnSpPr>
            <a:cxnSpLocks/>
          </p:cNvCxnSpPr>
          <p:nvPr/>
        </p:nvCxnSpPr>
        <p:spPr>
          <a:xfrm flipH="1" flipV="1">
            <a:off x="7576068" y="2095831"/>
            <a:ext cx="25441" cy="29726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1CD1D6-2A47-4FC6-90DA-0A55C6375DDA}"/>
              </a:ext>
            </a:extLst>
          </p:cNvPr>
          <p:cNvCxnSpPr>
            <a:cxnSpLocks/>
          </p:cNvCxnSpPr>
          <p:nvPr/>
        </p:nvCxnSpPr>
        <p:spPr>
          <a:xfrm flipH="1" flipV="1">
            <a:off x="7592084" y="5374535"/>
            <a:ext cx="1" cy="8831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7C4AACC-6AC2-4AD9-8304-F4DE700950BF}"/>
              </a:ext>
            </a:extLst>
          </p:cNvPr>
          <p:cNvSpPr/>
          <p:nvPr/>
        </p:nvSpPr>
        <p:spPr>
          <a:xfrm>
            <a:off x="7602337" y="3341607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CB7A06-52AF-46CE-A336-3B5AE09F8779}"/>
              </a:ext>
            </a:extLst>
          </p:cNvPr>
          <p:cNvSpPr/>
          <p:nvPr/>
        </p:nvSpPr>
        <p:spPr>
          <a:xfrm>
            <a:off x="7584181" y="5557231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0EDD272-5B92-4489-A276-1F0B209CE82B}"/>
              </a:ext>
            </a:extLst>
          </p:cNvPr>
          <p:cNvSpPr/>
          <p:nvPr/>
        </p:nvSpPr>
        <p:spPr>
          <a:xfrm>
            <a:off x="5001300" y="3658199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A65727-65BC-40C1-8B6A-995D295681F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751146"/>
            <a:ext cx="4701" cy="11530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007302-94D5-4624-993A-FF7AAC16A47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734567" y="3907906"/>
            <a:ext cx="2266733" cy="80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4792EB-7A03-45B7-84A5-C3A0A1AD75C6}"/>
              </a:ext>
            </a:extLst>
          </p:cNvPr>
          <p:cNvCxnSpPr>
            <a:cxnSpLocks/>
          </p:cNvCxnSpPr>
          <p:nvPr/>
        </p:nvCxnSpPr>
        <p:spPr>
          <a:xfrm>
            <a:off x="641023" y="2751146"/>
            <a:ext cx="428927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8BAF-FA3A-4581-9CC9-25056DA2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12</a:t>
            </a:fld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BBDEF-2DB7-4686-A207-EBB514DE9B71}"/>
              </a:ext>
            </a:extLst>
          </p:cNvPr>
          <p:cNvCxnSpPr>
            <a:cxnSpLocks/>
          </p:cNvCxnSpPr>
          <p:nvPr/>
        </p:nvCxnSpPr>
        <p:spPr>
          <a:xfrm>
            <a:off x="4885277" y="6526016"/>
            <a:ext cx="4891535" cy="48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230B97-2515-4273-9BDC-0865BEDD8BF2}"/>
              </a:ext>
            </a:extLst>
          </p:cNvPr>
          <p:cNvCxnSpPr>
            <a:cxnSpLocks/>
          </p:cNvCxnSpPr>
          <p:nvPr/>
        </p:nvCxnSpPr>
        <p:spPr>
          <a:xfrm flipH="1" flipV="1">
            <a:off x="4847728" y="3904178"/>
            <a:ext cx="31347" cy="26347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ACACBAE-1D19-4C53-8915-7865787813B1}"/>
              </a:ext>
            </a:extLst>
          </p:cNvPr>
          <p:cNvSpPr/>
          <p:nvPr/>
        </p:nvSpPr>
        <p:spPr>
          <a:xfrm rot="16200000">
            <a:off x="9949021" y="5981064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850EB028-B8B6-43F7-BCA7-D8CC5F2D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8651B94-B993-A915-3B75-05F51AAD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A85FF8C-93F6-00E5-337B-BAC5C6EE8776}"/>
              </a:ext>
            </a:extLst>
          </p:cNvPr>
          <p:cNvSpPr/>
          <p:nvPr/>
        </p:nvSpPr>
        <p:spPr>
          <a:xfrm rot="16200000">
            <a:off x="6417707" y="3965628"/>
            <a:ext cx="4116924" cy="314507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No of channels and outlets contained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F8B5-9588-D860-EBB5-E0FDD345CBEB}"/>
              </a:ext>
            </a:extLst>
          </p:cNvPr>
          <p:cNvSpPr/>
          <p:nvPr/>
        </p:nvSpPr>
        <p:spPr>
          <a:xfrm>
            <a:off x="8165592" y="978408"/>
            <a:ext cx="2276856" cy="5751576"/>
          </a:xfrm>
          <a:prstGeom prst="rect">
            <a:avLst/>
          </a:prstGeom>
          <a:solidFill>
            <a:schemeClr val="accent5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5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B0CA7-AD4C-4C35-ABC8-1D0A277A23AC}"/>
              </a:ext>
            </a:extLst>
          </p:cNvPr>
          <p:cNvSpPr txBox="1"/>
          <p:nvPr/>
        </p:nvSpPr>
        <p:spPr>
          <a:xfrm>
            <a:off x="0" y="19076"/>
            <a:ext cx="47183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evaluation criteria.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756C2-988D-49ED-9B73-31A63901B9B6}"/>
              </a:ext>
            </a:extLst>
          </p:cNvPr>
          <p:cNvSpPr txBox="1"/>
          <p:nvPr/>
        </p:nvSpPr>
        <p:spPr>
          <a:xfrm>
            <a:off x="237109" y="5866036"/>
            <a:ext cx="9934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Market evaluation criteria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start with identifying drivers to weight the 9 important drivers indicating importance ( cost to serve to barriers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then weight the drivers to reflect the intensity and importance of the driver in  the decision making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Drivers are situational in both identification and importance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recommend identifying the drivers closer to the decision making process end result and working back from there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Sources in this context are for data and intelligence sources gathering.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1069-E98D-45B0-AD4D-0714DA6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8A1488E-FEF8-4BD6-9512-8463D9F8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D9D95-3E91-E2A7-5694-65880F1C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4" y="877541"/>
            <a:ext cx="10769760" cy="4990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756C5-28E9-7FFD-CB53-3722879938BD}"/>
              </a:ext>
            </a:extLst>
          </p:cNvPr>
          <p:cNvSpPr txBox="1"/>
          <p:nvPr/>
        </p:nvSpPr>
        <p:spPr>
          <a:xfrm>
            <a:off x="5615192" y="5939477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0228FE-A8C5-0CB5-00B3-3FD12FA8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304" y="6492875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0847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B658291-0A4D-452F-9267-F5CD2871102C}"/>
              </a:ext>
            </a:extLst>
          </p:cNvPr>
          <p:cNvSpPr/>
          <p:nvPr/>
        </p:nvSpPr>
        <p:spPr>
          <a:xfrm>
            <a:off x="2274722" y="3968994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3C21B-5569-4C76-82BA-49AE5DBE871D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6BF0-26F8-4724-AD08-9E27786A3666}"/>
              </a:ext>
            </a:extLst>
          </p:cNvPr>
          <p:cNvSpPr/>
          <p:nvPr/>
        </p:nvSpPr>
        <p:spPr>
          <a:xfrm>
            <a:off x="4151609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47748-751B-4491-9F53-A7149411A115}"/>
              </a:ext>
            </a:extLst>
          </p:cNvPr>
          <p:cNvSpPr/>
          <p:nvPr/>
        </p:nvSpPr>
        <p:spPr>
          <a:xfrm>
            <a:off x="2280563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B197B-4A0E-472A-A042-E2FC2ED40F13}"/>
              </a:ext>
            </a:extLst>
          </p:cNvPr>
          <p:cNvSpPr/>
          <p:nvPr/>
        </p:nvSpPr>
        <p:spPr>
          <a:xfrm>
            <a:off x="2280563" y="4455785"/>
            <a:ext cx="1800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Which Customer and Consumer segments are being targeted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0154F5-1CD5-407A-9745-44ACD89E04E0}"/>
              </a:ext>
            </a:extLst>
          </p:cNvPr>
          <p:cNvSpPr/>
          <p:nvPr/>
        </p:nvSpPr>
        <p:spPr>
          <a:xfrm>
            <a:off x="4151609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973B2-8D4A-4A47-9A5E-6673626AA339}"/>
              </a:ext>
            </a:extLst>
          </p:cNvPr>
          <p:cNvSpPr/>
          <p:nvPr/>
        </p:nvSpPr>
        <p:spPr>
          <a:xfrm>
            <a:off x="561191" y="1666417"/>
            <a:ext cx="1661941" cy="2223944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Markets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F8A8A1-9985-42BA-972C-98880CE50F9D}"/>
              </a:ext>
            </a:extLst>
          </p:cNvPr>
          <p:cNvSpPr/>
          <p:nvPr/>
        </p:nvSpPr>
        <p:spPr>
          <a:xfrm>
            <a:off x="561191" y="3962809"/>
            <a:ext cx="1661941" cy="1693838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E3FDD-EC79-4F79-B560-931BDA2DA744}"/>
              </a:ext>
            </a:extLst>
          </p:cNvPr>
          <p:cNvSpPr/>
          <p:nvPr/>
        </p:nvSpPr>
        <p:spPr>
          <a:xfrm>
            <a:off x="6019748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5AE7-D857-466C-A7B9-573F63EEA9EA}"/>
              </a:ext>
            </a:extLst>
          </p:cNvPr>
          <p:cNvSpPr/>
          <p:nvPr/>
        </p:nvSpPr>
        <p:spPr>
          <a:xfrm>
            <a:off x="6019748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462B2A-2829-4BA4-B35F-833F5ABAED9D}"/>
              </a:ext>
            </a:extLst>
          </p:cNvPr>
          <p:cNvSpPr/>
          <p:nvPr/>
        </p:nvSpPr>
        <p:spPr>
          <a:xfrm>
            <a:off x="2282132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 / Markets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FCF5C4-CA2F-4F1F-B251-B1C811231073}"/>
              </a:ext>
            </a:extLst>
          </p:cNvPr>
          <p:cNvSpPr/>
          <p:nvPr/>
        </p:nvSpPr>
        <p:spPr>
          <a:xfrm>
            <a:off x="4153178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D235A-F850-45EE-97AD-06EC0332A404}"/>
              </a:ext>
            </a:extLst>
          </p:cNvPr>
          <p:cNvSpPr/>
          <p:nvPr/>
        </p:nvSpPr>
        <p:spPr>
          <a:xfrm>
            <a:off x="6011890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Coverage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857CDD-E4FD-41FD-B82A-ACF9CA2387BD}"/>
              </a:ext>
            </a:extLst>
          </p:cNvPr>
          <p:cNvSpPr txBox="1"/>
          <p:nvPr/>
        </p:nvSpPr>
        <p:spPr>
          <a:xfrm>
            <a:off x="2260410" y="1935215"/>
            <a:ext cx="1789292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Markets &amp; Geographic of competitive presence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Key Markets &amp; Segments competitive forces are increasing in local investments and resources for market penetration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Where are the problems and obstacles in these markets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189A4-5C72-4C15-80BF-60EF0BD673A8}"/>
              </a:ext>
            </a:extLst>
          </p:cNvPr>
          <p:cNvSpPr/>
          <p:nvPr/>
        </p:nvSpPr>
        <p:spPr>
          <a:xfrm>
            <a:off x="7880670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29B37B-83F5-4E35-9336-F7BD74C379DD}"/>
              </a:ext>
            </a:extLst>
          </p:cNvPr>
          <p:cNvSpPr/>
          <p:nvPr/>
        </p:nvSpPr>
        <p:spPr>
          <a:xfrm>
            <a:off x="7880670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09946E-B5D1-4339-85D6-9D4C04B757F9}"/>
              </a:ext>
            </a:extLst>
          </p:cNvPr>
          <p:cNvSpPr/>
          <p:nvPr/>
        </p:nvSpPr>
        <p:spPr>
          <a:xfrm>
            <a:off x="9748809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F9559C-F8EF-4D8E-B7EB-D7447BAEF580}"/>
              </a:ext>
            </a:extLst>
          </p:cNvPr>
          <p:cNvSpPr/>
          <p:nvPr/>
        </p:nvSpPr>
        <p:spPr>
          <a:xfrm>
            <a:off x="9748809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A81B06-11D5-4C0B-A4D3-6C2683F35F58}"/>
              </a:ext>
            </a:extLst>
          </p:cNvPr>
          <p:cNvSpPr/>
          <p:nvPr/>
        </p:nvSpPr>
        <p:spPr>
          <a:xfrm>
            <a:off x="7882239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Integration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DB2091-28CF-431C-AD40-975268D07A5F}"/>
              </a:ext>
            </a:extLst>
          </p:cNvPr>
          <p:cNvSpPr/>
          <p:nvPr/>
        </p:nvSpPr>
        <p:spPr>
          <a:xfrm>
            <a:off x="9740951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Results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78DAC-724D-4932-A970-BBF27E33264B}"/>
              </a:ext>
            </a:extLst>
          </p:cNvPr>
          <p:cNvSpPr/>
          <p:nvPr/>
        </p:nvSpPr>
        <p:spPr>
          <a:xfrm>
            <a:off x="4196047" y="4301898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Segment outlets or most visited sites by demographic to plan better alignment with product portfolio 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F5584D-F583-4C13-AA4A-99822B65BDDD}"/>
              </a:ext>
            </a:extLst>
          </p:cNvPr>
          <p:cNvSpPr txBox="1"/>
          <p:nvPr/>
        </p:nvSpPr>
        <p:spPr>
          <a:xfrm>
            <a:off x="4175894" y="1858274"/>
            <a:ext cx="1789292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Sales channels being used by competitive forces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 Field Sales 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Business Partners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Direct to Customer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getting increased investment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seeing decreased investments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872A26-25BF-4628-935B-0F7D16B6BD09}"/>
              </a:ext>
            </a:extLst>
          </p:cNvPr>
          <p:cNvSpPr txBox="1"/>
          <p:nvPr/>
        </p:nvSpPr>
        <p:spPr>
          <a:xfrm>
            <a:off x="5978890" y="1951688"/>
            <a:ext cx="178929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Competitor coverage of sales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Coverage Model of all types of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Sales strategy by account and channel classification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Areas of increase and decrease in channel coverage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515D3-34D4-42E7-83D5-C5BE48A0D99E}"/>
              </a:ext>
            </a:extLst>
          </p:cNvPr>
          <p:cNvSpPr txBox="1"/>
          <p:nvPr/>
        </p:nvSpPr>
        <p:spPr>
          <a:xfrm>
            <a:off x="7890398" y="1980940"/>
            <a:ext cx="1789292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Competitor coverage in Omni channel coverage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Channel Conflict management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Measurement and monitoring of channel performance and results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Financial results from any channel integration efforts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2A777E-C1EC-4A68-A35A-C0464E0C05F6}"/>
              </a:ext>
            </a:extLst>
          </p:cNvPr>
          <p:cNvSpPr txBox="1"/>
          <p:nvPr/>
        </p:nvSpPr>
        <p:spPr>
          <a:xfrm>
            <a:off x="9722405" y="1608883"/>
            <a:ext cx="1789292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specific benefits have been achieved by competition in their go to market model investments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Revenue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Market Share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Cash Improvement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Loyalty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Retention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How can we link achievement to investments for the above points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3AC95-01FA-4FD0-B6E8-CCFE9E01B59C}"/>
              </a:ext>
            </a:extLst>
          </p:cNvPr>
          <p:cNvSpPr/>
          <p:nvPr/>
        </p:nvSpPr>
        <p:spPr>
          <a:xfrm>
            <a:off x="6038935" y="4076535"/>
            <a:ext cx="1800000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Run trade marketing exercise to evaluate universe of outlets 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This will five you the Geographic , Channel , Type of outlets by classification which will help drill down focus for execution planning.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FAD74-D71E-4FA0-85FE-C238838AC385}"/>
              </a:ext>
            </a:extLst>
          </p:cNvPr>
          <p:cNvSpPr/>
          <p:nvPr/>
        </p:nvSpPr>
        <p:spPr>
          <a:xfrm>
            <a:off x="7884543" y="4384312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Plan portfolio and trade marketing activity with an omni channel approach to target consumers and portfolios accurately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ADA22-C1B0-4A84-907F-55CDC4359E70}"/>
              </a:ext>
            </a:extLst>
          </p:cNvPr>
          <p:cNvSpPr/>
          <p:nvPr/>
        </p:nvSpPr>
        <p:spPr>
          <a:xfrm>
            <a:off x="9767412" y="4010200"/>
            <a:ext cx="18000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Review test and execution results from using analytical tools and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Audit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census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Mystery shopper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Shopper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 manager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Online poll.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6924-F401-4397-975C-366B5BD4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79D3642C-822F-4ABB-B8E2-74D10096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45902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Most generic descriptors have been used for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model uses a flow from manufacturing to customer / end-user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4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GB" sz="1100" dirty="0"/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GB" sz="1200" kern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r>
                  <a:rPr lang="en-GB" sz="1100" dirty="0"/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2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US" sz="1400" dirty="0"/>
                <a:t>Brand Owner</a:t>
              </a:r>
            </a:p>
            <a:p>
              <a:r>
                <a:rPr lang="en-US" sz="1400" dirty="0"/>
                <a:t>or</a:t>
              </a:r>
            </a:p>
            <a:p>
              <a:r>
                <a:rPr lang="en-US" sz="1400" dirty="0"/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841598"/>
              </p:ext>
            </p:extLst>
          </p:nvPr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79709"/>
              </p:ext>
            </p:extLst>
          </p:nvPr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Sales 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Category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1812971-49BB-7C5F-7B64-72781DD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0E144-489A-6265-E3EA-70FF5E7F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24124-7B03-26D1-05CF-603C266C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83"/>
          <a:stretch/>
        </p:blipFill>
        <p:spPr>
          <a:xfrm>
            <a:off x="0" y="4607201"/>
            <a:ext cx="12192000" cy="1080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138A6-4994-2940-340A-5640054F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877"/>
            <a:ext cx="12192000" cy="999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097B40-67EB-6FCC-0ED4-8B732F39439F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How to use this tool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FF051F-BD29-9BF4-480F-12D4B1131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7EF440-A38D-118D-0DDC-71E7954B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BDD3B-44C8-C621-5040-D9B18ED5CBAD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01E1A-3109-5D1F-9552-4CD4B6BDE1AC}"/>
              </a:ext>
            </a:extLst>
          </p:cNvPr>
          <p:cNvSpPr txBox="1"/>
          <p:nvPr/>
        </p:nvSpPr>
        <p:spPr>
          <a:xfrm>
            <a:off x="429768" y="1252728"/>
            <a:ext cx="81107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tool or information is used by companies wanting to align their sales and marketing strategy to the channel and the universe the channel potentially contains 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 is the medium through which goods and services reach the end consumer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Universe is referred to as the entire set of outlets existing within a channel which are similar in description ( referred in a description and number form )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tool is available for download in </a:t>
            </a: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/>
              </a:rPr>
              <a:t>www.upskilpro.com</a:t>
            </a:r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, please use the reference no in red provided  ( 9011 )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A50AD-5692-EEB9-0B3A-7AE1A0EEDB54}"/>
              </a:ext>
            </a:extLst>
          </p:cNvPr>
          <p:cNvSpPr txBox="1"/>
          <p:nvPr/>
        </p:nvSpPr>
        <p:spPr>
          <a:xfrm>
            <a:off x="365760" y="3017520"/>
            <a:ext cx="153619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is the channel descriptor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05491-3904-BDA5-78D8-A6AAD2BC5508}"/>
              </a:ext>
            </a:extLst>
          </p:cNvPr>
          <p:cNvSpPr txBox="1"/>
          <p:nvPr/>
        </p:nvSpPr>
        <p:spPr>
          <a:xfrm>
            <a:off x="1926336" y="2913888"/>
            <a:ext cx="633984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 abbreviation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9ADAB-3360-0E7F-2027-59B39486BE35}"/>
              </a:ext>
            </a:extLst>
          </p:cNvPr>
          <p:cNvSpPr txBox="1"/>
          <p:nvPr/>
        </p:nvSpPr>
        <p:spPr>
          <a:xfrm>
            <a:off x="2609088" y="3185160"/>
            <a:ext cx="685495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channel is described in its fullest description using examples , sizes , descriptions , and other means necessary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16DDE-7780-9843-BA8B-DE1E08A694A3}"/>
              </a:ext>
            </a:extLst>
          </p:cNvPr>
          <p:cNvSpPr txBox="1"/>
          <p:nvPr/>
        </p:nvSpPr>
        <p:spPr>
          <a:xfrm>
            <a:off x="9585960" y="1719072"/>
            <a:ext cx="461665" cy="1685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decide the relevance to your business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DCE05-D9E4-576D-71D6-7E147B462DAA}"/>
              </a:ext>
            </a:extLst>
          </p:cNvPr>
          <p:cNvSpPr txBox="1"/>
          <p:nvPr/>
        </p:nvSpPr>
        <p:spPr>
          <a:xfrm>
            <a:off x="10305288" y="1706880"/>
            <a:ext cx="461665" cy="1685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mark whether the channel is covered or not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87BB8-F146-A15F-C090-389053B6E68B}"/>
              </a:ext>
            </a:extLst>
          </p:cNvPr>
          <p:cNvSpPr txBox="1"/>
          <p:nvPr/>
        </p:nvSpPr>
        <p:spPr>
          <a:xfrm>
            <a:off x="10905744" y="1703832"/>
            <a:ext cx="600164" cy="1685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mark the channel universe that is currently available with you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007CD-F2F8-C65A-886C-3A114D739932}"/>
              </a:ext>
            </a:extLst>
          </p:cNvPr>
          <p:cNvSpPr txBox="1"/>
          <p:nvPr/>
        </p:nvSpPr>
        <p:spPr>
          <a:xfrm>
            <a:off x="11591836" y="1709928"/>
            <a:ext cx="600164" cy="1685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mark the number of outlets that you currently cover or ill cover in the channel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DD2EFEC-243C-6428-92CC-927F2A49A6C0}"/>
              </a:ext>
            </a:extLst>
          </p:cNvPr>
          <p:cNvSpPr/>
          <p:nvPr/>
        </p:nvSpPr>
        <p:spPr>
          <a:xfrm>
            <a:off x="5833872" y="3483864"/>
            <a:ext cx="493776" cy="13716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18AEC74-D681-0B3C-70CB-C1D1ADD58D66}"/>
              </a:ext>
            </a:extLst>
          </p:cNvPr>
          <p:cNvSpPr/>
          <p:nvPr/>
        </p:nvSpPr>
        <p:spPr>
          <a:xfrm>
            <a:off x="1972056" y="3407664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337C149-CA02-B345-4FA8-0F91E249C1D0}"/>
              </a:ext>
            </a:extLst>
          </p:cNvPr>
          <p:cNvSpPr/>
          <p:nvPr/>
        </p:nvSpPr>
        <p:spPr>
          <a:xfrm>
            <a:off x="871728" y="3422904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0DC59BB-6414-DEAF-EAFF-6974C66A677F}"/>
              </a:ext>
            </a:extLst>
          </p:cNvPr>
          <p:cNvSpPr/>
          <p:nvPr/>
        </p:nvSpPr>
        <p:spPr>
          <a:xfrm>
            <a:off x="9619488" y="3383280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761C5F6-9F0A-230E-8FA8-9835504F8765}"/>
              </a:ext>
            </a:extLst>
          </p:cNvPr>
          <p:cNvSpPr/>
          <p:nvPr/>
        </p:nvSpPr>
        <p:spPr>
          <a:xfrm>
            <a:off x="10277856" y="3374136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28AEF11-2DFE-8FB7-0518-D3B582203C86}"/>
              </a:ext>
            </a:extLst>
          </p:cNvPr>
          <p:cNvSpPr/>
          <p:nvPr/>
        </p:nvSpPr>
        <p:spPr>
          <a:xfrm>
            <a:off x="10997184" y="3389376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AA2EA22-5FF3-526A-B168-8EF3C20B6B30}"/>
              </a:ext>
            </a:extLst>
          </p:cNvPr>
          <p:cNvSpPr/>
          <p:nvPr/>
        </p:nvSpPr>
        <p:spPr>
          <a:xfrm>
            <a:off x="11698224" y="3349752"/>
            <a:ext cx="493776" cy="12192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4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C34A7-B604-D5FA-DA34-90E9B131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B88C63-18B3-918C-CD27-96C8E8D72D92}"/>
              </a:ext>
            </a:extLst>
          </p:cNvPr>
          <p:cNvGrpSpPr/>
          <p:nvPr/>
        </p:nvGrpSpPr>
        <p:grpSpPr>
          <a:xfrm>
            <a:off x="0" y="1098669"/>
            <a:ext cx="12192000" cy="5199718"/>
            <a:chOff x="0" y="1025234"/>
            <a:chExt cx="12192000" cy="51997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AC629-80D4-2AC5-CFD6-A90AF2F0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26558"/>
              <a:ext cx="12192000" cy="44983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B5AD8A-1972-AD3B-F398-E66EA7A4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25234"/>
              <a:ext cx="12192000" cy="99910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FAE8C1-51E6-51A1-CCA9-AD3FE8061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6321048"/>
            <a:ext cx="2400326" cy="445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692F0-95DA-5E8E-4988-9D87335735FD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E8D521-A939-EDB1-2129-86B2F8598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051396B-398D-8B7B-E388-A037348A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A8331-7B78-196E-87D8-44FF73E78338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69409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9B318-BFB7-50F6-9C51-2C2476E7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FC727-EDE1-5A8D-5A7F-91D00811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506"/>
            <a:ext cx="12192000" cy="1920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6DC88-44CC-2CA7-5C00-955BB398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584"/>
            <a:ext cx="12192000" cy="99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2696-65F6-F0EA-1C99-31C889A79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2898"/>
            <a:ext cx="2400326" cy="44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74C9F-1E65-1E97-6519-758637851D76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7480C-1B5F-D3A8-5DDD-A3748278D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1533769-C250-6999-00B7-61CC183A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5F60A-A5EA-4E1E-4C5E-393175146FEF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429188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61B4E-DDBE-7295-9A52-B5B2672D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C527C-AA4A-3300-354C-67F047E1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140"/>
            <a:ext cx="12192000" cy="3069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7F18B-82BE-AF83-FB92-92EF3158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976"/>
            <a:ext cx="12192000" cy="99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FA8F-0E63-DBD4-E8AA-623A7C3D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2898"/>
            <a:ext cx="2400326" cy="44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2AB7E-6DAD-F679-B033-A5AC3D3745B5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DA6CFB7-7DCC-18F3-5544-27924941F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74F621-669E-0310-D3F4-111C9F97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2120D-4375-BF00-503F-79C302105AC3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139534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B94D1-D197-48CA-5020-1908F91F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6A435-3E2B-595B-4943-F46E79B1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403"/>
            <a:ext cx="12192000" cy="3320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562A6-B2F1-D463-00A3-F5523BE01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2898"/>
            <a:ext cx="2400326" cy="445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AB1DA-BA83-374D-3C5B-79700214F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8036"/>
            <a:ext cx="12192000" cy="999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9437A-80AB-46A7-2A36-103FE6ADDA03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B1E153F-BDD8-CEB5-6976-80091D33C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129D637-5B70-B21E-351A-C123FE0E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34E94-5F8B-680F-2878-44E3F0042C7F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105952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B94D1-D197-48CA-5020-1908F91F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E91AB-7156-90B8-770A-306DA370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853"/>
            <a:ext cx="12192000" cy="3137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DA6C7C-BE9C-1D14-528B-6375F2D8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2898"/>
            <a:ext cx="2400326" cy="445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4DA26-EAFA-E3FE-8B17-158DE256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194"/>
            <a:ext cx="12192000" cy="999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A7C7F-E170-F22D-57A8-46851D062F12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3ED471-CAAE-9DB1-C483-3517EBDB1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9CDF5B0-7B56-B1BF-AFB0-3D899BDF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6D1DA-A56F-D039-2935-71646769C28B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78471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B94D1-D197-48CA-5020-1908F91F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8A0A1-0B3A-625A-B204-F6D1C550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893"/>
            <a:ext cx="12192000" cy="4517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E3013-6DA0-333C-62E4-0478B281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667"/>
            <a:ext cx="2400326" cy="445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581FD-D83C-C61A-EB2E-C57F2E0D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4661"/>
            <a:ext cx="12192000" cy="999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6C933-8DF3-4ACA-3A10-2C32210FD0D7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5D403A-DD42-26A8-FBBC-ACAC44584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3F6F60-C2C2-025C-3320-45406523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16CEB-43E7-0755-1829-1077BD959388}"/>
              </a:ext>
            </a:extLst>
          </p:cNvPr>
          <p:cNvSpPr txBox="1"/>
          <p:nvPr/>
        </p:nvSpPr>
        <p:spPr>
          <a:xfrm>
            <a:off x="5624336" y="6277805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</p:spTree>
    <p:extLst>
      <p:ext uri="{BB962C8B-B14F-4D97-AF65-F5344CB8AC3E}">
        <p14:creationId xmlns:p14="http://schemas.microsoft.com/office/powerpoint/2010/main" val="234344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09291"/>
              </p:ext>
            </p:extLst>
          </p:nvPr>
        </p:nvGraphicFramePr>
        <p:xfrm>
          <a:off x="1197203" y="1545382"/>
          <a:ext cx="9766169" cy="34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91471386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1459645537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9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Goods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Manufacturing </a:t>
                      </a: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Transportation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Packaged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Construction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EM Vehicle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Networking Equipment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Buses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Household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Building Technologies &amp; Automation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Light Vehicles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Services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Aircraft 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565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Beauty &amp; personal care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Power Tools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Medium and Heavy-duty 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Infrastructure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Rail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3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Luxury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Building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Electric Vehicle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Enterprise Network Systems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Electronics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Energy Management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Off-highway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Broadband/VoIP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Trams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Life Style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Green IT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Buses/ Trucks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Hosted Applications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Inland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5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Sports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Energy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Material Handling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Voice/Data/Video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Metro ( intercity )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4E1EFE-3999-46E2-8657-94CAF83811F5}"/>
              </a:ext>
            </a:extLst>
          </p:cNvPr>
          <p:cNvSpPr txBox="1"/>
          <p:nvPr/>
        </p:nvSpPr>
        <p:spPr>
          <a:xfrm>
            <a:off x="0" y="11051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Verticals and Classifications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FFF51-B694-4B98-969F-4029FAA9C13B}"/>
              </a:ext>
            </a:extLst>
          </p:cNvPr>
          <p:cNvSpPr txBox="1"/>
          <p:nvPr/>
        </p:nvSpPr>
        <p:spPr>
          <a:xfrm>
            <a:off x="595327" y="5621530"/>
            <a:ext cx="993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Verticals &amp; Classifications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We recommend identifying the verticals for any business for intelligence tracking and monitoring reasons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The possibility of a business having more than one vertical in a business is possible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For identifying verticals a good start would be to start online with industry classification , or with consulting forms and or the market research service providers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5FEE-92ED-450D-848A-D3A5E19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9D8ED2-8E33-499A-9AED-EA052469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569257-5ED4-2A18-51AF-2EC654E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49213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011614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Universe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63378" y="3470378"/>
            <a:ext cx="54686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Understand &amp; engage the importance of channel universe before committing your resources and engaging the market 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46CEE59A-F022-8F2D-5C18-87BDD456C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3792" y="3090672"/>
            <a:ext cx="914400" cy="914400"/>
          </a:xfrm>
          <a:prstGeom prst="rect">
            <a:avLst/>
          </a:prstGeom>
        </p:spPr>
      </p:pic>
      <p:pic>
        <p:nvPicPr>
          <p:cNvPr id="10" name="Graphic 9" descr="Cycle with people with solid fill">
            <a:extLst>
              <a:ext uri="{FF2B5EF4-FFF2-40B4-BE49-F238E27FC236}">
                <a16:creationId xmlns:a16="http://schemas.microsoft.com/office/drawing/2014/main" id="{02C8362B-0F8F-04AD-AE26-442031BE2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5040" y="3012072"/>
            <a:ext cx="914400" cy="914400"/>
          </a:xfrm>
          <a:prstGeom prst="rect">
            <a:avLst/>
          </a:prstGeom>
        </p:spPr>
      </p:pic>
      <p:pic>
        <p:nvPicPr>
          <p:cNvPr id="17" name="Graphic 16" descr="Network diagram outline">
            <a:extLst>
              <a:ext uri="{FF2B5EF4-FFF2-40B4-BE49-F238E27FC236}">
                <a16:creationId xmlns:a16="http://schemas.microsoft.com/office/drawing/2014/main" id="{9AD7278F-EDF3-9C11-846C-1BE132F14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0088" y="3193200"/>
            <a:ext cx="914400" cy="914400"/>
          </a:xfrm>
          <a:prstGeom prst="rect">
            <a:avLst/>
          </a:prstGeom>
        </p:spPr>
      </p:pic>
      <p:pic>
        <p:nvPicPr>
          <p:cNvPr id="19" name="Graphic 18" descr="Globe outline">
            <a:extLst>
              <a:ext uri="{FF2B5EF4-FFF2-40B4-BE49-F238E27FC236}">
                <a16:creationId xmlns:a16="http://schemas.microsoft.com/office/drawing/2014/main" id="{F7B1F417-3CFB-9212-AB2D-DBC435A26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8184" y="3059736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68A2278-250F-360C-35F7-EE0364D1CF4D}"/>
              </a:ext>
            </a:extLst>
          </p:cNvPr>
          <p:cNvSpPr/>
          <p:nvPr/>
        </p:nvSpPr>
        <p:spPr>
          <a:xfrm>
            <a:off x="6885432" y="2194560"/>
            <a:ext cx="4087368" cy="2825496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C8F7E6-31B9-8183-8684-9FFB30B7AA5C}"/>
              </a:ext>
            </a:extLst>
          </p:cNvPr>
          <p:cNvGrpSpPr/>
          <p:nvPr/>
        </p:nvGrpSpPr>
        <p:grpSpPr>
          <a:xfrm>
            <a:off x="5239796" y="4413799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2CD18D-0AE2-CA92-1E18-4A78DC81FFA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9C0A70B2-B9CE-1601-9A6E-50C1471DDB21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60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0D527A7-9BFD-8B3C-B2AA-16150CD6C636}"/>
              </a:ext>
            </a:extLst>
          </p:cNvPr>
          <p:cNvSpPr txBox="1"/>
          <p:nvPr/>
        </p:nvSpPr>
        <p:spPr>
          <a:xfrm>
            <a:off x="-1" y="2178157"/>
            <a:ext cx="7341577" cy="277200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Brands that pay attention to the challenging and changing dynamics in traditional trade stand poised to drive not only visibility and share but enduring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engagement.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F62DA05-0C56-6B0E-B1D3-3BB9E968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8DBF2EC-DC7B-7DF4-C6DB-C6B53EFA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pic>
        <p:nvPicPr>
          <p:cNvPr id="1026" name="Picture 2" descr="Five steps to success in Asia's traditional trade">
            <a:extLst>
              <a:ext uri="{FF2B5EF4-FFF2-40B4-BE49-F238E27FC236}">
                <a16:creationId xmlns:a16="http://schemas.microsoft.com/office/drawing/2014/main" id="{F1C0539A-909D-DD84-0122-A55BA2F5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44" y="2171701"/>
            <a:ext cx="4851156" cy="2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998272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44" y="4019983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7" y="4013674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74" y="989394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6506886" y="2379563"/>
            <a:ext cx="557868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your desk for a fraction of the cost in the search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83D65"/>
              </a:solidFill>
              <a:latin typeface="Lato Light" panose="020F0502020204030203"/>
            </a:endParaRP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Subject matter expertise 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Best practices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Analytical output &amp; charting 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Prioritization</a:t>
            </a: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83D65"/>
                </a:solidFill>
                <a:latin typeface="Lato Light" panose="020F0502020204030203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B5000"/>
                </a:solidFill>
                <a:latin typeface="Lato Light" panose="020F0502020204030203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7</a:t>
            </a:fld>
            <a:endParaRPr lang="en-GB"/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A6E0899F-FBE4-4FDE-BC8C-19DCDDB80468}"/>
              </a:ext>
            </a:extLst>
          </p:cNvPr>
          <p:cNvSpPr/>
          <p:nvPr/>
        </p:nvSpPr>
        <p:spPr>
          <a:xfrm>
            <a:off x="9094040" y="3118464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Strategic Tools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2B54ACFB-B016-484D-BEF5-F1A7A5E0FF8B}"/>
              </a:ext>
            </a:extLst>
          </p:cNvPr>
          <p:cNvSpPr/>
          <p:nvPr/>
        </p:nvSpPr>
        <p:spPr>
          <a:xfrm>
            <a:off x="9678730" y="3516567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F8D9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0000"/>
                </a:solidFill>
                <a:latin typeface="Lato Light" panose="020F0502020204030203"/>
              </a:rPr>
              <a:t>Templates</a:t>
            </a:r>
            <a:endParaRPr lang="en-US" sz="1000" b="1" kern="0" dirty="0">
              <a:solidFill>
                <a:srgbClr val="FF0000"/>
              </a:solidFill>
              <a:latin typeface="Lato Light" panose="020F0502020204030203"/>
            </a:endParaRPr>
          </a:p>
        </p:txBody>
      </p: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100921FA-38B8-4506-A8F9-A5393D900A4B}"/>
              </a:ext>
            </a:extLst>
          </p:cNvPr>
          <p:cNvSpPr/>
          <p:nvPr/>
        </p:nvSpPr>
        <p:spPr>
          <a:xfrm>
            <a:off x="10220270" y="3111335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2A4A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Content Modules 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079BEFEE-40EC-4720-84E1-0AF54ECF6D61}"/>
              </a:ext>
            </a:extLst>
          </p:cNvPr>
          <p:cNvSpPr/>
          <p:nvPr/>
        </p:nvSpPr>
        <p:spPr>
          <a:xfrm>
            <a:off x="7932301" y="3123836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Analytical Tools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E30C7E93-8EF3-4DC5-B520-77CD33F2B8A2}"/>
              </a:ext>
            </a:extLst>
          </p:cNvPr>
          <p:cNvSpPr/>
          <p:nvPr/>
        </p:nvSpPr>
        <p:spPr>
          <a:xfrm>
            <a:off x="7401399" y="3527305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F8D9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0000"/>
                </a:solidFill>
                <a:latin typeface="Lato Light" panose="020F0502020204030203"/>
              </a:rPr>
              <a:t>Job </a:t>
            </a:r>
            <a:r>
              <a:rPr lang="en-US" sz="1000" b="1" kern="0">
                <a:solidFill>
                  <a:srgbClr val="FF0000"/>
                </a:solidFill>
                <a:latin typeface="Lato Light" panose="020F0502020204030203"/>
              </a:rPr>
              <a:t>Descriptions </a:t>
            </a:r>
            <a:endParaRPr lang="en-US" sz="1000" b="1" kern="0" dirty="0">
              <a:solidFill>
                <a:srgbClr val="FF0000"/>
              </a:solidFill>
              <a:latin typeface="Lato Light" panose="020F0502020204030203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7C7BC98-3F9D-4831-9982-3B380764F7B2}"/>
              </a:ext>
            </a:extLst>
          </p:cNvPr>
          <p:cNvSpPr/>
          <p:nvPr/>
        </p:nvSpPr>
        <p:spPr>
          <a:xfrm>
            <a:off x="8527631" y="3518427"/>
            <a:ext cx="1080000" cy="360000"/>
          </a:xfrm>
          <a:prstGeom prst="roundRect">
            <a:avLst>
              <a:gd name="adj" fmla="val 6979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>
                <a:solidFill>
                  <a:srgbClr val="FFFFFF"/>
                </a:solidFill>
                <a:latin typeface="Lato Light" panose="020F0502020204030203"/>
              </a:rPr>
              <a:t>Calculators</a:t>
            </a:r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1385483" y="2994752"/>
            <a:ext cx="4818585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Capability enhancement tools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91B5"/>
                </a:solidFill>
                <a:latin typeface="Lato Light" panose="020F0502020204030203"/>
                <a:cs typeface="Segoe UI" panose="020B0502040204020203" pitchFamily="34" charset="0"/>
              </a:rPr>
              <a:t>Consumer Marketing</a:t>
            </a:r>
            <a:r>
              <a:rPr lang="en-US" sz="1600" b="1" dirty="0">
                <a:solidFill>
                  <a:srgbClr val="2A4A8B"/>
                </a:solidFill>
                <a:latin typeface="Lato Light" panose="020F0502020204030203"/>
                <a:cs typeface="Segoe UI" panose="020B0502040204020203" pitchFamily="34" charset="0"/>
              </a:rPr>
              <a:t>, Trade Marketing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&amp;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Sales excellence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/>
                <a:cs typeface="Segoe UI" panose="020B0502040204020203" pitchFamily="34" charset="0"/>
              </a:rPr>
              <a:t>professionals.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3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3143B-B3C0-48C3-91B8-CAA4A2E7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E4B1B-45F7-4899-A75C-0C7345221F8F}"/>
              </a:ext>
            </a:extLst>
          </p:cNvPr>
          <p:cNvSpPr txBox="1"/>
          <p:nvPr/>
        </p:nvSpPr>
        <p:spPr>
          <a:xfrm>
            <a:off x="3453412" y="2717888"/>
            <a:ext cx="5761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C22556-C65E-4C41-8081-44F67CA1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170611"/>
            <a:ext cx="6729984" cy="2024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6812280" y="2893940"/>
            <a:ext cx="5083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1" dirty="0">
                <a:solidFill>
                  <a:srgbClr val="5F6368"/>
                </a:solidFill>
                <a:latin typeface="arial" panose="020B0604020202020204" pitchFamily="34" charset="0"/>
              </a:rPr>
              <a:t>Its vital to understand what the channel universe is in any business before committing resources to the business</a:t>
            </a:r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400" b="0" i="0" dirty="0">
              <a:solidFill>
                <a:srgbClr val="212121"/>
              </a:solidFill>
              <a:effectLst/>
              <a:latin typeface="P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A349A-9466-47DC-A1ED-0FA6F46F42D3}"/>
              </a:ext>
            </a:extLst>
          </p:cNvPr>
          <p:cNvSpPr txBox="1"/>
          <p:nvPr/>
        </p:nvSpPr>
        <p:spPr>
          <a:xfrm>
            <a:off x="133350" y="71329"/>
            <a:ext cx="78763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Universe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85A966-13C6-4790-9524-1C16204B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C8D2-33C7-D17A-D886-5954816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2505</Words>
  <Application>Microsoft Office PowerPoint</Application>
  <PresentationFormat>Widescreen</PresentationFormat>
  <Paragraphs>529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-apple-system</vt:lpstr>
      <vt:lpstr>Arial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 Light</vt:lpstr>
      <vt:lpstr>Oswald</vt:lpstr>
      <vt:lpstr>Plato</vt:lpstr>
      <vt:lpstr>Poppins</vt:lpstr>
      <vt:lpstr>Roboto Light</vt:lpstr>
      <vt:lpstr>Tato</vt:lpstr>
      <vt:lpstr>Office Theme</vt:lpstr>
      <vt:lpstr>1_Office Theme</vt:lpstr>
      <vt:lpstr>5_Office Theme</vt:lpstr>
      <vt:lpstr>7_Office Theme</vt:lpstr>
      <vt:lpstr>6_Office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Chakravarthi</cp:lastModifiedBy>
  <cp:revision>180</cp:revision>
  <dcterms:created xsi:type="dcterms:W3CDTF">2020-11-05T09:36:38Z</dcterms:created>
  <dcterms:modified xsi:type="dcterms:W3CDTF">2023-02-21T07:41:04Z</dcterms:modified>
</cp:coreProperties>
</file>