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2" r:id="rId6"/>
    <p:sldMasterId id="2147483684" r:id="rId7"/>
    <p:sldMasterId id="2147483697" r:id="rId8"/>
    <p:sldMasterId id="2147483709" r:id="rId9"/>
  </p:sldMasterIdLst>
  <p:notesMasterIdLst>
    <p:notesMasterId r:id="rId38"/>
  </p:notesMasterIdLst>
  <p:sldIdLst>
    <p:sldId id="4426" r:id="rId10"/>
    <p:sldId id="4581" r:id="rId11"/>
    <p:sldId id="4412" r:id="rId12"/>
    <p:sldId id="3968" r:id="rId13"/>
    <p:sldId id="4563" r:id="rId14"/>
    <p:sldId id="4525" r:id="rId15"/>
    <p:sldId id="4501" r:id="rId16"/>
    <p:sldId id="4572" r:id="rId17"/>
    <p:sldId id="4573" r:id="rId18"/>
    <p:sldId id="4574" r:id="rId19"/>
    <p:sldId id="4575" r:id="rId20"/>
    <p:sldId id="4576" r:id="rId21"/>
    <p:sldId id="4577" r:id="rId22"/>
    <p:sldId id="4578" r:id="rId23"/>
    <p:sldId id="4564" r:id="rId24"/>
    <p:sldId id="4565" r:id="rId25"/>
    <p:sldId id="4591" r:id="rId26"/>
    <p:sldId id="4585" r:id="rId27"/>
    <p:sldId id="4566" r:id="rId28"/>
    <p:sldId id="4579" r:id="rId29"/>
    <p:sldId id="4567" r:id="rId30"/>
    <p:sldId id="4586" r:id="rId31"/>
    <p:sldId id="4587" r:id="rId32"/>
    <p:sldId id="4594" r:id="rId33"/>
    <p:sldId id="4593" r:id="rId34"/>
    <p:sldId id="4413" r:id="rId35"/>
    <p:sldId id="4414" r:id="rId36"/>
    <p:sldId id="45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0AE7FE"/>
    <a:srgbClr val="DB5000"/>
    <a:srgbClr val="2A4A8B"/>
    <a:srgbClr val="F8D90F"/>
    <a:srgbClr val="99C8DB"/>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3A0F3-4B6A-4B69-83C0-F0763FBB0D3F}" v="64" dt="2023-12-22T11:34:11.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4601" autoAdjust="0"/>
  </p:normalViewPr>
  <p:slideViewPr>
    <p:cSldViewPr snapToGrid="0">
      <p:cViewPr varScale="1">
        <p:scale>
          <a:sx n="149" d="100"/>
          <a:sy n="149" d="100"/>
        </p:scale>
        <p:origin x="1168" y="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7503A0F3-4B6A-4B69-83C0-F0763FBB0D3F}"/>
    <pc:docChg chg="undo custSel addSld delSld modSld sldOrd">
      <pc:chgData name="Sudarshan Chakravarthi" userId="9632d19e-631d-46a5-9e9a-d9cc496f17d0" providerId="ADAL" clId="{7503A0F3-4B6A-4B69-83C0-F0763FBB0D3F}" dt="2023-12-22T11:34:39.169" v="2028" actId="6549"/>
      <pc:docMkLst>
        <pc:docMk/>
      </pc:docMkLst>
      <pc:sldChg chg="add del">
        <pc:chgData name="Sudarshan Chakravarthi" userId="9632d19e-631d-46a5-9e9a-d9cc496f17d0" providerId="ADAL" clId="{7503A0F3-4B6A-4B69-83C0-F0763FBB0D3F}" dt="2023-08-21T14:21:33.696" v="1975" actId="47"/>
        <pc:sldMkLst>
          <pc:docMk/>
          <pc:sldMk cId="317437586" sldId="4376"/>
        </pc:sldMkLst>
      </pc:sldChg>
      <pc:sldChg chg="addSp delSp modSp">
        <pc:chgData name="Sudarshan Chakravarthi" userId="9632d19e-631d-46a5-9e9a-d9cc496f17d0" providerId="ADAL" clId="{7503A0F3-4B6A-4B69-83C0-F0763FBB0D3F}" dt="2023-06-01T11:45:13.259" v="1754" actId="478"/>
        <pc:sldMkLst>
          <pc:docMk/>
          <pc:sldMk cId="2864141754" sldId="4426"/>
        </pc:sldMkLst>
        <pc:picChg chg="add mod">
          <ac:chgData name="Sudarshan Chakravarthi" userId="9632d19e-631d-46a5-9e9a-d9cc496f17d0" providerId="ADAL" clId="{7503A0F3-4B6A-4B69-83C0-F0763FBB0D3F}" dt="2023-06-01T11:44:52.295" v="1749" actId="1076"/>
          <ac:picMkLst>
            <pc:docMk/>
            <pc:sldMk cId="2864141754" sldId="4426"/>
            <ac:picMk id="6" creationId="{FEE64BCD-7C8D-63BA-92ED-F650F9E7AE1F}"/>
          </ac:picMkLst>
        </pc:picChg>
        <pc:picChg chg="add mod">
          <ac:chgData name="Sudarshan Chakravarthi" userId="9632d19e-631d-46a5-9e9a-d9cc496f17d0" providerId="ADAL" clId="{7503A0F3-4B6A-4B69-83C0-F0763FBB0D3F}" dt="2023-06-01T11:44:51.014" v="1748" actId="1076"/>
          <ac:picMkLst>
            <pc:docMk/>
            <pc:sldMk cId="2864141754" sldId="4426"/>
            <ac:picMk id="7" creationId="{CC3E4C87-E14D-F759-3726-DD0817F77F74}"/>
          </ac:picMkLst>
        </pc:picChg>
        <pc:picChg chg="add mod">
          <ac:chgData name="Sudarshan Chakravarthi" userId="9632d19e-631d-46a5-9e9a-d9cc496f17d0" providerId="ADAL" clId="{7503A0F3-4B6A-4B69-83C0-F0763FBB0D3F}" dt="2023-06-01T11:44:46.486" v="1746" actId="14100"/>
          <ac:picMkLst>
            <pc:docMk/>
            <pc:sldMk cId="2864141754" sldId="4426"/>
            <ac:picMk id="8" creationId="{3E1AD713-248E-BC41-3991-27D5397868FC}"/>
          </ac:picMkLst>
        </pc:picChg>
        <pc:picChg chg="mod">
          <ac:chgData name="Sudarshan Chakravarthi" userId="9632d19e-631d-46a5-9e9a-d9cc496f17d0" providerId="ADAL" clId="{7503A0F3-4B6A-4B69-83C0-F0763FBB0D3F}" dt="2023-06-01T11:44:49.758" v="1747" actId="1076"/>
          <ac:picMkLst>
            <pc:docMk/>
            <pc:sldMk cId="2864141754" sldId="4426"/>
            <ac:picMk id="1026" creationId="{20C03834-876C-32EB-5CC5-640B686FC47E}"/>
          </ac:picMkLst>
        </pc:picChg>
        <pc:picChg chg="del mod">
          <ac:chgData name="Sudarshan Chakravarthi" userId="9632d19e-631d-46a5-9e9a-d9cc496f17d0" providerId="ADAL" clId="{7503A0F3-4B6A-4B69-83C0-F0763FBB0D3F}" dt="2023-06-01T11:45:13.259" v="1754" actId="478"/>
          <ac:picMkLst>
            <pc:docMk/>
            <pc:sldMk cId="2864141754" sldId="4426"/>
            <ac:picMk id="1028" creationId="{D2BB3524-427C-97AA-D779-8376E6AA81EC}"/>
          </ac:picMkLst>
        </pc:picChg>
        <pc:picChg chg="del">
          <ac:chgData name="Sudarshan Chakravarthi" userId="9632d19e-631d-46a5-9e9a-d9cc496f17d0" providerId="ADAL" clId="{7503A0F3-4B6A-4B69-83C0-F0763FBB0D3F}" dt="2023-06-01T11:44:33.323" v="1744" actId="478"/>
          <ac:picMkLst>
            <pc:docMk/>
            <pc:sldMk cId="2864141754" sldId="4426"/>
            <ac:picMk id="1032" creationId="{D2366D9B-F829-62D5-8AFA-F9A1AB190CC2}"/>
          </ac:picMkLst>
        </pc:picChg>
      </pc:sldChg>
      <pc:sldChg chg="modSp mod">
        <pc:chgData name="Sudarshan Chakravarthi" userId="9632d19e-631d-46a5-9e9a-d9cc496f17d0" providerId="ADAL" clId="{7503A0F3-4B6A-4B69-83C0-F0763FBB0D3F}" dt="2023-07-07T16:35:25.333" v="1785" actId="33524"/>
        <pc:sldMkLst>
          <pc:docMk/>
          <pc:sldMk cId="2362140363" sldId="4565"/>
        </pc:sldMkLst>
        <pc:spChg chg="mod">
          <ac:chgData name="Sudarshan Chakravarthi" userId="9632d19e-631d-46a5-9e9a-d9cc496f17d0" providerId="ADAL" clId="{7503A0F3-4B6A-4B69-83C0-F0763FBB0D3F}" dt="2023-07-07T16:35:25.333" v="1785" actId="33524"/>
          <ac:spMkLst>
            <pc:docMk/>
            <pc:sldMk cId="2362140363" sldId="4565"/>
            <ac:spMk id="6" creationId="{B08F53B7-D8BD-4EA3-763A-3E9629D73FA6}"/>
          </ac:spMkLst>
        </pc:spChg>
      </pc:sldChg>
      <pc:sldChg chg="modSp mod">
        <pc:chgData name="Sudarshan Chakravarthi" userId="9632d19e-631d-46a5-9e9a-d9cc496f17d0" providerId="ADAL" clId="{7503A0F3-4B6A-4B69-83C0-F0763FBB0D3F}" dt="2023-06-01T11:43:47.561" v="1738" actId="33524"/>
        <pc:sldMkLst>
          <pc:docMk/>
          <pc:sldMk cId="4132940881" sldId="4566"/>
        </pc:sldMkLst>
        <pc:spChg chg="mod">
          <ac:chgData name="Sudarshan Chakravarthi" userId="9632d19e-631d-46a5-9e9a-d9cc496f17d0" providerId="ADAL" clId="{7503A0F3-4B6A-4B69-83C0-F0763FBB0D3F}" dt="2023-06-01T11:43:47.561" v="1738" actId="33524"/>
          <ac:spMkLst>
            <pc:docMk/>
            <pc:sldMk cId="4132940881" sldId="4566"/>
            <ac:spMk id="9" creationId="{BA6F2C66-DA7B-BF8C-740B-ADB540E442D7}"/>
          </ac:spMkLst>
        </pc:spChg>
      </pc:sldChg>
      <pc:sldChg chg="addSp delSp mod">
        <pc:chgData name="Sudarshan Chakravarthi" userId="9632d19e-631d-46a5-9e9a-d9cc496f17d0" providerId="ADAL" clId="{7503A0F3-4B6A-4B69-83C0-F0763FBB0D3F}" dt="2023-05-26T08:34:41.490" v="4" actId="478"/>
        <pc:sldMkLst>
          <pc:docMk/>
          <pc:sldMk cId="1455774572" sldId="4567"/>
        </pc:sldMkLst>
        <pc:spChg chg="add del">
          <ac:chgData name="Sudarshan Chakravarthi" userId="9632d19e-631d-46a5-9e9a-d9cc496f17d0" providerId="ADAL" clId="{7503A0F3-4B6A-4B69-83C0-F0763FBB0D3F}" dt="2023-05-26T08:34:41.490" v="4" actId="478"/>
          <ac:spMkLst>
            <pc:docMk/>
            <pc:sldMk cId="1455774572" sldId="4567"/>
            <ac:spMk id="2" creationId="{54D2E4E3-A8D1-5BFD-8C79-1B4A4A0384E8}"/>
          </ac:spMkLst>
        </pc:spChg>
        <pc:spChg chg="add del">
          <ac:chgData name="Sudarshan Chakravarthi" userId="9632d19e-631d-46a5-9e9a-d9cc496f17d0" providerId="ADAL" clId="{7503A0F3-4B6A-4B69-83C0-F0763FBB0D3F}" dt="2023-05-26T08:34:41.490" v="4" actId="478"/>
          <ac:spMkLst>
            <pc:docMk/>
            <pc:sldMk cId="1455774572" sldId="4567"/>
            <ac:spMk id="4" creationId="{B4D6BF67-DA66-EB5A-6077-4E53EAA0B8EB}"/>
          </ac:spMkLst>
        </pc:spChg>
        <pc:picChg chg="add del">
          <ac:chgData name="Sudarshan Chakravarthi" userId="9632d19e-631d-46a5-9e9a-d9cc496f17d0" providerId="ADAL" clId="{7503A0F3-4B6A-4B69-83C0-F0763FBB0D3F}" dt="2023-05-26T08:34:41.490" v="4" actId="478"/>
          <ac:picMkLst>
            <pc:docMk/>
            <pc:sldMk cId="1455774572" sldId="4567"/>
            <ac:picMk id="3" creationId="{72517511-0CE0-62ED-7FEF-5F73566D6784}"/>
          </ac:picMkLst>
        </pc:picChg>
      </pc:sldChg>
      <pc:sldChg chg="del">
        <pc:chgData name="Sudarshan Chakravarthi" userId="9632d19e-631d-46a5-9e9a-d9cc496f17d0" providerId="ADAL" clId="{7503A0F3-4B6A-4B69-83C0-F0763FBB0D3F}" dt="2023-06-01T11:44:58.733" v="1750" actId="47"/>
        <pc:sldMkLst>
          <pc:docMk/>
          <pc:sldMk cId="1254457524" sldId="4582"/>
        </pc:sldMkLst>
      </pc:sldChg>
      <pc:sldChg chg="addSp delSp modSp new del mod">
        <pc:chgData name="Sudarshan Chakravarthi" userId="9632d19e-631d-46a5-9e9a-d9cc496f17d0" providerId="ADAL" clId="{7503A0F3-4B6A-4B69-83C0-F0763FBB0D3F}" dt="2023-05-26T09:05:58.237" v="675" actId="47"/>
        <pc:sldMkLst>
          <pc:docMk/>
          <pc:sldMk cId="1266538573" sldId="4583"/>
        </pc:sldMkLst>
        <pc:spChg chg="add mod">
          <ac:chgData name="Sudarshan Chakravarthi" userId="9632d19e-631d-46a5-9e9a-d9cc496f17d0" providerId="ADAL" clId="{7503A0F3-4B6A-4B69-83C0-F0763FBB0D3F}" dt="2023-05-26T09:05:49.391" v="673" actId="1076"/>
          <ac:spMkLst>
            <pc:docMk/>
            <pc:sldMk cId="1266538573" sldId="4583"/>
            <ac:spMk id="2" creationId="{2B098634-D78C-E2FA-2C94-E04202991633}"/>
          </ac:spMkLst>
        </pc:spChg>
        <pc:spChg chg="add mod">
          <ac:chgData name="Sudarshan Chakravarthi" userId="9632d19e-631d-46a5-9e9a-d9cc496f17d0" providerId="ADAL" clId="{7503A0F3-4B6A-4B69-83C0-F0763FBB0D3F}" dt="2023-05-26T08:34:44.833" v="5"/>
          <ac:spMkLst>
            <pc:docMk/>
            <pc:sldMk cId="1266538573" sldId="4583"/>
            <ac:spMk id="4" creationId="{64C40E21-FC9B-A169-73CE-E3AF4FC53B75}"/>
          </ac:spMkLst>
        </pc:spChg>
        <pc:spChg chg="add del mod">
          <ac:chgData name="Sudarshan Chakravarthi" userId="9632d19e-631d-46a5-9e9a-d9cc496f17d0" providerId="ADAL" clId="{7503A0F3-4B6A-4B69-83C0-F0763FBB0D3F}" dt="2023-05-26T08:36:27.334" v="45" actId="478"/>
          <ac:spMkLst>
            <pc:docMk/>
            <pc:sldMk cId="1266538573" sldId="4583"/>
            <ac:spMk id="5" creationId="{BB85C9F0-C2C1-8C1E-3AAB-AD9E6A12F663}"/>
          </ac:spMkLst>
        </pc:spChg>
        <pc:spChg chg="add del mod">
          <ac:chgData name="Sudarshan Chakravarthi" userId="9632d19e-631d-46a5-9e9a-d9cc496f17d0" providerId="ADAL" clId="{7503A0F3-4B6A-4B69-83C0-F0763FBB0D3F}" dt="2023-05-26T08:36:42.569" v="50" actId="478"/>
          <ac:spMkLst>
            <pc:docMk/>
            <pc:sldMk cId="1266538573" sldId="4583"/>
            <ac:spMk id="6" creationId="{780499C7-BBAF-4DBC-C6E8-DFC5F37957F5}"/>
          </ac:spMkLst>
        </pc:spChg>
        <pc:spChg chg="add mod">
          <ac:chgData name="Sudarshan Chakravarthi" userId="9632d19e-631d-46a5-9e9a-d9cc496f17d0" providerId="ADAL" clId="{7503A0F3-4B6A-4B69-83C0-F0763FBB0D3F}" dt="2023-05-26T09:05:49.391" v="673" actId="1076"/>
          <ac:spMkLst>
            <pc:docMk/>
            <pc:sldMk cId="1266538573" sldId="4583"/>
            <ac:spMk id="7" creationId="{5C1ABABF-76E1-773F-949E-C1FC20379499}"/>
          </ac:spMkLst>
        </pc:spChg>
        <pc:spChg chg="add mod">
          <ac:chgData name="Sudarshan Chakravarthi" userId="9632d19e-631d-46a5-9e9a-d9cc496f17d0" providerId="ADAL" clId="{7503A0F3-4B6A-4B69-83C0-F0763FBB0D3F}" dt="2023-05-26T09:05:49.391" v="673" actId="1076"/>
          <ac:spMkLst>
            <pc:docMk/>
            <pc:sldMk cId="1266538573" sldId="4583"/>
            <ac:spMk id="11" creationId="{1AB61B65-5050-6A00-7073-36D2340A2C62}"/>
          </ac:spMkLst>
        </pc:spChg>
        <pc:spChg chg="add mod">
          <ac:chgData name="Sudarshan Chakravarthi" userId="9632d19e-631d-46a5-9e9a-d9cc496f17d0" providerId="ADAL" clId="{7503A0F3-4B6A-4B69-83C0-F0763FBB0D3F}" dt="2023-05-26T08:52:38.951" v="163" actId="1076"/>
          <ac:spMkLst>
            <pc:docMk/>
            <pc:sldMk cId="1266538573" sldId="4583"/>
            <ac:spMk id="12" creationId="{E2E5CEA6-F62F-9E34-FCFD-1908824ED120}"/>
          </ac:spMkLst>
        </pc:spChg>
        <pc:spChg chg="add del mod">
          <ac:chgData name="Sudarshan Chakravarthi" userId="9632d19e-631d-46a5-9e9a-d9cc496f17d0" providerId="ADAL" clId="{7503A0F3-4B6A-4B69-83C0-F0763FBB0D3F}" dt="2023-05-26T09:01:17.189" v="665" actId="478"/>
          <ac:spMkLst>
            <pc:docMk/>
            <pc:sldMk cId="1266538573" sldId="4583"/>
            <ac:spMk id="14" creationId="{35542A29-A640-2E39-1E42-3F51576E9567}"/>
          </ac:spMkLst>
        </pc:spChg>
        <pc:picChg chg="add mod">
          <ac:chgData name="Sudarshan Chakravarthi" userId="9632d19e-631d-46a5-9e9a-d9cc496f17d0" providerId="ADAL" clId="{7503A0F3-4B6A-4B69-83C0-F0763FBB0D3F}" dt="2023-05-26T09:05:49.391" v="673" actId="1076"/>
          <ac:picMkLst>
            <pc:docMk/>
            <pc:sldMk cId="1266538573" sldId="4583"/>
            <ac:picMk id="3" creationId="{48DB8640-D623-41B4-48F0-D2BAE9692AE6}"/>
          </ac:picMkLst>
        </pc:picChg>
        <pc:picChg chg="add mod modCrop">
          <ac:chgData name="Sudarshan Chakravarthi" userId="9632d19e-631d-46a5-9e9a-d9cc496f17d0" providerId="ADAL" clId="{7503A0F3-4B6A-4B69-83C0-F0763FBB0D3F}" dt="2023-05-26T09:05:49.391" v="673" actId="1076"/>
          <ac:picMkLst>
            <pc:docMk/>
            <pc:sldMk cId="1266538573" sldId="4583"/>
            <ac:picMk id="8" creationId="{EC932542-5B11-FC73-AF3B-6249CA7CDDB2}"/>
          </ac:picMkLst>
        </pc:picChg>
        <pc:picChg chg="add mod modCrop">
          <ac:chgData name="Sudarshan Chakravarthi" userId="9632d19e-631d-46a5-9e9a-d9cc496f17d0" providerId="ADAL" clId="{7503A0F3-4B6A-4B69-83C0-F0763FBB0D3F}" dt="2023-05-26T09:05:49.391" v="673" actId="1076"/>
          <ac:picMkLst>
            <pc:docMk/>
            <pc:sldMk cId="1266538573" sldId="4583"/>
            <ac:picMk id="9" creationId="{155E2DBF-F59F-04B1-9E73-A2F1D8A3466F}"/>
          </ac:picMkLst>
        </pc:picChg>
        <pc:picChg chg="add del">
          <ac:chgData name="Sudarshan Chakravarthi" userId="9632d19e-631d-46a5-9e9a-d9cc496f17d0" providerId="ADAL" clId="{7503A0F3-4B6A-4B69-83C0-F0763FBB0D3F}" dt="2023-05-26T08:52:45.238" v="164" actId="478"/>
          <ac:picMkLst>
            <pc:docMk/>
            <pc:sldMk cId="1266538573" sldId="4583"/>
            <ac:picMk id="1026" creationId="{86D9A145-D39C-D528-637A-C2837FE4C744}"/>
          </ac:picMkLst>
        </pc:picChg>
      </pc:sldChg>
      <pc:sldChg chg="addSp delSp modSp new del">
        <pc:chgData name="Sudarshan Chakravarthi" userId="9632d19e-631d-46a5-9e9a-d9cc496f17d0" providerId="ADAL" clId="{7503A0F3-4B6A-4B69-83C0-F0763FBB0D3F}" dt="2023-05-26T09:05:59.954" v="676" actId="47"/>
        <pc:sldMkLst>
          <pc:docMk/>
          <pc:sldMk cId="2012585081" sldId="4584"/>
        </pc:sldMkLst>
        <pc:spChg chg="add mod">
          <ac:chgData name="Sudarshan Chakravarthi" userId="9632d19e-631d-46a5-9e9a-d9cc496f17d0" providerId="ADAL" clId="{7503A0F3-4B6A-4B69-83C0-F0763FBB0D3F}" dt="2023-05-26T08:34:46.067" v="6"/>
          <ac:spMkLst>
            <pc:docMk/>
            <pc:sldMk cId="2012585081" sldId="4584"/>
            <ac:spMk id="2" creationId="{B571E6C1-7A1A-8B72-BE0A-41F4344AF0FE}"/>
          </ac:spMkLst>
        </pc:spChg>
        <pc:spChg chg="add mod">
          <ac:chgData name="Sudarshan Chakravarthi" userId="9632d19e-631d-46a5-9e9a-d9cc496f17d0" providerId="ADAL" clId="{7503A0F3-4B6A-4B69-83C0-F0763FBB0D3F}" dt="2023-05-26T08:34:46.067" v="6"/>
          <ac:spMkLst>
            <pc:docMk/>
            <pc:sldMk cId="2012585081" sldId="4584"/>
            <ac:spMk id="4" creationId="{D925FC6B-CC4F-A44F-41D9-1F0CC4270BD7}"/>
          </ac:spMkLst>
        </pc:spChg>
        <pc:spChg chg="add del mod">
          <ac:chgData name="Sudarshan Chakravarthi" userId="9632d19e-631d-46a5-9e9a-d9cc496f17d0" providerId="ADAL" clId="{7503A0F3-4B6A-4B69-83C0-F0763FBB0D3F}" dt="2023-05-26T09:05:29.965" v="671"/>
          <ac:spMkLst>
            <pc:docMk/>
            <pc:sldMk cId="2012585081" sldId="4584"/>
            <ac:spMk id="5" creationId="{9C9E7526-5643-BCB2-942B-E287A242DFDF}"/>
          </ac:spMkLst>
        </pc:spChg>
        <pc:spChg chg="add del mod">
          <ac:chgData name="Sudarshan Chakravarthi" userId="9632d19e-631d-46a5-9e9a-d9cc496f17d0" providerId="ADAL" clId="{7503A0F3-4B6A-4B69-83C0-F0763FBB0D3F}" dt="2023-05-26T09:05:29.965" v="671"/>
          <ac:spMkLst>
            <pc:docMk/>
            <pc:sldMk cId="2012585081" sldId="4584"/>
            <ac:spMk id="7" creationId="{535F441B-EDBB-C05A-9F45-01E2348EB16B}"/>
          </ac:spMkLst>
        </pc:spChg>
        <pc:spChg chg="add del mod">
          <ac:chgData name="Sudarshan Chakravarthi" userId="9632d19e-631d-46a5-9e9a-d9cc496f17d0" providerId="ADAL" clId="{7503A0F3-4B6A-4B69-83C0-F0763FBB0D3F}" dt="2023-05-26T09:05:29.965" v="671"/>
          <ac:spMkLst>
            <pc:docMk/>
            <pc:sldMk cId="2012585081" sldId="4584"/>
            <ac:spMk id="8" creationId="{FD950F18-25FA-322C-CE8D-751603BDE394}"/>
          </ac:spMkLst>
        </pc:spChg>
        <pc:spChg chg="add del mod">
          <ac:chgData name="Sudarshan Chakravarthi" userId="9632d19e-631d-46a5-9e9a-d9cc496f17d0" providerId="ADAL" clId="{7503A0F3-4B6A-4B69-83C0-F0763FBB0D3F}" dt="2023-05-26T09:05:29.965" v="671"/>
          <ac:spMkLst>
            <pc:docMk/>
            <pc:sldMk cId="2012585081" sldId="4584"/>
            <ac:spMk id="11" creationId="{66DA2D6C-A258-8728-4488-978C7C3C3487}"/>
          </ac:spMkLst>
        </pc:spChg>
        <pc:spChg chg="add del mod">
          <ac:chgData name="Sudarshan Chakravarthi" userId="9632d19e-631d-46a5-9e9a-d9cc496f17d0" providerId="ADAL" clId="{7503A0F3-4B6A-4B69-83C0-F0763FBB0D3F}" dt="2023-05-26T09:05:29.965" v="671"/>
          <ac:spMkLst>
            <pc:docMk/>
            <pc:sldMk cId="2012585081" sldId="4584"/>
            <ac:spMk id="12" creationId="{51944CF4-E6EE-1FB4-E732-23F5E80071F3}"/>
          </ac:spMkLst>
        </pc:spChg>
        <pc:picChg chg="add mod">
          <ac:chgData name="Sudarshan Chakravarthi" userId="9632d19e-631d-46a5-9e9a-d9cc496f17d0" providerId="ADAL" clId="{7503A0F3-4B6A-4B69-83C0-F0763FBB0D3F}" dt="2023-05-26T08:34:46.067" v="6"/>
          <ac:picMkLst>
            <pc:docMk/>
            <pc:sldMk cId="2012585081" sldId="4584"/>
            <ac:picMk id="3" creationId="{FE7F8299-879A-0157-BB8E-D408026CAC0C}"/>
          </ac:picMkLst>
        </pc:picChg>
        <pc:picChg chg="add del mod">
          <ac:chgData name="Sudarshan Chakravarthi" userId="9632d19e-631d-46a5-9e9a-d9cc496f17d0" providerId="ADAL" clId="{7503A0F3-4B6A-4B69-83C0-F0763FBB0D3F}" dt="2023-05-26T09:05:29.965" v="671"/>
          <ac:picMkLst>
            <pc:docMk/>
            <pc:sldMk cId="2012585081" sldId="4584"/>
            <ac:picMk id="6" creationId="{01BD05E6-D02C-4473-B788-2AB867FD06FA}"/>
          </ac:picMkLst>
        </pc:picChg>
        <pc:picChg chg="add del mod">
          <ac:chgData name="Sudarshan Chakravarthi" userId="9632d19e-631d-46a5-9e9a-d9cc496f17d0" providerId="ADAL" clId="{7503A0F3-4B6A-4B69-83C0-F0763FBB0D3F}" dt="2023-05-26T09:05:29.965" v="671"/>
          <ac:picMkLst>
            <pc:docMk/>
            <pc:sldMk cId="2012585081" sldId="4584"/>
            <ac:picMk id="9" creationId="{9EC848DA-B6FE-96E5-B43E-3F46A9B8901B}"/>
          </ac:picMkLst>
        </pc:picChg>
        <pc:picChg chg="add del mod">
          <ac:chgData name="Sudarshan Chakravarthi" userId="9632d19e-631d-46a5-9e9a-d9cc496f17d0" providerId="ADAL" clId="{7503A0F3-4B6A-4B69-83C0-F0763FBB0D3F}" dt="2023-05-26T09:05:29.965" v="671"/>
          <ac:picMkLst>
            <pc:docMk/>
            <pc:sldMk cId="2012585081" sldId="4584"/>
            <ac:picMk id="10" creationId="{B932A6CC-D57F-9100-91F9-C6F0AFD0629F}"/>
          </ac:picMkLst>
        </pc:picChg>
      </pc:sldChg>
      <pc:sldChg chg="addSp modSp new ord">
        <pc:chgData name="Sudarshan Chakravarthi" userId="9632d19e-631d-46a5-9e9a-d9cc496f17d0" providerId="ADAL" clId="{7503A0F3-4B6A-4B69-83C0-F0763FBB0D3F}" dt="2023-07-07T16:35:09.667" v="1782"/>
        <pc:sldMkLst>
          <pc:docMk/>
          <pc:sldMk cId="319916810" sldId="4585"/>
        </pc:sldMkLst>
        <pc:spChg chg="add mod">
          <ac:chgData name="Sudarshan Chakravarthi" userId="9632d19e-631d-46a5-9e9a-d9cc496f17d0" providerId="ADAL" clId="{7503A0F3-4B6A-4B69-83C0-F0763FBB0D3F}" dt="2023-05-26T09:05:54.919" v="674"/>
          <ac:spMkLst>
            <pc:docMk/>
            <pc:sldMk cId="319916810" sldId="4585"/>
            <ac:spMk id="2" creationId="{99A0498E-33E9-CC37-4703-5B181B987764}"/>
          </ac:spMkLst>
        </pc:spChg>
        <pc:spChg chg="add mod">
          <ac:chgData name="Sudarshan Chakravarthi" userId="9632d19e-631d-46a5-9e9a-d9cc496f17d0" providerId="ADAL" clId="{7503A0F3-4B6A-4B69-83C0-F0763FBB0D3F}" dt="2023-05-26T09:05:54.919" v="674"/>
          <ac:spMkLst>
            <pc:docMk/>
            <pc:sldMk cId="319916810" sldId="4585"/>
            <ac:spMk id="4" creationId="{71F330CC-AD09-5CD1-6FEC-722E0D6DFACF}"/>
          </ac:spMkLst>
        </pc:spChg>
        <pc:spChg chg="add mod">
          <ac:chgData name="Sudarshan Chakravarthi" userId="9632d19e-631d-46a5-9e9a-d9cc496f17d0" providerId="ADAL" clId="{7503A0F3-4B6A-4B69-83C0-F0763FBB0D3F}" dt="2023-05-26T09:05:54.919" v="674"/>
          <ac:spMkLst>
            <pc:docMk/>
            <pc:sldMk cId="319916810" sldId="4585"/>
            <ac:spMk id="5" creationId="{EAC0D497-BA03-AEF7-DF15-C5810B584709}"/>
          </ac:spMkLst>
        </pc:spChg>
        <pc:spChg chg="add mod">
          <ac:chgData name="Sudarshan Chakravarthi" userId="9632d19e-631d-46a5-9e9a-d9cc496f17d0" providerId="ADAL" clId="{7503A0F3-4B6A-4B69-83C0-F0763FBB0D3F}" dt="2023-05-26T09:05:54.919" v="674"/>
          <ac:spMkLst>
            <pc:docMk/>
            <pc:sldMk cId="319916810" sldId="4585"/>
            <ac:spMk id="8" creationId="{A09CD62D-3D93-1C86-1F2E-D212B65663B8}"/>
          </ac:spMkLst>
        </pc:spChg>
        <pc:spChg chg="add mod">
          <ac:chgData name="Sudarshan Chakravarthi" userId="9632d19e-631d-46a5-9e9a-d9cc496f17d0" providerId="ADAL" clId="{7503A0F3-4B6A-4B69-83C0-F0763FBB0D3F}" dt="2023-05-26T09:05:54.919" v="674"/>
          <ac:spMkLst>
            <pc:docMk/>
            <pc:sldMk cId="319916810" sldId="4585"/>
            <ac:spMk id="9" creationId="{93C60CD1-E947-0283-A772-F40ECBC1F1BD}"/>
          </ac:spMkLst>
        </pc:spChg>
        <pc:picChg chg="add mod">
          <ac:chgData name="Sudarshan Chakravarthi" userId="9632d19e-631d-46a5-9e9a-d9cc496f17d0" providerId="ADAL" clId="{7503A0F3-4B6A-4B69-83C0-F0763FBB0D3F}" dt="2023-05-26T09:05:54.919" v="674"/>
          <ac:picMkLst>
            <pc:docMk/>
            <pc:sldMk cId="319916810" sldId="4585"/>
            <ac:picMk id="3" creationId="{90B496AD-6356-E09B-11F7-990148AC02B1}"/>
          </ac:picMkLst>
        </pc:picChg>
        <pc:picChg chg="add mod">
          <ac:chgData name="Sudarshan Chakravarthi" userId="9632d19e-631d-46a5-9e9a-d9cc496f17d0" providerId="ADAL" clId="{7503A0F3-4B6A-4B69-83C0-F0763FBB0D3F}" dt="2023-05-26T09:05:54.919" v="674"/>
          <ac:picMkLst>
            <pc:docMk/>
            <pc:sldMk cId="319916810" sldId="4585"/>
            <ac:picMk id="6" creationId="{1829E5C8-7A92-A2E4-6186-3E748F9D378E}"/>
          </ac:picMkLst>
        </pc:picChg>
        <pc:picChg chg="add mod">
          <ac:chgData name="Sudarshan Chakravarthi" userId="9632d19e-631d-46a5-9e9a-d9cc496f17d0" providerId="ADAL" clId="{7503A0F3-4B6A-4B69-83C0-F0763FBB0D3F}" dt="2023-05-26T09:05:54.919" v="674"/>
          <ac:picMkLst>
            <pc:docMk/>
            <pc:sldMk cId="319916810" sldId="4585"/>
            <ac:picMk id="7" creationId="{545965C8-CCB3-A95F-929D-831AC156CDED}"/>
          </ac:picMkLst>
        </pc:picChg>
      </pc:sldChg>
      <pc:sldChg chg="addSp delSp modSp new mod">
        <pc:chgData name="Sudarshan Chakravarthi" userId="9632d19e-631d-46a5-9e9a-d9cc496f17d0" providerId="ADAL" clId="{7503A0F3-4B6A-4B69-83C0-F0763FBB0D3F}" dt="2023-05-26T09:44:36.389" v="1299" actId="1076"/>
        <pc:sldMkLst>
          <pc:docMk/>
          <pc:sldMk cId="3686901650" sldId="4586"/>
        </pc:sldMkLst>
        <pc:spChg chg="add mod">
          <ac:chgData name="Sudarshan Chakravarthi" userId="9632d19e-631d-46a5-9e9a-d9cc496f17d0" providerId="ADAL" clId="{7503A0F3-4B6A-4B69-83C0-F0763FBB0D3F}" dt="2023-05-26T09:21:10.419" v="757" actId="5793"/>
          <ac:spMkLst>
            <pc:docMk/>
            <pc:sldMk cId="3686901650" sldId="4586"/>
            <ac:spMk id="2" creationId="{2E7F50E0-2D03-649F-9881-2D6C40E54C5C}"/>
          </ac:spMkLst>
        </pc:spChg>
        <pc:spChg chg="add mod">
          <ac:chgData name="Sudarshan Chakravarthi" userId="9632d19e-631d-46a5-9e9a-d9cc496f17d0" providerId="ADAL" clId="{7503A0F3-4B6A-4B69-83C0-F0763FBB0D3F}" dt="2023-05-26T09:20:28.557" v="725" actId="1076"/>
          <ac:spMkLst>
            <pc:docMk/>
            <pc:sldMk cId="3686901650" sldId="4586"/>
            <ac:spMk id="4" creationId="{A5BF03EF-ABE6-52D4-B83E-7C92040D19D5}"/>
          </ac:spMkLst>
        </pc:spChg>
        <pc:spChg chg="add mod">
          <ac:chgData name="Sudarshan Chakravarthi" userId="9632d19e-631d-46a5-9e9a-d9cc496f17d0" providerId="ADAL" clId="{7503A0F3-4B6A-4B69-83C0-F0763FBB0D3F}" dt="2023-05-26T09:30:40.805" v="1267" actId="1076"/>
          <ac:spMkLst>
            <pc:docMk/>
            <pc:sldMk cId="3686901650" sldId="4586"/>
            <ac:spMk id="5" creationId="{0EE1C9FF-3BF7-0480-E836-5E8D0DD79310}"/>
          </ac:spMkLst>
        </pc:spChg>
        <pc:spChg chg="add del mod">
          <ac:chgData name="Sudarshan Chakravarthi" userId="9632d19e-631d-46a5-9e9a-d9cc496f17d0" providerId="ADAL" clId="{7503A0F3-4B6A-4B69-83C0-F0763FBB0D3F}" dt="2023-05-26T09:29:10.611" v="1079" actId="478"/>
          <ac:spMkLst>
            <pc:docMk/>
            <pc:sldMk cId="3686901650" sldId="4586"/>
            <ac:spMk id="7" creationId="{09E4F1B8-1A61-025A-6843-CCAAFC4C5071}"/>
          </ac:spMkLst>
        </pc:spChg>
        <pc:spChg chg="add del mod">
          <ac:chgData name="Sudarshan Chakravarthi" userId="9632d19e-631d-46a5-9e9a-d9cc496f17d0" providerId="ADAL" clId="{7503A0F3-4B6A-4B69-83C0-F0763FBB0D3F}" dt="2023-05-26T09:30:48.424" v="1269" actId="478"/>
          <ac:spMkLst>
            <pc:docMk/>
            <pc:sldMk cId="3686901650" sldId="4586"/>
            <ac:spMk id="9" creationId="{45EF26D2-79F0-C18C-6C03-F4ACFF039563}"/>
          </ac:spMkLst>
        </pc:spChg>
        <pc:spChg chg="add mod">
          <ac:chgData name="Sudarshan Chakravarthi" userId="9632d19e-631d-46a5-9e9a-d9cc496f17d0" providerId="ADAL" clId="{7503A0F3-4B6A-4B69-83C0-F0763FBB0D3F}" dt="2023-05-26T09:44:06.510" v="1293" actId="6549"/>
          <ac:spMkLst>
            <pc:docMk/>
            <pc:sldMk cId="3686901650" sldId="4586"/>
            <ac:spMk id="10" creationId="{27DE8FF0-AEE7-1CC8-717A-49E5FF49F895}"/>
          </ac:spMkLst>
        </pc:spChg>
        <pc:picChg chg="add mod">
          <ac:chgData name="Sudarshan Chakravarthi" userId="9632d19e-631d-46a5-9e9a-d9cc496f17d0" providerId="ADAL" clId="{7503A0F3-4B6A-4B69-83C0-F0763FBB0D3F}" dt="2023-05-26T09:06:32.292" v="679"/>
          <ac:picMkLst>
            <pc:docMk/>
            <pc:sldMk cId="3686901650" sldId="4586"/>
            <ac:picMk id="3" creationId="{CDAFBF56-3802-4E25-63B8-0B830B198043}"/>
          </ac:picMkLst>
        </pc:picChg>
        <pc:picChg chg="add mod">
          <ac:chgData name="Sudarshan Chakravarthi" userId="9632d19e-631d-46a5-9e9a-d9cc496f17d0" providerId="ADAL" clId="{7503A0F3-4B6A-4B69-83C0-F0763FBB0D3F}" dt="2023-05-26T09:44:34.198" v="1298" actId="1076"/>
          <ac:picMkLst>
            <pc:docMk/>
            <pc:sldMk cId="3686901650" sldId="4586"/>
            <ac:picMk id="3074" creationId="{969CCFFD-3F2D-7B36-1388-93670319584F}"/>
          </ac:picMkLst>
        </pc:picChg>
        <pc:picChg chg="add mod">
          <ac:chgData name="Sudarshan Chakravarthi" userId="9632d19e-631d-46a5-9e9a-d9cc496f17d0" providerId="ADAL" clId="{7503A0F3-4B6A-4B69-83C0-F0763FBB0D3F}" dt="2023-05-26T09:44:36.389" v="1299" actId="1076"/>
          <ac:picMkLst>
            <pc:docMk/>
            <pc:sldMk cId="3686901650" sldId="4586"/>
            <ac:picMk id="3076" creationId="{F45259F3-80E0-DC87-B86A-F3A829F47353}"/>
          </ac:picMkLst>
        </pc:picChg>
      </pc:sldChg>
      <pc:sldChg chg="addSp delSp modSp new mod">
        <pc:chgData name="Sudarshan Chakravarthi" userId="9632d19e-631d-46a5-9e9a-d9cc496f17d0" providerId="ADAL" clId="{7503A0F3-4B6A-4B69-83C0-F0763FBB0D3F}" dt="2023-05-26T09:52:24.919" v="1729" actId="1076"/>
        <pc:sldMkLst>
          <pc:docMk/>
          <pc:sldMk cId="2171190883" sldId="4587"/>
        </pc:sldMkLst>
        <pc:spChg chg="add mod">
          <ac:chgData name="Sudarshan Chakravarthi" userId="9632d19e-631d-46a5-9e9a-d9cc496f17d0" providerId="ADAL" clId="{7503A0F3-4B6A-4B69-83C0-F0763FBB0D3F}" dt="2023-05-26T09:06:56.517" v="719" actId="20577"/>
          <ac:spMkLst>
            <pc:docMk/>
            <pc:sldMk cId="2171190883" sldId="4587"/>
            <ac:spMk id="2" creationId="{3C4A5957-7409-3B47-6330-C560EEA61395}"/>
          </ac:spMkLst>
        </pc:spChg>
        <pc:spChg chg="add mod">
          <ac:chgData name="Sudarshan Chakravarthi" userId="9632d19e-631d-46a5-9e9a-d9cc496f17d0" providerId="ADAL" clId="{7503A0F3-4B6A-4B69-83C0-F0763FBB0D3F}" dt="2023-05-26T09:06:33.688" v="680"/>
          <ac:spMkLst>
            <pc:docMk/>
            <pc:sldMk cId="2171190883" sldId="4587"/>
            <ac:spMk id="4" creationId="{20238287-4261-A7D7-0C66-053491A9233C}"/>
          </ac:spMkLst>
        </pc:spChg>
        <pc:spChg chg="add mod">
          <ac:chgData name="Sudarshan Chakravarthi" userId="9632d19e-631d-46a5-9e9a-d9cc496f17d0" providerId="ADAL" clId="{7503A0F3-4B6A-4B69-83C0-F0763FBB0D3F}" dt="2023-05-26T09:51:45.128" v="1726" actId="1076"/>
          <ac:spMkLst>
            <pc:docMk/>
            <pc:sldMk cId="2171190883" sldId="4587"/>
            <ac:spMk id="5" creationId="{F52C6941-1FB4-4B7F-0E4F-E5AE241B101A}"/>
          </ac:spMkLst>
        </pc:spChg>
        <pc:spChg chg="add mod">
          <ac:chgData name="Sudarshan Chakravarthi" userId="9632d19e-631d-46a5-9e9a-d9cc496f17d0" providerId="ADAL" clId="{7503A0F3-4B6A-4B69-83C0-F0763FBB0D3F}" dt="2023-05-26T09:47:47.500" v="1318" actId="1076"/>
          <ac:spMkLst>
            <pc:docMk/>
            <pc:sldMk cId="2171190883" sldId="4587"/>
            <ac:spMk id="6" creationId="{9DEB4B61-A294-4AF7-8310-1A75A4E95CCD}"/>
          </ac:spMkLst>
        </pc:spChg>
        <pc:spChg chg="add del mod">
          <ac:chgData name="Sudarshan Chakravarthi" userId="9632d19e-631d-46a5-9e9a-d9cc496f17d0" providerId="ADAL" clId="{7503A0F3-4B6A-4B69-83C0-F0763FBB0D3F}" dt="2023-05-26T09:48:56.632" v="1335" actId="478"/>
          <ac:spMkLst>
            <pc:docMk/>
            <pc:sldMk cId="2171190883" sldId="4587"/>
            <ac:spMk id="8" creationId="{BC6F0208-8921-EF44-9FC3-FA804F54791A}"/>
          </ac:spMkLst>
        </pc:spChg>
        <pc:picChg chg="add mod">
          <ac:chgData name="Sudarshan Chakravarthi" userId="9632d19e-631d-46a5-9e9a-d9cc496f17d0" providerId="ADAL" clId="{7503A0F3-4B6A-4B69-83C0-F0763FBB0D3F}" dt="2023-05-26T09:06:33.688" v="680"/>
          <ac:picMkLst>
            <pc:docMk/>
            <pc:sldMk cId="2171190883" sldId="4587"/>
            <ac:picMk id="3" creationId="{52BA1EB6-D997-DB31-C21A-39FB63CC97C5}"/>
          </ac:picMkLst>
        </pc:picChg>
        <pc:picChg chg="add mod">
          <ac:chgData name="Sudarshan Chakravarthi" userId="9632d19e-631d-46a5-9e9a-d9cc496f17d0" providerId="ADAL" clId="{7503A0F3-4B6A-4B69-83C0-F0763FBB0D3F}" dt="2023-05-26T09:52:24.919" v="1729" actId="1076"/>
          <ac:picMkLst>
            <pc:docMk/>
            <pc:sldMk cId="2171190883" sldId="4587"/>
            <ac:picMk id="2050" creationId="{295FA197-0775-D807-16D1-0ADEC2B5B12C}"/>
          </ac:picMkLst>
        </pc:picChg>
      </pc:sldChg>
      <pc:sldChg chg="delSp add">
        <pc:chgData name="Sudarshan Chakravarthi" userId="9632d19e-631d-46a5-9e9a-d9cc496f17d0" providerId="ADAL" clId="{7503A0F3-4B6A-4B69-83C0-F0763FBB0D3F}" dt="2023-06-01T11:45:08.512" v="1752" actId="478"/>
        <pc:sldMkLst>
          <pc:docMk/>
          <pc:sldMk cId="4292850418" sldId="4588"/>
        </pc:sldMkLst>
        <pc:picChg chg="del">
          <ac:chgData name="Sudarshan Chakravarthi" userId="9632d19e-631d-46a5-9e9a-d9cc496f17d0" providerId="ADAL" clId="{7503A0F3-4B6A-4B69-83C0-F0763FBB0D3F}" dt="2023-06-01T11:45:08.512" v="1752" actId="478"/>
          <ac:picMkLst>
            <pc:docMk/>
            <pc:sldMk cId="4292850418" sldId="4588"/>
            <ac:picMk id="1028" creationId="{D2BB3524-427C-97AA-D779-8376E6AA81EC}"/>
          </ac:picMkLst>
        </pc:picChg>
      </pc:sldChg>
      <pc:sldChg chg="addSp delSp modSp new del mod">
        <pc:chgData name="Sudarshan Chakravarthi" userId="9632d19e-631d-46a5-9e9a-d9cc496f17d0" providerId="ADAL" clId="{7503A0F3-4B6A-4B69-83C0-F0763FBB0D3F}" dt="2023-07-07T16:34:37.491" v="1776" actId="47"/>
        <pc:sldMkLst>
          <pc:docMk/>
          <pc:sldMk cId="4203339710" sldId="4589"/>
        </pc:sldMkLst>
        <pc:spChg chg="add del mod">
          <ac:chgData name="Sudarshan Chakravarthi" userId="9632d19e-631d-46a5-9e9a-d9cc496f17d0" providerId="ADAL" clId="{7503A0F3-4B6A-4B69-83C0-F0763FBB0D3F}" dt="2023-07-07T16:34:07.026" v="1770" actId="21"/>
          <ac:spMkLst>
            <pc:docMk/>
            <pc:sldMk cId="4203339710" sldId="4589"/>
            <ac:spMk id="2" creationId="{E49D2B3D-0F17-4EB8-4F27-AB3953F005B2}"/>
          </ac:spMkLst>
        </pc:spChg>
        <pc:spChg chg="add del mod">
          <ac:chgData name="Sudarshan Chakravarthi" userId="9632d19e-631d-46a5-9e9a-d9cc496f17d0" providerId="ADAL" clId="{7503A0F3-4B6A-4B69-83C0-F0763FBB0D3F}" dt="2023-07-07T16:34:07.026" v="1770" actId="21"/>
          <ac:spMkLst>
            <pc:docMk/>
            <pc:sldMk cId="4203339710" sldId="4589"/>
            <ac:spMk id="4" creationId="{8947FBB7-651C-C8D9-62D3-EB8DFA82DC05}"/>
          </ac:spMkLst>
        </pc:spChg>
        <pc:spChg chg="add del mod">
          <ac:chgData name="Sudarshan Chakravarthi" userId="9632d19e-631d-46a5-9e9a-d9cc496f17d0" providerId="ADAL" clId="{7503A0F3-4B6A-4B69-83C0-F0763FBB0D3F}" dt="2023-07-07T16:34:07.026" v="1770" actId="21"/>
          <ac:spMkLst>
            <pc:docMk/>
            <pc:sldMk cId="4203339710" sldId="4589"/>
            <ac:spMk id="5" creationId="{9CB00217-9D87-5E60-037B-9EAE755A5E20}"/>
          </ac:spMkLst>
        </pc:spChg>
        <pc:spChg chg="add del mod">
          <ac:chgData name="Sudarshan Chakravarthi" userId="9632d19e-631d-46a5-9e9a-d9cc496f17d0" providerId="ADAL" clId="{7503A0F3-4B6A-4B69-83C0-F0763FBB0D3F}" dt="2023-07-07T16:34:07.026" v="1770" actId="21"/>
          <ac:spMkLst>
            <pc:docMk/>
            <pc:sldMk cId="4203339710" sldId="4589"/>
            <ac:spMk id="6" creationId="{0E9072B8-54F7-A0B8-CCB7-B8250AA9B72E}"/>
          </ac:spMkLst>
        </pc:spChg>
        <pc:spChg chg="mod">
          <ac:chgData name="Sudarshan Chakravarthi" userId="9632d19e-631d-46a5-9e9a-d9cc496f17d0" providerId="ADAL" clId="{7503A0F3-4B6A-4B69-83C0-F0763FBB0D3F}" dt="2023-07-07T16:33:47.927" v="1767"/>
          <ac:spMkLst>
            <pc:docMk/>
            <pc:sldMk cId="4203339710" sldId="4589"/>
            <ac:spMk id="8" creationId="{11261C70-8625-54E4-132B-B2250BEECB30}"/>
          </ac:spMkLst>
        </pc:spChg>
        <pc:spChg chg="mod">
          <ac:chgData name="Sudarshan Chakravarthi" userId="9632d19e-631d-46a5-9e9a-d9cc496f17d0" providerId="ADAL" clId="{7503A0F3-4B6A-4B69-83C0-F0763FBB0D3F}" dt="2023-07-07T16:33:47.927" v="1767"/>
          <ac:spMkLst>
            <pc:docMk/>
            <pc:sldMk cId="4203339710" sldId="4589"/>
            <ac:spMk id="9" creationId="{C64B2E6C-98FF-6A12-DCDB-1B21AE06FAA2}"/>
          </ac:spMkLst>
        </pc:spChg>
        <pc:spChg chg="mod">
          <ac:chgData name="Sudarshan Chakravarthi" userId="9632d19e-631d-46a5-9e9a-d9cc496f17d0" providerId="ADAL" clId="{7503A0F3-4B6A-4B69-83C0-F0763FBB0D3F}" dt="2023-07-07T16:33:47.927" v="1767"/>
          <ac:spMkLst>
            <pc:docMk/>
            <pc:sldMk cId="4203339710" sldId="4589"/>
            <ac:spMk id="10" creationId="{EDC166CA-0137-C38C-5B00-229DC9DCB1C0}"/>
          </ac:spMkLst>
        </pc:spChg>
        <pc:spChg chg="mod">
          <ac:chgData name="Sudarshan Chakravarthi" userId="9632d19e-631d-46a5-9e9a-d9cc496f17d0" providerId="ADAL" clId="{7503A0F3-4B6A-4B69-83C0-F0763FBB0D3F}" dt="2023-07-07T16:33:47.927" v="1767"/>
          <ac:spMkLst>
            <pc:docMk/>
            <pc:sldMk cId="4203339710" sldId="4589"/>
            <ac:spMk id="11" creationId="{FFF6DFEB-0179-AF4B-69C1-8851FCFD7B05}"/>
          </ac:spMkLst>
        </pc:spChg>
        <pc:spChg chg="mod">
          <ac:chgData name="Sudarshan Chakravarthi" userId="9632d19e-631d-46a5-9e9a-d9cc496f17d0" providerId="ADAL" clId="{7503A0F3-4B6A-4B69-83C0-F0763FBB0D3F}" dt="2023-07-07T16:33:47.927" v="1767"/>
          <ac:spMkLst>
            <pc:docMk/>
            <pc:sldMk cId="4203339710" sldId="4589"/>
            <ac:spMk id="12" creationId="{B646D320-4573-AB6B-BF60-E3066922B5C9}"/>
          </ac:spMkLst>
        </pc:spChg>
        <pc:spChg chg="mod">
          <ac:chgData name="Sudarshan Chakravarthi" userId="9632d19e-631d-46a5-9e9a-d9cc496f17d0" providerId="ADAL" clId="{7503A0F3-4B6A-4B69-83C0-F0763FBB0D3F}" dt="2023-07-07T16:33:47.927" v="1767"/>
          <ac:spMkLst>
            <pc:docMk/>
            <pc:sldMk cId="4203339710" sldId="4589"/>
            <ac:spMk id="18" creationId="{1481D59C-8F39-E5D0-2122-6389E09AF34E}"/>
          </ac:spMkLst>
        </pc:spChg>
        <pc:spChg chg="mod">
          <ac:chgData name="Sudarshan Chakravarthi" userId="9632d19e-631d-46a5-9e9a-d9cc496f17d0" providerId="ADAL" clId="{7503A0F3-4B6A-4B69-83C0-F0763FBB0D3F}" dt="2023-07-07T16:33:47.927" v="1767"/>
          <ac:spMkLst>
            <pc:docMk/>
            <pc:sldMk cId="4203339710" sldId="4589"/>
            <ac:spMk id="19" creationId="{26CF6490-F024-C4D6-7FB2-151A4F95E0A9}"/>
          </ac:spMkLst>
        </pc:spChg>
        <pc:spChg chg="mod">
          <ac:chgData name="Sudarshan Chakravarthi" userId="9632d19e-631d-46a5-9e9a-d9cc496f17d0" providerId="ADAL" clId="{7503A0F3-4B6A-4B69-83C0-F0763FBB0D3F}" dt="2023-07-07T16:33:47.927" v="1767"/>
          <ac:spMkLst>
            <pc:docMk/>
            <pc:sldMk cId="4203339710" sldId="4589"/>
            <ac:spMk id="20" creationId="{2298A61C-0871-BF93-C341-99D00FC7EC72}"/>
          </ac:spMkLst>
        </pc:spChg>
        <pc:spChg chg="mod">
          <ac:chgData name="Sudarshan Chakravarthi" userId="9632d19e-631d-46a5-9e9a-d9cc496f17d0" providerId="ADAL" clId="{7503A0F3-4B6A-4B69-83C0-F0763FBB0D3F}" dt="2023-07-07T16:33:47.927" v="1767"/>
          <ac:spMkLst>
            <pc:docMk/>
            <pc:sldMk cId="4203339710" sldId="4589"/>
            <ac:spMk id="21" creationId="{42F112DB-B278-799B-FF29-EF109848ADAB}"/>
          </ac:spMkLst>
        </pc:spChg>
        <pc:spChg chg="mod">
          <ac:chgData name="Sudarshan Chakravarthi" userId="9632d19e-631d-46a5-9e9a-d9cc496f17d0" providerId="ADAL" clId="{7503A0F3-4B6A-4B69-83C0-F0763FBB0D3F}" dt="2023-07-07T16:33:47.927" v="1767"/>
          <ac:spMkLst>
            <pc:docMk/>
            <pc:sldMk cId="4203339710" sldId="4589"/>
            <ac:spMk id="22" creationId="{6561D36D-D328-8C52-DF2C-17E53A560291}"/>
          </ac:spMkLst>
        </pc:spChg>
        <pc:spChg chg="mod">
          <ac:chgData name="Sudarshan Chakravarthi" userId="9632d19e-631d-46a5-9e9a-d9cc496f17d0" providerId="ADAL" clId="{7503A0F3-4B6A-4B69-83C0-F0763FBB0D3F}" dt="2023-07-07T16:33:47.927" v="1767"/>
          <ac:spMkLst>
            <pc:docMk/>
            <pc:sldMk cId="4203339710" sldId="4589"/>
            <ac:spMk id="23" creationId="{A347EFA9-D233-DEBB-EF9B-E791CDC7124B}"/>
          </ac:spMkLst>
        </pc:spChg>
        <pc:spChg chg="mod">
          <ac:chgData name="Sudarshan Chakravarthi" userId="9632d19e-631d-46a5-9e9a-d9cc496f17d0" providerId="ADAL" clId="{7503A0F3-4B6A-4B69-83C0-F0763FBB0D3F}" dt="2023-07-07T16:33:47.927" v="1767"/>
          <ac:spMkLst>
            <pc:docMk/>
            <pc:sldMk cId="4203339710" sldId="4589"/>
            <ac:spMk id="24" creationId="{C5473113-D922-04FD-7DC2-50F0809B22D6}"/>
          </ac:spMkLst>
        </pc:spChg>
        <pc:spChg chg="mod">
          <ac:chgData name="Sudarshan Chakravarthi" userId="9632d19e-631d-46a5-9e9a-d9cc496f17d0" providerId="ADAL" clId="{7503A0F3-4B6A-4B69-83C0-F0763FBB0D3F}" dt="2023-07-07T16:33:47.927" v="1767"/>
          <ac:spMkLst>
            <pc:docMk/>
            <pc:sldMk cId="4203339710" sldId="4589"/>
            <ac:spMk id="25" creationId="{ECAEBDFB-EAED-2EA9-C8D8-2759645CFFEB}"/>
          </ac:spMkLst>
        </pc:spChg>
        <pc:spChg chg="mod">
          <ac:chgData name="Sudarshan Chakravarthi" userId="9632d19e-631d-46a5-9e9a-d9cc496f17d0" providerId="ADAL" clId="{7503A0F3-4B6A-4B69-83C0-F0763FBB0D3F}" dt="2023-07-07T16:33:47.927" v="1767"/>
          <ac:spMkLst>
            <pc:docMk/>
            <pc:sldMk cId="4203339710" sldId="4589"/>
            <ac:spMk id="26" creationId="{8B93D121-2B88-5D4F-7D33-57E11C127399}"/>
          </ac:spMkLst>
        </pc:spChg>
        <pc:spChg chg="mod">
          <ac:chgData name="Sudarshan Chakravarthi" userId="9632d19e-631d-46a5-9e9a-d9cc496f17d0" providerId="ADAL" clId="{7503A0F3-4B6A-4B69-83C0-F0763FBB0D3F}" dt="2023-07-07T16:33:47.927" v="1767"/>
          <ac:spMkLst>
            <pc:docMk/>
            <pc:sldMk cId="4203339710" sldId="4589"/>
            <ac:spMk id="27" creationId="{6C837EB9-A642-0C95-F9E1-3956B2F4E597}"/>
          </ac:spMkLst>
        </pc:spChg>
        <pc:spChg chg="mod">
          <ac:chgData name="Sudarshan Chakravarthi" userId="9632d19e-631d-46a5-9e9a-d9cc496f17d0" providerId="ADAL" clId="{7503A0F3-4B6A-4B69-83C0-F0763FBB0D3F}" dt="2023-07-07T16:33:47.927" v="1767"/>
          <ac:spMkLst>
            <pc:docMk/>
            <pc:sldMk cId="4203339710" sldId="4589"/>
            <ac:spMk id="28" creationId="{453A48A7-8515-CAF2-429F-7C1117A88D41}"/>
          </ac:spMkLst>
        </pc:spChg>
        <pc:spChg chg="mod">
          <ac:chgData name="Sudarshan Chakravarthi" userId="9632d19e-631d-46a5-9e9a-d9cc496f17d0" providerId="ADAL" clId="{7503A0F3-4B6A-4B69-83C0-F0763FBB0D3F}" dt="2023-07-07T16:33:47.927" v="1767"/>
          <ac:spMkLst>
            <pc:docMk/>
            <pc:sldMk cId="4203339710" sldId="4589"/>
            <ac:spMk id="31" creationId="{DA9F0F37-BDCC-6134-CAA2-CC5FFC1A2BCD}"/>
          </ac:spMkLst>
        </pc:spChg>
        <pc:spChg chg="mod">
          <ac:chgData name="Sudarshan Chakravarthi" userId="9632d19e-631d-46a5-9e9a-d9cc496f17d0" providerId="ADAL" clId="{7503A0F3-4B6A-4B69-83C0-F0763FBB0D3F}" dt="2023-07-07T16:33:47.927" v="1767"/>
          <ac:spMkLst>
            <pc:docMk/>
            <pc:sldMk cId="4203339710" sldId="4589"/>
            <ac:spMk id="32" creationId="{FC1D1598-29B4-E914-B42A-A61A5A6070C6}"/>
          </ac:spMkLst>
        </pc:spChg>
        <pc:spChg chg="mod">
          <ac:chgData name="Sudarshan Chakravarthi" userId="9632d19e-631d-46a5-9e9a-d9cc496f17d0" providerId="ADAL" clId="{7503A0F3-4B6A-4B69-83C0-F0763FBB0D3F}" dt="2023-07-07T16:33:47.927" v="1767"/>
          <ac:spMkLst>
            <pc:docMk/>
            <pc:sldMk cId="4203339710" sldId="4589"/>
            <ac:spMk id="33" creationId="{75A8B61E-1234-2D2D-9453-42C843AB46FC}"/>
          </ac:spMkLst>
        </pc:spChg>
        <pc:spChg chg="mod">
          <ac:chgData name="Sudarshan Chakravarthi" userId="9632d19e-631d-46a5-9e9a-d9cc496f17d0" providerId="ADAL" clId="{7503A0F3-4B6A-4B69-83C0-F0763FBB0D3F}" dt="2023-07-07T16:33:47.927" v="1767"/>
          <ac:spMkLst>
            <pc:docMk/>
            <pc:sldMk cId="4203339710" sldId="4589"/>
            <ac:spMk id="34" creationId="{D5016F40-EB3D-3014-3A06-85F44350C20E}"/>
          </ac:spMkLst>
        </pc:spChg>
        <pc:spChg chg="mod">
          <ac:chgData name="Sudarshan Chakravarthi" userId="9632d19e-631d-46a5-9e9a-d9cc496f17d0" providerId="ADAL" clId="{7503A0F3-4B6A-4B69-83C0-F0763FBB0D3F}" dt="2023-07-07T16:33:47.927" v="1767"/>
          <ac:spMkLst>
            <pc:docMk/>
            <pc:sldMk cId="4203339710" sldId="4589"/>
            <ac:spMk id="35" creationId="{65483995-7119-8BAF-0A08-508FBDAFAEFF}"/>
          </ac:spMkLst>
        </pc:spChg>
        <pc:grpChg chg="add del mod">
          <ac:chgData name="Sudarshan Chakravarthi" userId="9632d19e-631d-46a5-9e9a-d9cc496f17d0" providerId="ADAL" clId="{7503A0F3-4B6A-4B69-83C0-F0763FBB0D3F}" dt="2023-07-07T16:34:07.026" v="1770" actId="21"/>
          <ac:grpSpMkLst>
            <pc:docMk/>
            <pc:sldMk cId="4203339710" sldId="4589"/>
            <ac:grpSpMk id="7" creationId="{8B4EAF53-B161-EBDE-8A58-9495E0041E45}"/>
          </ac:grpSpMkLst>
        </pc:grpChg>
        <pc:picChg chg="add del mod">
          <ac:chgData name="Sudarshan Chakravarthi" userId="9632d19e-631d-46a5-9e9a-d9cc496f17d0" providerId="ADAL" clId="{7503A0F3-4B6A-4B69-83C0-F0763FBB0D3F}" dt="2023-07-07T16:34:07.026" v="1770" actId="21"/>
          <ac:picMkLst>
            <pc:docMk/>
            <pc:sldMk cId="4203339710" sldId="4589"/>
            <ac:picMk id="3" creationId="{31AE510A-64EF-0E81-37EF-F062036102A6}"/>
          </ac:picMkLst>
        </pc:picChg>
        <pc:picChg chg="mod">
          <ac:chgData name="Sudarshan Chakravarthi" userId="9632d19e-631d-46a5-9e9a-d9cc496f17d0" providerId="ADAL" clId="{7503A0F3-4B6A-4B69-83C0-F0763FBB0D3F}" dt="2023-07-07T16:33:47.927" v="1767"/>
          <ac:picMkLst>
            <pc:docMk/>
            <pc:sldMk cId="4203339710" sldId="4589"/>
            <ac:picMk id="29" creationId="{C663AD83-48DD-1DAB-ABD0-425B199B53AA}"/>
          </ac:picMkLst>
        </pc:picChg>
        <pc:picChg chg="mod">
          <ac:chgData name="Sudarshan Chakravarthi" userId="9632d19e-631d-46a5-9e9a-d9cc496f17d0" providerId="ADAL" clId="{7503A0F3-4B6A-4B69-83C0-F0763FBB0D3F}" dt="2023-07-07T16:33:47.927" v="1767"/>
          <ac:picMkLst>
            <pc:docMk/>
            <pc:sldMk cId="4203339710" sldId="4589"/>
            <ac:picMk id="30" creationId="{75251539-C8FE-78B4-C251-6DC5F6204A43}"/>
          </ac:picMkLst>
        </pc:picChg>
        <pc:cxnChg chg="mod">
          <ac:chgData name="Sudarshan Chakravarthi" userId="9632d19e-631d-46a5-9e9a-d9cc496f17d0" providerId="ADAL" clId="{7503A0F3-4B6A-4B69-83C0-F0763FBB0D3F}" dt="2023-07-07T16:33:47.927" v="1767"/>
          <ac:cxnSpMkLst>
            <pc:docMk/>
            <pc:sldMk cId="4203339710" sldId="4589"/>
            <ac:cxnSpMk id="13" creationId="{28A168DD-27C9-106F-FBE9-E21F62956A4C}"/>
          </ac:cxnSpMkLst>
        </pc:cxnChg>
        <pc:cxnChg chg="mod">
          <ac:chgData name="Sudarshan Chakravarthi" userId="9632d19e-631d-46a5-9e9a-d9cc496f17d0" providerId="ADAL" clId="{7503A0F3-4B6A-4B69-83C0-F0763FBB0D3F}" dt="2023-07-07T16:33:47.927" v="1767"/>
          <ac:cxnSpMkLst>
            <pc:docMk/>
            <pc:sldMk cId="4203339710" sldId="4589"/>
            <ac:cxnSpMk id="14" creationId="{175BE7B0-BB1E-C069-B830-BF02A392CB4B}"/>
          </ac:cxnSpMkLst>
        </pc:cxnChg>
        <pc:cxnChg chg="mod">
          <ac:chgData name="Sudarshan Chakravarthi" userId="9632d19e-631d-46a5-9e9a-d9cc496f17d0" providerId="ADAL" clId="{7503A0F3-4B6A-4B69-83C0-F0763FBB0D3F}" dt="2023-07-07T16:33:47.927" v="1767"/>
          <ac:cxnSpMkLst>
            <pc:docMk/>
            <pc:sldMk cId="4203339710" sldId="4589"/>
            <ac:cxnSpMk id="15" creationId="{33F091B0-91BA-BA99-58F5-863C0A31FD11}"/>
          </ac:cxnSpMkLst>
        </pc:cxnChg>
        <pc:cxnChg chg="mod">
          <ac:chgData name="Sudarshan Chakravarthi" userId="9632d19e-631d-46a5-9e9a-d9cc496f17d0" providerId="ADAL" clId="{7503A0F3-4B6A-4B69-83C0-F0763FBB0D3F}" dt="2023-07-07T16:33:47.927" v="1767"/>
          <ac:cxnSpMkLst>
            <pc:docMk/>
            <pc:sldMk cId="4203339710" sldId="4589"/>
            <ac:cxnSpMk id="16" creationId="{9EE47C26-C455-3C66-3C25-FE5E4E95A89F}"/>
          </ac:cxnSpMkLst>
        </pc:cxnChg>
        <pc:cxnChg chg="mod">
          <ac:chgData name="Sudarshan Chakravarthi" userId="9632d19e-631d-46a5-9e9a-d9cc496f17d0" providerId="ADAL" clId="{7503A0F3-4B6A-4B69-83C0-F0763FBB0D3F}" dt="2023-07-07T16:33:47.927" v="1767"/>
          <ac:cxnSpMkLst>
            <pc:docMk/>
            <pc:sldMk cId="4203339710" sldId="4589"/>
            <ac:cxnSpMk id="17" creationId="{F284B5E3-B31C-E4E3-6FA3-7ADDA13175BC}"/>
          </ac:cxnSpMkLst>
        </pc:cxnChg>
        <pc:cxnChg chg="mod">
          <ac:chgData name="Sudarshan Chakravarthi" userId="9632d19e-631d-46a5-9e9a-d9cc496f17d0" providerId="ADAL" clId="{7503A0F3-4B6A-4B69-83C0-F0763FBB0D3F}" dt="2023-07-07T16:33:47.927" v="1767"/>
          <ac:cxnSpMkLst>
            <pc:docMk/>
            <pc:sldMk cId="4203339710" sldId="4589"/>
            <ac:cxnSpMk id="36" creationId="{A1C3D183-4F83-0C95-3CF0-485FF2F1FD37}"/>
          </ac:cxnSpMkLst>
        </pc:cxnChg>
        <pc:cxnChg chg="mod">
          <ac:chgData name="Sudarshan Chakravarthi" userId="9632d19e-631d-46a5-9e9a-d9cc496f17d0" providerId="ADAL" clId="{7503A0F3-4B6A-4B69-83C0-F0763FBB0D3F}" dt="2023-07-07T16:33:47.927" v="1767"/>
          <ac:cxnSpMkLst>
            <pc:docMk/>
            <pc:sldMk cId="4203339710" sldId="4589"/>
            <ac:cxnSpMk id="37" creationId="{18C733EF-E143-26D2-A064-C5A044B4D278}"/>
          </ac:cxnSpMkLst>
        </pc:cxnChg>
        <pc:cxnChg chg="mod">
          <ac:chgData name="Sudarshan Chakravarthi" userId="9632d19e-631d-46a5-9e9a-d9cc496f17d0" providerId="ADAL" clId="{7503A0F3-4B6A-4B69-83C0-F0763FBB0D3F}" dt="2023-07-07T16:33:47.927" v="1767"/>
          <ac:cxnSpMkLst>
            <pc:docMk/>
            <pc:sldMk cId="4203339710" sldId="4589"/>
            <ac:cxnSpMk id="38" creationId="{3BE91B9D-0046-1981-2EC7-CC67EE1C1581}"/>
          </ac:cxnSpMkLst>
        </pc:cxnChg>
        <pc:cxnChg chg="mod">
          <ac:chgData name="Sudarshan Chakravarthi" userId="9632d19e-631d-46a5-9e9a-d9cc496f17d0" providerId="ADAL" clId="{7503A0F3-4B6A-4B69-83C0-F0763FBB0D3F}" dt="2023-07-07T16:33:47.927" v="1767"/>
          <ac:cxnSpMkLst>
            <pc:docMk/>
            <pc:sldMk cId="4203339710" sldId="4589"/>
            <ac:cxnSpMk id="39" creationId="{0BB04784-A54E-10C2-EC31-C5824FD9EC6A}"/>
          </ac:cxnSpMkLst>
        </pc:cxnChg>
        <pc:cxnChg chg="mod">
          <ac:chgData name="Sudarshan Chakravarthi" userId="9632d19e-631d-46a5-9e9a-d9cc496f17d0" providerId="ADAL" clId="{7503A0F3-4B6A-4B69-83C0-F0763FBB0D3F}" dt="2023-07-07T16:33:47.927" v="1767"/>
          <ac:cxnSpMkLst>
            <pc:docMk/>
            <pc:sldMk cId="4203339710" sldId="4589"/>
            <ac:cxnSpMk id="40" creationId="{3B29C4C4-77C9-EC9E-C54E-1C3703731ECC}"/>
          </ac:cxnSpMkLst>
        </pc:cxnChg>
        <pc:cxnChg chg="mod">
          <ac:chgData name="Sudarshan Chakravarthi" userId="9632d19e-631d-46a5-9e9a-d9cc496f17d0" providerId="ADAL" clId="{7503A0F3-4B6A-4B69-83C0-F0763FBB0D3F}" dt="2023-07-07T16:33:47.927" v="1767"/>
          <ac:cxnSpMkLst>
            <pc:docMk/>
            <pc:sldMk cId="4203339710" sldId="4589"/>
            <ac:cxnSpMk id="41" creationId="{1B8BE565-2A9B-DD74-D4A0-84C433FA7AA6}"/>
          </ac:cxnSpMkLst>
        </pc:cxnChg>
        <pc:cxnChg chg="mod">
          <ac:chgData name="Sudarshan Chakravarthi" userId="9632d19e-631d-46a5-9e9a-d9cc496f17d0" providerId="ADAL" clId="{7503A0F3-4B6A-4B69-83C0-F0763FBB0D3F}" dt="2023-07-07T16:33:47.927" v="1767"/>
          <ac:cxnSpMkLst>
            <pc:docMk/>
            <pc:sldMk cId="4203339710" sldId="4589"/>
            <ac:cxnSpMk id="42" creationId="{ECFF4B8D-12EF-FFF8-48FF-C68A99D65236}"/>
          </ac:cxnSpMkLst>
        </pc:cxnChg>
        <pc:cxnChg chg="mod">
          <ac:chgData name="Sudarshan Chakravarthi" userId="9632d19e-631d-46a5-9e9a-d9cc496f17d0" providerId="ADAL" clId="{7503A0F3-4B6A-4B69-83C0-F0763FBB0D3F}" dt="2023-07-07T16:33:47.927" v="1767"/>
          <ac:cxnSpMkLst>
            <pc:docMk/>
            <pc:sldMk cId="4203339710" sldId="4589"/>
            <ac:cxnSpMk id="43" creationId="{AC547867-A54E-F70D-5F7B-23706658488C}"/>
          </ac:cxnSpMkLst>
        </pc:cxnChg>
      </pc:sldChg>
      <pc:sldChg chg="addSp modSp new del">
        <pc:chgData name="Sudarshan Chakravarthi" userId="9632d19e-631d-46a5-9e9a-d9cc496f17d0" providerId="ADAL" clId="{7503A0F3-4B6A-4B69-83C0-F0763FBB0D3F}" dt="2023-07-07T16:34:47.163" v="1777" actId="47"/>
        <pc:sldMkLst>
          <pc:docMk/>
          <pc:sldMk cId="2186129674" sldId="4590"/>
        </pc:sldMkLst>
        <pc:spChg chg="add mod">
          <ac:chgData name="Sudarshan Chakravarthi" userId="9632d19e-631d-46a5-9e9a-d9cc496f17d0" providerId="ADAL" clId="{7503A0F3-4B6A-4B69-83C0-F0763FBB0D3F}" dt="2023-07-07T16:34:09.974" v="1771"/>
          <ac:spMkLst>
            <pc:docMk/>
            <pc:sldMk cId="2186129674" sldId="4590"/>
            <ac:spMk id="2" creationId="{9A6EDCDD-D4B9-511C-A97D-EA749F8201C4}"/>
          </ac:spMkLst>
        </pc:spChg>
        <pc:spChg chg="add mod">
          <ac:chgData name="Sudarshan Chakravarthi" userId="9632d19e-631d-46a5-9e9a-d9cc496f17d0" providerId="ADAL" clId="{7503A0F3-4B6A-4B69-83C0-F0763FBB0D3F}" dt="2023-07-07T16:34:09.974" v="1771"/>
          <ac:spMkLst>
            <pc:docMk/>
            <pc:sldMk cId="2186129674" sldId="4590"/>
            <ac:spMk id="4" creationId="{6CBD85C7-66C6-CD8D-CCD8-A016457CBAC5}"/>
          </ac:spMkLst>
        </pc:spChg>
        <pc:spChg chg="add mod">
          <ac:chgData name="Sudarshan Chakravarthi" userId="9632d19e-631d-46a5-9e9a-d9cc496f17d0" providerId="ADAL" clId="{7503A0F3-4B6A-4B69-83C0-F0763FBB0D3F}" dt="2023-07-07T16:34:09.974" v="1771"/>
          <ac:spMkLst>
            <pc:docMk/>
            <pc:sldMk cId="2186129674" sldId="4590"/>
            <ac:spMk id="5" creationId="{341CAF62-8C8F-D006-4E9A-39743A182B14}"/>
          </ac:spMkLst>
        </pc:spChg>
        <pc:spChg chg="add mod">
          <ac:chgData name="Sudarshan Chakravarthi" userId="9632d19e-631d-46a5-9e9a-d9cc496f17d0" providerId="ADAL" clId="{7503A0F3-4B6A-4B69-83C0-F0763FBB0D3F}" dt="2023-07-07T16:34:09.974" v="1771"/>
          <ac:spMkLst>
            <pc:docMk/>
            <pc:sldMk cId="2186129674" sldId="4590"/>
            <ac:spMk id="6" creationId="{F24B81B4-8AD5-AF79-9984-5ED7AA180FBF}"/>
          </ac:spMkLst>
        </pc:spChg>
        <pc:spChg chg="mod">
          <ac:chgData name="Sudarshan Chakravarthi" userId="9632d19e-631d-46a5-9e9a-d9cc496f17d0" providerId="ADAL" clId="{7503A0F3-4B6A-4B69-83C0-F0763FBB0D3F}" dt="2023-07-07T16:34:09.974" v="1771"/>
          <ac:spMkLst>
            <pc:docMk/>
            <pc:sldMk cId="2186129674" sldId="4590"/>
            <ac:spMk id="8" creationId="{979F5A48-BCDC-9589-541E-EC57E28E7A2C}"/>
          </ac:spMkLst>
        </pc:spChg>
        <pc:spChg chg="mod">
          <ac:chgData name="Sudarshan Chakravarthi" userId="9632d19e-631d-46a5-9e9a-d9cc496f17d0" providerId="ADAL" clId="{7503A0F3-4B6A-4B69-83C0-F0763FBB0D3F}" dt="2023-07-07T16:34:09.974" v="1771"/>
          <ac:spMkLst>
            <pc:docMk/>
            <pc:sldMk cId="2186129674" sldId="4590"/>
            <ac:spMk id="9" creationId="{3320E750-FAE3-13B8-D7C4-B6B8E138DA48}"/>
          </ac:spMkLst>
        </pc:spChg>
        <pc:spChg chg="mod">
          <ac:chgData name="Sudarshan Chakravarthi" userId="9632d19e-631d-46a5-9e9a-d9cc496f17d0" providerId="ADAL" clId="{7503A0F3-4B6A-4B69-83C0-F0763FBB0D3F}" dt="2023-07-07T16:34:09.974" v="1771"/>
          <ac:spMkLst>
            <pc:docMk/>
            <pc:sldMk cId="2186129674" sldId="4590"/>
            <ac:spMk id="10" creationId="{9FA7D3ED-9C25-B937-B57F-EBDA18AF1BB2}"/>
          </ac:spMkLst>
        </pc:spChg>
        <pc:spChg chg="mod">
          <ac:chgData name="Sudarshan Chakravarthi" userId="9632d19e-631d-46a5-9e9a-d9cc496f17d0" providerId="ADAL" clId="{7503A0F3-4B6A-4B69-83C0-F0763FBB0D3F}" dt="2023-07-07T16:34:09.974" v="1771"/>
          <ac:spMkLst>
            <pc:docMk/>
            <pc:sldMk cId="2186129674" sldId="4590"/>
            <ac:spMk id="11" creationId="{A8A072AF-7F33-B383-9E44-5D8646C82D61}"/>
          </ac:spMkLst>
        </pc:spChg>
        <pc:spChg chg="mod">
          <ac:chgData name="Sudarshan Chakravarthi" userId="9632d19e-631d-46a5-9e9a-d9cc496f17d0" providerId="ADAL" clId="{7503A0F3-4B6A-4B69-83C0-F0763FBB0D3F}" dt="2023-07-07T16:34:09.974" v="1771"/>
          <ac:spMkLst>
            <pc:docMk/>
            <pc:sldMk cId="2186129674" sldId="4590"/>
            <ac:spMk id="12" creationId="{59628257-FDFD-6556-9920-A786F88ED3A2}"/>
          </ac:spMkLst>
        </pc:spChg>
        <pc:spChg chg="mod">
          <ac:chgData name="Sudarshan Chakravarthi" userId="9632d19e-631d-46a5-9e9a-d9cc496f17d0" providerId="ADAL" clId="{7503A0F3-4B6A-4B69-83C0-F0763FBB0D3F}" dt="2023-07-07T16:34:09.974" v="1771"/>
          <ac:spMkLst>
            <pc:docMk/>
            <pc:sldMk cId="2186129674" sldId="4590"/>
            <ac:spMk id="18" creationId="{1BD28B87-0CD7-15B1-A918-182DA6652042}"/>
          </ac:spMkLst>
        </pc:spChg>
        <pc:spChg chg="mod">
          <ac:chgData name="Sudarshan Chakravarthi" userId="9632d19e-631d-46a5-9e9a-d9cc496f17d0" providerId="ADAL" clId="{7503A0F3-4B6A-4B69-83C0-F0763FBB0D3F}" dt="2023-07-07T16:34:09.974" v="1771"/>
          <ac:spMkLst>
            <pc:docMk/>
            <pc:sldMk cId="2186129674" sldId="4590"/>
            <ac:spMk id="19" creationId="{93279DD6-ACAC-F009-B7D0-2CE9A56CBC92}"/>
          </ac:spMkLst>
        </pc:spChg>
        <pc:spChg chg="mod">
          <ac:chgData name="Sudarshan Chakravarthi" userId="9632d19e-631d-46a5-9e9a-d9cc496f17d0" providerId="ADAL" clId="{7503A0F3-4B6A-4B69-83C0-F0763FBB0D3F}" dt="2023-07-07T16:34:09.974" v="1771"/>
          <ac:spMkLst>
            <pc:docMk/>
            <pc:sldMk cId="2186129674" sldId="4590"/>
            <ac:spMk id="20" creationId="{C54C7ED4-1892-511E-96F5-847740502151}"/>
          </ac:spMkLst>
        </pc:spChg>
        <pc:spChg chg="mod">
          <ac:chgData name="Sudarshan Chakravarthi" userId="9632d19e-631d-46a5-9e9a-d9cc496f17d0" providerId="ADAL" clId="{7503A0F3-4B6A-4B69-83C0-F0763FBB0D3F}" dt="2023-07-07T16:34:09.974" v="1771"/>
          <ac:spMkLst>
            <pc:docMk/>
            <pc:sldMk cId="2186129674" sldId="4590"/>
            <ac:spMk id="21" creationId="{EF37CAD3-64F6-F247-5B7E-5C60408E0A3E}"/>
          </ac:spMkLst>
        </pc:spChg>
        <pc:spChg chg="mod">
          <ac:chgData name="Sudarshan Chakravarthi" userId="9632d19e-631d-46a5-9e9a-d9cc496f17d0" providerId="ADAL" clId="{7503A0F3-4B6A-4B69-83C0-F0763FBB0D3F}" dt="2023-07-07T16:34:09.974" v="1771"/>
          <ac:spMkLst>
            <pc:docMk/>
            <pc:sldMk cId="2186129674" sldId="4590"/>
            <ac:spMk id="22" creationId="{6830B5A4-05D5-9F36-24BF-FC3C71FFE298}"/>
          </ac:spMkLst>
        </pc:spChg>
        <pc:spChg chg="mod">
          <ac:chgData name="Sudarshan Chakravarthi" userId="9632d19e-631d-46a5-9e9a-d9cc496f17d0" providerId="ADAL" clId="{7503A0F3-4B6A-4B69-83C0-F0763FBB0D3F}" dt="2023-07-07T16:34:09.974" v="1771"/>
          <ac:spMkLst>
            <pc:docMk/>
            <pc:sldMk cId="2186129674" sldId="4590"/>
            <ac:spMk id="23" creationId="{EAC0CAFB-D8E9-8913-F2B6-3DF4835510FB}"/>
          </ac:spMkLst>
        </pc:spChg>
        <pc:spChg chg="mod">
          <ac:chgData name="Sudarshan Chakravarthi" userId="9632d19e-631d-46a5-9e9a-d9cc496f17d0" providerId="ADAL" clId="{7503A0F3-4B6A-4B69-83C0-F0763FBB0D3F}" dt="2023-07-07T16:34:09.974" v="1771"/>
          <ac:spMkLst>
            <pc:docMk/>
            <pc:sldMk cId="2186129674" sldId="4590"/>
            <ac:spMk id="24" creationId="{4FA51B5E-D5E6-0DF8-521F-E1CD86A94748}"/>
          </ac:spMkLst>
        </pc:spChg>
        <pc:spChg chg="mod">
          <ac:chgData name="Sudarshan Chakravarthi" userId="9632d19e-631d-46a5-9e9a-d9cc496f17d0" providerId="ADAL" clId="{7503A0F3-4B6A-4B69-83C0-F0763FBB0D3F}" dt="2023-07-07T16:34:09.974" v="1771"/>
          <ac:spMkLst>
            <pc:docMk/>
            <pc:sldMk cId="2186129674" sldId="4590"/>
            <ac:spMk id="25" creationId="{86BB367A-F0AF-9F70-E42E-E7D24E06EEBD}"/>
          </ac:spMkLst>
        </pc:spChg>
        <pc:spChg chg="mod">
          <ac:chgData name="Sudarshan Chakravarthi" userId="9632d19e-631d-46a5-9e9a-d9cc496f17d0" providerId="ADAL" clId="{7503A0F3-4B6A-4B69-83C0-F0763FBB0D3F}" dt="2023-07-07T16:34:09.974" v="1771"/>
          <ac:spMkLst>
            <pc:docMk/>
            <pc:sldMk cId="2186129674" sldId="4590"/>
            <ac:spMk id="26" creationId="{4E285194-E07C-8896-EDE7-9FDD0597010B}"/>
          </ac:spMkLst>
        </pc:spChg>
        <pc:spChg chg="mod">
          <ac:chgData name="Sudarshan Chakravarthi" userId="9632d19e-631d-46a5-9e9a-d9cc496f17d0" providerId="ADAL" clId="{7503A0F3-4B6A-4B69-83C0-F0763FBB0D3F}" dt="2023-07-07T16:34:09.974" v="1771"/>
          <ac:spMkLst>
            <pc:docMk/>
            <pc:sldMk cId="2186129674" sldId="4590"/>
            <ac:spMk id="27" creationId="{F221F756-1462-A539-75BA-9493A5069BA1}"/>
          </ac:spMkLst>
        </pc:spChg>
        <pc:spChg chg="mod">
          <ac:chgData name="Sudarshan Chakravarthi" userId="9632d19e-631d-46a5-9e9a-d9cc496f17d0" providerId="ADAL" clId="{7503A0F3-4B6A-4B69-83C0-F0763FBB0D3F}" dt="2023-07-07T16:34:09.974" v="1771"/>
          <ac:spMkLst>
            <pc:docMk/>
            <pc:sldMk cId="2186129674" sldId="4590"/>
            <ac:spMk id="28" creationId="{A7D8216D-3246-F862-9DC0-289CB3531663}"/>
          </ac:spMkLst>
        </pc:spChg>
        <pc:spChg chg="mod">
          <ac:chgData name="Sudarshan Chakravarthi" userId="9632d19e-631d-46a5-9e9a-d9cc496f17d0" providerId="ADAL" clId="{7503A0F3-4B6A-4B69-83C0-F0763FBB0D3F}" dt="2023-07-07T16:34:09.974" v="1771"/>
          <ac:spMkLst>
            <pc:docMk/>
            <pc:sldMk cId="2186129674" sldId="4590"/>
            <ac:spMk id="31" creationId="{D3A58ABC-1DAA-A3AF-E5EF-B859A8F71770}"/>
          </ac:spMkLst>
        </pc:spChg>
        <pc:spChg chg="mod">
          <ac:chgData name="Sudarshan Chakravarthi" userId="9632d19e-631d-46a5-9e9a-d9cc496f17d0" providerId="ADAL" clId="{7503A0F3-4B6A-4B69-83C0-F0763FBB0D3F}" dt="2023-07-07T16:34:09.974" v="1771"/>
          <ac:spMkLst>
            <pc:docMk/>
            <pc:sldMk cId="2186129674" sldId="4590"/>
            <ac:spMk id="32" creationId="{118FAD89-450D-25C8-A4B9-6B86C0A1AFA4}"/>
          </ac:spMkLst>
        </pc:spChg>
        <pc:spChg chg="mod">
          <ac:chgData name="Sudarshan Chakravarthi" userId="9632d19e-631d-46a5-9e9a-d9cc496f17d0" providerId="ADAL" clId="{7503A0F3-4B6A-4B69-83C0-F0763FBB0D3F}" dt="2023-07-07T16:34:09.974" v="1771"/>
          <ac:spMkLst>
            <pc:docMk/>
            <pc:sldMk cId="2186129674" sldId="4590"/>
            <ac:spMk id="33" creationId="{C535D97D-6C38-A732-D0E8-451D471546C2}"/>
          </ac:spMkLst>
        </pc:spChg>
        <pc:spChg chg="mod">
          <ac:chgData name="Sudarshan Chakravarthi" userId="9632d19e-631d-46a5-9e9a-d9cc496f17d0" providerId="ADAL" clId="{7503A0F3-4B6A-4B69-83C0-F0763FBB0D3F}" dt="2023-07-07T16:34:09.974" v="1771"/>
          <ac:spMkLst>
            <pc:docMk/>
            <pc:sldMk cId="2186129674" sldId="4590"/>
            <ac:spMk id="34" creationId="{8D9DD38F-6A71-3257-677A-D7C266D19250}"/>
          </ac:spMkLst>
        </pc:spChg>
        <pc:spChg chg="mod">
          <ac:chgData name="Sudarshan Chakravarthi" userId="9632d19e-631d-46a5-9e9a-d9cc496f17d0" providerId="ADAL" clId="{7503A0F3-4B6A-4B69-83C0-F0763FBB0D3F}" dt="2023-07-07T16:34:09.974" v="1771"/>
          <ac:spMkLst>
            <pc:docMk/>
            <pc:sldMk cId="2186129674" sldId="4590"/>
            <ac:spMk id="35" creationId="{E3FA7AE6-13E9-3C92-CAEA-892970F55D86}"/>
          </ac:spMkLst>
        </pc:spChg>
        <pc:grpChg chg="add mod">
          <ac:chgData name="Sudarshan Chakravarthi" userId="9632d19e-631d-46a5-9e9a-d9cc496f17d0" providerId="ADAL" clId="{7503A0F3-4B6A-4B69-83C0-F0763FBB0D3F}" dt="2023-07-07T16:34:09.974" v="1771"/>
          <ac:grpSpMkLst>
            <pc:docMk/>
            <pc:sldMk cId="2186129674" sldId="4590"/>
            <ac:grpSpMk id="7" creationId="{9CD33A39-D1D0-7133-A23B-A20A1EE0D885}"/>
          </ac:grpSpMkLst>
        </pc:grpChg>
        <pc:picChg chg="add mod">
          <ac:chgData name="Sudarshan Chakravarthi" userId="9632d19e-631d-46a5-9e9a-d9cc496f17d0" providerId="ADAL" clId="{7503A0F3-4B6A-4B69-83C0-F0763FBB0D3F}" dt="2023-07-07T16:34:09.974" v="1771"/>
          <ac:picMkLst>
            <pc:docMk/>
            <pc:sldMk cId="2186129674" sldId="4590"/>
            <ac:picMk id="3" creationId="{3757577A-F07D-566F-48F7-EE43D0C92E8B}"/>
          </ac:picMkLst>
        </pc:picChg>
        <pc:picChg chg="mod">
          <ac:chgData name="Sudarshan Chakravarthi" userId="9632d19e-631d-46a5-9e9a-d9cc496f17d0" providerId="ADAL" clId="{7503A0F3-4B6A-4B69-83C0-F0763FBB0D3F}" dt="2023-07-07T16:34:09.974" v="1771"/>
          <ac:picMkLst>
            <pc:docMk/>
            <pc:sldMk cId="2186129674" sldId="4590"/>
            <ac:picMk id="29" creationId="{699D93E9-C54C-B40B-5DAF-1973821B4353}"/>
          </ac:picMkLst>
        </pc:picChg>
        <pc:picChg chg="mod">
          <ac:chgData name="Sudarshan Chakravarthi" userId="9632d19e-631d-46a5-9e9a-d9cc496f17d0" providerId="ADAL" clId="{7503A0F3-4B6A-4B69-83C0-F0763FBB0D3F}" dt="2023-07-07T16:34:09.974" v="1771"/>
          <ac:picMkLst>
            <pc:docMk/>
            <pc:sldMk cId="2186129674" sldId="4590"/>
            <ac:picMk id="30" creationId="{E595581C-DE5E-149B-98B6-5CD9C18D7D0F}"/>
          </ac:picMkLst>
        </pc:picChg>
        <pc:cxnChg chg="mod">
          <ac:chgData name="Sudarshan Chakravarthi" userId="9632d19e-631d-46a5-9e9a-d9cc496f17d0" providerId="ADAL" clId="{7503A0F3-4B6A-4B69-83C0-F0763FBB0D3F}" dt="2023-07-07T16:34:09.974" v="1771"/>
          <ac:cxnSpMkLst>
            <pc:docMk/>
            <pc:sldMk cId="2186129674" sldId="4590"/>
            <ac:cxnSpMk id="13" creationId="{8DE874D8-412F-407A-65C9-F9192853665C}"/>
          </ac:cxnSpMkLst>
        </pc:cxnChg>
        <pc:cxnChg chg="mod">
          <ac:chgData name="Sudarshan Chakravarthi" userId="9632d19e-631d-46a5-9e9a-d9cc496f17d0" providerId="ADAL" clId="{7503A0F3-4B6A-4B69-83C0-F0763FBB0D3F}" dt="2023-07-07T16:34:09.974" v="1771"/>
          <ac:cxnSpMkLst>
            <pc:docMk/>
            <pc:sldMk cId="2186129674" sldId="4590"/>
            <ac:cxnSpMk id="14" creationId="{17099280-C6BE-7CB8-FD92-642394EA3058}"/>
          </ac:cxnSpMkLst>
        </pc:cxnChg>
        <pc:cxnChg chg="mod">
          <ac:chgData name="Sudarshan Chakravarthi" userId="9632d19e-631d-46a5-9e9a-d9cc496f17d0" providerId="ADAL" clId="{7503A0F3-4B6A-4B69-83C0-F0763FBB0D3F}" dt="2023-07-07T16:34:09.974" v="1771"/>
          <ac:cxnSpMkLst>
            <pc:docMk/>
            <pc:sldMk cId="2186129674" sldId="4590"/>
            <ac:cxnSpMk id="15" creationId="{DA7E6D92-766B-B470-9B57-1F6B1A51ADE5}"/>
          </ac:cxnSpMkLst>
        </pc:cxnChg>
        <pc:cxnChg chg="mod">
          <ac:chgData name="Sudarshan Chakravarthi" userId="9632d19e-631d-46a5-9e9a-d9cc496f17d0" providerId="ADAL" clId="{7503A0F3-4B6A-4B69-83C0-F0763FBB0D3F}" dt="2023-07-07T16:34:09.974" v="1771"/>
          <ac:cxnSpMkLst>
            <pc:docMk/>
            <pc:sldMk cId="2186129674" sldId="4590"/>
            <ac:cxnSpMk id="16" creationId="{11F88E76-9E8A-1ECE-CD3F-3C10C5F545D5}"/>
          </ac:cxnSpMkLst>
        </pc:cxnChg>
        <pc:cxnChg chg="mod">
          <ac:chgData name="Sudarshan Chakravarthi" userId="9632d19e-631d-46a5-9e9a-d9cc496f17d0" providerId="ADAL" clId="{7503A0F3-4B6A-4B69-83C0-F0763FBB0D3F}" dt="2023-07-07T16:34:09.974" v="1771"/>
          <ac:cxnSpMkLst>
            <pc:docMk/>
            <pc:sldMk cId="2186129674" sldId="4590"/>
            <ac:cxnSpMk id="17" creationId="{B17B7FD5-6E17-59F3-6324-E9376ECB867D}"/>
          </ac:cxnSpMkLst>
        </pc:cxnChg>
        <pc:cxnChg chg="mod">
          <ac:chgData name="Sudarshan Chakravarthi" userId="9632d19e-631d-46a5-9e9a-d9cc496f17d0" providerId="ADAL" clId="{7503A0F3-4B6A-4B69-83C0-F0763FBB0D3F}" dt="2023-07-07T16:34:09.974" v="1771"/>
          <ac:cxnSpMkLst>
            <pc:docMk/>
            <pc:sldMk cId="2186129674" sldId="4590"/>
            <ac:cxnSpMk id="36" creationId="{F2F23B12-A3E7-47CF-97CD-7C960425D915}"/>
          </ac:cxnSpMkLst>
        </pc:cxnChg>
        <pc:cxnChg chg="mod">
          <ac:chgData name="Sudarshan Chakravarthi" userId="9632d19e-631d-46a5-9e9a-d9cc496f17d0" providerId="ADAL" clId="{7503A0F3-4B6A-4B69-83C0-F0763FBB0D3F}" dt="2023-07-07T16:34:09.974" v="1771"/>
          <ac:cxnSpMkLst>
            <pc:docMk/>
            <pc:sldMk cId="2186129674" sldId="4590"/>
            <ac:cxnSpMk id="37" creationId="{CB390A1E-E651-A129-5B05-365CCDF8AAAF}"/>
          </ac:cxnSpMkLst>
        </pc:cxnChg>
        <pc:cxnChg chg="mod">
          <ac:chgData name="Sudarshan Chakravarthi" userId="9632d19e-631d-46a5-9e9a-d9cc496f17d0" providerId="ADAL" clId="{7503A0F3-4B6A-4B69-83C0-F0763FBB0D3F}" dt="2023-07-07T16:34:09.974" v="1771"/>
          <ac:cxnSpMkLst>
            <pc:docMk/>
            <pc:sldMk cId="2186129674" sldId="4590"/>
            <ac:cxnSpMk id="38" creationId="{4C8F50FA-5A47-1D50-AB6F-161A0BD99371}"/>
          </ac:cxnSpMkLst>
        </pc:cxnChg>
        <pc:cxnChg chg="mod">
          <ac:chgData name="Sudarshan Chakravarthi" userId="9632d19e-631d-46a5-9e9a-d9cc496f17d0" providerId="ADAL" clId="{7503A0F3-4B6A-4B69-83C0-F0763FBB0D3F}" dt="2023-07-07T16:34:09.974" v="1771"/>
          <ac:cxnSpMkLst>
            <pc:docMk/>
            <pc:sldMk cId="2186129674" sldId="4590"/>
            <ac:cxnSpMk id="39" creationId="{DD6CE8F7-8002-4236-A8D6-D241A35D168F}"/>
          </ac:cxnSpMkLst>
        </pc:cxnChg>
        <pc:cxnChg chg="mod">
          <ac:chgData name="Sudarshan Chakravarthi" userId="9632d19e-631d-46a5-9e9a-d9cc496f17d0" providerId="ADAL" clId="{7503A0F3-4B6A-4B69-83C0-F0763FBB0D3F}" dt="2023-07-07T16:34:09.974" v="1771"/>
          <ac:cxnSpMkLst>
            <pc:docMk/>
            <pc:sldMk cId="2186129674" sldId="4590"/>
            <ac:cxnSpMk id="40" creationId="{6262415A-45B3-AB2A-3D84-14B632C4C942}"/>
          </ac:cxnSpMkLst>
        </pc:cxnChg>
        <pc:cxnChg chg="mod">
          <ac:chgData name="Sudarshan Chakravarthi" userId="9632d19e-631d-46a5-9e9a-d9cc496f17d0" providerId="ADAL" clId="{7503A0F3-4B6A-4B69-83C0-F0763FBB0D3F}" dt="2023-07-07T16:34:09.974" v="1771"/>
          <ac:cxnSpMkLst>
            <pc:docMk/>
            <pc:sldMk cId="2186129674" sldId="4590"/>
            <ac:cxnSpMk id="41" creationId="{C920B325-203C-C26A-8CC1-DB514825AE59}"/>
          </ac:cxnSpMkLst>
        </pc:cxnChg>
        <pc:cxnChg chg="mod">
          <ac:chgData name="Sudarshan Chakravarthi" userId="9632d19e-631d-46a5-9e9a-d9cc496f17d0" providerId="ADAL" clId="{7503A0F3-4B6A-4B69-83C0-F0763FBB0D3F}" dt="2023-07-07T16:34:09.974" v="1771"/>
          <ac:cxnSpMkLst>
            <pc:docMk/>
            <pc:sldMk cId="2186129674" sldId="4590"/>
            <ac:cxnSpMk id="42" creationId="{3ABDC8FE-5257-6196-66AF-0FA20B4AACDB}"/>
          </ac:cxnSpMkLst>
        </pc:cxnChg>
        <pc:cxnChg chg="mod">
          <ac:chgData name="Sudarshan Chakravarthi" userId="9632d19e-631d-46a5-9e9a-d9cc496f17d0" providerId="ADAL" clId="{7503A0F3-4B6A-4B69-83C0-F0763FBB0D3F}" dt="2023-07-07T16:34:09.974" v="1771"/>
          <ac:cxnSpMkLst>
            <pc:docMk/>
            <pc:sldMk cId="2186129674" sldId="4590"/>
            <ac:cxnSpMk id="43" creationId="{6E4AFFE5-477D-1D5B-7FA1-A49CA0B66B7B}"/>
          </ac:cxnSpMkLst>
        </pc:cxnChg>
      </pc:sldChg>
      <pc:sldChg chg="addSp modSp new del">
        <pc:chgData name="Sudarshan Chakravarthi" userId="9632d19e-631d-46a5-9e9a-d9cc496f17d0" providerId="ADAL" clId="{7503A0F3-4B6A-4B69-83C0-F0763FBB0D3F}" dt="2023-07-07T16:34:31.194" v="1774" actId="2696"/>
        <pc:sldMkLst>
          <pc:docMk/>
          <pc:sldMk cId="2603433021" sldId="4591"/>
        </pc:sldMkLst>
        <pc:spChg chg="add mod">
          <ac:chgData name="Sudarshan Chakravarthi" userId="9632d19e-631d-46a5-9e9a-d9cc496f17d0" providerId="ADAL" clId="{7503A0F3-4B6A-4B69-83C0-F0763FBB0D3F}" dt="2023-07-07T16:34:26.658" v="1773"/>
          <ac:spMkLst>
            <pc:docMk/>
            <pc:sldMk cId="2603433021" sldId="4591"/>
            <ac:spMk id="2" creationId="{39BA1E73-FAD6-DC12-51DD-38717C519D9C}"/>
          </ac:spMkLst>
        </pc:spChg>
        <pc:spChg chg="add mod">
          <ac:chgData name="Sudarshan Chakravarthi" userId="9632d19e-631d-46a5-9e9a-d9cc496f17d0" providerId="ADAL" clId="{7503A0F3-4B6A-4B69-83C0-F0763FBB0D3F}" dt="2023-07-07T16:34:26.658" v="1773"/>
          <ac:spMkLst>
            <pc:docMk/>
            <pc:sldMk cId="2603433021" sldId="4591"/>
            <ac:spMk id="4" creationId="{0B03EBC3-D450-52C0-5332-A381CD987701}"/>
          </ac:spMkLst>
        </pc:spChg>
        <pc:spChg chg="add mod">
          <ac:chgData name="Sudarshan Chakravarthi" userId="9632d19e-631d-46a5-9e9a-d9cc496f17d0" providerId="ADAL" clId="{7503A0F3-4B6A-4B69-83C0-F0763FBB0D3F}" dt="2023-07-07T16:34:26.658" v="1773"/>
          <ac:spMkLst>
            <pc:docMk/>
            <pc:sldMk cId="2603433021" sldId="4591"/>
            <ac:spMk id="5" creationId="{B2F7DE5F-0C1B-9AB4-ED08-7C2EC5D3F895}"/>
          </ac:spMkLst>
        </pc:spChg>
        <pc:spChg chg="add mod">
          <ac:chgData name="Sudarshan Chakravarthi" userId="9632d19e-631d-46a5-9e9a-d9cc496f17d0" providerId="ADAL" clId="{7503A0F3-4B6A-4B69-83C0-F0763FBB0D3F}" dt="2023-07-07T16:34:26.658" v="1773"/>
          <ac:spMkLst>
            <pc:docMk/>
            <pc:sldMk cId="2603433021" sldId="4591"/>
            <ac:spMk id="6" creationId="{23757F32-62AB-4D81-25DD-B61D05AC0DA5}"/>
          </ac:spMkLst>
        </pc:spChg>
        <pc:spChg chg="mod">
          <ac:chgData name="Sudarshan Chakravarthi" userId="9632d19e-631d-46a5-9e9a-d9cc496f17d0" providerId="ADAL" clId="{7503A0F3-4B6A-4B69-83C0-F0763FBB0D3F}" dt="2023-07-07T16:34:26.658" v="1773"/>
          <ac:spMkLst>
            <pc:docMk/>
            <pc:sldMk cId="2603433021" sldId="4591"/>
            <ac:spMk id="8" creationId="{48373117-5131-A27F-0DFE-6DA88EB4EF9B}"/>
          </ac:spMkLst>
        </pc:spChg>
        <pc:spChg chg="mod">
          <ac:chgData name="Sudarshan Chakravarthi" userId="9632d19e-631d-46a5-9e9a-d9cc496f17d0" providerId="ADAL" clId="{7503A0F3-4B6A-4B69-83C0-F0763FBB0D3F}" dt="2023-07-07T16:34:26.658" v="1773"/>
          <ac:spMkLst>
            <pc:docMk/>
            <pc:sldMk cId="2603433021" sldId="4591"/>
            <ac:spMk id="9" creationId="{B14E4553-45A2-33CD-7635-3F35554EED07}"/>
          </ac:spMkLst>
        </pc:spChg>
        <pc:spChg chg="mod">
          <ac:chgData name="Sudarshan Chakravarthi" userId="9632d19e-631d-46a5-9e9a-d9cc496f17d0" providerId="ADAL" clId="{7503A0F3-4B6A-4B69-83C0-F0763FBB0D3F}" dt="2023-07-07T16:34:26.658" v="1773"/>
          <ac:spMkLst>
            <pc:docMk/>
            <pc:sldMk cId="2603433021" sldId="4591"/>
            <ac:spMk id="10" creationId="{5EA85DAB-28D4-B410-4B63-66BC280C7DB3}"/>
          </ac:spMkLst>
        </pc:spChg>
        <pc:spChg chg="mod">
          <ac:chgData name="Sudarshan Chakravarthi" userId="9632d19e-631d-46a5-9e9a-d9cc496f17d0" providerId="ADAL" clId="{7503A0F3-4B6A-4B69-83C0-F0763FBB0D3F}" dt="2023-07-07T16:34:26.658" v="1773"/>
          <ac:spMkLst>
            <pc:docMk/>
            <pc:sldMk cId="2603433021" sldId="4591"/>
            <ac:spMk id="11" creationId="{16B90348-5FF1-C97C-5077-159A16E803B9}"/>
          </ac:spMkLst>
        </pc:spChg>
        <pc:spChg chg="mod">
          <ac:chgData name="Sudarshan Chakravarthi" userId="9632d19e-631d-46a5-9e9a-d9cc496f17d0" providerId="ADAL" clId="{7503A0F3-4B6A-4B69-83C0-F0763FBB0D3F}" dt="2023-07-07T16:34:26.658" v="1773"/>
          <ac:spMkLst>
            <pc:docMk/>
            <pc:sldMk cId="2603433021" sldId="4591"/>
            <ac:spMk id="12" creationId="{E9875548-7A46-640F-172A-05CDCBEEF83F}"/>
          </ac:spMkLst>
        </pc:spChg>
        <pc:spChg chg="mod">
          <ac:chgData name="Sudarshan Chakravarthi" userId="9632d19e-631d-46a5-9e9a-d9cc496f17d0" providerId="ADAL" clId="{7503A0F3-4B6A-4B69-83C0-F0763FBB0D3F}" dt="2023-07-07T16:34:26.658" v="1773"/>
          <ac:spMkLst>
            <pc:docMk/>
            <pc:sldMk cId="2603433021" sldId="4591"/>
            <ac:spMk id="18" creationId="{74D582CD-6158-07DC-0B03-DDF741B7314D}"/>
          </ac:spMkLst>
        </pc:spChg>
        <pc:spChg chg="mod">
          <ac:chgData name="Sudarshan Chakravarthi" userId="9632d19e-631d-46a5-9e9a-d9cc496f17d0" providerId="ADAL" clId="{7503A0F3-4B6A-4B69-83C0-F0763FBB0D3F}" dt="2023-07-07T16:34:26.658" v="1773"/>
          <ac:spMkLst>
            <pc:docMk/>
            <pc:sldMk cId="2603433021" sldId="4591"/>
            <ac:spMk id="19" creationId="{864475FF-5D7D-33AA-A0FE-E8DD1D541576}"/>
          </ac:spMkLst>
        </pc:spChg>
        <pc:spChg chg="mod">
          <ac:chgData name="Sudarshan Chakravarthi" userId="9632d19e-631d-46a5-9e9a-d9cc496f17d0" providerId="ADAL" clId="{7503A0F3-4B6A-4B69-83C0-F0763FBB0D3F}" dt="2023-07-07T16:34:26.658" v="1773"/>
          <ac:spMkLst>
            <pc:docMk/>
            <pc:sldMk cId="2603433021" sldId="4591"/>
            <ac:spMk id="20" creationId="{69F35538-51B3-D388-7CB3-DC3D2650EC88}"/>
          </ac:spMkLst>
        </pc:spChg>
        <pc:spChg chg="mod">
          <ac:chgData name="Sudarshan Chakravarthi" userId="9632d19e-631d-46a5-9e9a-d9cc496f17d0" providerId="ADAL" clId="{7503A0F3-4B6A-4B69-83C0-F0763FBB0D3F}" dt="2023-07-07T16:34:26.658" v="1773"/>
          <ac:spMkLst>
            <pc:docMk/>
            <pc:sldMk cId="2603433021" sldId="4591"/>
            <ac:spMk id="21" creationId="{81BBBDEA-1B92-84EE-300E-92F6983DB31C}"/>
          </ac:spMkLst>
        </pc:spChg>
        <pc:spChg chg="mod">
          <ac:chgData name="Sudarshan Chakravarthi" userId="9632d19e-631d-46a5-9e9a-d9cc496f17d0" providerId="ADAL" clId="{7503A0F3-4B6A-4B69-83C0-F0763FBB0D3F}" dt="2023-07-07T16:34:26.658" v="1773"/>
          <ac:spMkLst>
            <pc:docMk/>
            <pc:sldMk cId="2603433021" sldId="4591"/>
            <ac:spMk id="22" creationId="{FC379B9A-258A-7D7C-E5FE-6C3A7109C267}"/>
          </ac:spMkLst>
        </pc:spChg>
        <pc:spChg chg="mod">
          <ac:chgData name="Sudarshan Chakravarthi" userId="9632d19e-631d-46a5-9e9a-d9cc496f17d0" providerId="ADAL" clId="{7503A0F3-4B6A-4B69-83C0-F0763FBB0D3F}" dt="2023-07-07T16:34:26.658" v="1773"/>
          <ac:spMkLst>
            <pc:docMk/>
            <pc:sldMk cId="2603433021" sldId="4591"/>
            <ac:spMk id="23" creationId="{15906A49-D8A2-F0D5-E6E3-76A0704A0F26}"/>
          </ac:spMkLst>
        </pc:spChg>
        <pc:spChg chg="mod">
          <ac:chgData name="Sudarshan Chakravarthi" userId="9632d19e-631d-46a5-9e9a-d9cc496f17d0" providerId="ADAL" clId="{7503A0F3-4B6A-4B69-83C0-F0763FBB0D3F}" dt="2023-07-07T16:34:26.658" v="1773"/>
          <ac:spMkLst>
            <pc:docMk/>
            <pc:sldMk cId="2603433021" sldId="4591"/>
            <ac:spMk id="24" creationId="{CEA7E669-603F-0444-2F11-DE253B1AD48E}"/>
          </ac:spMkLst>
        </pc:spChg>
        <pc:spChg chg="mod">
          <ac:chgData name="Sudarshan Chakravarthi" userId="9632d19e-631d-46a5-9e9a-d9cc496f17d0" providerId="ADAL" clId="{7503A0F3-4B6A-4B69-83C0-F0763FBB0D3F}" dt="2023-07-07T16:34:26.658" v="1773"/>
          <ac:spMkLst>
            <pc:docMk/>
            <pc:sldMk cId="2603433021" sldId="4591"/>
            <ac:spMk id="25" creationId="{18D69785-750D-5514-72DE-BAAAEDE30371}"/>
          </ac:spMkLst>
        </pc:spChg>
        <pc:spChg chg="mod">
          <ac:chgData name="Sudarshan Chakravarthi" userId="9632d19e-631d-46a5-9e9a-d9cc496f17d0" providerId="ADAL" clId="{7503A0F3-4B6A-4B69-83C0-F0763FBB0D3F}" dt="2023-07-07T16:34:26.658" v="1773"/>
          <ac:spMkLst>
            <pc:docMk/>
            <pc:sldMk cId="2603433021" sldId="4591"/>
            <ac:spMk id="26" creationId="{7DDBDEF5-2AFB-3F9B-AFDB-705B70326D24}"/>
          </ac:spMkLst>
        </pc:spChg>
        <pc:spChg chg="mod">
          <ac:chgData name="Sudarshan Chakravarthi" userId="9632d19e-631d-46a5-9e9a-d9cc496f17d0" providerId="ADAL" clId="{7503A0F3-4B6A-4B69-83C0-F0763FBB0D3F}" dt="2023-07-07T16:34:26.658" v="1773"/>
          <ac:spMkLst>
            <pc:docMk/>
            <pc:sldMk cId="2603433021" sldId="4591"/>
            <ac:spMk id="27" creationId="{B16B5BFC-0BAE-AFA3-F108-52B0FB38FA11}"/>
          </ac:spMkLst>
        </pc:spChg>
        <pc:spChg chg="mod">
          <ac:chgData name="Sudarshan Chakravarthi" userId="9632d19e-631d-46a5-9e9a-d9cc496f17d0" providerId="ADAL" clId="{7503A0F3-4B6A-4B69-83C0-F0763FBB0D3F}" dt="2023-07-07T16:34:26.658" v="1773"/>
          <ac:spMkLst>
            <pc:docMk/>
            <pc:sldMk cId="2603433021" sldId="4591"/>
            <ac:spMk id="28" creationId="{340BFB25-2759-0F94-0B1B-E6859D3AB3BB}"/>
          </ac:spMkLst>
        </pc:spChg>
        <pc:spChg chg="mod">
          <ac:chgData name="Sudarshan Chakravarthi" userId="9632d19e-631d-46a5-9e9a-d9cc496f17d0" providerId="ADAL" clId="{7503A0F3-4B6A-4B69-83C0-F0763FBB0D3F}" dt="2023-07-07T16:34:26.658" v="1773"/>
          <ac:spMkLst>
            <pc:docMk/>
            <pc:sldMk cId="2603433021" sldId="4591"/>
            <ac:spMk id="31" creationId="{E629013E-FBEF-7086-A604-21C81923A969}"/>
          </ac:spMkLst>
        </pc:spChg>
        <pc:spChg chg="mod">
          <ac:chgData name="Sudarshan Chakravarthi" userId="9632d19e-631d-46a5-9e9a-d9cc496f17d0" providerId="ADAL" clId="{7503A0F3-4B6A-4B69-83C0-F0763FBB0D3F}" dt="2023-07-07T16:34:26.658" v="1773"/>
          <ac:spMkLst>
            <pc:docMk/>
            <pc:sldMk cId="2603433021" sldId="4591"/>
            <ac:spMk id="32" creationId="{BA1A984E-C8DD-E388-862F-C1082F22FEAB}"/>
          </ac:spMkLst>
        </pc:spChg>
        <pc:spChg chg="mod">
          <ac:chgData name="Sudarshan Chakravarthi" userId="9632d19e-631d-46a5-9e9a-d9cc496f17d0" providerId="ADAL" clId="{7503A0F3-4B6A-4B69-83C0-F0763FBB0D3F}" dt="2023-07-07T16:34:26.658" v="1773"/>
          <ac:spMkLst>
            <pc:docMk/>
            <pc:sldMk cId="2603433021" sldId="4591"/>
            <ac:spMk id="33" creationId="{5162616D-B21E-9ACB-6889-B3EF4E423D82}"/>
          </ac:spMkLst>
        </pc:spChg>
        <pc:spChg chg="mod">
          <ac:chgData name="Sudarshan Chakravarthi" userId="9632d19e-631d-46a5-9e9a-d9cc496f17d0" providerId="ADAL" clId="{7503A0F3-4B6A-4B69-83C0-F0763FBB0D3F}" dt="2023-07-07T16:34:26.658" v="1773"/>
          <ac:spMkLst>
            <pc:docMk/>
            <pc:sldMk cId="2603433021" sldId="4591"/>
            <ac:spMk id="34" creationId="{F986FD2B-3CDF-F29D-996E-15450C5AD659}"/>
          </ac:spMkLst>
        </pc:spChg>
        <pc:spChg chg="mod">
          <ac:chgData name="Sudarshan Chakravarthi" userId="9632d19e-631d-46a5-9e9a-d9cc496f17d0" providerId="ADAL" clId="{7503A0F3-4B6A-4B69-83C0-F0763FBB0D3F}" dt="2023-07-07T16:34:26.658" v="1773"/>
          <ac:spMkLst>
            <pc:docMk/>
            <pc:sldMk cId="2603433021" sldId="4591"/>
            <ac:spMk id="35" creationId="{F424A5F7-F03A-AA2D-EFD1-D79E1096D10E}"/>
          </ac:spMkLst>
        </pc:spChg>
        <pc:grpChg chg="add mod">
          <ac:chgData name="Sudarshan Chakravarthi" userId="9632d19e-631d-46a5-9e9a-d9cc496f17d0" providerId="ADAL" clId="{7503A0F3-4B6A-4B69-83C0-F0763FBB0D3F}" dt="2023-07-07T16:34:26.658" v="1773"/>
          <ac:grpSpMkLst>
            <pc:docMk/>
            <pc:sldMk cId="2603433021" sldId="4591"/>
            <ac:grpSpMk id="7" creationId="{84E8305E-649F-DB08-E249-A7B12FE71000}"/>
          </ac:grpSpMkLst>
        </pc:grpChg>
        <pc:picChg chg="add mod">
          <ac:chgData name="Sudarshan Chakravarthi" userId="9632d19e-631d-46a5-9e9a-d9cc496f17d0" providerId="ADAL" clId="{7503A0F3-4B6A-4B69-83C0-F0763FBB0D3F}" dt="2023-07-07T16:34:26.658" v="1773"/>
          <ac:picMkLst>
            <pc:docMk/>
            <pc:sldMk cId="2603433021" sldId="4591"/>
            <ac:picMk id="3" creationId="{FAF9B0DE-BD04-1D08-2B9C-85414BD98580}"/>
          </ac:picMkLst>
        </pc:picChg>
        <pc:picChg chg="mod">
          <ac:chgData name="Sudarshan Chakravarthi" userId="9632d19e-631d-46a5-9e9a-d9cc496f17d0" providerId="ADAL" clId="{7503A0F3-4B6A-4B69-83C0-F0763FBB0D3F}" dt="2023-07-07T16:34:26.658" v="1773"/>
          <ac:picMkLst>
            <pc:docMk/>
            <pc:sldMk cId="2603433021" sldId="4591"/>
            <ac:picMk id="29" creationId="{6BBDD711-ACEA-B508-20B0-DB8397CC9EC5}"/>
          </ac:picMkLst>
        </pc:picChg>
        <pc:picChg chg="mod">
          <ac:chgData name="Sudarshan Chakravarthi" userId="9632d19e-631d-46a5-9e9a-d9cc496f17d0" providerId="ADAL" clId="{7503A0F3-4B6A-4B69-83C0-F0763FBB0D3F}" dt="2023-07-07T16:34:26.658" v="1773"/>
          <ac:picMkLst>
            <pc:docMk/>
            <pc:sldMk cId="2603433021" sldId="4591"/>
            <ac:picMk id="30" creationId="{7668482D-6DF1-2188-187C-BEA98EBA33EC}"/>
          </ac:picMkLst>
        </pc:picChg>
        <pc:cxnChg chg="mod">
          <ac:chgData name="Sudarshan Chakravarthi" userId="9632d19e-631d-46a5-9e9a-d9cc496f17d0" providerId="ADAL" clId="{7503A0F3-4B6A-4B69-83C0-F0763FBB0D3F}" dt="2023-07-07T16:34:26.658" v="1773"/>
          <ac:cxnSpMkLst>
            <pc:docMk/>
            <pc:sldMk cId="2603433021" sldId="4591"/>
            <ac:cxnSpMk id="13" creationId="{E8B2240A-D459-BA12-68A1-5BDE941FC041}"/>
          </ac:cxnSpMkLst>
        </pc:cxnChg>
        <pc:cxnChg chg="mod">
          <ac:chgData name="Sudarshan Chakravarthi" userId="9632d19e-631d-46a5-9e9a-d9cc496f17d0" providerId="ADAL" clId="{7503A0F3-4B6A-4B69-83C0-F0763FBB0D3F}" dt="2023-07-07T16:34:26.658" v="1773"/>
          <ac:cxnSpMkLst>
            <pc:docMk/>
            <pc:sldMk cId="2603433021" sldId="4591"/>
            <ac:cxnSpMk id="14" creationId="{446107C5-A060-57C4-7CE2-A83BCFF7E57D}"/>
          </ac:cxnSpMkLst>
        </pc:cxnChg>
        <pc:cxnChg chg="mod">
          <ac:chgData name="Sudarshan Chakravarthi" userId="9632d19e-631d-46a5-9e9a-d9cc496f17d0" providerId="ADAL" clId="{7503A0F3-4B6A-4B69-83C0-F0763FBB0D3F}" dt="2023-07-07T16:34:26.658" v="1773"/>
          <ac:cxnSpMkLst>
            <pc:docMk/>
            <pc:sldMk cId="2603433021" sldId="4591"/>
            <ac:cxnSpMk id="15" creationId="{92231F37-C2FF-C341-FEAF-4F0500490298}"/>
          </ac:cxnSpMkLst>
        </pc:cxnChg>
        <pc:cxnChg chg="mod">
          <ac:chgData name="Sudarshan Chakravarthi" userId="9632d19e-631d-46a5-9e9a-d9cc496f17d0" providerId="ADAL" clId="{7503A0F3-4B6A-4B69-83C0-F0763FBB0D3F}" dt="2023-07-07T16:34:26.658" v="1773"/>
          <ac:cxnSpMkLst>
            <pc:docMk/>
            <pc:sldMk cId="2603433021" sldId="4591"/>
            <ac:cxnSpMk id="16" creationId="{2740EB5D-5E6B-AD71-BAA3-90D1D8C9B688}"/>
          </ac:cxnSpMkLst>
        </pc:cxnChg>
        <pc:cxnChg chg="mod">
          <ac:chgData name="Sudarshan Chakravarthi" userId="9632d19e-631d-46a5-9e9a-d9cc496f17d0" providerId="ADAL" clId="{7503A0F3-4B6A-4B69-83C0-F0763FBB0D3F}" dt="2023-07-07T16:34:26.658" v="1773"/>
          <ac:cxnSpMkLst>
            <pc:docMk/>
            <pc:sldMk cId="2603433021" sldId="4591"/>
            <ac:cxnSpMk id="17" creationId="{CCE62CA8-0803-5B24-8B74-2B787704440C}"/>
          </ac:cxnSpMkLst>
        </pc:cxnChg>
        <pc:cxnChg chg="mod">
          <ac:chgData name="Sudarshan Chakravarthi" userId="9632d19e-631d-46a5-9e9a-d9cc496f17d0" providerId="ADAL" clId="{7503A0F3-4B6A-4B69-83C0-F0763FBB0D3F}" dt="2023-07-07T16:34:26.658" v="1773"/>
          <ac:cxnSpMkLst>
            <pc:docMk/>
            <pc:sldMk cId="2603433021" sldId="4591"/>
            <ac:cxnSpMk id="36" creationId="{3FFDCF00-6FF1-3409-5BB0-D82A0DE32145}"/>
          </ac:cxnSpMkLst>
        </pc:cxnChg>
        <pc:cxnChg chg="mod">
          <ac:chgData name="Sudarshan Chakravarthi" userId="9632d19e-631d-46a5-9e9a-d9cc496f17d0" providerId="ADAL" clId="{7503A0F3-4B6A-4B69-83C0-F0763FBB0D3F}" dt="2023-07-07T16:34:26.658" v="1773"/>
          <ac:cxnSpMkLst>
            <pc:docMk/>
            <pc:sldMk cId="2603433021" sldId="4591"/>
            <ac:cxnSpMk id="37" creationId="{30431DB0-228D-DFC9-7CE5-0FDD5F2B0C96}"/>
          </ac:cxnSpMkLst>
        </pc:cxnChg>
        <pc:cxnChg chg="mod">
          <ac:chgData name="Sudarshan Chakravarthi" userId="9632d19e-631d-46a5-9e9a-d9cc496f17d0" providerId="ADAL" clId="{7503A0F3-4B6A-4B69-83C0-F0763FBB0D3F}" dt="2023-07-07T16:34:26.658" v="1773"/>
          <ac:cxnSpMkLst>
            <pc:docMk/>
            <pc:sldMk cId="2603433021" sldId="4591"/>
            <ac:cxnSpMk id="38" creationId="{7DC3784A-D37D-AEFC-7BDC-A385EB0C799E}"/>
          </ac:cxnSpMkLst>
        </pc:cxnChg>
        <pc:cxnChg chg="mod">
          <ac:chgData name="Sudarshan Chakravarthi" userId="9632d19e-631d-46a5-9e9a-d9cc496f17d0" providerId="ADAL" clId="{7503A0F3-4B6A-4B69-83C0-F0763FBB0D3F}" dt="2023-07-07T16:34:26.658" v="1773"/>
          <ac:cxnSpMkLst>
            <pc:docMk/>
            <pc:sldMk cId="2603433021" sldId="4591"/>
            <ac:cxnSpMk id="39" creationId="{C726BB21-9845-B288-8D7A-6A1CCA79F2E6}"/>
          </ac:cxnSpMkLst>
        </pc:cxnChg>
        <pc:cxnChg chg="mod">
          <ac:chgData name="Sudarshan Chakravarthi" userId="9632d19e-631d-46a5-9e9a-d9cc496f17d0" providerId="ADAL" clId="{7503A0F3-4B6A-4B69-83C0-F0763FBB0D3F}" dt="2023-07-07T16:34:26.658" v="1773"/>
          <ac:cxnSpMkLst>
            <pc:docMk/>
            <pc:sldMk cId="2603433021" sldId="4591"/>
            <ac:cxnSpMk id="40" creationId="{C53D5938-2679-3FB0-AE7E-7A4A74DE2F2D}"/>
          </ac:cxnSpMkLst>
        </pc:cxnChg>
        <pc:cxnChg chg="mod">
          <ac:chgData name="Sudarshan Chakravarthi" userId="9632d19e-631d-46a5-9e9a-d9cc496f17d0" providerId="ADAL" clId="{7503A0F3-4B6A-4B69-83C0-F0763FBB0D3F}" dt="2023-07-07T16:34:26.658" v="1773"/>
          <ac:cxnSpMkLst>
            <pc:docMk/>
            <pc:sldMk cId="2603433021" sldId="4591"/>
            <ac:cxnSpMk id="41" creationId="{92034A3D-0419-8E67-8732-3792DF728209}"/>
          </ac:cxnSpMkLst>
        </pc:cxnChg>
        <pc:cxnChg chg="mod">
          <ac:chgData name="Sudarshan Chakravarthi" userId="9632d19e-631d-46a5-9e9a-d9cc496f17d0" providerId="ADAL" clId="{7503A0F3-4B6A-4B69-83C0-F0763FBB0D3F}" dt="2023-07-07T16:34:26.658" v="1773"/>
          <ac:cxnSpMkLst>
            <pc:docMk/>
            <pc:sldMk cId="2603433021" sldId="4591"/>
            <ac:cxnSpMk id="42" creationId="{ABF1A3AA-01AC-A7D4-CA33-B0CAB7EFFE02}"/>
          </ac:cxnSpMkLst>
        </pc:cxnChg>
        <pc:cxnChg chg="mod">
          <ac:chgData name="Sudarshan Chakravarthi" userId="9632d19e-631d-46a5-9e9a-d9cc496f17d0" providerId="ADAL" clId="{7503A0F3-4B6A-4B69-83C0-F0763FBB0D3F}" dt="2023-07-07T16:34:26.658" v="1773"/>
          <ac:cxnSpMkLst>
            <pc:docMk/>
            <pc:sldMk cId="2603433021" sldId="4591"/>
            <ac:cxnSpMk id="43" creationId="{441B02C4-CD90-ECA1-8965-99FFAD9FCDF9}"/>
          </ac:cxnSpMkLst>
        </pc:cxnChg>
      </pc:sldChg>
      <pc:sldChg chg="modSp add mod ord">
        <pc:chgData name="Sudarshan Chakravarthi" userId="9632d19e-631d-46a5-9e9a-d9cc496f17d0" providerId="ADAL" clId="{7503A0F3-4B6A-4B69-83C0-F0763FBB0D3F}" dt="2023-07-07T16:37:10.384" v="1970" actId="113"/>
        <pc:sldMkLst>
          <pc:docMk/>
          <pc:sldMk cId="2901860966" sldId="4591"/>
        </pc:sldMkLst>
        <pc:spChg chg="mod">
          <ac:chgData name="Sudarshan Chakravarthi" userId="9632d19e-631d-46a5-9e9a-d9cc496f17d0" providerId="ADAL" clId="{7503A0F3-4B6A-4B69-83C0-F0763FBB0D3F}" dt="2023-07-07T16:37:10.384" v="1970" actId="113"/>
          <ac:spMkLst>
            <pc:docMk/>
            <pc:sldMk cId="2901860966" sldId="4591"/>
            <ac:spMk id="5" creationId="{B2F7DE5F-0C1B-9AB4-ED08-7C2EC5D3F895}"/>
          </ac:spMkLst>
        </pc:spChg>
        <pc:spChg chg="mod">
          <ac:chgData name="Sudarshan Chakravarthi" userId="9632d19e-631d-46a5-9e9a-d9cc496f17d0" providerId="ADAL" clId="{7503A0F3-4B6A-4B69-83C0-F0763FBB0D3F}" dt="2023-07-07T16:37:04.286" v="1969" actId="20577"/>
          <ac:spMkLst>
            <pc:docMk/>
            <pc:sldMk cId="2901860966" sldId="4591"/>
            <ac:spMk id="6" creationId="{23757F32-62AB-4D81-25DD-B61D05AC0DA5}"/>
          </ac:spMkLst>
        </pc:spChg>
      </pc:sldChg>
      <pc:sldChg chg="new del">
        <pc:chgData name="Sudarshan Chakravarthi" userId="9632d19e-631d-46a5-9e9a-d9cc496f17d0" providerId="ADAL" clId="{7503A0F3-4B6A-4B69-83C0-F0763FBB0D3F}" dt="2023-12-22T11:28:03.321" v="1978" actId="47"/>
        <pc:sldMkLst>
          <pc:docMk/>
          <pc:sldMk cId="2429920766" sldId="4592"/>
        </pc:sldMkLst>
      </pc:sldChg>
      <pc:sldChg chg="modSp add mod ord">
        <pc:chgData name="Sudarshan Chakravarthi" userId="9632d19e-631d-46a5-9e9a-d9cc496f17d0" providerId="ADAL" clId="{7503A0F3-4B6A-4B69-83C0-F0763FBB0D3F}" dt="2023-12-22T11:34:39.169" v="2028" actId="6549"/>
        <pc:sldMkLst>
          <pc:docMk/>
          <pc:sldMk cId="235964360" sldId="4593"/>
        </pc:sldMkLst>
        <pc:spChg chg="mod">
          <ac:chgData name="Sudarshan Chakravarthi" userId="9632d19e-631d-46a5-9e9a-d9cc496f17d0" providerId="ADAL" clId="{7503A0F3-4B6A-4B69-83C0-F0763FBB0D3F}" dt="2023-12-22T11:34:39.169" v="2028" actId="6549"/>
          <ac:spMkLst>
            <pc:docMk/>
            <pc:sldMk cId="235964360" sldId="4593"/>
            <ac:spMk id="12" creationId="{815F0D9C-1C32-D0C2-175A-C229C1FBD883}"/>
          </ac:spMkLst>
        </pc:spChg>
      </pc:sldChg>
      <pc:sldChg chg="add del">
        <pc:chgData name="Sudarshan Chakravarthi" userId="9632d19e-631d-46a5-9e9a-d9cc496f17d0" providerId="ADAL" clId="{7503A0F3-4B6A-4B69-83C0-F0763FBB0D3F}" dt="2023-08-21T14:21:14.782" v="1973"/>
        <pc:sldMkLst>
          <pc:docMk/>
          <pc:sldMk cId="2907357689" sldId="4593"/>
        </pc:sldMkLst>
      </pc:sldChg>
      <pc:sldChg chg="modSp add mod">
        <pc:chgData name="Sudarshan Chakravarthi" userId="9632d19e-631d-46a5-9e9a-d9cc496f17d0" providerId="ADAL" clId="{7503A0F3-4B6A-4B69-83C0-F0763FBB0D3F}" dt="2023-12-22T11:34:26.562" v="2026" actId="20577"/>
        <pc:sldMkLst>
          <pc:docMk/>
          <pc:sldMk cId="1486106558" sldId="4594"/>
        </pc:sldMkLst>
        <pc:spChg chg="mod">
          <ac:chgData name="Sudarshan Chakravarthi" userId="9632d19e-631d-46a5-9e9a-d9cc496f17d0" providerId="ADAL" clId="{7503A0F3-4B6A-4B69-83C0-F0763FBB0D3F}" dt="2023-12-22T11:34:26.562" v="2026" actId="20577"/>
          <ac:spMkLst>
            <pc:docMk/>
            <pc:sldMk cId="1486106558" sldId="4594"/>
            <ac:spMk id="2" creationId="{CA1E6765-9B7D-A731-9F54-77C150D53576}"/>
          </ac:spMkLst>
        </pc:spChg>
      </pc:sldChg>
    </pc:docChg>
  </pc:docChgLst>
  <pc:docChgLst>
    <pc:chgData name="Sudarshan Chakravarthi" userId="9632d19e-631d-46a5-9e9a-d9cc496f17d0" providerId="ADAL" clId="{6D67FA58-7828-4BFB-90DB-BC7A103F1F33}"/>
    <pc:docChg chg="custSel addSld delSld modSld">
      <pc:chgData name="Sudarshan Chakravarthi" userId="9632d19e-631d-46a5-9e9a-d9cc496f17d0" providerId="ADAL" clId="{6D67FA58-7828-4BFB-90DB-BC7A103F1F33}" dt="2023-04-07T12:25:59.197" v="60" actId="47"/>
      <pc:docMkLst>
        <pc:docMk/>
      </pc:docMkLst>
      <pc:sldChg chg="add del">
        <pc:chgData name="Sudarshan Chakravarthi" userId="9632d19e-631d-46a5-9e9a-d9cc496f17d0" providerId="ADAL" clId="{6D67FA58-7828-4BFB-90DB-BC7A103F1F33}" dt="2023-01-19T12:39:42.227" v="3"/>
        <pc:sldMkLst>
          <pc:docMk/>
          <pc:sldMk cId="4149201057" sldId="3968"/>
        </pc:sldMkLst>
      </pc:sldChg>
      <pc:sldChg chg="del">
        <pc:chgData name="Sudarshan Chakravarthi" userId="9632d19e-631d-46a5-9e9a-d9cc496f17d0" providerId="ADAL" clId="{6D67FA58-7828-4BFB-90DB-BC7A103F1F33}" dt="2023-01-19T12:39:19.694" v="0" actId="47"/>
        <pc:sldMkLst>
          <pc:docMk/>
          <pc:sldMk cId="2970925400" sldId="4214"/>
        </pc:sldMkLst>
      </pc:sldChg>
      <pc:sldChg chg="add del">
        <pc:chgData name="Sudarshan Chakravarthi" userId="9632d19e-631d-46a5-9e9a-d9cc496f17d0" providerId="ADAL" clId="{6D67FA58-7828-4BFB-90DB-BC7A103F1F33}" dt="2023-02-21T07:32:55.354" v="13" actId="47"/>
        <pc:sldMkLst>
          <pc:docMk/>
          <pc:sldMk cId="683501595" sldId="4411"/>
        </pc:sldMkLst>
      </pc:sldChg>
      <pc:sldChg chg="add del">
        <pc:chgData name="Sudarshan Chakravarthi" userId="9632d19e-631d-46a5-9e9a-d9cc496f17d0" providerId="ADAL" clId="{6D67FA58-7828-4BFB-90DB-BC7A103F1F33}" dt="2023-01-19T12:39:42.227" v="3"/>
        <pc:sldMkLst>
          <pc:docMk/>
          <pc:sldMk cId="2434400758" sldId="4412"/>
        </pc:sldMkLst>
      </pc:sldChg>
      <pc:sldChg chg="add">
        <pc:chgData name="Sudarshan Chakravarthi" userId="9632d19e-631d-46a5-9e9a-d9cc496f17d0" providerId="ADAL" clId="{6D67FA58-7828-4BFB-90DB-BC7A103F1F33}" dt="2023-01-19T12:39:54.817" v="7"/>
        <pc:sldMkLst>
          <pc:docMk/>
          <pc:sldMk cId="532053277" sldId="4413"/>
        </pc:sldMkLst>
      </pc:sldChg>
      <pc:sldChg chg="add del">
        <pc:chgData name="Sudarshan Chakravarthi" userId="9632d19e-631d-46a5-9e9a-d9cc496f17d0" providerId="ADAL" clId="{6D67FA58-7828-4BFB-90DB-BC7A103F1F33}" dt="2023-01-19T12:39:47.069" v="4" actId="2696"/>
        <pc:sldMkLst>
          <pc:docMk/>
          <pc:sldMk cId="2586001998" sldId="4413"/>
        </pc:sldMkLst>
      </pc:sldChg>
      <pc:sldChg chg="add del">
        <pc:chgData name="Sudarshan Chakravarthi" userId="9632d19e-631d-46a5-9e9a-d9cc496f17d0" providerId="ADAL" clId="{6D67FA58-7828-4BFB-90DB-BC7A103F1F33}" dt="2023-01-19T12:39:54.766" v="6"/>
        <pc:sldMkLst>
          <pc:docMk/>
          <pc:sldMk cId="3620376036" sldId="4413"/>
        </pc:sldMkLst>
      </pc:sldChg>
      <pc:sldChg chg="add del">
        <pc:chgData name="Sudarshan Chakravarthi" userId="9632d19e-631d-46a5-9e9a-d9cc496f17d0" providerId="ADAL" clId="{6D67FA58-7828-4BFB-90DB-BC7A103F1F33}" dt="2023-01-19T12:39:47.069" v="4" actId="2696"/>
        <pc:sldMkLst>
          <pc:docMk/>
          <pc:sldMk cId="842485834" sldId="4414"/>
        </pc:sldMkLst>
      </pc:sldChg>
      <pc:sldChg chg="add">
        <pc:chgData name="Sudarshan Chakravarthi" userId="9632d19e-631d-46a5-9e9a-d9cc496f17d0" providerId="ADAL" clId="{6D67FA58-7828-4BFB-90DB-BC7A103F1F33}" dt="2023-01-19T12:39:54.817" v="7"/>
        <pc:sldMkLst>
          <pc:docMk/>
          <pc:sldMk cId="2676698323" sldId="4414"/>
        </pc:sldMkLst>
      </pc:sldChg>
      <pc:sldChg chg="add del">
        <pc:chgData name="Sudarshan Chakravarthi" userId="9632d19e-631d-46a5-9e9a-d9cc496f17d0" providerId="ADAL" clId="{6D67FA58-7828-4BFB-90DB-BC7A103F1F33}" dt="2023-01-19T12:39:54.766" v="6"/>
        <pc:sldMkLst>
          <pc:docMk/>
          <pc:sldMk cId="4186999426" sldId="4414"/>
        </pc:sldMkLst>
      </pc:sldChg>
      <pc:sldChg chg="addSp modSp mod">
        <pc:chgData name="Sudarshan Chakravarthi" userId="9632d19e-631d-46a5-9e9a-d9cc496f17d0" providerId="ADAL" clId="{6D67FA58-7828-4BFB-90DB-BC7A103F1F33}" dt="2023-04-07T12:25:45.401" v="58" actId="20577"/>
        <pc:sldMkLst>
          <pc:docMk/>
          <pc:sldMk cId="2864141754" sldId="4426"/>
        </pc:sldMkLst>
        <pc:spChg chg="mod">
          <ac:chgData name="Sudarshan Chakravarthi" userId="9632d19e-631d-46a5-9e9a-d9cc496f17d0" providerId="ADAL" clId="{6D67FA58-7828-4BFB-90DB-BC7A103F1F33}" dt="2023-02-21T07:32:36.016" v="9"/>
          <ac:spMkLst>
            <pc:docMk/>
            <pc:sldMk cId="2864141754" sldId="4426"/>
            <ac:spMk id="3" creationId="{05F890A3-C7CC-4067-7BDA-640A3BF6DEFF}"/>
          </ac:spMkLst>
        </pc:spChg>
        <pc:spChg chg="mod">
          <ac:chgData name="Sudarshan Chakravarthi" userId="9632d19e-631d-46a5-9e9a-d9cc496f17d0" providerId="ADAL" clId="{6D67FA58-7828-4BFB-90DB-BC7A103F1F33}" dt="2023-02-21T07:32:36.016" v="9"/>
          <ac:spMkLst>
            <pc:docMk/>
            <pc:sldMk cId="2864141754" sldId="4426"/>
            <ac:spMk id="5" creationId="{F60C2E29-16E5-3D57-6624-0A5DA57985C0}"/>
          </ac:spMkLst>
        </pc:spChg>
        <pc:spChg chg="mod">
          <ac:chgData name="Sudarshan Chakravarthi" userId="9632d19e-631d-46a5-9e9a-d9cc496f17d0" providerId="ADAL" clId="{6D67FA58-7828-4BFB-90DB-BC7A103F1F33}" dt="2023-04-07T12:25:45.401" v="58" actId="20577"/>
          <ac:spMkLst>
            <pc:docMk/>
            <pc:sldMk cId="2864141754" sldId="4426"/>
            <ac:spMk id="15" creationId="{50709A3E-8602-46AD-B797-5EAFDCDBDC85}"/>
          </ac:spMkLst>
        </pc:spChg>
        <pc:spChg chg="mod">
          <ac:chgData name="Sudarshan Chakravarthi" userId="9632d19e-631d-46a5-9e9a-d9cc496f17d0" providerId="ADAL" clId="{6D67FA58-7828-4BFB-90DB-BC7A103F1F33}" dt="2023-04-07T12:25:40.309" v="52" actId="6549"/>
          <ac:spMkLst>
            <pc:docMk/>
            <pc:sldMk cId="2864141754" sldId="4426"/>
            <ac:spMk id="19" creationId="{19C1CEDE-1FDC-88D1-65D7-DFF91C6681A9}"/>
          </ac:spMkLst>
        </pc:spChg>
        <pc:grpChg chg="add mod">
          <ac:chgData name="Sudarshan Chakravarthi" userId="9632d19e-631d-46a5-9e9a-d9cc496f17d0" providerId="ADAL" clId="{6D67FA58-7828-4BFB-90DB-BC7A103F1F33}" dt="2023-02-21T07:32:36.016" v="9"/>
          <ac:grpSpMkLst>
            <pc:docMk/>
            <pc:sldMk cId="2864141754" sldId="4426"/>
            <ac:grpSpMk id="2" creationId="{23A38A26-D703-3670-EC1B-FCAC83091725}"/>
          </ac:grpSpMkLst>
        </pc:grpChg>
      </pc:sldChg>
      <pc:sldChg chg="del">
        <pc:chgData name="Sudarshan Chakravarthi" userId="9632d19e-631d-46a5-9e9a-d9cc496f17d0" providerId="ADAL" clId="{6D67FA58-7828-4BFB-90DB-BC7A103F1F33}" dt="2023-01-19T12:39:57.649" v="8" actId="47"/>
        <pc:sldMkLst>
          <pc:docMk/>
          <pc:sldMk cId="4059076647" sldId="4554"/>
        </pc:sldMkLst>
      </pc:sldChg>
      <pc:sldChg chg="addSp delSp modSp mod">
        <pc:chgData name="Sudarshan Chakravarthi" userId="9632d19e-631d-46a5-9e9a-d9cc496f17d0" providerId="ADAL" clId="{6D67FA58-7828-4BFB-90DB-BC7A103F1F33}" dt="2023-04-05T15:58:53.018" v="50" actId="165"/>
        <pc:sldMkLst>
          <pc:docMk/>
          <pc:sldMk cId="1235094906" sldId="4574"/>
        </pc:sldMkLst>
        <pc:spChg chg="mod topLvl">
          <ac:chgData name="Sudarshan Chakravarthi" userId="9632d19e-631d-46a5-9e9a-d9cc496f17d0" providerId="ADAL" clId="{6D67FA58-7828-4BFB-90DB-BC7A103F1F33}" dt="2023-04-05T15:58:45.107" v="49" actId="165"/>
          <ac:spMkLst>
            <pc:docMk/>
            <pc:sldMk cId="1235094906" sldId="4574"/>
            <ac:spMk id="2" creationId="{8E15C85F-CB34-F55B-3A3F-CD9B50E6E8CF}"/>
          </ac:spMkLst>
        </pc:spChg>
        <pc:spChg chg="mod topLvl">
          <ac:chgData name="Sudarshan Chakravarthi" userId="9632d19e-631d-46a5-9e9a-d9cc496f17d0" providerId="ADAL" clId="{6D67FA58-7828-4BFB-90DB-BC7A103F1F33}" dt="2023-04-05T15:58:53.018" v="50" actId="165"/>
          <ac:spMkLst>
            <pc:docMk/>
            <pc:sldMk cId="1235094906" sldId="4574"/>
            <ac:spMk id="3" creationId="{CDA215E1-C18F-8DBD-8E42-745B151639F6}"/>
          </ac:spMkLst>
        </pc:spChg>
        <pc:spChg chg="mod">
          <ac:chgData name="Sudarshan Chakravarthi" userId="9632d19e-631d-46a5-9e9a-d9cc496f17d0" providerId="ADAL" clId="{6D67FA58-7828-4BFB-90DB-BC7A103F1F33}" dt="2023-04-05T15:46:16.478" v="36" actId="20577"/>
          <ac:spMkLst>
            <pc:docMk/>
            <pc:sldMk cId="1235094906" sldId="4574"/>
            <ac:spMk id="14" creationId="{BFE86C89-B530-0D45-86AF-42BD96C8207B}"/>
          </ac:spMkLst>
        </pc:spChg>
        <pc:spChg chg="mod">
          <ac:chgData name="Sudarshan Chakravarthi" userId="9632d19e-631d-46a5-9e9a-d9cc496f17d0" providerId="ADAL" clId="{6D67FA58-7828-4BFB-90DB-BC7A103F1F33}" dt="2023-04-05T15:56:49.247" v="43" actId="207"/>
          <ac:spMkLst>
            <pc:docMk/>
            <pc:sldMk cId="1235094906" sldId="4574"/>
            <ac:spMk id="15" creationId="{5632343B-B273-8BD5-21EA-64ABDEADC911}"/>
          </ac:spMkLst>
        </pc:spChg>
        <pc:spChg chg="mod">
          <ac:chgData name="Sudarshan Chakravarthi" userId="9632d19e-631d-46a5-9e9a-d9cc496f17d0" providerId="ADAL" clId="{6D67FA58-7828-4BFB-90DB-BC7A103F1F33}" dt="2023-04-05T15:56:49.247" v="43" actId="207"/>
          <ac:spMkLst>
            <pc:docMk/>
            <pc:sldMk cId="1235094906" sldId="4574"/>
            <ac:spMk id="16" creationId="{599E4563-ADD3-3568-904F-61E8F24FE359}"/>
          </ac:spMkLst>
        </pc:spChg>
        <pc:spChg chg="mod">
          <ac:chgData name="Sudarshan Chakravarthi" userId="9632d19e-631d-46a5-9e9a-d9cc496f17d0" providerId="ADAL" clId="{6D67FA58-7828-4BFB-90DB-BC7A103F1F33}" dt="2023-04-05T15:56:49.247" v="43" actId="207"/>
          <ac:spMkLst>
            <pc:docMk/>
            <pc:sldMk cId="1235094906" sldId="4574"/>
            <ac:spMk id="17" creationId="{6F61622A-6708-998A-FB2B-3B77F1FD9C39}"/>
          </ac:spMkLst>
        </pc:spChg>
        <pc:spChg chg="mod">
          <ac:chgData name="Sudarshan Chakravarthi" userId="9632d19e-631d-46a5-9e9a-d9cc496f17d0" providerId="ADAL" clId="{6D67FA58-7828-4BFB-90DB-BC7A103F1F33}" dt="2023-04-05T15:56:49.247" v="43" actId="207"/>
          <ac:spMkLst>
            <pc:docMk/>
            <pc:sldMk cId="1235094906" sldId="4574"/>
            <ac:spMk id="18" creationId="{4ED81D93-9ECB-76FE-55D0-0FB4540251ED}"/>
          </ac:spMkLst>
        </pc:spChg>
        <pc:spChg chg="mod">
          <ac:chgData name="Sudarshan Chakravarthi" userId="9632d19e-631d-46a5-9e9a-d9cc496f17d0" providerId="ADAL" clId="{6D67FA58-7828-4BFB-90DB-BC7A103F1F33}" dt="2023-04-05T15:56:49.247" v="43" actId="207"/>
          <ac:spMkLst>
            <pc:docMk/>
            <pc:sldMk cId="1235094906" sldId="4574"/>
            <ac:spMk id="19" creationId="{E30A06AE-AEAF-3353-988A-EB49676CD850}"/>
          </ac:spMkLst>
        </pc:spChg>
        <pc:spChg chg="mod">
          <ac:chgData name="Sudarshan Chakravarthi" userId="9632d19e-631d-46a5-9e9a-d9cc496f17d0" providerId="ADAL" clId="{6D67FA58-7828-4BFB-90DB-BC7A103F1F33}" dt="2023-04-05T15:56:49.247" v="43" actId="207"/>
          <ac:spMkLst>
            <pc:docMk/>
            <pc:sldMk cId="1235094906" sldId="4574"/>
            <ac:spMk id="20" creationId="{D769F507-DCF2-70A2-EBE0-6EFEE88257EC}"/>
          </ac:spMkLst>
        </pc:spChg>
        <pc:spChg chg="mod topLvl">
          <ac:chgData name="Sudarshan Chakravarthi" userId="9632d19e-631d-46a5-9e9a-d9cc496f17d0" providerId="ADAL" clId="{6D67FA58-7828-4BFB-90DB-BC7A103F1F33}" dt="2023-04-05T15:58:53.018" v="50" actId="165"/>
          <ac:spMkLst>
            <pc:docMk/>
            <pc:sldMk cId="1235094906" sldId="4574"/>
            <ac:spMk id="26" creationId="{61E166F6-07CA-CB46-09F2-8A3EDC8B311D}"/>
          </ac:spMkLst>
        </pc:spChg>
        <pc:grpChg chg="add mod">
          <ac:chgData name="Sudarshan Chakravarthi" userId="9632d19e-631d-46a5-9e9a-d9cc496f17d0" providerId="ADAL" clId="{6D67FA58-7828-4BFB-90DB-BC7A103F1F33}" dt="2023-04-05T15:57:29.771" v="45" actId="164"/>
          <ac:grpSpMkLst>
            <pc:docMk/>
            <pc:sldMk cId="1235094906" sldId="4574"/>
            <ac:grpSpMk id="4" creationId="{71680B82-AC36-EC6E-2C27-E80DA2917B8A}"/>
          </ac:grpSpMkLst>
        </pc:grpChg>
        <pc:grpChg chg="add del mod topLvl">
          <ac:chgData name="Sudarshan Chakravarthi" userId="9632d19e-631d-46a5-9e9a-d9cc496f17d0" providerId="ADAL" clId="{6D67FA58-7828-4BFB-90DB-BC7A103F1F33}" dt="2023-04-05T15:58:53.018" v="50" actId="165"/>
          <ac:grpSpMkLst>
            <pc:docMk/>
            <pc:sldMk cId="1235094906" sldId="4574"/>
            <ac:grpSpMk id="5" creationId="{5318069A-53E6-7CBB-3823-E91F70D0C8F3}"/>
          </ac:grpSpMkLst>
        </pc:grpChg>
        <pc:grpChg chg="add del mod topLvl">
          <ac:chgData name="Sudarshan Chakravarthi" userId="9632d19e-631d-46a5-9e9a-d9cc496f17d0" providerId="ADAL" clId="{6D67FA58-7828-4BFB-90DB-BC7A103F1F33}" dt="2023-04-05T15:58:53.018" v="50" actId="165"/>
          <ac:grpSpMkLst>
            <pc:docMk/>
            <pc:sldMk cId="1235094906" sldId="4574"/>
            <ac:grpSpMk id="6" creationId="{30E81C2D-6EAB-710D-49D3-4D2AA8212503}"/>
          </ac:grpSpMkLst>
        </pc:grpChg>
        <pc:grpChg chg="add del mod">
          <ac:chgData name="Sudarshan Chakravarthi" userId="9632d19e-631d-46a5-9e9a-d9cc496f17d0" providerId="ADAL" clId="{6D67FA58-7828-4BFB-90DB-BC7A103F1F33}" dt="2023-04-05T15:58:45.107" v="49" actId="165"/>
          <ac:grpSpMkLst>
            <pc:docMk/>
            <pc:sldMk cId="1235094906" sldId="4574"/>
            <ac:grpSpMk id="7" creationId="{41E588BB-FC69-6E85-1F11-26ED7303EF07}"/>
          </ac:grpSpMkLst>
        </pc:grpChg>
        <pc:picChg chg="mod topLvl">
          <ac:chgData name="Sudarshan Chakravarthi" userId="9632d19e-631d-46a5-9e9a-d9cc496f17d0" providerId="ADAL" clId="{6D67FA58-7828-4BFB-90DB-BC7A103F1F33}" dt="2023-04-05T15:58:53.018" v="50" actId="165"/>
          <ac:picMkLst>
            <pc:docMk/>
            <pc:sldMk cId="1235094906" sldId="4574"/>
            <ac:picMk id="25" creationId="{B3D2A9B5-3D0C-976D-A8F1-AF0F8DF5AC26}"/>
          </ac:picMkLst>
        </pc:picChg>
        <pc:picChg chg="mod topLvl">
          <ac:chgData name="Sudarshan Chakravarthi" userId="9632d19e-631d-46a5-9e9a-d9cc496f17d0" providerId="ADAL" clId="{6D67FA58-7828-4BFB-90DB-BC7A103F1F33}" dt="2023-04-05T15:58:53.018" v="50" actId="165"/>
          <ac:picMkLst>
            <pc:docMk/>
            <pc:sldMk cId="1235094906" sldId="4574"/>
            <ac:picMk id="4098" creationId="{A69A7645-53F2-DBFD-2E08-ACD0BF6E3329}"/>
          </ac:picMkLst>
        </pc:picChg>
        <pc:picChg chg="mod topLvl">
          <ac:chgData name="Sudarshan Chakravarthi" userId="9632d19e-631d-46a5-9e9a-d9cc496f17d0" providerId="ADAL" clId="{6D67FA58-7828-4BFB-90DB-BC7A103F1F33}" dt="2023-04-05T15:58:45.107" v="49" actId="165"/>
          <ac:picMkLst>
            <pc:docMk/>
            <pc:sldMk cId="1235094906" sldId="4574"/>
            <ac:picMk id="4100" creationId="{DFF18000-B606-D3D5-B71E-69BDF6190D95}"/>
          </ac:picMkLst>
        </pc:picChg>
      </pc:sldChg>
      <pc:sldChg chg="modSp mod">
        <pc:chgData name="Sudarshan Chakravarthi" userId="9632d19e-631d-46a5-9e9a-d9cc496f17d0" providerId="ADAL" clId="{6D67FA58-7828-4BFB-90DB-BC7A103F1F33}" dt="2023-04-05T16:27:36.108" v="51" actId="1076"/>
        <pc:sldMkLst>
          <pc:docMk/>
          <pc:sldMk cId="2033426371" sldId="4577"/>
        </pc:sldMkLst>
        <pc:spChg chg="mod">
          <ac:chgData name="Sudarshan Chakravarthi" userId="9632d19e-631d-46a5-9e9a-d9cc496f17d0" providerId="ADAL" clId="{6D67FA58-7828-4BFB-90DB-BC7A103F1F33}" dt="2023-04-05T16:27:36.108" v="51" actId="1076"/>
          <ac:spMkLst>
            <pc:docMk/>
            <pc:sldMk cId="2033426371" sldId="4577"/>
            <ac:spMk id="14" creationId="{BFE86C89-B530-0D45-86AF-42BD96C8207B}"/>
          </ac:spMkLst>
        </pc:spChg>
      </pc:sldChg>
      <pc:sldChg chg="addSp modSp del mod">
        <pc:chgData name="Sudarshan Chakravarthi" userId="9632d19e-631d-46a5-9e9a-d9cc496f17d0" providerId="ADAL" clId="{6D67FA58-7828-4BFB-90DB-BC7A103F1F33}" dt="2023-04-07T12:25:59.197" v="60" actId="47"/>
        <pc:sldMkLst>
          <pc:docMk/>
          <pc:sldMk cId="4006811345" sldId="4580"/>
        </pc:sldMkLst>
        <pc:spChg chg="mod">
          <ac:chgData name="Sudarshan Chakravarthi" userId="9632d19e-631d-46a5-9e9a-d9cc496f17d0" providerId="ADAL" clId="{6D67FA58-7828-4BFB-90DB-BC7A103F1F33}" dt="2023-02-21T07:33:04.833" v="15"/>
          <ac:spMkLst>
            <pc:docMk/>
            <pc:sldMk cId="4006811345" sldId="4580"/>
            <ac:spMk id="3" creationId="{0AFC0AC1-C263-B291-BC56-3E2A49E3089D}"/>
          </ac:spMkLst>
        </pc:spChg>
        <pc:spChg chg="mod">
          <ac:chgData name="Sudarshan Chakravarthi" userId="9632d19e-631d-46a5-9e9a-d9cc496f17d0" providerId="ADAL" clId="{6D67FA58-7828-4BFB-90DB-BC7A103F1F33}" dt="2023-02-21T07:33:04.833" v="15"/>
          <ac:spMkLst>
            <pc:docMk/>
            <pc:sldMk cId="4006811345" sldId="4580"/>
            <ac:spMk id="5" creationId="{ED2DD25C-783A-0FE9-83B4-FE96C12F64CD}"/>
          </ac:spMkLst>
        </pc:spChg>
        <pc:grpChg chg="add mod">
          <ac:chgData name="Sudarshan Chakravarthi" userId="9632d19e-631d-46a5-9e9a-d9cc496f17d0" providerId="ADAL" clId="{6D67FA58-7828-4BFB-90DB-BC7A103F1F33}" dt="2023-02-21T07:33:10.427" v="16" actId="1076"/>
          <ac:grpSpMkLst>
            <pc:docMk/>
            <pc:sldMk cId="4006811345" sldId="4580"/>
            <ac:grpSpMk id="2" creationId="{7297F5F1-2DD2-729F-F4D2-D04D5FD4C7DA}"/>
          </ac:grpSpMkLst>
        </pc:grpChg>
      </pc:sldChg>
      <pc:sldChg chg="delSp add del mod">
        <pc:chgData name="Sudarshan Chakravarthi" userId="9632d19e-631d-46a5-9e9a-d9cc496f17d0" providerId="ADAL" clId="{6D67FA58-7828-4BFB-90DB-BC7A103F1F33}" dt="2023-02-21T07:32:59.198" v="14" actId="21"/>
        <pc:sldMkLst>
          <pc:docMk/>
          <pc:sldMk cId="3891827800" sldId="4581"/>
        </pc:sldMkLst>
        <pc:grpChg chg="del">
          <ac:chgData name="Sudarshan Chakravarthi" userId="9632d19e-631d-46a5-9e9a-d9cc496f17d0" providerId="ADAL" clId="{6D67FA58-7828-4BFB-90DB-BC7A103F1F33}" dt="2023-02-21T07:32:59.198" v="14" actId="21"/>
          <ac:grpSpMkLst>
            <pc:docMk/>
            <pc:sldMk cId="3891827800" sldId="4581"/>
            <ac:grpSpMk id="5" creationId="{F70E3177-37E3-8A75-8359-EC31CD1B9406}"/>
          </ac:grpSpMkLst>
        </pc:grpChg>
      </pc:sldChg>
      <pc:sldChg chg="add">
        <pc:chgData name="Sudarshan Chakravarthi" userId="9632d19e-631d-46a5-9e9a-d9cc496f17d0" providerId="ADAL" clId="{6D67FA58-7828-4BFB-90DB-BC7A103F1F33}" dt="2023-04-07T12:25:57.052" v="59"/>
        <pc:sldMkLst>
          <pc:docMk/>
          <pc:sldMk cId="1254457524" sldId="4582"/>
        </pc:sldMkLst>
      </pc:sldChg>
      <pc:sldMasterChg chg="delSldLayout">
        <pc:chgData name="Sudarshan Chakravarthi" userId="9632d19e-631d-46a5-9e9a-d9cc496f17d0" providerId="ADAL" clId="{6D67FA58-7828-4BFB-90DB-BC7A103F1F33}" dt="2023-02-21T07:32:55.354" v="13" actId="47"/>
        <pc:sldMasterMkLst>
          <pc:docMk/>
          <pc:sldMasterMk cId="2532531580" sldId="2147483648"/>
        </pc:sldMasterMkLst>
        <pc:sldLayoutChg chg="del">
          <pc:chgData name="Sudarshan Chakravarthi" userId="9632d19e-631d-46a5-9e9a-d9cc496f17d0" providerId="ADAL" clId="{6D67FA58-7828-4BFB-90DB-BC7A103F1F33}" dt="2023-02-21T07:32:55.354" v="13" actId="47"/>
          <pc:sldLayoutMkLst>
            <pc:docMk/>
            <pc:sldMasterMk cId="2532531580" sldId="2147483648"/>
            <pc:sldLayoutMk cId="4012798369"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22/12/2023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56796" y="229538"/>
            <a:ext cx="1627773" cy="451143"/>
          </a:xfrm>
          <a:prstGeom prst="rect">
            <a:avLst/>
          </a:prstGeom>
        </p:spPr>
      </p:pic>
      <p:sp>
        <p:nvSpPr>
          <p:cNvPr id="13" name="Rectangle 12"/>
          <p:cNvSpPr/>
          <p:nvPr userDrawn="1"/>
        </p:nvSpPr>
        <p:spPr>
          <a:xfrm>
            <a:off x="173936"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69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0488488" y="229538"/>
            <a:ext cx="1627773" cy="451143"/>
          </a:xfrm>
          <a:prstGeom prst="rect">
            <a:avLst/>
          </a:prstGeom>
        </p:spPr>
      </p:pic>
      <p:sp>
        <p:nvSpPr>
          <p:cNvPr id="13" name="Rectangle 12"/>
          <p:cNvSpPr/>
          <p:nvPr userDrawn="1"/>
        </p:nvSpPr>
        <p:spPr>
          <a:xfrm>
            <a:off x="10522767"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66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2" name="Group 11"/>
          <p:cNvGrpSpPr/>
          <p:nvPr userDrawn="1"/>
        </p:nvGrpSpPr>
        <p:grpSpPr>
          <a:xfrm>
            <a:off x="328166" y="6237312"/>
            <a:ext cx="43924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5"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156796" y="229538"/>
            <a:ext cx="1622504" cy="448056"/>
          </a:xfrm>
          <a:prstGeom prst="rect">
            <a:avLst/>
          </a:prstGeom>
        </p:spPr>
      </p:pic>
      <p:sp>
        <p:nvSpPr>
          <p:cNvPr id="17" name="Rectangle 16"/>
          <p:cNvSpPr/>
          <p:nvPr userDrawn="1"/>
        </p:nvSpPr>
        <p:spPr>
          <a:xfrm>
            <a:off x="173936"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77285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033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849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3749080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228855"/>
            <a:ext cx="11233248" cy="954108"/>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994" y="1426467"/>
            <a:ext cx="6338473"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spTree>
    <p:extLst>
      <p:ext uri="{BB962C8B-B14F-4D97-AF65-F5344CB8AC3E}">
        <p14:creationId xmlns:p14="http://schemas.microsoft.com/office/powerpoint/2010/main" val="150266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62F351B-E57C-478B-8560-349707CBFF6B}"/>
              </a:ext>
            </a:extLst>
          </p:cNvPr>
          <p:cNvSpPr>
            <a:spLocks noGrp="1"/>
          </p:cNvSpPr>
          <p:nvPr>
            <p:ph type="title"/>
          </p:nvPr>
        </p:nvSpPr>
        <p:spPr>
          <a:xfrm>
            <a:off x="1784569" y="137160"/>
            <a:ext cx="9797831" cy="707886"/>
          </a:xfrm>
        </p:spPr>
        <p:txBody>
          <a:bodyPr/>
          <a:lstStyle/>
          <a:p>
            <a:r>
              <a:rPr lang="en-US"/>
              <a:t>Click to edit Master title style</a:t>
            </a:r>
          </a:p>
        </p:txBody>
      </p:sp>
      <p:pic>
        <p:nvPicPr>
          <p:cNvPr id="27" name="Picture 26">
            <a:extLst>
              <a:ext uri="{FF2B5EF4-FFF2-40B4-BE49-F238E27FC236}">
                <a16:creationId xmlns:a16="http://schemas.microsoft.com/office/drawing/2014/main" id="{6B11C855-0977-4EB1-9C00-F060F34943A0}"/>
              </a:ext>
            </a:extLst>
          </p:cNvPr>
          <p:cNvPicPr>
            <a:picLocks noChangeAspect="1"/>
          </p:cNvPicPr>
          <p:nvPr userDrawn="1"/>
        </p:nvPicPr>
        <p:blipFill>
          <a:blip r:embed="rId2"/>
          <a:stretch>
            <a:fillRect/>
          </a:stretch>
        </p:blipFill>
        <p:spPr>
          <a:xfrm>
            <a:off x="156796" y="229538"/>
            <a:ext cx="1627773" cy="451143"/>
          </a:xfrm>
          <a:prstGeom prst="rect">
            <a:avLst/>
          </a:prstGeom>
        </p:spPr>
      </p:pic>
      <p:sp>
        <p:nvSpPr>
          <p:cNvPr id="28" name="Rectangle 27">
            <a:extLst>
              <a:ext uri="{FF2B5EF4-FFF2-40B4-BE49-F238E27FC236}">
                <a16:creationId xmlns:a16="http://schemas.microsoft.com/office/drawing/2014/main" id="{035FE7C0-7870-47CA-A9BE-B2E2C402E31F}"/>
              </a:ext>
            </a:extLst>
          </p:cNvPr>
          <p:cNvSpPr/>
          <p:nvPr userDrawn="1"/>
        </p:nvSpPr>
        <p:spPr>
          <a:xfrm>
            <a:off x="173936"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oter Placeholder 3">
            <a:extLst>
              <a:ext uri="{FF2B5EF4-FFF2-40B4-BE49-F238E27FC236}">
                <a16:creationId xmlns:a16="http://schemas.microsoft.com/office/drawing/2014/main" id="{8BFB13C0-ECAC-4D05-94FE-A40F8BEC4E6D}"/>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17593CF2-9DB3-4B30-9249-3AF798C5E425}"/>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81AE4264-C320-4765-9D08-4DFD96822A45}"/>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4B4A5F22-461F-436D-8683-574444D3DE7E}"/>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FC1C573F-46C7-49BA-B262-660E2EBC9265}"/>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139625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sic w content">
    <p:spTree>
      <p:nvGrpSpPr>
        <p:cNvPr id="1" name=""/>
        <p:cNvGrpSpPr/>
        <p:nvPr/>
      </p:nvGrpSpPr>
      <p:grpSpPr>
        <a:xfrm>
          <a:off x="0" y="0"/>
          <a:ext cx="0" cy="0"/>
          <a:chOff x="0" y="0"/>
          <a:chExt cx="0" cy="0"/>
        </a:xfrm>
      </p:grpSpPr>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Footer Placeholder 3">
            <a:extLst>
              <a:ext uri="{FF2B5EF4-FFF2-40B4-BE49-F238E27FC236}">
                <a16:creationId xmlns:a16="http://schemas.microsoft.com/office/drawing/2014/main" id="{6AC9AE1A-B557-4226-A591-5388DFEE976E}"/>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9" name="Arrow: Chevron 8">
            <a:extLst>
              <a:ext uri="{FF2B5EF4-FFF2-40B4-BE49-F238E27FC236}">
                <a16:creationId xmlns:a16="http://schemas.microsoft.com/office/drawing/2014/main" id="{71AF28AF-E073-46B6-A3F7-98304CA49C14}"/>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Rectangle 9">
            <a:extLst>
              <a:ext uri="{FF2B5EF4-FFF2-40B4-BE49-F238E27FC236}">
                <a16:creationId xmlns:a16="http://schemas.microsoft.com/office/drawing/2014/main" id="{6733ADE3-20F6-45D3-9D1D-74664B4F9653}"/>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1" name="Rectangle 10">
            <a:extLst>
              <a:ext uri="{FF2B5EF4-FFF2-40B4-BE49-F238E27FC236}">
                <a16:creationId xmlns:a16="http://schemas.microsoft.com/office/drawing/2014/main" id="{8953A8DC-C135-48E2-B0DB-5B02EB1F782B}"/>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E9DB31A-10C8-4A81-8E1C-E51573343BDD}"/>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3070222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3" name="Text Placeholder 22"/>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a:extLst>
              <a:ext uri="{FF2B5EF4-FFF2-40B4-BE49-F238E27FC236}">
                <a16:creationId xmlns:a16="http://schemas.microsoft.com/office/drawing/2014/main" id="{AAAE662F-7671-4888-AA8C-AC9F0F8B91B2}"/>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45" name="Title 1">
            <a:extLst>
              <a:ext uri="{FF2B5EF4-FFF2-40B4-BE49-F238E27FC236}">
                <a16:creationId xmlns:a16="http://schemas.microsoft.com/office/drawing/2014/main" id="{E3C016A9-975E-4CC2-8E52-51C0EC5F99FD}"/>
              </a:ext>
            </a:extLst>
          </p:cNvPr>
          <p:cNvSpPr>
            <a:spLocks noGrp="1"/>
          </p:cNvSpPr>
          <p:nvPr userDrawn="1">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F46B6AE7-C28E-477A-AEAF-8BFB8D8D1DA3}"/>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List //</a:t>
            </a:r>
          </a:p>
        </p:txBody>
      </p:sp>
      <p:sp>
        <p:nvSpPr>
          <p:cNvPr id="10" name="Arrow: Chevron 9">
            <a:extLst>
              <a:ext uri="{FF2B5EF4-FFF2-40B4-BE49-F238E27FC236}">
                <a16:creationId xmlns:a16="http://schemas.microsoft.com/office/drawing/2014/main" id="{39A7927D-6737-4E5E-8476-9AB12674E98D}"/>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796EF88B-0573-4EAF-AB7C-508B4103E5E0}"/>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CE8B9CD9-DDDC-465B-B9AA-9F7426904949}"/>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E91E4EBE-DECE-40E4-8100-13ED1599879F}"/>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2496238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80B66CCD-A637-4B17-A558-D5AA300C8D4D}"/>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8" name="TextBox 47">
            <a:extLst>
              <a:ext uri="{FF2B5EF4-FFF2-40B4-BE49-F238E27FC236}">
                <a16:creationId xmlns:a16="http://schemas.microsoft.com/office/drawing/2014/main" id="{E585F60B-2BE9-4E06-90F6-34F05C2925EE}"/>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Process //</a:t>
            </a:r>
          </a:p>
        </p:txBody>
      </p:sp>
      <p:sp>
        <p:nvSpPr>
          <p:cNvPr id="51" name="Text Placeholder 22">
            <a:extLst>
              <a:ext uri="{FF2B5EF4-FFF2-40B4-BE49-F238E27FC236}">
                <a16:creationId xmlns:a16="http://schemas.microsoft.com/office/drawing/2014/main" id="{4E7DD4FD-B705-40D5-9DE4-ECE1BBD82267}"/>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id="{8126B1B7-6361-44BE-9F24-DE6A7E7948C1}"/>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ED79AB59-613E-4D73-B68F-6FD29B91C5D7}"/>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3594FA92-E337-4C64-A56C-43DC3553834B}"/>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7457EE04-EE47-4E95-B013-AFA54968B4FE}"/>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CF49FAC9-A932-44F3-95AF-E4C392FC8BF9}"/>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3720333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D9CCC979-B823-4D4A-BF5B-E22564A36E0F}"/>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8" name="TextBox 47">
            <a:extLst>
              <a:ext uri="{FF2B5EF4-FFF2-40B4-BE49-F238E27FC236}">
                <a16:creationId xmlns:a16="http://schemas.microsoft.com/office/drawing/2014/main" id="{98ACA0E5-7576-4E65-BE56-7A831F974F60}"/>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Cycle //</a:t>
            </a:r>
          </a:p>
        </p:txBody>
      </p:sp>
      <p:sp>
        <p:nvSpPr>
          <p:cNvPr id="51" name="Text Placeholder 22">
            <a:extLst>
              <a:ext uri="{FF2B5EF4-FFF2-40B4-BE49-F238E27FC236}">
                <a16:creationId xmlns:a16="http://schemas.microsoft.com/office/drawing/2014/main" id="{281ABBDF-F989-4137-9286-6FE8CFFA823E}"/>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id="{0B370983-C9B6-41E1-A860-B6BD5C44401F}"/>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DC42AFD1-E3B8-44F2-86FF-2EA70B23AE7F}"/>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9A5E6335-0DF9-4CA6-B221-399292C59C23}"/>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3E1FB887-3F6B-43A7-A13D-94A0784B30A9}"/>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9284D4A-BA85-4374-ABF7-0A0358115EBB}"/>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1496154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447C97CF-17C2-42BB-BCEE-C31743DD7EA3}"/>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B2D4C03F-8276-411B-B938-DBBB27A5974E}"/>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Hierarchy //</a:t>
            </a:r>
          </a:p>
        </p:txBody>
      </p:sp>
      <p:sp>
        <p:nvSpPr>
          <p:cNvPr id="50" name="Text Placeholder 22">
            <a:extLst>
              <a:ext uri="{FF2B5EF4-FFF2-40B4-BE49-F238E27FC236}">
                <a16:creationId xmlns:a16="http://schemas.microsoft.com/office/drawing/2014/main" id="{D0613488-BE57-4196-B2CD-7E76F61A8FBF}"/>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C81BD6A1-AC97-4110-97F8-F9E2C6D80764}"/>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48865C14-19E0-4F23-97BB-D394B37C8AC7}"/>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9A757D64-99BB-4F8E-851E-EFBFF8776A29}"/>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547BCACE-7D37-471D-AAB2-AF48E3B66834}"/>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995482A-6FE1-4768-9674-2C093AA553A9}"/>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4154202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E42533C1-D707-4C5E-A767-B2D87F5617C3}"/>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CD2BE1FB-F309-456B-9D19-B321D394FAD1}"/>
              </a:ext>
            </a:extLst>
          </p:cNvPr>
          <p:cNvSpPr txBox="1"/>
          <p:nvPr userDrawn="1"/>
        </p:nvSpPr>
        <p:spPr>
          <a:xfrm>
            <a:off x="0" y="356539"/>
            <a:ext cx="325433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Matrix //</a:t>
            </a:r>
          </a:p>
        </p:txBody>
      </p:sp>
      <p:sp>
        <p:nvSpPr>
          <p:cNvPr id="50" name="Text Placeholder 22">
            <a:extLst>
              <a:ext uri="{FF2B5EF4-FFF2-40B4-BE49-F238E27FC236}">
                <a16:creationId xmlns:a16="http://schemas.microsoft.com/office/drawing/2014/main" id="{C7760613-6FEB-46A2-9590-BDF8DB2DE0C2}"/>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D2EC76D2-218B-431A-9C75-D908E32EC6B1}"/>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29413542-F3DC-4F76-93DA-738E9596C0E6}"/>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D1B04AAA-D4D9-47B2-A99A-6683962C2A05}"/>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70630D65-F2AE-458E-B4EA-E20FEE40A0F2}"/>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8EB1E26-6FA4-4D6E-A30E-57EA219E1A1B}"/>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1371782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8F5A4282-096B-494B-B4F6-F9634BA1C5F2}"/>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0BBE6865-57E3-477D-8E0C-023D3607BFD7}"/>
              </a:ext>
            </a:extLst>
          </p:cNvPr>
          <p:cNvSpPr txBox="1"/>
          <p:nvPr userDrawn="1"/>
        </p:nvSpPr>
        <p:spPr>
          <a:xfrm>
            <a:off x="0" y="356539"/>
            <a:ext cx="325433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Pyramid //</a:t>
            </a:r>
          </a:p>
        </p:txBody>
      </p:sp>
      <p:sp>
        <p:nvSpPr>
          <p:cNvPr id="50" name="Text Placeholder 22">
            <a:extLst>
              <a:ext uri="{FF2B5EF4-FFF2-40B4-BE49-F238E27FC236}">
                <a16:creationId xmlns:a16="http://schemas.microsoft.com/office/drawing/2014/main" id="{709504E3-68BF-40AA-8C1A-DA3A63358B17}"/>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C960D569-5A6C-476A-A727-54E0AB8B4A8D}"/>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0B62B99F-6284-4BF5-9040-FA7DA4C307EB}"/>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AD34B8D0-5BCD-4792-BBDC-42984DF9E7D1}"/>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DC364D59-794E-4218-87CA-8902D2A4CE3E}"/>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AC3D87D3-2AD2-4466-A7D0-5A1948359DAB}"/>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268192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c">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1269796-C77E-4684-8C0A-65DBE9835D19}"/>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3" name="TextBox 42">
            <a:extLst>
              <a:ext uri="{FF2B5EF4-FFF2-40B4-BE49-F238E27FC236}">
                <a16:creationId xmlns:a16="http://schemas.microsoft.com/office/drawing/2014/main" id="{8399FFBE-CB6B-49CC-8A94-AB94E8D5D73F}"/>
              </a:ext>
            </a:extLst>
          </p:cNvPr>
          <p:cNvSpPr txBox="1"/>
          <p:nvPr userDrawn="1"/>
        </p:nvSpPr>
        <p:spPr>
          <a:xfrm>
            <a:off x="0" y="356539"/>
            <a:ext cx="325433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Misc. //</a:t>
            </a:r>
          </a:p>
        </p:txBody>
      </p:sp>
      <p:sp>
        <p:nvSpPr>
          <p:cNvPr id="46" name="Text Placeholder 22">
            <a:extLst>
              <a:ext uri="{FF2B5EF4-FFF2-40B4-BE49-F238E27FC236}">
                <a16:creationId xmlns:a16="http://schemas.microsoft.com/office/drawing/2014/main" id="{B3137F2E-294E-4FB1-8277-5796D83DE6E3}"/>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47" name="Footer Placeholder 3">
            <a:extLst>
              <a:ext uri="{FF2B5EF4-FFF2-40B4-BE49-F238E27FC236}">
                <a16:creationId xmlns:a16="http://schemas.microsoft.com/office/drawing/2014/main" id="{C8CF22D8-928A-41E3-A26E-14BE22B1D68B}"/>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196EEC00-C7DA-4C06-9C40-A88BDC8F6989}"/>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ABF609C8-AF4C-4083-82B8-17C8419B66C0}"/>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B825F0E7-EC0E-4F28-9E7A-B37219F6BF00}"/>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BA239EE3-CD5A-4BC7-A7C1-087B142BAC32}"/>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641486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1"/>
            <a:ext cx="1647523" cy="1816099"/>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234177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5BA1-09D9-4DA2-95A7-9BD4D44E72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3EC64B-D71D-3614-A371-48EC421C2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4176C1-E8B4-8DFB-DC44-8F2A3D7B7775}"/>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57A84EF5-04A7-877B-5E70-CF2B1770B9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8E4374-AD62-8EA5-8759-F30598E8D924}"/>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390415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9F00-46FA-10F0-07C6-4EA8BBC1DB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C6E18F-A98B-719E-C6B6-08D10E9D13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37395-20B2-465E-3426-05CAEACB57A4}"/>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8F681B3F-48C0-5CC4-FBF6-40437F0CB6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F91A6-B6B2-2900-C495-1A65B1746BC6}"/>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332612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BDC7-F912-7A75-3686-D82D7794E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2455FC-54AA-060E-4774-06B8E7E761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154D3A-5E21-75BF-9082-98A6705FB86F}"/>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9C241239-58DC-EB08-5BCD-D701AE9D2D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977FA7-0D01-DDA3-8975-AF871758B216}"/>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82639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29DF-8624-213D-FCFD-9ABF5F1A47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5F7E3-EBA7-F2FD-14F9-0B9296E946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F44E48-847A-440B-15A8-4CAEFF184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AA2E1C-BD3A-E279-0B0F-47FAE9D8334B}"/>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6" name="Footer Placeholder 5">
            <a:extLst>
              <a:ext uri="{FF2B5EF4-FFF2-40B4-BE49-F238E27FC236}">
                <a16:creationId xmlns:a16="http://schemas.microsoft.com/office/drawing/2014/main" id="{2AF85C39-BAC7-1EFC-0EA5-124E014D9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5328A-6106-7F6D-34B7-D18F1A46284E}"/>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4163474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3956-304F-D820-621A-56E4655A97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33AD8C-6FC0-8214-36B5-98F286A519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322F0-49BB-FCD9-4B23-F486A45133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A08390-193C-1AC1-F97A-05D97AE71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0A0FE-AB8E-4651-2986-FD08895E6D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EC7B70-AC91-C931-4282-DF96577C7EF3}"/>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8" name="Footer Placeholder 7">
            <a:extLst>
              <a:ext uri="{FF2B5EF4-FFF2-40B4-BE49-F238E27FC236}">
                <a16:creationId xmlns:a16="http://schemas.microsoft.com/office/drawing/2014/main" id="{327401DC-1494-552F-BEE4-BCC99EF74C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04C6DF-AB18-2E1C-F5BA-006F2F0ECE82}"/>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015623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1650-56CE-23F7-094B-A6B066AA6E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72050E-2F83-A892-E41E-B5E175AA123A}"/>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4" name="Footer Placeholder 3">
            <a:extLst>
              <a:ext uri="{FF2B5EF4-FFF2-40B4-BE49-F238E27FC236}">
                <a16:creationId xmlns:a16="http://schemas.microsoft.com/office/drawing/2014/main" id="{B9858ABB-3C9E-997E-6B51-32117CADAE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AD09E7-B946-A385-C14D-40C086C9CAFD}"/>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308231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189B98-CAE9-5DEE-0158-9256E98F8099}"/>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3" name="Footer Placeholder 2">
            <a:extLst>
              <a:ext uri="{FF2B5EF4-FFF2-40B4-BE49-F238E27FC236}">
                <a16:creationId xmlns:a16="http://schemas.microsoft.com/office/drawing/2014/main" id="{2EED0B59-C7D5-D8B9-574F-CA307A2CEE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310156-F183-F394-F82D-E9100AF8BC04}"/>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74238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CA9C-E071-A648-ECC4-46EB90437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40C8F2-7993-4AB7-55C5-8690888D0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69F32C-5E6A-36D2-110F-480C28A52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187DE-28F8-D747-ACD0-3FE35F8F8D34}"/>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6" name="Footer Placeholder 5">
            <a:extLst>
              <a:ext uri="{FF2B5EF4-FFF2-40B4-BE49-F238E27FC236}">
                <a16:creationId xmlns:a16="http://schemas.microsoft.com/office/drawing/2014/main" id="{05BA8FB1-B025-E534-2769-730844EC27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EDFFCD-BB50-0E70-B068-6E5467517741}"/>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837378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52C0-DEBE-B039-309E-E268CB043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162625-4955-9361-9DD8-EB02FF1346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B6EF7B-4F23-17C7-8A1C-067AD4A39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8B62B-DEB7-3FD3-7557-24667FABFF45}"/>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6" name="Footer Placeholder 5">
            <a:extLst>
              <a:ext uri="{FF2B5EF4-FFF2-40B4-BE49-F238E27FC236}">
                <a16:creationId xmlns:a16="http://schemas.microsoft.com/office/drawing/2014/main" id="{6098E16D-0DEA-9BA7-3EAF-4FC4506EAF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A2C689-39B1-5ACC-257A-5850F09C686C}"/>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633463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5911-3E11-9554-3A0C-2365D61A36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F82F41-DF0A-B883-FB64-E942BE82A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322371-085B-A199-A0E8-746394E068F3}"/>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7D100A52-B940-64DF-DEBB-9E5657AAC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62C557-9F84-5C2A-E9BC-65671D57136F}"/>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277135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B8C038-4DDE-C7C0-7443-19B266E64A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A395FB-E652-C10F-38BC-0F414F567D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CC346-8E42-BFB9-9ECC-BDE8BFABDEFD}"/>
              </a:ext>
            </a:extLst>
          </p:cNvPr>
          <p:cNvSpPr>
            <a:spLocks noGrp="1"/>
          </p:cNvSpPr>
          <p:nvPr>
            <p:ph type="dt" sz="half" idx="10"/>
          </p:nvPr>
        </p:nvSpPr>
        <p:spPr/>
        <p:txBody>
          <a:body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52E423F9-4303-5BAE-4157-8F2F331C29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77DA5B-834D-DDF0-25A3-087B6A1EBDD3}"/>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331974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21067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06340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857632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40008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45933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41095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09732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5333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33677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09557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68039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646776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22/12/2023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37288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22/12/2023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092241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22/12/2023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02503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22/12/2023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13163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22/12/2023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497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22/12/2023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3171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322666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22/12/2023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9935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22/12/2023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706231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22/12/2023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79801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22/12/2023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16327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22/12/2023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05105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22/12/2023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761244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1222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3.xml"/><Relationship Id="rId1" Type="http://schemas.openxmlformats.org/officeDocument/2006/relationships/slideLayout" Target="../slideLayouts/slideLayout28.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184570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0" r:id="rId7"/>
    <p:sldLayoutId id="2147483671" r:id="rId8"/>
    <p:sldLayoutId id="2147483672" r:id="rId9"/>
    <p:sldLayoutId id="2147483673" r:id="rId10"/>
    <p:sldLayoutId id="2147483674" r:id="rId11"/>
    <p:sldLayoutId id="2147483675" r:id="rId12"/>
    <p:sldLayoutId id="2147483676" r:id="rId13"/>
    <p:sldLayoutId id="2147483678" r:id="rId14"/>
    <p:sldLayoutId id="2147483679" r:id="rId15"/>
    <p:sldLayoutId id="2147483681" r:id="rId16"/>
  </p:sldLayoutIdLst>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308971802"/>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AC3E1-628C-44CA-A8D8-AE04116BA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9AACA7-8649-E7D8-B33B-F5D6264E6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B3C93-ED70-98DC-2B72-30AD5C0FD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E9D4C-BF64-479F-92DD-A8ACD740D3AD}" type="datetimeFigureOut">
              <a:rPr lang="en-GB" smtClean="0"/>
              <a:t>22/12/2023</a:t>
            </a:fld>
            <a:endParaRPr lang="en-GB"/>
          </a:p>
        </p:txBody>
      </p:sp>
      <p:sp>
        <p:nvSpPr>
          <p:cNvPr id="5" name="Footer Placeholder 4">
            <a:extLst>
              <a:ext uri="{FF2B5EF4-FFF2-40B4-BE49-F238E27FC236}">
                <a16:creationId xmlns:a16="http://schemas.microsoft.com/office/drawing/2014/main" id="{79534AD5-1057-411A-CD8E-E5962AFDD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94BA21-2019-D147-1B00-8CBA47FF6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80820-5389-4D64-BC01-CF97CC2170A9}" type="slidenum">
              <a:rPr lang="en-GB" smtClean="0"/>
              <a:t>‹#›</a:t>
            </a:fld>
            <a:endParaRPr lang="en-GB"/>
          </a:p>
        </p:txBody>
      </p:sp>
    </p:spTree>
    <p:extLst>
      <p:ext uri="{BB962C8B-B14F-4D97-AF65-F5344CB8AC3E}">
        <p14:creationId xmlns:p14="http://schemas.microsoft.com/office/powerpoint/2010/main" val="13616608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7875587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22/12/2023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8327454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emf"/><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60.png"/><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5.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microsoft.com/office/2007/relationships/hdphoto" Target="../media/hdphoto14.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5.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file:///\\tools" TargetMode="External"/><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4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file:///\\tools" TargetMode="External"/><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jpg"/><Relationship Id="rId3" Type="http://schemas.microsoft.com/office/2007/relationships/hdphoto" Target="../media/hdphoto4.wdp"/><Relationship Id="rId7" Type="http://schemas.openxmlformats.org/officeDocument/2006/relationships/image" Target="../media/image26.png"/><Relationship Id="rId12"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jpeg"/><Relationship Id="rId10" Type="http://schemas.microsoft.com/office/2007/relationships/hdphoto" Target="../media/hdphoto5.wdp"/><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motion label. promotion red band sign. promotion">
            <a:extLst>
              <a:ext uri="{FF2B5EF4-FFF2-40B4-BE49-F238E27FC236}">
                <a16:creationId xmlns:a16="http://schemas.microsoft.com/office/drawing/2014/main" id="{20C03834-876C-32EB-5CC5-640B686FC47E}"/>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2202" b="3352"/>
          <a:stretch/>
        </p:blipFill>
        <p:spPr bwMode="auto">
          <a:xfrm>
            <a:off x="6435664" y="2118398"/>
            <a:ext cx="2362200" cy="1647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Tools.</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23A38A26-D703-3670-EC1B-FCAC83091725}"/>
              </a:ext>
            </a:extLst>
          </p:cNvPr>
          <p:cNvGrpSpPr/>
          <p:nvPr/>
        </p:nvGrpSpPr>
        <p:grpSpPr>
          <a:xfrm>
            <a:off x="5239797" y="4096166"/>
            <a:ext cx="1055370" cy="1055370"/>
            <a:chOff x="7108613" y="4124330"/>
            <a:chExt cx="1055370" cy="1055370"/>
          </a:xfrm>
        </p:grpSpPr>
        <p:sp>
          <p:nvSpPr>
            <p:cNvPr id="3" name="Oval 2">
              <a:extLst>
                <a:ext uri="{FF2B5EF4-FFF2-40B4-BE49-F238E27FC236}">
                  <a16:creationId xmlns:a16="http://schemas.microsoft.com/office/drawing/2014/main" id="{05F890A3-C7CC-4067-7BDA-640A3BF6DEF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60C2E29-16E5-3D57-6624-0A5DA57985C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6" name="Picture 2" descr="Billboard. Different advertising mockup, blank signage empty construction, outdoor street billboards display vector isolated realistic set">
            <a:extLst>
              <a:ext uri="{FF2B5EF4-FFF2-40B4-BE49-F238E27FC236}">
                <a16:creationId xmlns:a16="http://schemas.microsoft.com/office/drawing/2014/main" id="{FEE64BCD-7C8D-63BA-92ED-F650F9E7A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961" y="3833272"/>
            <a:ext cx="1988849" cy="13258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ehicle Wraps – SIGN IMAGE | The #1 Watchfire Digital LED Sign installer in  the State of Michigan">
            <a:extLst>
              <a:ext uri="{FF2B5EF4-FFF2-40B4-BE49-F238E27FC236}">
                <a16:creationId xmlns:a16="http://schemas.microsoft.com/office/drawing/2014/main" id="{CC3E4C87-E14D-F759-3726-DD0817F77F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24631" y="3756698"/>
            <a:ext cx="2183982" cy="1712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tegory Management">
            <a:extLst>
              <a:ext uri="{FF2B5EF4-FFF2-40B4-BE49-F238E27FC236}">
                <a16:creationId xmlns:a16="http://schemas.microsoft.com/office/drawing/2014/main" id="{3E1AD713-248E-BC41-3991-27D5397868F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44062" y="2202668"/>
            <a:ext cx="2411989" cy="12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4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Trade Promotion.</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5170646"/>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The objective of a trade promotion is to assist in introducing or listing the product but tea trade channels this is more focused towards non retail channels such as wholesale , reseller’s and stockists .</a:t>
            </a:r>
          </a:p>
          <a:p>
            <a:endParaRPr lang="en-GB" sz="1000" dirty="0"/>
          </a:p>
          <a:p>
            <a:r>
              <a:rPr lang="en-GB" sz="1000" b="1" dirty="0"/>
              <a:t>Mechanics </a:t>
            </a:r>
            <a:r>
              <a:rPr lang="en-GB" sz="1000" dirty="0"/>
              <a:t> </a:t>
            </a:r>
          </a:p>
          <a:p>
            <a:endParaRPr lang="en-GB" sz="1000" dirty="0"/>
          </a:p>
          <a:p>
            <a:pPr marL="171450" indent="-171450">
              <a:buFont typeface="Arial" panose="020B0604020202020204" pitchFamily="34" charset="0"/>
              <a:buChar char="•"/>
            </a:pPr>
            <a:r>
              <a:rPr lang="en-GB" sz="1000" dirty="0"/>
              <a:t>There are two or three common ways in which a trade promotion is rolled out </a:t>
            </a:r>
          </a:p>
          <a:p>
            <a:pPr marL="628650" lvl="1" indent="-171450">
              <a:buFont typeface="Wingdings" panose="05000000000000000000" pitchFamily="2" charset="2"/>
              <a:buChar char="§"/>
            </a:pPr>
            <a:r>
              <a:rPr lang="en-GB" sz="1000" dirty="0"/>
              <a:t>It's usually on a percentage for example buy 100 cases and get 5 cases free </a:t>
            </a:r>
          </a:p>
          <a:p>
            <a:pPr lvl="1"/>
            <a:r>
              <a:rPr lang="en-GB" sz="1000" dirty="0"/>
              <a:t>Standard stocking offer of 10 + 1 </a:t>
            </a:r>
          </a:p>
          <a:p>
            <a:pPr marL="628650" lvl="1" indent="-171450">
              <a:buFont typeface="Arial" panose="020B0604020202020204" pitchFamily="34" charset="0"/>
              <a:buChar char="•"/>
            </a:pPr>
            <a:r>
              <a:rPr lang="en-GB" sz="1000" dirty="0"/>
              <a:t>Buy and reclaim specific prizes for the number of coupons you turn in we are stuck on the side of the carton</a:t>
            </a:r>
          </a:p>
          <a:p>
            <a:pPr marL="628650" lvl="1" indent="-171450">
              <a:buFont typeface="Arial" panose="020B0604020202020204" pitchFamily="34" charset="0"/>
              <a:buChar char="•"/>
            </a:pPr>
            <a:r>
              <a:rPr lang="en-GB" sz="1000" dirty="0"/>
              <a:t>Specific prizes for purchase of specific quantities , this is mainly for stockists and resellers </a:t>
            </a:r>
          </a:p>
          <a:p>
            <a:pPr marL="628650" lvl="1" indent="-171450">
              <a:buFont typeface="Arial" panose="020B0604020202020204" pitchFamily="34" charset="0"/>
              <a:buChar char="•"/>
            </a:pPr>
            <a:r>
              <a:rPr lang="en-GB" sz="1000" dirty="0"/>
              <a:t>The prizes are usually in between 5% and 8% off the end user price ( example )  </a:t>
            </a:r>
          </a:p>
          <a:p>
            <a:pPr marL="628650" lvl="1" indent="-171450">
              <a:buFont typeface="Arial" panose="020B0604020202020204" pitchFamily="34" charset="0"/>
              <a:buChar char="•"/>
            </a:pPr>
            <a:r>
              <a:rPr lang="en-GB" sz="1000" dirty="0"/>
              <a:t>Stockists and resellers buy and sell the specified quantity to reclaim these prizes </a:t>
            </a:r>
          </a:p>
          <a:p>
            <a:pPr lvl="1"/>
            <a:endParaRPr lang="en-GB" sz="1000" dirty="0"/>
          </a:p>
          <a:p>
            <a:r>
              <a:rPr lang="en-GB" sz="1000" b="1" dirty="0"/>
              <a:t>Where used </a:t>
            </a:r>
          </a:p>
          <a:p>
            <a:r>
              <a:rPr lang="en-GB" sz="1000" dirty="0"/>
              <a:t>Trade promotions are used in conjunction with the retail end , while the trade promotions are specific to resellers and stockists the idea here is to accelerate listing and product availability in the required channels</a:t>
            </a:r>
          </a:p>
          <a:p>
            <a:pPr marL="171450" indent="-171450">
              <a:buFont typeface="Arial" panose="020B0604020202020204" pitchFamily="34" charset="0"/>
              <a:buChar char="•"/>
            </a:pPr>
            <a:endParaRPr lang="en-GB" sz="1000" dirty="0"/>
          </a:p>
          <a:p>
            <a:r>
              <a:rPr lang="en-GB" sz="1000" b="1" dirty="0"/>
              <a:t>Material </a:t>
            </a:r>
          </a:p>
          <a:p>
            <a:r>
              <a:rPr lang="en-GB" sz="1000" dirty="0"/>
              <a:t>Usually a high quality sticker stuck on the outside of a carton </a:t>
            </a:r>
          </a:p>
          <a:p>
            <a:pPr marL="171450" indent="-171450">
              <a:buFont typeface="Arial" panose="020B0604020202020204" pitchFamily="34" charset="0"/>
              <a:buChar char="•"/>
            </a:pPr>
            <a:endParaRPr lang="en-GB" sz="1000" dirty="0"/>
          </a:p>
          <a:p>
            <a:r>
              <a:rPr lang="en-GB" sz="1000" b="1" dirty="0"/>
              <a:t>Benefits</a:t>
            </a:r>
          </a:p>
          <a:p>
            <a:pPr marL="171450" indent="-171450">
              <a:buFont typeface="Arial" panose="020B0604020202020204" pitchFamily="34" charset="0"/>
              <a:buChar char="•"/>
            </a:pPr>
            <a:r>
              <a:rPr lang="en-GB" sz="1000" dirty="0"/>
              <a:t>Excellent tool when used carefully to avoid over stocking</a:t>
            </a:r>
          </a:p>
          <a:p>
            <a:pPr marL="171450" indent="-171450">
              <a:buFont typeface="Arial" panose="020B0604020202020204" pitchFamily="34" charset="0"/>
              <a:buChar char="•"/>
            </a:pPr>
            <a:r>
              <a:rPr lang="en-GB" sz="1000" dirty="0"/>
              <a:t>Easy to assemble mechanics  </a:t>
            </a:r>
          </a:p>
          <a:p>
            <a:endParaRPr lang="en-GB" sz="1000" dirty="0"/>
          </a:p>
          <a:p>
            <a:endParaRPr lang="en-GB" sz="1000" dirty="0"/>
          </a:p>
          <a:p>
            <a:endParaRPr lang="en-GB" sz="1000" dirty="0"/>
          </a:p>
        </p:txBody>
      </p:sp>
      <p:pic>
        <p:nvPicPr>
          <p:cNvPr id="25" name="Picture 2" descr="Karton">
            <a:extLst>
              <a:ext uri="{FF2B5EF4-FFF2-40B4-BE49-F238E27FC236}">
                <a16:creationId xmlns:a16="http://schemas.microsoft.com/office/drawing/2014/main" id="{B3D2A9B5-3D0C-976D-A8F1-AF0F8DF5AC26}"/>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21508" t="22499" r="23184" b="8751"/>
          <a:stretch/>
        </p:blipFill>
        <p:spPr bwMode="auto">
          <a:xfrm>
            <a:off x="9239249" y="1485900"/>
            <a:ext cx="1885951" cy="157162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61E166F6-07CA-CB46-09F2-8A3EDC8B311D}"/>
              </a:ext>
            </a:extLst>
          </p:cNvPr>
          <p:cNvSpPr/>
          <p:nvPr/>
        </p:nvSpPr>
        <p:spPr>
          <a:xfrm rot="20724771">
            <a:off x="9956379" y="2103453"/>
            <a:ext cx="942975" cy="4594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100 + 5 </a:t>
            </a:r>
          </a:p>
        </p:txBody>
      </p:sp>
      <p:pic>
        <p:nvPicPr>
          <p:cNvPr id="4100" name="Picture 4" descr="Cardboard boxes on shipping pallets">
            <a:extLst>
              <a:ext uri="{FF2B5EF4-FFF2-40B4-BE49-F238E27FC236}">
                <a16:creationId xmlns:a16="http://schemas.microsoft.com/office/drawing/2014/main" id="{DFF18000-B606-D3D5-B71E-69BDF6190D9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708406" y="3743324"/>
            <a:ext cx="3786484" cy="2714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15C85F-CB34-F55B-3A3F-CD9B50E6E8CF}"/>
              </a:ext>
            </a:extLst>
          </p:cNvPr>
          <p:cNvSpPr txBox="1"/>
          <p:nvPr/>
        </p:nvSpPr>
        <p:spPr>
          <a:xfrm rot="19952448">
            <a:off x="7151233" y="3494494"/>
            <a:ext cx="2775433" cy="461665"/>
          </a:xfrm>
          <a:prstGeom prst="rect">
            <a:avLst/>
          </a:prstGeom>
          <a:noFill/>
        </p:spPr>
        <p:txBody>
          <a:bodyPr wrap="square" rtlCol="0">
            <a:spAutoFit/>
          </a:bodyPr>
          <a:lstStyle/>
          <a:p>
            <a:pPr algn="ctr"/>
            <a:r>
              <a:rPr lang="en-GB" sz="2400" dirty="0">
                <a:solidFill>
                  <a:srgbClr val="FF0000"/>
                </a:solidFill>
              </a:rPr>
              <a:t>Trade Promotions</a:t>
            </a:r>
          </a:p>
        </p:txBody>
      </p:sp>
      <p:pic>
        <p:nvPicPr>
          <p:cNvPr id="4098" name="Picture 2" descr="Karton">
            <a:extLst>
              <a:ext uri="{FF2B5EF4-FFF2-40B4-BE49-F238E27FC236}">
                <a16:creationId xmlns:a16="http://schemas.microsoft.com/office/drawing/2014/main" id="{A69A7645-53F2-DBFD-2E08-ACD0BF6E3329}"/>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21229" t="4167" r="22345" b="8750"/>
          <a:stretch/>
        </p:blipFill>
        <p:spPr bwMode="auto">
          <a:xfrm>
            <a:off x="6983216" y="1188378"/>
            <a:ext cx="1924050" cy="1990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DA215E1-C18F-8DBD-8E42-745B151639F6}"/>
              </a:ext>
            </a:extLst>
          </p:cNvPr>
          <p:cNvSpPr/>
          <p:nvPr/>
        </p:nvSpPr>
        <p:spPr>
          <a:xfrm rot="20724771">
            <a:off x="7745421" y="2200882"/>
            <a:ext cx="920330" cy="4594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Claim prices based on details </a:t>
            </a:r>
          </a:p>
        </p:txBody>
      </p:sp>
      <p:sp>
        <p:nvSpPr>
          <p:cNvPr id="15" name="Rectangle 14">
            <a:extLst>
              <a:ext uri="{FF2B5EF4-FFF2-40B4-BE49-F238E27FC236}">
                <a16:creationId xmlns:a16="http://schemas.microsoft.com/office/drawing/2014/main" id="{5632343B-B273-8BD5-21EA-64ABDEADC911}"/>
              </a:ext>
            </a:extLst>
          </p:cNvPr>
          <p:cNvSpPr/>
          <p:nvPr/>
        </p:nvSpPr>
        <p:spPr>
          <a:xfrm rot="204856">
            <a:off x="8354089" y="4499533"/>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99E4563-ADD3-3568-904F-61E8F24FE359}"/>
              </a:ext>
            </a:extLst>
          </p:cNvPr>
          <p:cNvSpPr/>
          <p:nvPr/>
        </p:nvSpPr>
        <p:spPr>
          <a:xfrm rot="204856">
            <a:off x="9087515" y="4566208"/>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F61622A-6708-998A-FB2B-3B77F1FD9C39}"/>
              </a:ext>
            </a:extLst>
          </p:cNvPr>
          <p:cNvSpPr/>
          <p:nvPr/>
        </p:nvSpPr>
        <p:spPr>
          <a:xfrm rot="204856">
            <a:off x="8344565" y="5013883"/>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ED81D93-9ECB-76FE-55D0-0FB4540251ED}"/>
              </a:ext>
            </a:extLst>
          </p:cNvPr>
          <p:cNvSpPr/>
          <p:nvPr/>
        </p:nvSpPr>
        <p:spPr>
          <a:xfrm rot="204856">
            <a:off x="9077991" y="5080558"/>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30A06AE-AEAF-3353-988A-EB49676CD850}"/>
              </a:ext>
            </a:extLst>
          </p:cNvPr>
          <p:cNvSpPr/>
          <p:nvPr/>
        </p:nvSpPr>
        <p:spPr>
          <a:xfrm rot="204856">
            <a:off x="8315989" y="5547282"/>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769F507-DCF2-70A2-EBE0-6EFEE88257EC}"/>
              </a:ext>
            </a:extLst>
          </p:cNvPr>
          <p:cNvSpPr/>
          <p:nvPr/>
        </p:nvSpPr>
        <p:spPr>
          <a:xfrm rot="204856">
            <a:off x="9049415" y="5613957"/>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3509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Displays ( end caps ) </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4401205"/>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End caps are usually at the end of the category and the most visible display units in a retail environment in most retail outlets you will find all category ends having an end cap which then becomes a complete aisle walk as seen in the picture these are reserved for key promotions which are in a calendarized format driven by the retailer  </a:t>
            </a:r>
          </a:p>
          <a:p>
            <a:endParaRPr lang="en-GB" sz="1000" dirty="0"/>
          </a:p>
          <a:p>
            <a:r>
              <a:rPr lang="en-GB" sz="1000" b="1" dirty="0"/>
              <a:t>Mechanics </a:t>
            </a:r>
            <a:r>
              <a:rPr lang="en-GB" sz="1000" dirty="0"/>
              <a:t> </a:t>
            </a:r>
          </a:p>
          <a:p>
            <a:endParaRPr lang="en-GB" sz="1000" dirty="0"/>
          </a:p>
          <a:p>
            <a:r>
              <a:rPr lang="en-GB" sz="1000" dirty="0"/>
              <a:t>endcaps are usually given out for periodic timeframes between a week to a fortnight , endcaps are best tied in with your trade marketing promotional calendar and the store theme , end caps may contain your promoted product along with promotional communication material and also a promoter who can talk to end users , in exceptional circumstances you may have your own end cap design replace the store in gap for a fixed duration </a:t>
            </a:r>
          </a:p>
          <a:p>
            <a:pPr lvl="1"/>
            <a:endParaRPr lang="en-GB" sz="1000" dirty="0"/>
          </a:p>
          <a:p>
            <a:r>
              <a:rPr lang="en-GB" sz="1000" b="1" dirty="0"/>
              <a:t>Where used </a:t>
            </a:r>
          </a:p>
          <a:p>
            <a:r>
              <a:rPr lang="en-GB" sz="1000" dirty="0"/>
              <a:t>End cap placements are fixed in nature by the retailer and highly visible in any retail format</a:t>
            </a:r>
          </a:p>
          <a:p>
            <a:pPr marL="171450" indent="-171450">
              <a:buFont typeface="Arial" panose="020B0604020202020204" pitchFamily="34" charset="0"/>
              <a:buChar char="•"/>
            </a:pPr>
            <a:endParaRPr lang="en-GB" sz="1000" dirty="0"/>
          </a:p>
          <a:p>
            <a:r>
              <a:rPr lang="en-GB" sz="1000" b="1" dirty="0"/>
              <a:t>Material </a:t>
            </a:r>
          </a:p>
          <a:p>
            <a:r>
              <a:rPr lang="en-GB" sz="1000" dirty="0"/>
              <a:t>usually designed in mild steel or aluminium format they belong to the store </a:t>
            </a:r>
          </a:p>
          <a:p>
            <a:pPr marL="171450" indent="-171450">
              <a:buFont typeface="Arial" panose="020B0604020202020204" pitchFamily="34" charset="0"/>
              <a:buChar char="•"/>
            </a:pPr>
            <a:endParaRPr lang="en-GB" sz="1000" dirty="0"/>
          </a:p>
          <a:p>
            <a:r>
              <a:rPr lang="en-GB" sz="1000" b="1" dirty="0"/>
              <a:t>Benefits</a:t>
            </a:r>
          </a:p>
          <a:p>
            <a:r>
              <a:rPr lang="en-GB" sz="1000" dirty="0"/>
              <a:t>highly visible and accommodates a good level of stock thereby creating your branding and visibility awareness </a:t>
            </a:r>
          </a:p>
          <a:p>
            <a:endParaRPr lang="en-GB" sz="1000" dirty="0"/>
          </a:p>
          <a:p>
            <a:endParaRPr lang="en-GB" sz="1000" dirty="0"/>
          </a:p>
          <a:p>
            <a:endParaRPr lang="en-GB" sz="1000" dirty="0"/>
          </a:p>
        </p:txBody>
      </p:sp>
      <p:pic>
        <p:nvPicPr>
          <p:cNvPr id="21" name="Picture 14" descr="Photograph of shelves with promotions">
            <a:extLst>
              <a:ext uri="{FF2B5EF4-FFF2-40B4-BE49-F238E27FC236}">
                <a16:creationId xmlns:a16="http://schemas.microsoft.com/office/drawing/2014/main" id="{AC3E4FB8-6E1E-7E49-14F6-FA1455BB53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700985" y="1020060"/>
            <a:ext cx="4413510" cy="29423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Empty retail shelves">
            <a:extLst>
              <a:ext uri="{FF2B5EF4-FFF2-40B4-BE49-F238E27FC236}">
                <a16:creationId xmlns:a16="http://schemas.microsoft.com/office/drawing/2014/main" id="{D1A293FA-BC9D-39DC-CC70-9EDEFA7C77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149" r="30530"/>
          <a:stretch/>
        </p:blipFill>
        <p:spPr bwMode="auto">
          <a:xfrm>
            <a:off x="10086975" y="3997260"/>
            <a:ext cx="1752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291974-559B-901D-0FC1-CFE62AC53671}"/>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5681662" y="4162424"/>
            <a:ext cx="4167188" cy="2333625"/>
          </a:xfrm>
          <a:prstGeom prst="rect">
            <a:avLst/>
          </a:prstGeom>
        </p:spPr>
      </p:pic>
      <p:sp>
        <p:nvSpPr>
          <p:cNvPr id="2" name="TextBox 1">
            <a:extLst>
              <a:ext uri="{FF2B5EF4-FFF2-40B4-BE49-F238E27FC236}">
                <a16:creationId xmlns:a16="http://schemas.microsoft.com/office/drawing/2014/main" id="{8E15C85F-CB34-F55B-3A3F-CD9B50E6E8CF}"/>
              </a:ext>
            </a:extLst>
          </p:cNvPr>
          <p:cNvSpPr txBox="1"/>
          <p:nvPr/>
        </p:nvSpPr>
        <p:spPr>
          <a:xfrm rot="19952448">
            <a:off x="7700284" y="3504906"/>
            <a:ext cx="4101294" cy="461665"/>
          </a:xfrm>
          <a:prstGeom prst="rect">
            <a:avLst/>
          </a:prstGeom>
          <a:noFill/>
        </p:spPr>
        <p:txBody>
          <a:bodyPr wrap="square" rtlCol="0">
            <a:spAutoFit/>
          </a:bodyPr>
          <a:lstStyle/>
          <a:p>
            <a:pPr algn="ctr"/>
            <a:r>
              <a:rPr lang="en-GB" sz="2400" dirty="0">
                <a:solidFill>
                  <a:srgbClr val="FF0000"/>
                </a:solidFill>
              </a:rPr>
              <a:t>Displays  </a:t>
            </a:r>
          </a:p>
        </p:txBody>
      </p:sp>
    </p:spTree>
    <p:extLst>
      <p:ext uri="{BB962C8B-B14F-4D97-AF65-F5344CB8AC3E}">
        <p14:creationId xmlns:p14="http://schemas.microsoft.com/office/powerpoint/2010/main" val="35829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Outdoor hoardings </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4555093"/>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Outdoor units are extremely highly visible hoardings placed at strategic street and road intersections , they are usually visible from hundreds of metres to a kilometre large in dimensions and visible 24 hours due to the lighting and are fairly expensive to rent .</a:t>
            </a:r>
          </a:p>
          <a:p>
            <a:r>
              <a:rPr lang="en-GB" sz="1000" dirty="0"/>
              <a:t> </a:t>
            </a:r>
          </a:p>
          <a:p>
            <a:r>
              <a:rPr lang="en-GB" sz="1000" b="1" dirty="0"/>
              <a:t>Mechanics </a:t>
            </a:r>
            <a:r>
              <a:rPr lang="en-GB" sz="1000" dirty="0"/>
              <a:t> </a:t>
            </a:r>
          </a:p>
          <a:p>
            <a:endParaRPr lang="en-GB" sz="1000" dirty="0"/>
          </a:p>
          <a:p>
            <a:r>
              <a:rPr lang="en-GB" sz="1000" dirty="0"/>
              <a:t>Outdoor units are either the primary responsibility off brand marketing or in some cases trade marketing , rented for normally a year you can change your branding and messaging as per local requirement and local regulations ,  while the hoarding is fixed to a location the possibilities of the branding being changed and rented to multiple brand owners makes it highly attractive.  </a:t>
            </a:r>
          </a:p>
          <a:p>
            <a:pPr lvl="1"/>
            <a:endParaRPr lang="en-GB" sz="1000" dirty="0"/>
          </a:p>
          <a:p>
            <a:r>
              <a:rPr lang="en-GB" sz="1000" b="1" dirty="0"/>
              <a:t>Where used </a:t>
            </a:r>
          </a:p>
          <a:p>
            <a:endParaRPr lang="en-GB" sz="1000" dirty="0"/>
          </a:p>
          <a:p>
            <a:r>
              <a:rPr lang="en-GB" sz="1000" dirty="0"/>
              <a:t>Placed on high traffic roads and junctions highly visible from a distance.</a:t>
            </a:r>
          </a:p>
          <a:p>
            <a:pPr marL="171450" indent="-171450">
              <a:buFont typeface="Arial" panose="020B0604020202020204" pitchFamily="34" charset="0"/>
              <a:buChar char="•"/>
            </a:pPr>
            <a:endParaRPr lang="en-GB" sz="1000" dirty="0"/>
          </a:p>
          <a:p>
            <a:r>
              <a:rPr lang="en-GB" sz="1000" b="1" dirty="0"/>
              <a:t>Material </a:t>
            </a:r>
          </a:p>
          <a:p>
            <a:endParaRPr lang="en-GB" sz="1000" dirty="0"/>
          </a:p>
          <a:p>
            <a:r>
              <a:rPr lang="en-GB" sz="1000" dirty="0"/>
              <a:t>Steel frame long with supplied lighting. </a:t>
            </a:r>
          </a:p>
          <a:p>
            <a:pPr marL="171450" indent="-171450">
              <a:buFont typeface="Arial" panose="020B0604020202020204" pitchFamily="34" charset="0"/>
              <a:buChar char="•"/>
            </a:pPr>
            <a:endParaRPr lang="en-GB" sz="1000" dirty="0"/>
          </a:p>
          <a:p>
            <a:r>
              <a:rPr lang="en-GB" sz="1000" b="1" dirty="0"/>
              <a:t>Benefits</a:t>
            </a:r>
          </a:p>
          <a:p>
            <a:r>
              <a:rPr lang="en-GB" sz="1000" dirty="0"/>
              <a:t>highly visible from a distance , Brand owners who are creative usually make the best long lasting impressions. </a:t>
            </a:r>
          </a:p>
          <a:p>
            <a:endParaRPr lang="en-GB" sz="1000" dirty="0"/>
          </a:p>
          <a:p>
            <a:endParaRPr lang="en-GB" sz="1000" dirty="0"/>
          </a:p>
          <a:p>
            <a:endParaRPr lang="en-GB" sz="1000" dirty="0"/>
          </a:p>
        </p:txBody>
      </p:sp>
      <p:pic>
        <p:nvPicPr>
          <p:cNvPr id="8" name="Picture 2" descr="Billboard. Different advertising mockup, blank signage empty construction, outdoor street billboards display vector isolated realistic set">
            <a:extLst>
              <a:ext uri="{FF2B5EF4-FFF2-40B4-BE49-F238E27FC236}">
                <a16:creationId xmlns:a16="http://schemas.microsoft.com/office/drawing/2014/main" id="{56653C7A-0D19-ACA1-9FB4-FF92C530C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941" y="879094"/>
            <a:ext cx="4710684" cy="3140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illboard on night city background side">
            <a:extLst>
              <a:ext uri="{FF2B5EF4-FFF2-40B4-BE49-F238E27FC236}">
                <a16:creationId xmlns:a16="http://schemas.microsoft.com/office/drawing/2014/main" id="{6F67C49C-D881-3CB7-E0B2-4490EC71920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09001" y="4154043"/>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15C85F-CB34-F55B-3A3F-CD9B50E6E8CF}"/>
              </a:ext>
            </a:extLst>
          </p:cNvPr>
          <p:cNvSpPr txBox="1"/>
          <p:nvPr/>
        </p:nvSpPr>
        <p:spPr>
          <a:xfrm rot="19952448">
            <a:off x="6081034" y="4143082"/>
            <a:ext cx="4101294" cy="461665"/>
          </a:xfrm>
          <a:prstGeom prst="rect">
            <a:avLst/>
          </a:prstGeom>
          <a:noFill/>
        </p:spPr>
        <p:txBody>
          <a:bodyPr wrap="square" rtlCol="0">
            <a:spAutoFit/>
          </a:bodyPr>
          <a:lstStyle/>
          <a:p>
            <a:pPr algn="ctr"/>
            <a:r>
              <a:rPr lang="en-GB" sz="2400" u="sng" dirty="0">
                <a:solidFill>
                  <a:srgbClr val="FF0000"/>
                </a:solidFill>
              </a:rPr>
              <a:t>Outdoor branding </a:t>
            </a:r>
            <a:endParaRPr lang="en-GB" sz="2400" dirty="0">
              <a:solidFill>
                <a:srgbClr val="FF0000"/>
              </a:solidFill>
            </a:endParaRPr>
          </a:p>
        </p:txBody>
      </p:sp>
    </p:spTree>
    <p:extLst>
      <p:ext uri="{BB962C8B-B14F-4D97-AF65-F5344CB8AC3E}">
        <p14:creationId xmlns:p14="http://schemas.microsoft.com/office/powerpoint/2010/main" val="143209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Blank white exhibition stand 3x3 sections vector template.">
            <a:extLst>
              <a:ext uri="{FF2B5EF4-FFF2-40B4-BE49-F238E27FC236}">
                <a16:creationId xmlns:a16="http://schemas.microsoft.com/office/drawing/2014/main" id="{92137DE3-2C59-8214-63E6-BED80BB11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188" y="1258970"/>
            <a:ext cx="27432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air Trade Booth, or Kiosk. stand design in exhibition">
            <a:extLst>
              <a:ext uri="{FF2B5EF4-FFF2-40B4-BE49-F238E27FC236}">
                <a16:creationId xmlns:a16="http://schemas.microsoft.com/office/drawing/2014/main" id="{AEB77B4A-7186-AEBD-738C-AB9871BEA09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70717" y="3550076"/>
            <a:ext cx="3810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Exhibitions</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768421" y="1539732"/>
            <a:ext cx="5391150" cy="4247317"/>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Exhibitions are strategic in nature for brand owners as they depend on these consistently year after year trademark it is target exhibitions which match their business. Exhibitions offer potential customers for looking for solutions similar to our product range .</a:t>
            </a:r>
          </a:p>
          <a:p>
            <a:r>
              <a:rPr lang="en-GB" sz="1000" dirty="0"/>
              <a:t> </a:t>
            </a:r>
          </a:p>
          <a:p>
            <a:r>
              <a:rPr lang="en-GB" sz="1000" b="1" dirty="0"/>
              <a:t>Mechanics </a:t>
            </a:r>
            <a:r>
              <a:rPr lang="en-GB" sz="1000" dirty="0"/>
              <a:t> </a:t>
            </a:r>
          </a:p>
          <a:p>
            <a:endParaRPr lang="en-GB" sz="1000" dirty="0"/>
          </a:p>
          <a:p>
            <a:r>
              <a:rPr lang="en-GB" sz="1000" dirty="0"/>
              <a:t>exhibition stands coming a variety of sizes based on square meterage exhibition owners offer their standard fixtures and brand owners sometimes design their own exhibition stand Uniqueness and branding aesthetics , in the image on right the top image is a standard exhibition fixture , while the one at bottom is a customized unit  </a:t>
            </a:r>
          </a:p>
          <a:p>
            <a:pPr lvl="1"/>
            <a:endParaRPr lang="en-GB" sz="1000" dirty="0"/>
          </a:p>
          <a:p>
            <a:r>
              <a:rPr lang="en-GB" sz="1000" b="1" dirty="0"/>
              <a:t>Where used </a:t>
            </a:r>
          </a:p>
          <a:p>
            <a:endParaRPr lang="en-GB" sz="1000" dirty="0"/>
          </a:p>
          <a:p>
            <a:r>
              <a:rPr lang="en-GB" sz="1000" dirty="0"/>
              <a:t>Most countries and cities have a standardised schedule off exhibitions across a range all industries this offers trade marketers the capability to plan ahead and utilise Synergies  .</a:t>
            </a:r>
          </a:p>
          <a:p>
            <a:pPr marL="171450" indent="-171450">
              <a:buFont typeface="Arial" panose="020B0604020202020204" pitchFamily="34" charset="0"/>
              <a:buChar char="•"/>
            </a:pPr>
            <a:endParaRPr lang="en-GB" sz="1000" dirty="0"/>
          </a:p>
          <a:p>
            <a:r>
              <a:rPr lang="en-GB" sz="1000" b="1" dirty="0"/>
              <a:t>Material </a:t>
            </a:r>
          </a:p>
          <a:p>
            <a:endParaRPr lang="en-GB" sz="1000" dirty="0"/>
          </a:p>
          <a:p>
            <a:r>
              <a:rPr lang="en-GB" sz="1000" dirty="0"/>
              <a:t>Wood metal MDF and acrylic are commonly used in exhibition stands . </a:t>
            </a:r>
          </a:p>
          <a:p>
            <a:pPr marL="171450" indent="-171450">
              <a:buFont typeface="Arial" panose="020B0604020202020204" pitchFamily="34" charset="0"/>
              <a:buChar char="•"/>
            </a:pPr>
            <a:endParaRPr lang="en-GB" sz="1000" dirty="0"/>
          </a:p>
          <a:p>
            <a:r>
              <a:rPr lang="en-GB" sz="1000" b="1" dirty="0"/>
              <a:t>Benefits</a:t>
            </a:r>
          </a:p>
          <a:p>
            <a:endParaRPr lang="en-GB" sz="1000" dirty="0"/>
          </a:p>
          <a:p>
            <a:r>
              <a:rPr lang="en-GB" sz="1000" dirty="0"/>
              <a:t>standardised themes across a variety of industries I love you to target customers with a greater degree of precision and build a database for post exhibition communication </a:t>
            </a:r>
          </a:p>
          <a:p>
            <a:endParaRPr lang="en-GB" sz="1000" dirty="0"/>
          </a:p>
        </p:txBody>
      </p:sp>
      <p:sp>
        <p:nvSpPr>
          <p:cNvPr id="2" name="TextBox 1">
            <a:extLst>
              <a:ext uri="{FF2B5EF4-FFF2-40B4-BE49-F238E27FC236}">
                <a16:creationId xmlns:a16="http://schemas.microsoft.com/office/drawing/2014/main" id="{8E15C85F-CB34-F55B-3A3F-CD9B50E6E8CF}"/>
              </a:ext>
            </a:extLst>
          </p:cNvPr>
          <p:cNvSpPr txBox="1"/>
          <p:nvPr/>
        </p:nvSpPr>
        <p:spPr>
          <a:xfrm rot="19952448">
            <a:off x="6138183" y="3095332"/>
            <a:ext cx="4101294" cy="461665"/>
          </a:xfrm>
          <a:prstGeom prst="rect">
            <a:avLst/>
          </a:prstGeom>
          <a:noFill/>
        </p:spPr>
        <p:txBody>
          <a:bodyPr wrap="square" rtlCol="0">
            <a:spAutoFit/>
          </a:bodyPr>
          <a:lstStyle/>
          <a:p>
            <a:pPr algn="ctr"/>
            <a:r>
              <a:rPr lang="en-GB" sz="2400" u="sng" dirty="0">
                <a:solidFill>
                  <a:srgbClr val="FF0000"/>
                </a:solidFill>
              </a:rPr>
              <a:t>Exhibitions </a:t>
            </a:r>
            <a:endParaRPr lang="en-GB" sz="2400" dirty="0">
              <a:solidFill>
                <a:srgbClr val="FF0000"/>
              </a:solidFill>
            </a:endParaRPr>
          </a:p>
        </p:txBody>
      </p:sp>
    </p:spTree>
    <p:extLst>
      <p:ext uri="{BB962C8B-B14F-4D97-AF65-F5344CB8AC3E}">
        <p14:creationId xmlns:p14="http://schemas.microsoft.com/office/powerpoint/2010/main" val="203342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Omo - Pack of 2 Liquid Laundry Detergent Sensitive Skin 2L">
            <a:extLst>
              <a:ext uri="{FF2B5EF4-FFF2-40B4-BE49-F238E27FC236}">
                <a16:creationId xmlns:a16="http://schemas.microsoft.com/office/drawing/2014/main" id="{B32F0B62-DD80-7BFA-3ABA-7AC8F57561C3}"/>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620125" y="1609724"/>
            <a:ext cx="2886075" cy="28860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Consumer promotions .</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323975"/>
            <a:ext cx="5391150" cy="4401205"/>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Consumer promotions I usually done and very tactical manner based on a strategy the strategy could be very wide and long term whilst the consumer promotions tend to be narrower short term and focused on gaining knew consumers and driving revenue streams .</a:t>
            </a:r>
          </a:p>
          <a:p>
            <a:r>
              <a:rPr lang="en-GB" sz="1000" dirty="0"/>
              <a:t> </a:t>
            </a:r>
          </a:p>
          <a:p>
            <a:r>
              <a:rPr lang="en-GB" sz="1000" b="1" dirty="0"/>
              <a:t>Mechanics </a:t>
            </a:r>
            <a:r>
              <a:rPr lang="en-GB" sz="1000" dirty="0"/>
              <a:t> </a:t>
            </a:r>
          </a:p>
          <a:p>
            <a:pPr lvl="1"/>
            <a:endParaRPr lang="en-GB" sz="1000" dirty="0"/>
          </a:p>
          <a:p>
            <a:r>
              <a:rPr lang="en-GB" sz="1000" dirty="0"/>
              <a:t>Let's compare the different types of consumer promotions Sean it right </a:t>
            </a:r>
          </a:p>
          <a:p>
            <a:endParaRPr lang="en-GB" sz="1000" dirty="0"/>
          </a:p>
          <a:p>
            <a:pPr marL="171450" indent="-171450">
              <a:buFont typeface="Arial" panose="020B0604020202020204" pitchFamily="34" charset="0"/>
              <a:buChar char="•"/>
            </a:pPr>
            <a:r>
              <a:rPr lang="en-GB" sz="1000" dirty="0"/>
              <a:t>The shampoo is clearly communicated with a 20% off </a:t>
            </a:r>
          </a:p>
          <a:p>
            <a:pPr marL="171450" indent="-171450">
              <a:buFont typeface="Arial" panose="020B0604020202020204" pitchFamily="34" charset="0"/>
              <a:buChar char="•"/>
            </a:pPr>
            <a:r>
              <a:rPr lang="en-GB" sz="1000" dirty="0"/>
              <a:t>The liquid detergent offers two packs of four kilogrammes for a special price </a:t>
            </a:r>
          </a:p>
          <a:p>
            <a:pPr marL="171450" indent="-171450">
              <a:buFont typeface="Arial" panose="020B0604020202020204" pitchFamily="34" charset="0"/>
              <a:buChar char="•"/>
            </a:pPr>
            <a:r>
              <a:rPr lang="en-GB" sz="1000" dirty="0"/>
              <a:t>The lubricant cleaner his position as a value pack which means price for three packs </a:t>
            </a:r>
          </a:p>
          <a:p>
            <a:endParaRPr lang="en-GB" sz="1000" dirty="0"/>
          </a:p>
          <a:p>
            <a:r>
              <a:rPr lang="en-GB" sz="1000" b="1" dirty="0"/>
              <a:t>Where used </a:t>
            </a:r>
          </a:p>
          <a:p>
            <a:endParaRPr lang="en-GB" sz="1000" dirty="0"/>
          </a:p>
          <a:p>
            <a:r>
              <a:rPr lang="en-GB" sz="1000" dirty="0"/>
              <a:t>consumer promotions are generally used in conjunction with a retail environment and a broadcast announcing the promotion for a fixed term </a:t>
            </a:r>
          </a:p>
          <a:p>
            <a:endParaRPr lang="en-GB" sz="1000" dirty="0"/>
          </a:p>
          <a:p>
            <a:r>
              <a:rPr lang="en-GB" sz="1000" b="1" dirty="0"/>
              <a:t>Material </a:t>
            </a:r>
          </a:p>
          <a:p>
            <a:endParaRPr lang="en-GB" sz="1000" dirty="0"/>
          </a:p>
          <a:p>
            <a:r>
              <a:rPr lang="en-GB" sz="1000" dirty="0"/>
              <a:t>Usually paper coupon or a sticker announcing the promotional details stuck on the product </a:t>
            </a:r>
          </a:p>
          <a:p>
            <a:pPr marL="171450" indent="-171450">
              <a:buFont typeface="Arial" panose="020B0604020202020204" pitchFamily="34" charset="0"/>
              <a:buChar char="•"/>
            </a:pPr>
            <a:endParaRPr lang="en-GB" sz="1000" dirty="0"/>
          </a:p>
          <a:p>
            <a:r>
              <a:rPr lang="en-GB" sz="1000" b="1" dirty="0"/>
              <a:t>Benefits</a:t>
            </a:r>
          </a:p>
          <a:p>
            <a:endParaRPr lang="en-GB" sz="1000" dirty="0"/>
          </a:p>
          <a:p>
            <a:r>
              <a:rPr lang="en-GB" sz="1000" dirty="0"/>
              <a:t>While the offers a clear in some cases different manufacturers have different motivations for their products across channels accordingly consumers may need to look at the regular price in the offer price to decide what benefit they're getting .</a:t>
            </a:r>
          </a:p>
        </p:txBody>
      </p:sp>
      <p:grpSp>
        <p:nvGrpSpPr>
          <p:cNvPr id="4" name="Group 3">
            <a:extLst>
              <a:ext uri="{FF2B5EF4-FFF2-40B4-BE49-F238E27FC236}">
                <a16:creationId xmlns:a16="http://schemas.microsoft.com/office/drawing/2014/main" id="{9EB0364A-FAB3-117C-2702-42B091B56CDB}"/>
              </a:ext>
            </a:extLst>
          </p:cNvPr>
          <p:cNvGrpSpPr/>
          <p:nvPr/>
        </p:nvGrpSpPr>
        <p:grpSpPr>
          <a:xfrm>
            <a:off x="6534149" y="1485899"/>
            <a:ext cx="1504951" cy="2153641"/>
            <a:chOff x="6686549" y="1914524"/>
            <a:chExt cx="2085976" cy="2972792"/>
          </a:xfrm>
        </p:grpSpPr>
        <p:pic>
          <p:nvPicPr>
            <p:cNvPr id="10" name="Picture 2">
              <a:extLst>
                <a:ext uri="{FF2B5EF4-FFF2-40B4-BE49-F238E27FC236}">
                  <a16:creationId xmlns:a16="http://schemas.microsoft.com/office/drawing/2014/main" id="{72DF9954-5FAB-676D-DFA5-29663F54402A}"/>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33334" t="2360" r="33333" b="2499"/>
            <a:stretch/>
          </p:blipFill>
          <p:spPr bwMode="auto">
            <a:xfrm>
              <a:off x="7734299" y="1914524"/>
              <a:ext cx="1038225" cy="296326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FFF49A0A-56FB-5AFF-3FB8-808575C649F4}"/>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33334" t="2360" r="33333" b="2499"/>
            <a:stretch/>
          </p:blipFill>
          <p:spPr bwMode="auto">
            <a:xfrm>
              <a:off x="6686549" y="1924049"/>
              <a:ext cx="1038225" cy="29632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4935F1-8A53-77AA-38A7-AA349B0F9633}"/>
                </a:ext>
              </a:extLst>
            </p:cNvPr>
            <p:cNvSpPr/>
            <p:nvPr/>
          </p:nvSpPr>
          <p:spPr>
            <a:xfrm>
              <a:off x="6686550" y="3400425"/>
              <a:ext cx="2085975" cy="2762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20 % off </a:t>
              </a:r>
            </a:p>
          </p:txBody>
        </p:sp>
      </p:grpSp>
      <p:sp>
        <p:nvSpPr>
          <p:cNvPr id="2" name="TextBox 1">
            <a:extLst>
              <a:ext uri="{FF2B5EF4-FFF2-40B4-BE49-F238E27FC236}">
                <a16:creationId xmlns:a16="http://schemas.microsoft.com/office/drawing/2014/main" id="{8E15C85F-CB34-F55B-3A3F-CD9B50E6E8CF}"/>
              </a:ext>
            </a:extLst>
          </p:cNvPr>
          <p:cNvSpPr txBox="1"/>
          <p:nvPr/>
        </p:nvSpPr>
        <p:spPr>
          <a:xfrm rot="19952448">
            <a:off x="5738133" y="2971506"/>
            <a:ext cx="4101294" cy="461665"/>
          </a:xfrm>
          <a:prstGeom prst="rect">
            <a:avLst/>
          </a:prstGeom>
          <a:noFill/>
        </p:spPr>
        <p:txBody>
          <a:bodyPr wrap="square" rtlCol="0">
            <a:spAutoFit/>
          </a:bodyPr>
          <a:lstStyle/>
          <a:p>
            <a:pPr algn="ctr"/>
            <a:r>
              <a:rPr lang="en-GB" sz="2400" u="sng" dirty="0">
                <a:solidFill>
                  <a:srgbClr val="FF0000"/>
                </a:solidFill>
              </a:rPr>
              <a:t>Consumer Promotions  </a:t>
            </a:r>
            <a:endParaRPr lang="en-GB" sz="2400" dirty="0">
              <a:solidFill>
                <a:srgbClr val="FF0000"/>
              </a:solidFill>
            </a:endParaRPr>
          </a:p>
        </p:txBody>
      </p:sp>
      <p:pic>
        <p:nvPicPr>
          <p:cNvPr id="6" name="Picture 5">
            <a:extLst>
              <a:ext uri="{FF2B5EF4-FFF2-40B4-BE49-F238E27FC236}">
                <a16:creationId xmlns:a16="http://schemas.microsoft.com/office/drawing/2014/main" id="{A895FD13-0D99-FCE8-41D0-20650B264E6D}"/>
              </a:ext>
            </a:extLst>
          </p:cNvPr>
          <p:cNvPicPr>
            <a:picLocks noChangeAspect="1"/>
          </p:cNvPicPr>
          <p:nvPr/>
        </p:nvPicPr>
        <p:blipFill rotWithShape="1">
          <a:blip r:embed="rId5">
            <a:grayscl/>
          </a:blip>
          <a:srcRect l="26876" t="21944" r="59921" b="43889"/>
          <a:stretch/>
        </p:blipFill>
        <p:spPr>
          <a:xfrm>
            <a:off x="7086600" y="3933825"/>
            <a:ext cx="1609725" cy="2343150"/>
          </a:xfrm>
          <a:prstGeom prst="rect">
            <a:avLst/>
          </a:prstGeom>
        </p:spPr>
      </p:pic>
    </p:spTree>
    <p:extLst>
      <p:ext uri="{BB962C8B-B14F-4D97-AF65-F5344CB8AC3E}">
        <p14:creationId xmlns:p14="http://schemas.microsoft.com/office/powerpoint/2010/main" val="36912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7033EBE-D927-7B5D-13AA-6B1358DFE115}"/>
              </a:ext>
            </a:extLst>
          </p:cNvPr>
          <p:cNvGrpSpPr/>
          <p:nvPr/>
        </p:nvGrpSpPr>
        <p:grpSpPr>
          <a:xfrm>
            <a:off x="381000" y="981075"/>
            <a:ext cx="5391150" cy="5632311"/>
            <a:chOff x="419100" y="1323975"/>
            <a:chExt cx="5391150" cy="5632311"/>
          </a:xfrm>
        </p:grpSpPr>
        <p:sp>
          <p:nvSpPr>
            <p:cNvPr id="8" name="TextBox 7">
              <a:extLst>
                <a:ext uri="{FF2B5EF4-FFF2-40B4-BE49-F238E27FC236}">
                  <a16:creationId xmlns:a16="http://schemas.microsoft.com/office/drawing/2014/main" id="{ADB41B5D-7DEE-11EA-CA6F-E0D90D57B4DB}"/>
                </a:ext>
              </a:extLst>
            </p:cNvPr>
            <p:cNvSpPr txBox="1"/>
            <p:nvPr/>
          </p:nvSpPr>
          <p:spPr>
            <a:xfrm>
              <a:off x="419100" y="1323975"/>
              <a:ext cx="5391150" cy="5632311"/>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Price promotions come in two types basically 1 his when manufacturer sells to the trade and offer a discounted price over the normal regular price 2 when the manufacturer decides within the channel to reduce the retail price by a certain discount offering it to the end consumer or the shopper there may be many more variations but in general these are the two major elements of price promotions .</a:t>
              </a:r>
            </a:p>
            <a:p>
              <a:r>
                <a:rPr lang="en-GB" sz="1000" dirty="0"/>
                <a:t> </a:t>
              </a:r>
            </a:p>
            <a:p>
              <a:r>
                <a:rPr lang="en-GB" sz="1000" b="1" dirty="0"/>
                <a:t>Mechanics </a:t>
              </a:r>
              <a:r>
                <a:rPr lang="en-GB" sz="1000" dirty="0"/>
                <a:t> </a:t>
              </a:r>
            </a:p>
            <a:p>
              <a:pPr lvl="1"/>
              <a:endParaRPr lang="en-GB" sz="1000" dirty="0"/>
            </a:p>
            <a:p>
              <a:endParaRPr lang="en-GB" sz="1000" b="1" dirty="0"/>
            </a:p>
            <a:p>
              <a:endParaRPr lang="en-GB" sz="1000" b="1" dirty="0"/>
            </a:p>
            <a:p>
              <a:endParaRPr lang="en-GB" sz="1000" b="1" dirty="0"/>
            </a:p>
            <a:p>
              <a:endParaRPr lang="en-GB" sz="1000" b="1" dirty="0"/>
            </a:p>
            <a:p>
              <a:endParaRPr lang="en-GB" sz="1000" b="1" dirty="0"/>
            </a:p>
            <a:p>
              <a:endParaRPr lang="en-GB" sz="1000" b="1" dirty="0"/>
            </a:p>
            <a:p>
              <a:endParaRPr lang="en-GB" sz="1000" b="1" dirty="0"/>
            </a:p>
            <a:p>
              <a:endParaRPr lang="en-GB" sz="1000" b="1" dirty="0"/>
            </a:p>
            <a:p>
              <a:endParaRPr lang="en-GB" sz="1000" b="1" dirty="0"/>
            </a:p>
            <a:p>
              <a:endParaRPr lang="en-GB" sz="1000" b="1" dirty="0"/>
            </a:p>
            <a:p>
              <a:r>
                <a:rPr lang="en-GB" sz="1000" b="1" dirty="0"/>
                <a:t>Where used </a:t>
              </a:r>
            </a:p>
            <a:p>
              <a:endParaRPr lang="en-GB" sz="1000" dirty="0"/>
            </a:p>
            <a:p>
              <a:r>
                <a:rPr lang="en-GB" sz="1000" dirty="0"/>
                <a:t>These consumer promotions are used effectively when control by trade marketing and brand marketing utilising margins as the key 2 deliver a lower price to the consumer in some cases the manufacturer may preserve the channel margin and deliver a lower price to the consumer Utilising his promotion budgets.</a:t>
              </a:r>
            </a:p>
            <a:p>
              <a:endParaRPr lang="en-GB" sz="1000" dirty="0"/>
            </a:p>
            <a:p>
              <a:r>
                <a:rPr lang="en-GB" sz="1000" b="1" dirty="0"/>
                <a:t>Material </a:t>
              </a:r>
            </a:p>
            <a:p>
              <a:endParaRPr lang="en-GB" sz="1000" dirty="0"/>
            </a:p>
            <a:p>
              <a:r>
                <a:rPr lang="en-GB" sz="1000" dirty="0"/>
                <a:t>While the material is merely communication sticker on the package or leaflet or coupon the detail and process needs to be carefully mapped out to manage all parties are compensated in time and accurately </a:t>
              </a:r>
            </a:p>
            <a:p>
              <a:r>
                <a:rPr lang="en-GB" sz="1000" b="1" dirty="0"/>
                <a:t>Benefits</a:t>
              </a:r>
            </a:p>
            <a:p>
              <a:endParaRPr lang="en-GB" sz="1000" dirty="0"/>
            </a:p>
            <a:p>
              <a:r>
                <a:rPr lang="en-GB" sz="1000" dirty="0"/>
                <a:t>Lower price to consumers reinforcing their loyalty to the brand </a:t>
              </a:r>
            </a:p>
            <a:p>
              <a:endParaRPr lang="en-GB" sz="1000" dirty="0"/>
            </a:p>
          </p:txBody>
        </p:sp>
        <p:pic>
          <p:nvPicPr>
            <p:cNvPr id="11" name="Picture 10">
              <a:extLst>
                <a:ext uri="{FF2B5EF4-FFF2-40B4-BE49-F238E27FC236}">
                  <a16:creationId xmlns:a16="http://schemas.microsoft.com/office/drawing/2014/main" id="{C2242924-457D-0A88-34AC-80755EDE26FE}"/>
                </a:ext>
              </a:extLst>
            </p:cNvPr>
            <p:cNvPicPr>
              <a:picLocks noChangeAspect="1"/>
            </p:cNvPicPr>
            <p:nvPr/>
          </p:nvPicPr>
          <p:blipFill>
            <a:blip r:embed="rId2"/>
            <a:stretch>
              <a:fillRect/>
            </a:stretch>
          </p:blipFill>
          <p:spPr>
            <a:xfrm>
              <a:off x="1438275" y="2686050"/>
              <a:ext cx="3905250" cy="1619250"/>
            </a:xfrm>
            <a:prstGeom prst="rect">
              <a:avLst/>
            </a:prstGeom>
          </p:spPr>
        </p:pic>
      </p:grpSp>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Price promotions </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5" name="Picture 4" descr="Retail sale tags. Cheap price flyer, best offer price and big sale pricing tag badge design isolated vector collection">
            <a:extLst>
              <a:ext uri="{FF2B5EF4-FFF2-40B4-BE49-F238E27FC236}">
                <a16:creationId xmlns:a16="http://schemas.microsoft.com/office/drawing/2014/main" id="{BD545827-C4DA-649E-3A3B-C14E35AAF2E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467600" y="337185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F7CE68D-1F35-2BF4-0890-815BC6135209}"/>
              </a:ext>
            </a:extLst>
          </p:cNvPr>
          <p:cNvPicPr>
            <a:picLocks noChangeAspect="1"/>
          </p:cNvPicPr>
          <p:nvPr/>
        </p:nvPicPr>
        <p:blipFill>
          <a:blip r:embed="rId5">
            <a:grayscl/>
          </a:blip>
          <a:stretch>
            <a:fillRect/>
          </a:stretch>
        </p:blipFill>
        <p:spPr>
          <a:xfrm>
            <a:off x="6640562" y="1994056"/>
            <a:ext cx="1789948" cy="1263493"/>
          </a:xfrm>
          <a:prstGeom prst="rect">
            <a:avLst/>
          </a:prstGeom>
        </p:spPr>
      </p:pic>
      <p:pic>
        <p:nvPicPr>
          <p:cNvPr id="7" name="Picture 6" descr="Special price symbol. Liquid shape, various colors. Sale sign. Advertising Discounts symbol. Geometric vector banner. Special price text. Gradient shape badge. Vector">
            <a:extLst>
              <a:ext uri="{FF2B5EF4-FFF2-40B4-BE49-F238E27FC236}">
                <a16:creationId xmlns:a16="http://schemas.microsoft.com/office/drawing/2014/main" id="{C1AE1DB8-809D-DFAE-56A9-C150E285992C}"/>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8335210" y="1163916"/>
            <a:ext cx="2828925" cy="228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725A1EB-61FF-9617-883D-9898DF49DB46}"/>
              </a:ext>
            </a:extLst>
          </p:cNvPr>
          <p:cNvSpPr txBox="1"/>
          <p:nvPr/>
        </p:nvSpPr>
        <p:spPr>
          <a:xfrm rot="19952448">
            <a:off x="6138183" y="3095332"/>
            <a:ext cx="4101294" cy="461665"/>
          </a:xfrm>
          <a:prstGeom prst="rect">
            <a:avLst/>
          </a:prstGeom>
          <a:noFill/>
        </p:spPr>
        <p:txBody>
          <a:bodyPr wrap="square" rtlCol="0">
            <a:spAutoFit/>
          </a:bodyPr>
          <a:lstStyle/>
          <a:p>
            <a:pPr algn="ctr"/>
            <a:r>
              <a:rPr lang="en-GB" sz="2400" u="sng" dirty="0">
                <a:solidFill>
                  <a:srgbClr val="FF0000"/>
                </a:solidFill>
              </a:rPr>
              <a:t>Price promotions </a:t>
            </a:r>
            <a:endParaRPr lang="en-GB" sz="2400" dirty="0">
              <a:solidFill>
                <a:srgbClr val="FF0000"/>
              </a:solidFill>
            </a:endParaRPr>
          </a:p>
        </p:txBody>
      </p:sp>
    </p:spTree>
    <p:extLst>
      <p:ext uri="{BB962C8B-B14F-4D97-AF65-F5344CB8AC3E}">
        <p14:creationId xmlns:p14="http://schemas.microsoft.com/office/powerpoint/2010/main" val="332067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1266" name="Picture 2" descr="Product innovation and aggressive marketing key for success post-COVID-19 –  Unilever's Lifebuoy">
            <a:extLst>
              <a:ext uri="{FF2B5EF4-FFF2-40B4-BE49-F238E27FC236}">
                <a16:creationId xmlns:a16="http://schemas.microsoft.com/office/drawing/2014/main" id="{F4912C3E-B21C-10F3-16D6-C27280C9F7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46425" y="1962150"/>
            <a:ext cx="5097849" cy="2871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8F53B7-D8BD-4EA3-763A-3E9629D73FA6}"/>
              </a:ext>
            </a:extLst>
          </p:cNvPr>
          <p:cNvSpPr txBox="1"/>
          <p:nvPr/>
        </p:nvSpPr>
        <p:spPr>
          <a:xfrm>
            <a:off x="419100" y="1323975"/>
            <a:ext cx="5391150" cy="4093428"/>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A good example of trade marketing execution is adding the product USP at the point of sale as in this example the USB may not have been fixed to the product .this makes for a great example off emphasising product benefits consumers  </a:t>
            </a:r>
          </a:p>
          <a:p>
            <a:r>
              <a:rPr lang="en-GB" sz="1000" dirty="0"/>
              <a:t> </a:t>
            </a:r>
          </a:p>
          <a:p>
            <a:r>
              <a:rPr lang="en-GB" sz="1000" b="1" dirty="0"/>
              <a:t>Mechanics </a:t>
            </a:r>
            <a:r>
              <a:rPr lang="en-GB" sz="1000" dirty="0"/>
              <a:t> </a:t>
            </a:r>
          </a:p>
          <a:p>
            <a:pPr lvl="1"/>
            <a:endParaRPr lang="en-GB" sz="1000" dirty="0"/>
          </a:p>
          <a:p>
            <a:r>
              <a:rPr lang="en-GB" sz="1000" dirty="0"/>
              <a:t>there are a variety of reasons sometimes for products to require additional communication on pack we use the same example to emphasise in this case in 99.9% German killer just 10 seconds as USP</a:t>
            </a:r>
          </a:p>
          <a:p>
            <a:endParaRPr lang="en-GB" sz="1000" dirty="0"/>
          </a:p>
          <a:p>
            <a:r>
              <a:rPr lang="en-GB" sz="1000" b="1" dirty="0"/>
              <a:t>Where used </a:t>
            </a:r>
          </a:p>
          <a:p>
            <a:endParaRPr lang="en-GB" sz="1000" dirty="0"/>
          </a:p>
          <a:p>
            <a:r>
              <a:rPr lang="en-GB" sz="1000" dirty="0"/>
              <a:t>in our example that right be focusing on the last-minute addition of the communication sticker at the point of sale </a:t>
            </a:r>
          </a:p>
          <a:p>
            <a:endParaRPr lang="en-GB" sz="1000" dirty="0"/>
          </a:p>
          <a:p>
            <a:r>
              <a:rPr lang="en-GB" sz="1000" b="1" dirty="0"/>
              <a:t>Material </a:t>
            </a:r>
          </a:p>
          <a:p>
            <a:endParaRPr lang="en-GB" sz="1000" dirty="0"/>
          </a:p>
          <a:p>
            <a:r>
              <a:rPr lang="en-GB" sz="1000" dirty="0"/>
              <a:t>Usually, paper coupon or a sticker announcing the promotional details stuck on the product </a:t>
            </a:r>
          </a:p>
          <a:p>
            <a:pPr marL="171450" indent="-171450">
              <a:buFont typeface="Arial" panose="020B0604020202020204" pitchFamily="34" charset="0"/>
              <a:buChar char="•"/>
            </a:pPr>
            <a:endParaRPr lang="en-GB" sz="1000" dirty="0"/>
          </a:p>
          <a:p>
            <a:r>
              <a:rPr lang="en-GB" sz="1000" b="1" dirty="0"/>
              <a:t>Benefits</a:t>
            </a:r>
          </a:p>
          <a:p>
            <a:endParaRPr lang="en-GB" sz="1000" dirty="0"/>
          </a:p>
          <a:p>
            <a:r>
              <a:rPr lang="en-GB" sz="1000" dirty="0"/>
              <a:t>For consumers the ability to see a clear USB communication on pack encourage them to buy the product as the job of communicating at the point of sale is done to a very high standard and efficiently</a:t>
            </a:r>
          </a:p>
        </p:txBody>
      </p:sp>
      <p:sp>
        <p:nvSpPr>
          <p:cNvPr id="5" name="Oval 4">
            <a:extLst>
              <a:ext uri="{FF2B5EF4-FFF2-40B4-BE49-F238E27FC236}">
                <a16:creationId xmlns:a16="http://schemas.microsoft.com/office/drawing/2014/main" id="{305ED304-1FBD-74C6-8B83-F0FA6E845317}"/>
              </a:ext>
            </a:extLst>
          </p:cNvPr>
          <p:cNvSpPr/>
          <p:nvPr/>
        </p:nvSpPr>
        <p:spPr>
          <a:xfrm>
            <a:off x="9829800" y="3152775"/>
            <a:ext cx="1276350" cy="6572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14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BA1E73-FAD6-DC12-51DD-38717C519D9C}"/>
              </a:ext>
            </a:extLst>
          </p:cNvPr>
          <p:cNvSpPr txBox="1"/>
          <p:nvPr/>
        </p:nvSpPr>
        <p:spPr>
          <a:xfrm>
            <a:off x="286959"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Planograms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FAF9B0DE-BD04-1D08-2B9C-85414BD98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991" y="123575"/>
            <a:ext cx="1570594" cy="365556"/>
          </a:xfrm>
          <a:prstGeom prst="rect">
            <a:avLst/>
          </a:prstGeom>
        </p:spPr>
      </p:pic>
      <p:sp>
        <p:nvSpPr>
          <p:cNvPr id="4" name="Footer Placeholder 3">
            <a:extLst>
              <a:ext uri="{FF2B5EF4-FFF2-40B4-BE49-F238E27FC236}">
                <a16:creationId xmlns:a16="http://schemas.microsoft.com/office/drawing/2014/main" id="{0B03EBC3-D450-52C0-5332-A381CD987701}"/>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www.upskilpro.com</a:t>
            </a:r>
            <a:endParaRPr lang="en-GB" dirty="0"/>
          </a:p>
        </p:txBody>
      </p:sp>
      <p:sp>
        <p:nvSpPr>
          <p:cNvPr id="5" name="TextBox 4">
            <a:extLst>
              <a:ext uri="{FF2B5EF4-FFF2-40B4-BE49-F238E27FC236}">
                <a16:creationId xmlns:a16="http://schemas.microsoft.com/office/drawing/2014/main" id="{B2F7DE5F-0C1B-9AB4-ED08-7C2EC5D3F895}"/>
              </a:ext>
            </a:extLst>
          </p:cNvPr>
          <p:cNvSpPr txBox="1"/>
          <p:nvPr/>
        </p:nvSpPr>
        <p:spPr>
          <a:xfrm>
            <a:off x="853729" y="5196045"/>
            <a:ext cx="6517808" cy="1077218"/>
          </a:xfrm>
          <a:prstGeom prst="rect">
            <a:avLst/>
          </a:prstGeom>
          <a:noFill/>
        </p:spPr>
        <p:txBody>
          <a:bodyPr wrap="square" rtlCol="0">
            <a:spAutoFit/>
          </a:bodyPr>
          <a:lstStyle/>
          <a:p>
            <a:r>
              <a:rPr lang="en-GB" sz="1000" b="1" dirty="0"/>
              <a:t>Summary </a:t>
            </a:r>
          </a:p>
          <a:p>
            <a:r>
              <a:rPr lang="en-GB" sz="900" dirty="0"/>
              <a:t>The category layout above is referred to as a 2-meter category in general , for a trade marketer and retailer this will become a 2-meter category consisting of 10 linear meters dispersed 5 meters vertically per linear meter, this essentially means now the category is a 10 linear meter category .</a:t>
            </a:r>
          </a:p>
          <a:p>
            <a:r>
              <a:rPr lang="en-GB" sz="900" dirty="0"/>
              <a:t>A retailer can in many cases simply add shelves to a category and increase the category size , notwithstanding the elimination of the idle space above the products and the addition of 1 more shelf ( see example ) to optimize the space management , this is possible if there is idle space, and the addition of the extra shelf poses no major reconfiguration of the shelf .   </a:t>
            </a:r>
          </a:p>
        </p:txBody>
      </p:sp>
      <p:sp>
        <p:nvSpPr>
          <p:cNvPr id="6" name="TextBox 5">
            <a:extLst>
              <a:ext uri="{FF2B5EF4-FFF2-40B4-BE49-F238E27FC236}">
                <a16:creationId xmlns:a16="http://schemas.microsoft.com/office/drawing/2014/main" id="{23757F32-62AB-4D81-25DD-B61D05AC0DA5}"/>
              </a:ext>
            </a:extLst>
          </p:cNvPr>
          <p:cNvSpPr txBox="1"/>
          <p:nvPr/>
        </p:nvSpPr>
        <p:spPr>
          <a:xfrm>
            <a:off x="7750733" y="1877190"/>
            <a:ext cx="4279478" cy="3724096"/>
          </a:xfrm>
          <a:prstGeom prst="rect">
            <a:avLst/>
          </a:prstGeom>
          <a:noFill/>
        </p:spPr>
        <p:txBody>
          <a:bodyPr wrap="square" rtlCol="0">
            <a:spAutoFit/>
          </a:bodyPr>
          <a:lstStyle/>
          <a:p>
            <a:r>
              <a:rPr lang="en-GB" sz="1000" b="1" dirty="0"/>
              <a:t>Mechanics </a:t>
            </a:r>
          </a:p>
          <a:p>
            <a:endParaRPr lang="en-GB" sz="1000" b="1" dirty="0"/>
          </a:p>
          <a:p>
            <a:r>
              <a:rPr lang="en-GB" sz="800" b="1" dirty="0"/>
              <a:t>For the retailer </a:t>
            </a:r>
          </a:p>
          <a:p>
            <a:r>
              <a:rPr lang="en-GB" sz="800" dirty="0"/>
              <a:t>the addition of an extra shelf as per example increases his available category meters from 10 to 12 representing a 20% increase and the possibility to either increase another brand or two on the shelf or if his space management data is utilized review the possibility of not only increasing another strong brand contender but giving more space to fast seller s to increase sales and reduce out of stocks </a:t>
            </a:r>
          </a:p>
          <a:p>
            <a:endParaRPr lang="en-GB" sz="800" dirty="0"/>
          </a:p>
          <a:p>
            <a:r>
              <a:rPr lang="en-GB" sz="800" b="1" dirty="0"/>
              <a:t>For the Brand owner </a:t>
            </a:r>
          </a:p>
          <a:p>
            <a:r>
              <a:rPr lang="en-GB" sz="800" dirty="0"/>
              <a:t>the addition of the extra shelf gives the possibility of starting engagement on space utilization also for his own brand to  improve visibility and sell out. </a:t>
            </a:r>
          </a:p>
          <a:p>
            <a:r>
              <a:rPr lang="en-GB" sz="800" dirty="0"/>
              <a:t>In general, this is not always possible as the considerations are product dimensions and product fill , in the event his happens and the visual representation is considered good then the retailer has just improved his direct product profitability very creatively </a:t>
            </a:r>
          </a:p>
          <a:p>
            <a:endParaRPr lang="en-GB" sz="800" dirty="0"/>
          </a:p>
          <a:p>
            <a:r>
              <a:rPr lang="en-GB" sz="800" b="1" dirty="0"/>
              <a:t>Depth of shelf </a:t>
            </a:r>
          </a:p>
          <a:p>
            <a:r>
              <a:rPr lang="en-GB" sz="800" dirty="0"/>
              <a:t>The depth of shelf gives the planogram that many more units on shelf or lesser units , most retailers will adopt a 40cm depth as a standard , and that will be optimum , some retailers have been known to adopt 50 cm. the depth of a shelf remains a retailer's choice but can greatly affect stock management if they adopt a 50cm depth instead of 40cm.</a:t>
            </a:r>
          </a:p>
          <a:p>
            <a:endParaRPr lang="en-GB" sz="800" dirty="0"/>
          </a:p>
          <a:p>
            <a:r>
              <a:rPr lang="en-GB" sz="800" b="1" dirty="0"/>
              <a:t>Shelf breadth </a:t>
            </a:r>
          </a:p>
          <a:p>
            <a:r>
              <a:rPr lang="en-GB" sz="800" dirty="0"/>
              <a:t>The standard is usually uniform at 1.0 meter or 1.2 meters in general.</a:t>
            </a:r>
          </a:p>
          <a:p>
            <a:endParaRPr lang="en-GB" sz="1000" dirty="0"/>
          </a:p>
          <a:p>
            <a:r>
              <a:rPr lang="en-GB" sz="1000" b="1" dirty="0"/>
              <a:t>Benefits </a:t>
            </a:r>
          </a:p>
          <a:p>
            <a:r>
              <a:rPr lang="en-GB" sz="1000" dirty="0"/>
              <a:t>POG fixtures when applied and maintained , reduce out of stocks , promote brand visibility and improve DPP and refill requirements</a:t>
            </a:r>
          </a:p>
        </p:txBody>
      </p:sp>
      <p:grpSp>
        <p:nvGrpSpPr>
          <p:cNvPr id="7" name="Group 6">
            <a:extLst>
              <a:ext uri="{FF2B5EF4-FFF2-40B4-BE49-F238E27FC236}">
                <a16:creationId xmlns:a16="http://schemas.microsoft.com/office/drawing/2014/main" id="{84E8305E-649F-DB08-E249-A7B12FE71000}"/>
              </a:ext>
            </a:extLst>
          </p:cNvPr>
          <p:cNvGrpSpPr/>
          <p:nvPr/>
        </p:nvGrpSpPr>
        <p:grpSpPr>
          <a:xfrm>
            <a:off x="524905" y="1750794"/>
            <a:ext cx="7172378" cy="3429363"/>
            <a:chOff x="524905" y="1750794"/>
            <a:chExt cx="7172378" cy="3429363"/>
          </a:xfrm>
        </p:grpSpPr>
        <p:sp>
          <p:nvSpPr>
            <p:cNvPr id="8" name="TextBox 7">
              <a:extLst>
                <a:ext uri="{FF2B5EF4-FFF2-40B4-BE49-F238E27FC236}">
                  <a16:creationId xmlns:a16="http://schemas.microsoft.com/office/drawing/2014/main" id="{48373117-5131-A27F-0DFE-6DA88EB4EF9B}"/>
                </a:ext>
              </a:extLst>
            </p:cNvPr>
            <p:cNvSpPr txBox="1"/>
            <p:nvPr/>
          </p:nvSpPr>
          <p:spPr>
            <a:xfrm>
              <a:off x="825479" y="4925112"/>
              <a:ext cx="3238855" cy="230832"/>
            </a:xfrm>
            <a:prstGeom prst="rect">
              <a:avLst/>
            </a:prstGeom>
            <a:noFill/>
          </p:spPr>
          <p:txBody>
            <a:bodyPr wrap="square" rtlCol="0">
              <a:spAutoFit/>
            </a:bodyPr>
            <a:lstStyle/>
            <a:p>
              <a:pPr algn="ctr"/>
              <a:r>
                <a:rPr lang="en-GB" sz="900" b="1" dirty="0"/>
                <a:t>1 Meter</a:t>
              </a:r>
            </a:p>
          </p:txBody>
        </p:sp>
        <p:sp>
          <p:nvSpPr>
            <p:cNvPr id="9" name="TextBox 8">
              <a:extLst>
                <a:ext uri="{FF2B5EF4-FFF2-40B4-BE49-F238E27FC236}">
                  <a16:creationId xmlns:a16="http://schemas.microsoft.com/office/drawing/2014/main" id="{B14E4553-45A2-33CD-7635-3F35554EED07}"/>
                </a:ext>
              </a:extLst>
            </p:cNvPr>
            <p:cNvSpPr txBox="1"/>
            <p:nvPr/>
          </p:nvSpPr>
          <p:spPr>
            <a:xfrm>
              <a:off x="4092821" y="4949325"/>
              <a:ext cx="3238855" cy="230832"/>
            </a:xfrm>
            <a:prstGeom prst="rect">
              <a:avLst/>
            </a:prstGeom>
            <a:noFill/>
          </p:spPr>
          <p:txBody>
            <a:bodyPr wrap="square" rtlCol="0">
              <a:spAutoFit/>
            </a:bodyPr>
            <a:lstStyle/>
            <a:p>
              <a:pPr algn="ctr"/>
              <a:r>
                <a:rPr lang="en-GB" sz="900" b="1" dirty="0"/>
                <a:t>1 Meter</a:t>
              </a:r>
            </a:p>
          </p:txBody>
        </p:sp>
        <p:sp>
          <p:nvSpPr>
            <p:cNvPr id="10" name="Rectangle 9">
              <a:extLst>
                <a:ext uri="{FF2B5EF4-FFF2-40B4-BE49-F238E27FC236}">
                  <a16:creationId xmlns:a16="http://schemas.microsoft.com/office/drawing/2014/main" id="{5EA85DAB-28D4-B410-4B63-66BC280C7DB3}"/>
                </a:ext>
              </a:extLst>
            </p:cNvPr>
            <p:cNvSpPr/>
            <p:nvPr/>
          </p:nvSpPr>
          <p:spPr>
            <a:xfrm>
              <a:off x="1130893" y="1756892"/>
              <a:ext cx="6561334" cy="2813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6B90348-5FF1-C97C-5077-159A16E803B9}"/>
                </a:ext>
              </a:extLst>
            </p:cNvPr>
            <p:cNvSpPr/>
            <p:nvPr/>
          </p:nvSpPr>
          <p:spPr>
            <a:xfrm>
              <a:off x="839817" y="1985853"/>
              <a:ext cx="3233064" cy="2813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9875548-7A46-640F-172A-05CDCBEEF83F}"/>
                </a:ext>
              </a:extLst>
            </p:cNvPr>
            <p:cNvSpPr/>
            <p:nvPr/>
          </p:nvSpPr>
          <p:spPr>
            <a:xfrm>
              <a:off x="4098614" y="1980156"/>
              <a:ext cx="3233064" cy="2813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E8B2240A-D459-BA12-68A1-5BDE941FC041}"/>
                </a:ext>
              </a:extLst>
            </p:cNvPr>
            <p:cNvCxnSpPr/>
            <p:nvPr/>
          </p:nvCxnSpPr>
          <p:spPr>
            <a:xfrm>
              <a:off x="928029" y="2536563"/>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6107C5-A060-57C4-7CE2-A83BCFF7E57D}"/>
                </a:ext>
              </a:extLst>
            </p:cNvPr>
            <p:cNvCxnSpPr/>
            <p:nvPr/>
          </p:nvCxnSpPr>
          <p:spPr>
            <a:xfrm>
              <a:off x="952242" y="3111980"/>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231F37-C2FF-C341-FEAF-4F0500490298}"/>
                </a:ext>
              </a:extLst>
            </p:cNvPr>
            <p:cNvCxnSpPr/>
            <p:nvPr/>
          </p:nvCxnSpPr>
          <p:spPr>
            <a:xfrm>
              <a:off x="982152" y="3727277"/>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40EB5D-5E6B-AD71-BAA3-90D1D8C9B688}"/>
                </a:ext>
              </a:extLst>
            </p:cNvPr>
            <p:cNvCxnSpPr/>
            <p:nvPr/>
          </p:nvCxnSpPr>
          <p:spPr>
            <a:xfrm>
              <a:off x="969334" y="4274208"/>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E62CA8-0803-5B24-8B74-2B787704440C}"/>
                </a:ext>
              </a:extLst>
            </p:cNvPr>
            <p:cNvCxnSpPr/>
            <p:nvPr/>
          </p:nvCxnSpPr>
          <p:spPr>
            <a:xfrm>
              <a:off x="977879" y="4791228"/>
              <a:ext cx="625552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4D582CD-6158-07DC-0B03-DDF741B7314D}"/>
                </a:ext>
              </a:extLst>
            </p:cNvPr>
            <p:cNvSpPr txBox="1"/>
            <p:nvPr/>
          </p:nvSpPr>
          <p:spPr>
            <a:xfrm rot="16200000">
              <a:off x="-743409" y="3266491"/>
              <a:ext cx="2767460" cy="230832"/>
            </a:xfrm>
            <a:prstGeom prst="rect">
              <a:avLst/>
            </a:prstGeom>
            <a:noFill/>
          </p:spPr>
          <p:txBody>
            <a:bodyPr wrap="square" rtlCol="0">
              <a:spAutoFit/>
            </a:bodyPr>
            <a:lstStyle/>
            <a:p>
              <a:pPr algn="ctr"/>
              <a:r>
                <a:rPr lang="en-GB" sz="900" b="1" dirty="0"/>
                <a:t>1.5 Meter</a:t>
              </a:r>
            </a:p>
          </p:txBody>
        </p:sp>
        <p:sp>
          <p:nvSpPr>
            <p:cNvPr id="19" name="TextBox 18">
              <a:extLst>
                <a:ext uri="{FF2B5EF4-FFF2-40B4-BE49-F238E27FC236}">
                  <a16:creationId xmlns:a16="http://schemas.microsoft.com/office/drawing/2014/main" id="{864475FF-5D7D-33AA-A0FE-E8DD1D541576}"/>
                </a:ext>
              </a:extLst>
            </p:cNvPr>
            <p:cNvSpPr txBox="1"/>
            <p:nvPr/>
          </p:nvSpPr>
          <p:spPr>
            <a:xfrm>
              <a:off x="1684332" y="2228915"/>
              <a:ext cx="1662157" cy="246221"/>
            </a:xfrm>
            <a:prstGeom prst="rect">
              <a:avLst/>
            </a:prstGeom>
            <a:noFill/>
          </p:spPr>
          <p:txBody>
            <a:bodyPr wrap="square" rtlCol="0">
              <a:spAutoFit/>
            </a:bodyPr>
            <a:lstStyle/>
            <a:p>
              <a:pPr algn="ctr"/>
              <a:r>
                <a:rPr lang="en-GB" sz="1000" i="1" dirty="0"/>
                <a:t>1 linear meter </a:t>
              </a:r>
            </a:p>
          </p:txBody>
        </p:sp>
        <p:sp>
          <p:nvSpPr>
            <p:cNvPr id="20" name="TextBox 19">
              <a:extLst>
                <a:ext uri="{FF2B5EF4-FFF2-40B4-BE49-F238E27FC236}">
                  <a16:creationId xmlns:a16="http://schemas.microsoft.com/office/drawing/2014/main" id="{69F35538-51B3-D388-7CB3-DC3D2650EC88}"/>
                </a:ext>
              </a:extLst>
            </p:cNvPr>
            <p:cNvSpPr txBox="1"/>
            <p:nvPr/>
          </p:nvSpPr>
          <p:spPr>
            <a:xfrm>
              <a:off x="1712818" y="2718874"/>
              <a:ext cx="1662157" cy="246221"/>
            </a:xfrm>
            <a:prstGeom prst="rect">
              <a:avLst/>
            </a:prstGeom>
            <a:noFill/>
          </p:spPr>
          <p:txBody>
            <a:bodyPr wrap="square" rtlCol="0">
              <a:spAutoFit/>
            </a:bodyPr>
            <a:lstStyle/>
            <a:p>
              <a:pPr algn="ctr"/>
              <a:r>
                <a:rPr lang="en-GB" sz="1000" i="1" dirty="0"/>
                <a:t>1 linear meter </a:t>
              </a:r>
            </a:p>
          </p:txBody>
        </p:sp>
        <p:sp>
          <p:nvSpPr>
            <p:cNvPr id="21" name="TextBox 20">
              <a:extLst>
                <a:ext uri="{FF2B5EF4-FFF2-40B4-BE49-F238E27FC236}">
                  <a16:creationId xmlns:a16="http://schemas.microsoft.com/office/drawing/2014/main" id="{81BBBDEA-1B92-84EE-300E-92F6983DB31C}"/>
                </a:ext>
              </a:extLst>
            </p:cNvPr>
            <p:cNvSpPr txBox="1"/>
            <p:nvPr/>
          </p:nvSpPr>
          <p:spPr>
            <a:xfrm>
              <a:off x="1729910" y="3261532"/>
              <a:ext cx="1662157" cy="246221"/>
            </a:xfrm>
            <a:prstGeom prst="rect">
              <a:avLst/>
            </a:prstGeom>
            <a:noFill/>
          </p:spPr>
          <p:txBody>
            <a:bodyPr wrap="square" rtlCol="0">
              <a:spAutoFit/>
            </a:bodyPr>
            <a:lstStyle/>
            <a:p>
              <a:pPr algn="ctr"/>
              <a:r>
                <a:rPr lang="en-GB" sz="1000" i="1" dirty="0"/>
                <a:t>1 linear meter </a:t>
              </a:r>
            </a:p>
          </p:txBody>
        </p:sp>
        <p:sp>
          <p:nvSpPr>
            <p:cNvPr id="22" name="TextBox 21">
              <a:extLst>
                <a:ext uri="{FF2B5EF4-FFF2-40B4-BE49-F238E27FC236}">
                  <a16:creationId xmlns:a16="http://schemas.microsoft.com/office/drawing/2014/main" id="{FC379B9A-258A-7D7C-E5FE-6C3A7109C267}"/>
                </a:ext>
              </a:extLst>
            </p:cNvPr>
            <p:cNvSpPr txBox="1"/>
            <p:nvPr/>
          </p:nvSpPr>
          <p:spPr>
            <a:xfrm>
              <a:off x="1721363" y="3864011"/>
              <a:ext cx="1662157" cy="246221"/>
            </a:xfrm>
            <a:prstGeom prst="rect">
              <a:avLst/>
            </a:prstGeom>
            <a:noFill/>
          </p:spPr>
          <p:txBody>
            <a:bodyPr wrap="square" rtlCol="0">
              <a:spAutoFit/>
            </a:bodyPr>
            <a:lstStyle/>
            <a:p>
              <a:pPr algn="ctr"/>
              <a:r>
                <a:rPr lang="en-GB" sz="1000" i="1" dirty="0"/>
                <a:t>1 linear meter </a:t>
              </a:r>
            </a:p>
          </p:txBody>
        </p:sp>
        <p:sp>
          <p:nvSpPr>
            <p:cNvPr id="23" name="TextBox 22">
              <a:extLst>
                <a:ext uri="{FF2B5EF4-FFF2-40B4-BE49-F238E27FC236}">
                  <a16:creationId xmlns:a16="http://schemas.microsoft.com/office/drawing/2014/main" id="{15906A49-D8A2-F0D5-E6E3-76A0704A0F26}"/>
                </a:ext>
              </a:extLst>
            </p:cNvPr>
            <p:cNvSpPr txBox="1"/>
            <p:nvPr/>
          </p:nvSpPr>
          <p:spPr>
            <a:xfrm>
              <a:off x="1704271" y="4393849"/>
              <a:ext cx="1662157" cy="246221"/>
            </a:xfrm>
            <a:prstGeom prst="rect">
              <a:avLst/>
            </a:prstGeom>
            <a:noFill/>
          </p:spPr>
          <p:txBody>
            <a:bodyPr wrap="square" rtlCol="0">
              <a:spAutoFit/>
            </a:bodyPr>
            <a:lstStyle/>
            <a:p>
              <a:pPr algn="ctr"/>
              <a:r>
                <a:rPr lang="en-GB" sz="1000" i="1" dirty="0"/>
                <a:t>1 linear meter </a:t>
              </a:r>
            </a:p>
          </p:txBody>
        </p:sp>
        <p:sp>
          <p:nvSpPr>
            <p:cNvPr id="24" name="TextBox 23">
              <a:extLst>
                <a:ext uri="{FF2B5EF4-FFF2-40B4-BE49-F238E27FC236}">
                  <a16:creationId xmlns:a16="http://schemas.microsoft.com/office/drawing/2014/main" id="{CEA7E669-603F-0444-2F11-DE253B1AD48E}"/>
                </a:ext>
              </a:extLst>
            </p:cNvPr>
            <p:cNvSpPr txBox="1"/>
            <p:nvPr/>
          </p:nvSpPr>
          <p:spPr>
            <a:xfrm>
              <a:off x="4908945" y="2227491"/>
              <a:ext cx="1662157" cy="246221"/>
            </a:xfrm>
            <a:prstGeom prst="rect">
              <a:avLst/>
            </a:prstGeom>
            <a:noFill/>
          </p:spPr>
          <p:txBody>
            <a:bodyPr wrap="square" rtlCol="0">
              <a:spAutoFit/>
            </a:bodyPr>
            <a:lstStyle/>
            <a:p>
              <a:pPr algn="ctr"/>
              <a:r>
                <a:rPr lang="en-GB" sz="1000" i="1" dirty="0"/>
                <a:t>1 linear meter </a:t>
              </a:r>
            </a:p>
          </p:txBody>
        </p:sp>
        <p:sp>
          <p:nvSpPr>
            <p:cNvPr id="25" name="TextBox 24">
              <a:extLst>
                <a:ext uri="{FF2B5EF4-FFF2-40B4-BE49-F238E27FC236}">
                  <a16:creationId xmlns:a16="http://schemas.microsoft.com/office/drawing/2014/main" id="{18D69785-750D-5514-72DE-BAAAEDE30371}"/>
                </a:ext>
              </a:extLst>
            </p:cNvPr>
            <p:cNvSpPr txBox="1"/>
            <p:nvPr/>
          </p:nvSpPr>
          <p:spPr>
            <a:xfrm>
              <a:off x="4937431" y="2717450"/>
              <a:ext cx="1662157" cy="246221"/>
            </a:xfrm>
            <a:prstGeom prst="rect">
              <a:avLst/>
            </a:prstGeom>
            <a:noFill/>
          </p:spPr>
          <p:txBody>
            <a:bodyPr wrap="square" rtlCol="0">
              <a:spAutoFit/>
            </a:bodyPr>
            <a:lstStyle/>
            <a:p>
              <a:pPr algn="ctr"/>
              <a:r>
                <a:rPr lang="en-GB" sz="1000" i="1" dirty="0"/>
                <a:t>1 linear meter </a:t>
              </a:r>
            </a:p>
          </p:txBody>
        </p:sp>
        <p:sp>
          <p:nvSpPr>
            <p:cNvPr id="26" name="TextBox 25">
              <a:extLst>
                <a:ext uri="{FF2B5EF4-FFF2-40B4-BE49-F238E27FC236}">
                  <a16:creationId xmlns:a16="http://schemas.microsoft.com/office/drawing/2014/main" id="{7DDBDEF5-2AFB-3F9B-AFDB-705B70326D24}"/>
                </a:ext>
              </a:extLst>
            </p:cNvPr>
            <p:cNvSpPr txBox="1"/>
            <p:nvPr/>
          </p:nvSpPr>
          <p:spPr>
            <a:xfrm>
              <a:off x="4954523" y="3260108"/>
              <a:ext cx="1662157" cy="246221"/>
            </a:xfrm>
            <a:prstGeom prst="rect">
              <a:avLst/>
            </a:prstGeom>
            <a:noFill/>
          </p:spPr>
          <p:txBody>
            <a:bodyPr wrap="square" rtlCol="0">
              <a:spAutoFit/>
            </a:bodyPr>
            <a:lstStyle/>
            <a:p>
              <a:pPr algn="ctr"/>
              <a:r>
                <a:rPr lang="en-GB" sz="1000" i="1" dirty="0"/>
                <a:t>1 linear meter </a:t>
              </a:r>
            </a:p>
          </p:txBody>
        </p:sp>
        <p:sp>
          <p:nvSpPr>
            <p:cNvPr id="27" name="TextBox 26">
              <a:extLst>
                <a:ext uri="{FF2B5EF4-FFF2-40B4-BE49-F238E27FC236}">
                  <a16:creationId xmlns:a16="http://schemas.microsoft.com/office/drawing/2014/main" id="{B16B5BFC-0BAE-AFA3-F108-52B0FB38FA11}"/>
                </a:ext>
              </a:extLst>
            </p:cNvPr>
            <p:cNvSpPr txBox="1"/>
            <p:nvPr/>
          </p:nvSpPr>
          <p:spPr>
            <a:xfrm>
              <a:off x="4945976" y="3862587"/>
              <a:ext cx="1662157" cy="246221"/>
            </a:xfrm>
            <a:prstGeom prst="rect">
              <a:avLst/>
            </a:prstGeom>
            <a:noFill/>
          </p:spPr>
          <p:txBody>
            <a:bodyPr wrap="square" rtlCol="0">
              <a:spAutoFit/>
            </a:bodyPr>
            <a:lstStyle/>
            <a:p>
              <a:pPr algn="ctr"/>
              <a:r>
                <a:rPr lang="en-GB" sz="1000" i="1" dirty="0"/>
                <a:t>1 linear meter </a:t>
              </a:r>
            </a:p>
          </p:txBody>
        </p:sp>
        <p:sp>
          <p:nvSpPr>
            <p:cNvPr id="28" name="TextBox 27">
              <a:extLst>
                <a:ext uri="{FF2B5EF4-FFF2-40B4-BE49-F238E27FC236}">
                  <a16:creationId xmlns:a16="http://schemas.microsoft.com/office/drawing/2014/main" id="{340BFB25-2759-0F94-0B1B-E6859D3AB3BB}"/>
                </a:ext>
              </a:extLst>
            </p:cNvPr>
            <p:cNvSpPr txBox="1"/>
            <p:nvPr/>
          </p:nvSpPr>
          <p:spPr>
            <a:xfrm>
              <a:off x="4928884" y="4392425"/>
              <a:ext cx="1662157" cy="246221"/>
            </a:xfrm>
            <a:prstGeom prst="rect">
              <a:avLst/>
            </a:prstGeom>
            <a:noFill/>
          </p:spPr>
          <p:txBody>
            <a:bodyPr wrap="square" rtlCol="0">
              <a:spAutoFit/>
            </a:bodyPr>
            <a:lstStyle/>
            <a:p>
              <a:pPr algn="ctr"/>
              <a:r>
                <a:rPr lang="en-GB" sz="1000" i="1" dirty="0"/>
                <a:t>1 linear meter </a:t>
              </a:r>
            </a:p>
          </p:txBody>
        </p:sp>
        <p:pic>
          <p:nvPicPr>
            <p:cNvPr id="29" name="Picture 10" descr="Blank cosmetic packaging mock up: jar, dropper, bottle with press pump, small and high bottles. Vector illustration">
              <a:extLst>
                <a:ext uri="{FF2B5EF4-FFF2-40B4-BE49-F238E27FC236}">
                  <a16:creationId xmlns:a16="http://schemas.microsoft.com/office/drawing/2014/main" id="{6BBDD711-ACEA-B508-20B0-DB8397CC9E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97" b="5219"/>
            <a:stretch/>
          </p:blipFill>
          <p:spPr bwMode="auto">
            <a:xfrm>
              <a:off x="6480231" y="4342837"/>
              <a:ext cx="748297" cy="3981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osmetic plastic bottle with different caps (spray, dispenser pump). Liquid container for gel, lotion, cream, shampoo, bath foam. Beauty product package (transparent). Vector illustration.">
              <a:extLst>
                <a:ext uri="{FF2B5EF4-FFF2-40B4-BE49-F238E27FC236}">
                  <a16:creationId xmlns:a16="http://schemas.microsoft.com/office/drawing/2014/main" id="{7668482D-6DF1-2188-187C-BEA98EBA33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57" b="22104"/>
            <a:stretch/>
          </p:blipFill>
          <p:spPr bwMode="auto">
            <a:xfrm>
              <a:off x="3293774" y="4337982"/>
              <a:ext cx="744622" cy="4160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E629013E-FBEF-7086-A604-21C81923A969}"/>
                </a:ext>
              </a:extLst>
            </p:cNvPr>
            <p:cNvSpPr txBox="1"/>
            <p:nvPr/>
          </p:nvSpPr>
          <p:spPr>
            <a:xfrm>
              <a:off x="923067" y="2153824"/>
              <a:ext cx="988072" cy="261610"/>
            </a:xfrm>
            <a:prstGeom prst="rect">
              <a:avLst/>
            </a:prstGeom>
            <a:noFill/>
          </p:spPr>
          <p:txBody>
            <a:bodyPr wrap="square" rtlCol="0">
              <a:spAutoFit/>
            </a:bodyPr>
            <a:lstStyle/>
            <a:p>
              <a:r>
                <a:rPr lang="en-GB" sz="1100" b="1" dirty="0"/>
                <a:t>Level 1</a:t>
              </a:r>
            </a:p>
          </p:txBody>
        </p:sp>
        <p:sp>
          <p:nvSpPr>
            <p:cNvPr id="32" name="TextBox 31">
              <a:extLst>
                <a:ext uri="{FF2B5EF4-FFF2-40B4-BE49-F238E27FC236}">
                  <a16:creationId xmlns:a16="http://schemas.microsoft.com/office/drawing/2014/main" id="{BA1A984E-C8DD-E388-862F-C1082F22FEAB}"/>
                </a:ext>
              </a:extLst>
            </p:cNvPr>
            <p:cNvSpPr txBox="1"/>
            <p:nvPr/>
          </p:nvSpPr>
          <p:spPr>
            <a:xfrm>
              <a:off x="919456" y="2678918"/>
              <a:ext cx="988072" cy="261610"/>
            </a:xfrm>
            <a:prstGeom prst="rect">
              <a:avLst/>
            </a:prstGeom>
            <a:noFill/>
          </p:spPr>
          <p:txBody>
            <a:bodyPr wrap="square" rtlCol="0">
              <a:spAutoFit/>
            </a:bodyPr>
            <a:lstStyle/>
            <a:p>
              <a:r>
                <a:rPr lang="en-GB" sz="1100" b="1" dirty="0"/>
                <a:t>Level 2</a:t>
              </a:r>
            </a:p>
          </p:txBody>
        </p:sp>
        <p:sp>
          <p:nvSpPr>
            <p:cNvPr id="33" name="TextBox 32">
              <a:extLst>
                <a:ext uri="{FF2B5EF4-FFF2-40B4-BE49-F238E27FC236}">
                  <a16:creationId xmlns:a16="http://schemas.microsoft.com/office/drawing/2014/main" id="{5162616D-B21E-9ACB-6889-B3EF4E423D82}"/>
                </a:ext>
              </a:extLst>
            </p:cNvPr>
            <p:cNvSpPr txBox="1"/>
            <p:nvPr/>
          </p:nvSpPr>
          <p:spPr>
            <a:xfrm>
              <a:off x="897787" y="3302964"/>
              <a:ext cx="988072" cy="261610"/>
            </a:xfrm>
            <a:prstGeom prst="rect">
              <a:avLst/>
            </a:prstGeom>
            <a:noFill/>
          </p:spPr>
          <p:txBody>
            <a:bodyPr wrap="square" rtlCol="0">
              <a:spAutoFit/>
            </a:bodyPr>
            <a:lstStyle/>
            <a:p>
              <a:r>
                <a:rPr lang="en-GB" sz="1100" b="1" dirty="0"/>
                <a:t>Level 3</a:t>
              </a:r>
            </a:p>
          </p:txBody>
        </p:sp>
        <p:sp>
          <p:nvSpPr>
            <p:cNvPr id="34" name="TextBox 33">
              <a:extLst>
                <a:ext uri="{FF2B5EF4-FFF2-40B4-BE49-F238E27FC236}">
                  <a16:creationId xmlns:a16="http://schemas.microsoft.com/office/drawing/2014/main" id="{F986FD2B-3CDF-F29D-996E-15450C5AD659}"/>
                </a:ext>
              </a:extLst>
            </p:cNvPr>
            <p:cNvSpPr txBox="1"/>
            <p:nvPr/>
          </p:nvSpPr>
          <p:spPr>
            <a:xfrm>
              <a:off x="910789" y="3849004"/>
              <a:ext cx="988072" cy="261610"/>
            </a:xfrm>
            <a:prstGeom prst="rect">
              <a:avLst/>
            </a:prstGeom>
            <a:noFill/>
          </p:spPr>
          <p:txBody>
            <a:bodyPr wrap="square" rtlCol="0">
              <a:spAutoFit/>
            </a:bodyPr>
            <a:lstStyle/>
            <a:p>
              <a:r>
                <a:rPr lang="en-GB" sz="1100" b="1" dirty="0"/>
                <a:t>Level 4</a:t>
              </a:r>
            </a:p>
          </p:txBody>
        </p:sp>
        <p:sp>
          <p:nvSpPr>
            <p:cNvPr id="35" name="TextBox 34">
              <a:extLst>
                <a:ext uri="{FF2B5EF4-FFF2-40B4-BE49-F238E27FC236}">
                  <a16:creationId xmlns:a16="http://schemas.microsoft.com/office/drawing/2014/main" id="{F424A5F7-F03A-AA2D-EFD1-D79E1096D10E}"/>
                </a:ext>
              </a:extLst>
            </p:cNvPr>
            <p:cNvSpPr txBox="1"/>
            <p:nvPr/>
          </p:nvSpPr>
          <p:spPr>
            <a:xfrm>
              <a:off x="932456" y="4382042"/>
              <a:ext cx="988072" cy="261610"/>
            </a:xfrm>
            <a:prstGeom prst="rect">
              <a:avLst/>
            </a:prstGeom>
            <a:noFill/>
          </p:spPr>
          <p:txBody>
            <a:bodyPr wrap="square" rtlCol="0">
              <a:spAutoFit/>
            </a:bodyPr>
            <a:lstStyle/>
            <a:p>
              <a:r>
                <a:rPr lang="en-GB" sz="1100" b="1" dirty="0"/>
                <a:t>Level 5</a:t>
              </a:r>
            </a:p>
          </p:txBody>
        </p:sp>
        <p:cxnSp>
          <p:nvCxnSpPr>
            <p:cNvPr id="36" name="Straight Connector 35">
              <a:extLst>
                <a:ext uri="{FF2B5EF4-FFF2-40B4-BE49-F238E27FC236}">
                  <a16:creationId xmlns:a16="http://schemas.microsoft.com/office/drawing/2014/main" id="{3FFDCF00-6FF1-3409-5BB0-D82A0DE32145}"/>
                </a:ext>
              </a:extLst>
            </p:cNvPr>
            <p:cNvCxnSpPr/>
            <p:nvPr/>
          </p:nvCxnSpPr>
          <p:spPr>
            <a:xfrm flipV="1">
              <a:off x="823393" y="1755128"/>
              <a:ext cx="312023" cy="238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431DB0-228D-DFC9-7CE5-0FDD5F2B0C96}"/>
                </a:ext>
              </a:extLst>
            </p:cNvPr>
            <p:cNvCxnSpPr>
              <a:cxnSpLocks/>
            </p:cNvCxnSpPr>
            <p:nvPr/>
          </p:nvCxnSpPr>
          <p:spPr>
            <a:xfrm flipV="1">
              <a:off x="7302921" y="1750794"/>
              <a:ext cx="384973" cy="252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C3784A-D37D-AEFC-7BDC-A385EB0C799E}"/>
                </a:ext>
              </a:extLst>
            </p:cNvPr>
            <p:cNvCxnSpPr>
              <a:cxnSpLocks/>
            </p:cNvCxnSpPr>
            <p:nvPr/>
          </p:nvCxnSpPr>
          <p:spPr>
            <a:xfrm flipV="1">
              <a:off x="7289198" y="4564055"/>
              <a:ext cx="408085" cy="2332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26BB21-9845-B288-8D7A-6A1CCA79F2E6}"/>
                </a:ext>
              </a:extLst>
            </p:cNvPr>
            <p:cNvCxnSpPr>
              <a:cxnSpLocks/>
            </p:cNvCxnSpPr>
            <p:nvPr/>
          </p:nvCxnSpPr>
          <p:spPr>
            <a:xfrm flipV="1">
              <a:off x="7336868" y="2305501"/>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3D5938-2679-3FB0-AE7E-7A4A74DE2F2D}"/>
                </a:ext>
              </a:extLst>
            </p:cNvPr>
            <p:cNvCxnSpPr>
              <a:cxnSpLocks/>
            </p:cNvCxnSpPr>
            <p:nvPr/>
          </p:nvCxnSpPr>
          <p:spPr>
            <a:xfrm flipV="1">
              <a:off x="7337590" y="2843596"/>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2034A3D-0419-8E67-8732-3792DF728209}"/>
                </a:ext>
              </a:extLst>
            </p:cNvPr>
            <p:cNvCxnSpPr>
              <a:cxnSpLocks/>
            </p:cNvCxnSpPr>
            <p:nvPr/>
          </p:nvCxnSpPr>
          <p:spPr>
            <a:xfrm flipV="1">
              <a:off x="7346980" y="3481364"/>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F1A3AA-01AC-A7D4-CA33-B0CAB7EFFE02}"/>
                </a:ext>
              </a:extLst>
            </p:cNvPr>
            <p:cNvCxnSpPr>
              <a:cxnSpLocks/>
            </p:cNvCxnSpPr>
            <p:nvPr/>
          </p:nvCxnSpPr>
          <p:spPr>
            <a:xfrm flipV="1">
              <a:off x="7352036" y="4015126"/>
              <a:ext cx="338026" cy="215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1B02C4-CD90-ECA1-8965-99FFAD9FCDF9}"/>
                </a:ext>
              </a:extLst>
            </p:cNvPr>
            <p:cNvCxnSpPr>
              <a:cxnSpLocks/>
            </p:cNvCxnSpPr>
            <p:nvPr/>
          </p:nvCxnSpPr>
          <p:spPr>
            <a:xfrm flipV="1">
              <a:off x="7326756" y="4580667"/>
              <a:ext cx="348137" cy="196393"/>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186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0498E-33E9-CC37-4703-5B181B987764}"/>
              </a:ext>
            </a:extLst>
          </p:cNvPr>
          <p:cNvSpPr txBox="1"/>
          <p:nvPr/>
        </p:nvSpPr>
        <p:spPr>
          <a:xfrm>
            <a:off x="286959"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Planogramming.</a:t>
            </a:r>
          </a:p>
        </p:txBody>
      </p:sp>
      <p:pic>
        <p:nvPicPr>
          <p:cNvPr id="3" name="Picture 2" descr="Logo&#10;&#10;Description automatically generated">
            <a:extLst>
              <a:ext uri="{FF2B5EF4-FFF2-40B4-BE49-F238E27FC236}">
                <a16:creationId xmlns:a16="http://schemas.microsoft.com/office/drawing/2014/main" id="{90B496AD-6356-E09B-11F7-990148AC0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991" y="123575"/>
            <a:ext cx="1570594" cy="365556"/>
          </a:xfrm>
          <a:prstGeom prst="rect">
            <a:avLst/>
          </a:prstGeom>
        </p:spPr>
      </p:pic>
      <p:sp>
        <p:nvSpPr>
          <p:cNvPr id="4" name="Footer Placeholder 3">
            <a:extLst>
              <a:ext uri="{FF2B5EF4-FFF2-40B4-BE49-F238E27FC236}">
                <a16:creationId xmlns:a16="http://schemas.microsoft.com/office/drawing/2014/main" id="{71F330CC-AD09-5CD1-6FEC-722E0D6DFACF}"/>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www.upskilpro.com</a:t>
            </a:r>
            <a:endParaRPr lang="en-GB" dirty="0"/>
          </a:p>
        </p:txBody>
      </p:sp>
      <p:sp>
        <p:nvSpPr>
          <p:cNvPr id="5" name="TextBox 4">
            <a:extLst>
              <a:ext uri="{FF2B5EF4-FFF2-40B4-BE49-F238E27FC236}">
                <a16:creationId xmlns:a16="http://schemas.microsoft.com/office/drawing/2014/main" id="{EAC0D497-BA03-AEF7-DF15-C5810B584709}"/>
              </a:ext>
            </a:extLst>
          </p:cNvPr>
          <p:cNvSpPr txBox="1"/>
          <p:nvPr/>
        </p:nvSpPr>
        <p:spPr>
          <a:xfrm>
            <a:off x="774762" y="1398535"/>
            <a:ext cx="6081080" cy="4247317"/>
          </a:xfrm>
          <a:prstGeom prst="rect">
            <a:avLst/>
          </a:prstGeom>
          <a:noFill/>
        </p:spPr>
        <p:txBody>
          <a:bodyPr wrap="square" rtlCol="0">
            <a:spAutoFit/>
          </a:bodyPr>
          <a:lstStyle/>
          <a:p>
            <a:r>
              <a:rPr lang="en-GB" sz="1000" b="1" dirty="0">
                <a:solidFill>
                  <a:prstClr val="black"/>
                </a:solidFill>
                <a:latin typeface="Lato Light"/>
              </a:rPr>
              <a:t>Summary </a:t>
            </a:r>
          </a:p>
          <a:p>
            <a:endParaRPr lang="en-GB" sz="1000" dirty="0">
              <a:solidFill>
                <a:prstClr val="black"/>
              </a:solidFill>
              <a:latin typeface="Lato Light"/>
            </a:endParaRPr>
          </a:p>
          <a:p>
            <a:pPr algn="l"/>
            <a:r>
              <a:rPr lang="en-GB" sz="1000" dirty="0">
                <a:solidFill>
                  <a:prstClr val="black"/>
                </a:solidFill>
                <a:latin typeface="Lato Light"/>
              </a:rPr>
              <a:t>Planogramming is the process of designing and arranging the layout of products within a retail space, such as a store shelf or display area. It involves creating a visual representation or diagram, known as a planogram, that specifies the placement and positioning of each item on the shelves.</a:t>
            </a:r>
          </a:p>
          <a:p>
            <a:r>
              <a:rPr lang="en-GB" sz="1000" dirty="0">
                <a:solidFill>
                  <a:prstClr val="black"/>
                </a:solidFill>
                <a:latin typeface="Lato Light"/>
              </a:rPr>
              <a:t> </a:t>
            </a:r>
          </a:p>
          <a:p>
            <a:r>
              <a:rPr lang="en-GB" sz="1000" b="1" dirty="0">
                <a:solidFill>
                  <a:prstClr val="black"/>
                </a:solidFill>
                <a:latin typeface="Lato Light"/>
              </a:rPr>
              <a:t>Mechanics  </a:t>
            </a:r>
          </a:p>
          <a:p>
            <a:pPr lvl="1"/>
            <a:endParaRPr lang="en-GB" sz="1000" dirty="0">
              <a:solidFill>
                <a:prstClr val="black"/>
              </a:solidFill>
              <a:latin typeface="Lato Light"/>
            </a:endParaRPr>
          </a:p>
          <a:p>
            <a:pPr algn="l"/>
            <a:r>
              <a:rPr lang="en-GB" sz="1000" dirty="0">
                <a:solidFill>
                  <a:prstClr val="black"/>
                </a:solidFill>
                <a:latin typeface="Lato Light"/>
              </a:rPr>
              <a:t>Planograms are typically created using specialized software that takes into account various factors, including product sizes, packaging, brand guidelines, and sales data. The goal of planogramming is to optimize the arrangement of products in order to enhance the shopping experience, increase sales, and maximize the efficient use of space.</a:t>
            </a:r>
          </a:p>
          <a:p>
            <a:pPr algn="l"/>
            <a:r>
              <a:rPr lang="en-GB" sz="1000" dirty="0">
                <a:solidFill>
                  <a:prstClr val="black"/>
                </a:solidFill>
                <a:latin typeface="Lato Light"/>
              </a:rPr>
              <a:t>By strategically organizing products on shelves, planograms aim to attract customer attention, facilitate easy navigation, and promote complementary or impulse purchases</a:t>
            </a:r>
          </a:p>
          <a:p>
            <a:r>
              <a:rPr lang="en-GB" sz="1000" dirty="0">
                <a:solidFill>
                  <a:prstClr val="black"/>
                </a:solidFill>
                <a:latin typeface="Lato Light"/>
              </a:rPr>
              <a:t>Where used </a:t>
            </a:r>
          </a:p>
          <a:p>
            <a:endParaRPr lang="en-GB" sz="1000" dirty="0">
              <a:solidFill>
                <a:prstClr val="black"/>
              </a:solidFill>
              <a:latin typeface="Lato Light"/>
            </a:endParaRPr>
          </a:p>
          <a:p>
            <a:r>
              <a:rPr lang="en-GB" sz="1000" dirty="0">
                <a:solidFill>
                  <a:prstClr val="black"/>
                </a:solidFill>
                <a:latin typeface="Lato Light"/>
              </a:rPr>
              <a:t>Any industry and channel where product placement is key for shoppers</a:t>
            </a:r>
          </a:p>
          <a:p>
            <a:endParaRPr lang="en-GB" sz="1000" dirty="0">
              <a:solidFill>
                <a:prstClr val="black"/>
              </a:solidFill>
              <a:latin typeface="Lato Light"/>
            </a:endParaRPr>
          </a:p>
          <a:p>
            <a:r>
              <a:rPr lang="en-GB" sz="1000" b="1" dirty="0">
                <a:solidFill>
                  <a:prstClr val="black"/>
                </a:solidFill>
                <a:latin typeface="Lato Light"/>
              </a:rPr>
              <a:t>Material </a:t>
            </a:r>
          </a:p>
          <a:p>
            <a:endParaRPr lang="en-GB" sz="1000" dirty="0">
              <a:solidFill>
                <a:prstClr val="black"/>
              </a:solidFill>
              <a:latin typeface="Lato Light"/>
            </a:endParaRPr>
          </a:p>
          <a:p>
            <a:r>
              <a:rPr lang="en-GB" sz="1000" dirty="0">
                <a:solidFill>
                  <a:prstClr val="black"/>
                </a:solidFill>
                <a:latin typeface="Lato Light"/>
              </a:rPr>
              <a:t>Software driven based on data collection at the site of the customer , these software is extremely efficient and flexible in delivering data based recommendations in minutes.</a:t>
            </a:r>
          </a:p>
          <a:p>
            <a:endParaRPr lang="en-GB" sz="1000" dirty="0">
              <a:solidFill>
                <a:prstClr val="black"/>
              </a:solidFill>
              <a:latin typeface="Lato Light"/>
            </a:endParaRPr>
          </a:p>
          <a:p>
            <a:r>
              <a:rPr lang="en-GB" sz="1000" b="1" dirty="0">
                <a:solidFill>
                  <a:prstClr val="black"/>
                </a:solidFill>
                <a:latin typeface="Lato Light"/>
              </a:rPr>
              <a:t>Benefits</a:t>
            </a:r>
          </a:p>
          <a:p>
            <a:endParaRPr lang="en-GB" sz="1000" dirty="0">
              <a:solidFill>
                <a:prstClr val="black"/>
              </a:solidFill>
              <a:latin typeface="Lato Light"/>
            </a:endParaRPr>
          </a:p>
          <a:p>
            <a:r>
              <a:rPr lang="en-GB" sz="1000" dirty="0">
                <a:solidFill>
                  <a:prstClr val="black"/>
                </a:solidFill>
                <a:latin typeface="Lato Light"/>
              </a:rPr>
              <a:t>Planogramming eliminates wastage in the process , frees up shelf space , reduces non selling products , maximizes preferred product space and reduces out of stocks.  </a:t>
            </a:r>
          </a:p>
        </p:txBody>
      </p:sp>
      <p:pic>
        <p:nvPicPr>
          <p:cNvPr id="6" name="Picture 5">
            <a:extLst>
              <a:ext uri="{FF2B5EF4-FFF2-40B4-BE49-F238E27FC236}">
                <a16:creationId xmlns:a16="http://schemas.microsoft.com/office/drawing/2014/main" id="{1829E5C8-7A92-A2E4-6186-3E748F9D378E}"/>
              </a:ext>
            </a:extLst>
          </p:cNvPr>
          <p:cNvPicPr>
            <a:picLocks noChangeAspect="1"/>
          </p:cNvPicPr>
          <p:nvPr/>
        </p:nvPicPr>
        <p:blipFill rotWithShape="1">
          <a:blip r:embed="rId3"/>
          <a:srcRect r="61744"/>
          <a:stretch/>
        </p:blipFill>
        <p:spPr>
          <a:xfrm>
            <a:off x="7689716" y="2355818"/>
            <a:ext cx="1521851" cy="2592301"/>
          </a:xfrm>
          <a:prstGeom prst="rect">
            <a:avLst/>
          </a:prstGeom>
        </p:spPr>
      </p:pic>
      <p:pic>
        <p:nvPicPr>
          <p:cNvPr id="7" name="Picture 6">
            <a:extLst>
              <a:ext uri="{FF2B5EF4-FFF2-40B4-BE49-F238E27FC236}">
                <a16:creationId xmlns:a16="http://schemas.microsoft.com/office/drawing/2014/main" id="{545965C8-CCB3-A95F-929D-831AC156CDED}"/>
              </a:ext>
            </a:extLst>
          </p:cNvPr>
          <p:cNvPicPr>
            <a:picLocks noChangeAspect="1"/>
          </p:cNvPicPr>
          <p:nvPr/>
        </p:nvPicPr>
        <p:blipFill rotWithShape="1">
          <a:blip r:embed="rId3"/>
          <a:srcRect l="62960" r="1019"/>
          <a:stretch/>
        </p:blipFill>
        <p:spPr>
          <a:xfrm>
            <a:off x="9698043" y="2328040"/>
            <a:ext cx="1432953" cy="2592301"/>
          </a:xfrm>
          <a:prstGeom prst="rect">
            <a:avLst/>
          </a:prstGeom>
        </p:spPr>
      </p:pic>
      <p:sp>
        <p:nvSpPr>
          <p:cNvPr id="8" name="TextBox 7">
            <a:extLst>
              <a:ext uri="{FF2B5EF4-FFF2-40B4-BE49-F238E27FC236}">
                <a16:creationId xmlns:a16="http://schemas.microsoft.com/office/drawing/2014/main" id="{A09CD62D-3D93-1C86-1F2E-D212B65663B8}"/>
              </a:ext>
            </a:extLst>
          </p:cNvPr>
          <p:cNvSpPr txBox="1"/>
          <p:nvPr/>
        </p:nvSpPr>
        <p:spPr>
          <a:xfrm>
            <a:off x="7752130" y="1445963"/>
            <a:ext cx="3238687" cy="577081"/>
          </a:xfrm>
          <a:prstGeom prst="rect">
            <a:avLst/>
          </a:prstGeom>
          <a:noFill/>
        </p:spPr>
        <p:txBody>
          <a:bodyPr wrap="square">
            <a:spAutoFit/>
          </a:bodyPr>
          <a:lstStyle/>
          <a:p>
            <a:pPr marL="342900" indent="-342900" fontAlgn="base">
              <a:buFont typeface="+mj-lt"/>
              <a:buAutoNum type="arabicPeriod"/>
            </a:pPr>
            <a:r>
              <a:rPr lang="en-GB" sz="1050" b="1" i="0" dirty="0">
                <a:solidFill>
                  <a:srgbClr val="000000"/>
                </a:solidFill>
                <a:effectLst/>
                <a:latin typeface="Poppins" panose="00000500000000000000" pitchFamily="2" charset="0"/>
                <a:cs typeface="Poppins" panose="00000500000000000000" pitchFamily="2" charset="0"/>
              </a:rPr>
              <a:t>Increase of Product Sales</a:t>
            </a:r>
            <a:endParaRPr lang="en-GB" sz="1050" b="0" i="0" dirty="0">
              <a:solidFill>
                <a:srgbClr val="000000"/>
              </a:solidFill>
              <a:effectLst/>
              <a:latin typeface="Poppins" panose="00000500000000000000" pitchFamily="2" charset="0"/>
              <a:cs typeface="Poppins" panose="00000500000000000000" pitchFamily="2" charset="0"/>
            </a:endParaRPr>
          </a:p>
          <a:p>
            <a:pPr marL="342900" indent="-342900" fontAlgn="base">
              <a:buFont typeface="+mj-lt"/>
              <a:buAutoNum type="arabicPeriod"/>
            </a:pPr>
            <a:r>
              <a:rPr lang="en-GB" sz="1050" b="1" i="0" dirty="0">
                <a:solidFill>
                  <a:srgbClr val="000000"/>
                </a:solidFill>
                <a:effectLst/>
                <a:latin typeface="Poppins" panose="00000500000000000000" pitchFamily="2" charset="0"/>
                <a:cs typeface="Poppins" panose="00000500000000000000" pitchFamily="2" charset="0"/>
              </a:rPr>
              <a:t>Increase of Store and Staff Efficiencies</a:t>
            </a:r>
            <a:endParaRPr lang="en-GB" sz="1050" b="0" i="0" dirty="0">
              <a:solidFill>
                <a:srgbClr val="000000"/>
              </a:solidFill>
              <a:effectLst/>
              <a:latin typeface="Poppins" panose="00000500000000000000" pitchFamily="2" charset="0"/>
              <a:cs typeface="Poppins" panose="00000500000000000000" pitchFamily="2" charset="0"/>
            </a:endParaRPr>
          </a:p>
          <a:p>
            <a:pPr marL="342900" indent="-342900" fontAlgn="base">
              <a:buFont typeface="+mj-lt"/>
              <a:buAutoNum type="arabicPeriod"/>
            </a:pPr>
            <a:r>
              <a:rPr lang="en-GB" sz="1050" b="1" i="0" dirty="0">
                <a:solidFill>
                  <a:srgbClr val="000000"/>
                </a:solidFill>
                <a:effectLst/>
                <a:latin typeface="Poppins" panose="00000500000000000000" pitchFamily="2" charset="0"/>
                <a:cs typeface="Poppins" panose="00000500000000000000" pitchFamily="2" charset="0"/>
              </a:rPr>
              <a:t>Reduction in Costs</a:t>
            </a:r>
            <a:endParaRPr lang="en-GB" sz="1050" b="0" i="0" dirty="0">
              <a:solidFill>
                <a:srgbClr val="000000"/>
              </a:solidFill>
              <a:effectLst/>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93C60CD1-E947-0283-A772-F40ECBC1F1BD}"/>
              </a:ext>
            </a:extLst>
          </p:cNvPr>
          <p:cNvSpPr txBox="1"/>
          <p:nvPr/>
        </p:nvSpPr>
        <p:spPr>
          <a:xfrm>
            <a:off x="792781" y="6171074"/>
            <a:ext cx="2103570" cy="215444"/>
          </a:xfrm>
          <a:prstGeom prst="rect">
            <a:avLst/>
          </a:prstGeom>
          <a:noFill/>
        </p:spPr>
        <p:txBody>
          <a:bodyPr wrap="square" rtlCol="0">
            <a:spAutoFit/>
          </a:bodyPr>
          <a:lstStyle/>
          <a:p>
            <a:r>
              <a:rPr lang="en-GB" sz="800" dirty="0">
                <a:solidFill>
                  <a:schemeClr val="tx2"/>
                </a:solidFill>
                <a:latin typeface="Lato Light" panose="020F0502020204030203" pitchFamily="34" charset="0"/>
                <a:ea typeface="Lato Light" panose="020F0502020204030203" pitchFamily="34" charset="0"/>
                <a:cs typeface="Lato Light" panose="020F0502020204030203" pitchFamily="34" charset="0"/>
              </a:rPr>
              <a:t>Source : www.scorpionplanogram.com </a:t>
            </a:r>
          </a:p>
        </p:txBody>
      </p:sp>
    </p:spTree>
    <p:extLst>
      <p:ext uri="{BB962C8B-B14F-4D97-AF65-F5344CB8AC3E}">
        <p14:creationId xmlns:p14="http://schemas.microsoft.com/office/powerpoint/2010/main" val="31991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Store branding or Fascia.</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9" name="TextBox 8">
            <a:extLst>
              <a:ext uri="{FF2B5EF4-FFF2-40B4-BE49-F238E27FC236}">
                <a16:creationId xmlns:a16="http://schemas.microsoft.com/office/drawing/2014/main" id="{BA6F2C66-DA7B-BF8C-740B-ADB540E442D7}"/>
              </a:ext>
            </a:extLst>
          </p:cNvPr>
          <p:cNvSpPr txBox="1"/>
          <p:nvPr/>
        </p:nvSpPr>
        <p:spPr>
          <a:xfrm>
            <a:off x="419100" y="1323975"/>
            <a:ext cx="5391150" cy="4093428"/>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A good example of trade marketing execution is adding the product USP at the point of sale as in this example the USB may not have been fixed to the product .this makes for a great example off emphasising product benefits consumers  </a:t>
            </a:r>
          </a:p>
          <a:p>
            <a:r>
              <a:rPr lang="en-GB" sz="1000" dirty="0"/>
              <a:t> </a:t>
            </a:r>
          </a:p>
          <a:p>
            <a:r>
              <a:rPr lang="en-GB" sz="1000" b="1" dirty="0"/>
              <a:t>Mechanics </a:t>
            </a:r>
            <a:r>
              <a:rPr lang="en-GB" sz="1000" dirty="0"/>
              <a:t> </a:t>
            </a:r>
          </a:p>
          <a:p>
            <a:pPr lvl="1"/>
            <a:endParaRPr lang="en-GB" sz="1000" dirty="0"/>
          </a:p>
          <a:p>
            <a:r>
              <a:rPr lang="en-GB" sz="1000" dirty="0"/>
              <a:t>there are a variety of reasons sometimes for products to require additional communication on pack we use the same example to emphasise in this case in 99.9% German killer just 10 seconds as USP</a:t>
            </a:r>
          </a:p>
          <a:p>
            <a:endParaRPr lang="en-GB" sz="1000" dirty="0"/>
          </a:p>
          <a:p>
            <a:r>
              <a:rPr lang="en-GB" sz="1000" b="1" dirty="0"/>
              <a:t>Where used </a:t>
            </a:r>
          </a:p>
          <a:p>
            <a:endParaRPr lang="en-GB" sz="1000" dirty="0"/>
          </a:p>
          <a:p>
            <a:r>
              <a:rPr lang="en-GB" sz="1000" dirty="0"/>
              <a:t>in our example that right be focusing on the last-minute addition of the communication sticker at the point of sale </a:t>
            </a:r>
          </a:p>
          <a:p>
            <a:endParaRPr lang="en-GB" sz="1000" dirty="0"/>
          </a:p>
          <a:p>
            <a:r>
              <a:rPr lang="en-GB" sz="1000" b="1" dirty="0"/>
              <a:t>Material </a:t>
            </a:r>
          </a:p>
          <a:p>
            <a:endParaRPr lang="en-GB" sz="1000" dirty="0"/>
          </a:p>
          <a:p>
            <a:r>
              <a:rPr lang="en-GB" sz="1000" dirty="0"/>
              <a:t>Usually, paper coupon or a sticker announcing the promotional details stuck on the product </a:t>
            </a:r>
          </a:p>
          <a:p>
            <a:pPr marL="171450" indent="-171450">
              <a:buFont typeface="Arial" panose="020B0604020202020204" pitchFamily="34" charset="0"/>
              <a:buChar char="•"/>
            </a:pPr>
            <a:endParaRPr lang="en-GB" sz="1000" dirty="0"/>
          </a:p>
          <a:p>
            <a:r>
              <a:rPr lang="en-GB" sz="1000" b="1" dirty="0"/>
              <a:t>Benefits</a:t>
            </a:r>
          </a:p>
          <a:p>
            <a:endParaRPr lang="en-GB" sz="1000" dirty="0"/>
          </a:p>
          <a:p>
            <a:r>
              <a:rPr lang="en-GB" sz="1000" dirty="0"/>
              <a:t>For consumers the ability to see a clear USB communication on pack encourage them to buy the product as the job of communicating at the point of sale is done to a very high standard and efficiently</a:t>
            </a:r>
          </a:p>
        </p:txBody>
      </p:sp>
      <p:pic>
        <p:nvPicPr>
          <p:cNvPr id="12292" name="Picture 4" descr="Shop Signage &amp; In-Store Branding | Design &amp; Installation">
            <a:extLst>
              <a:ext uri="{FF2B5EF4-FFF2-40B4-BE49-F238E27FC236}">
                <a16:creationId xmlns:a16="http://schemas.microsoft.com/office/drawing/2014/main" id="{515B1ED8-1984-4195-B0E1-7D54F2D146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743700" y="3586163"/>
            <a:ext cx="18669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ndigo | Retail In-store Branding and Display Signage">
            <a:extLst>
              <a:ext uri="{FF2B5EF4-FFF2-40B4-BE49-F238E27FC236}">
                <a16:creationId xmlns:a16="http://schemas.microsoft.com/office/drawing/2014/main" id="{31980507-00A6-EC58-6E99-45205FB3DC7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81875" y="1495425"/>
            <a:ext cx="3609975" cy="2021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027AB1-706A-C901-741B-36A0ADAD4E2B}"/>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8705850" y="3590925"/>
            <a:ext cx="2857500" cy="1600200"/>
          </a:xfrm>
          <a:prstGeom prst="rect">
            <a:avLst/>
          </a:prstGeom>
        </p:spPr>
      </p:pic>
    </p:spTree>
    <p:extLst>
      <p:ext uri="{BB962C8B-B14F-4D97-AF65-F5344CB8AC3E}">
        <p14:creationId xmlns:p14="http://schemas.microsoft.com/office/powerpoint/2010/main" val="413294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89182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Vehicle Branding.</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9" name="TextBox 8">
            <a:extLst>
              <a:ext uri="{FF2B5EF4-FFF2-40B4-BE49-F238E27FC236}">
                <a16:creationId xmlns:a16="http://schemas.microsoft.com/office/drawing/2014/main" id="{BA6F2C66-DA7B-BF8C-740B-ADB540E442D7}"/>
              </a:ext>
            </a:extLst>
          </p:cNvPr>
          <p:cNvSpPr txBox="1"/>
          <p:nvPr/>
        </p:nvSpPr>
        <p:spPr>
          <a:xfrm>
            <a:off x="419100" y="1323975"/>
            <a:ext cx="5391150" cy="3631763"/>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Vehicle branding build an excellent way to communicate your brand proposition utilising space which is vacant , companies utilised vehicles across their brand portfolios making sure that all the space they have is utilised with attractive creative branding .</a:t>
            </a:r>
          </a:p>
          <a:p>
            <a:r>
              <a:rPr lang="en-GB" sz="1000" dirty="0"/>
              <a:t> </a:t>
            </a:r>
          </a:p>
          <a:p>
            <a:r>
              <a:rPr lang="en-GB" sz="1000" b="1" dirty="0"/>
              <a:t>Mechanics </a:t>
            </a:r>
            <a:r>
              <a:rPr lang="en-GB" sz="1000" dirty="0"/>
              <a:t> </a:t>
            </a:r>
          </a:p>
          <a:p>
            <a:pPr lvl="1"/>
            <a:endParaRPr lang="en-GB" sz="1000" dirty="0"/>
          </a:p>
          <a:p>
            <a:r>
              <a:rPr lang="en-GB" sz="1000" dirty="0"/>
              <a:t>vehicle branding is normally graphic material which is pre-printed with your brand and pasted over the vehicle surface in a pleasing aesthetic manner and design normally vehicle graphics last for years When maintained well </a:t>
            </a:r>
          </a:p>
          <a:p>
            <a:endParaRPr lang="en-GB" sz="1000" dirty="0"/>
          </a:p>
          <a:p>
            <a:r>
              <a:rPr lang="en-GB" sz="1000" b="1" dirty="0"/>
              <a:t>Where used </a:t>
            </a:r>
          </a:p>
          <a:p>
            <a:endParaRPr lang="en-GB" sz="1000" dirty="0"/>
          </a:p>
          <a:p>
            <a:r>
              <a:rPr lang="en-GB" sz="1000" dirty="0"/>
              <a:t>Most brand owners utilise all the space on the vehicle please see example on right.</a:t>
            </a:r>
          </a:p>
          <a:p>
            <a:endParaRPr lang="en-GB" sz="1000" b="1" dirty="0"/>
          </a:p>
          <a:p>
            <a:r>
              <a:rPr lang="en-GB" sz="1000" b="1" dirty="0"/>
              <a:t>Material </a:t>
            </a:r>
          </a:p>
          <a:p>
            <a:endParaRPr lang="en-GB" sz="1000" dirty="0"/>
          </a:p>
          <a:p>
            <a:r>
              <a:rPr lang="en-GB" sz="1000" dirty="0"/>
              <a:t> High quality film with warranty coverage </a:t>
            </a:r>
          </a:p>
          <a:p>
            <a:pPr marL="171450" indent="-171450">
              <a:buFont typeface="Arial" panose="020B0604020202020204" pitchFamily="34" charset="0"/>
              <a:buChar char="•"/>
            </a:pPr>
            <a:endParaRPr lang="en-GB" sz="1000" dirty="0"/>
          </a:p>
          <a:p>
            <a:r>
              <a:rPr lang="en-GB" sz="1000" b="1" dirty="0"/>
              <a:t>Benefits</a:t>
            </a:r>
          </a:p>
          <a:p>
            <a:endParaRPr lang="en-GB" sz="1000" dirty="0"/>
          </a:p>
          <a:p>
            <a:r>
              <a:rPr lang="en-GB" sz="1000" dirty="0"/>
              <a:t>excellent visibility similar to a moving billboard your vehicle acts as a silent salesman 24/7 </a:t>
            </a:r>
          </a:p>
        </p:txBody>
      </p:sp>
      <p:pic>
        <p:nvPicPr>
          <p:cNvPr id="2050" name="Picture 2" descr="Vehicle Wraps – SIGN IMAGE | The #1 Watchfire Digital LED Sign installer in  the State of Michigan">
            <a:extLst>
              <a:ext uri="{FF2B5EF4-FFF2-40B4-BE49-F238E27FC236}">
                <a16:creationId xmlns:a16="http://schemas.microsoft.com/office/drawing/2014/main" id="{FECE1B18-B593-F04D-FE60-6407978FB3C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25226" y="1390650"/>
            <a:ext cx="5138124"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17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Product sampling .</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3074" name="Picture 2" descr="Promotional Wheeled Counter, Mobile Retail Sampling Stand">
            <a:extLst>
              <a:ext uri="{FF2B5EF4-FFF2-40B4-BE49-F238E27FC236}">
                <a16:creationId xmlns:a16="http://schemas.microsoft.com/office/drawing/2014/main" id="{2ECE8BC7-20B5-5B1C-97D0-9691AF94CC2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8834"/>
          <a:stretch/>
        </p:blipFill>
        <p:spPr bwMode="auto">
          <a:xfrm>
            <a:off x="6286501" y="1857375"/>
            <a:ext cx="2779236" cy="39052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790CAD-C99E-6350-DEC3-226B381DF024}"/>
              </a:ext>
            </a:extLst>
          </p:cNvPr>
          <p:cNvSpPr txBox="1"/>
          <p:nvPr/>
        </p:nvSpPr>
        <p:spPr>
          <a:xfrm>
            <a:off x="762000" y="1619250"/>
            <a:ext cx="5391150" cy="4247317"/>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Sampling is one of the most effective ways to get in front of your consumer engage them and get them to sample your product at that moment there are various mechanics or sampling but in general sampling gives your brand the human element </a:t>
            </a:r>
          </a:p>
          <a:p>
            <a:r>
              <a:rPr lang="en-GB" sz="1000" dirty="0"/>
              <a:t> </a:t>
            </a:r>
          </a:p>
          <a:p>
            <a:r>
              <a:rPr lang="en-GB" sz="1000" b="1" dirty="0"/>
              <a:t>Mechanics </a:t>
            </a:r>
            <a:r>
              <a:rPr lang="en-GB" sz="1000" dirty="0"/>
              <a:t> </a:t>
            </a:r>
          </a:p>
          <a:p>
            <a:pPr lvl="1"/>
            <a:endParaRPr lang="en-GB" sz="1000" dirty="0"/>
          </a:p>
          <a:p>
            <a:r>
              <a:rPr lang="en-GB" sz="1000" dirty="0"/>
              <a:t>all that's required for sampling as a sampling stand branded and the product samples our demonstration gear you intend to promote at the venue along with a prepared script for your promoter to stick to .</a:t>
            </a:r>
          </a:p>
          <a:p>
            <a:endParaRPr lang="en-GB" sz="1000" dirty="0"/>
          </a:p>
          <a:p>
            <a:r>
              <a:rPr lang="en-GB" sz="1000" b="1" dirty="0"/>
              <a:t>Where used </a:t>
            </a:r>
          </a:p>
          <a:p>
            <a:endParaRPr lang="en-GB" sz="1000" dirty="0"/>
          </a:p>
          <a:p>
            <a:r>
              <a:rPr lang="en-GB" sz="1000" dirty="0"/>
              <a:t>normally sampling is done closer to the product you intend to sell or in high traffic areas where the consumer is bound to spend time or see you </a:t>
            </a:r>
          </a:p>
          <a:p>
            <a:endParaRPr lang="en-GB" sz="1000" dirty="0"/>
          </a:p>
          <a:p>
            <a:r>
              <a:rPr lang="en-GB" sz="1000" b="1" dirty="0"/>
              <a:t>Material </a:t>
            </a:r>
          </a:p>
          <a:p>
            <a:endParaRPr lang="en-GB" sz="1000" b="1" dirty="0"/>
          </a:p>
          <a:p>
            <a:r>
              <a:rPr lang="en-GB" sz="1000" b="1" dirty="0"/>
              <a:t>S</a:t>
            </a:r>
            <a:r>
              <a:rPr lang="en-GB" sz="1000" dirty="0"/>
              <a:t>ampling stands are mostly made of a mix of aluminium and graphical paste over material </a:t>
            </a:r>
          </a:p>
          <a:p>
            <a:endParaRPr lang="en-GB" sz="1000" b="1" dirty="0"/>
          </a:p>
          <a:p>
            <a:r>
              <a:rPr lang="en-GB" sz="1000" b="1" dirty="0"/>
              <a:t>Benefits</a:t>
            </a:r>
          </a:p>
          <a:p>
            <a:endParaRPr lang="en-GB" sz="1000" dirty="0"/>
          </a:p>
          <a:p>
            <a:r>
              <a:rPr lang="en-GB" sz="1000" dirty="0"/>
              <a:t>From a consumer perspective sampling gives you instant access to your consumer and the capability to engage them with your brand in hand , enter the brands perspective it's a great way to give a free sample along with promotional literature for the consumer to possibly read this is considered to be one of the best ways to interact with your consumer .</a:t>
            </a:r>
          </a:p>
        </p:txBody>
      </p:sp>
      <p:pic>
        <p:nvPicPr>
          <p:cNvPr id="3076" name="Picture 4" descr="Product Sampling &amp; People Power">
            <a:extLst>
              <a:ext uri="{FF2B5EF4-FFF2-40B4-BE49-F238E27FC236}">
                <a16:creationId xmlns:a16="http://schemas.microsoft.com/office/drawing/2014/main" id="{DACF0F0B-BEDD-CB5E-BC19-2868BC12EA23}"/>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9097512" y="1819275"/>
            <a:ext cx="2675388" cy="20288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 Store Product Demonstrations | Experiential Marketing Agency | Link  Communication">
            <a:extLst>
              <a:ext uri="{FF2B5EF4-FFF2-40B4-BE49-F238E27FC236}">
                <a16:creationId xmlns:a16="http://schemas.microsoft.com/office/drawing/2014/main" id="{71113C02-B3D6-E118-998E-C92D80DF7404}"/>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9098412" y="3924300"/>
            <a:ext cx="2674488" cy="180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774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7F50E0-2D03-649F-9881-2D6C40E54C5C}"/>
              </a:ext>
            </a:extLst>
          </p:cNvPr>
          <p:cNvSpPr txBox="1"/>
          <p:nvPr/>
        </p:nvSpPr>
        <p:spPr>
          <a:xfrm>
            <a:off x="286959"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Category Management .</a:t>
            </a:r>
          </a:p>
        </p:txBody>
      </p:sp>
      <p:pic>
        <p:nvPicPr>
          <p:cNvPr id="3" name="Picture 2" descr="Logo&#10;&#10;Description automatically generated">
            <a:extLst>
              <a:ext uri="{FF2B5EF4-FFF2-40B4-BE49-F238E27FC236}">
                <a16:creationId xmlns:a16="http://schemas.microsoft.com/office/drawing/2014/main" id="{CDAFBF56-3802-4E25-63B8-0B830B198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991" y="123575"/>
            <a:ext cx="1570594" cy="365556"/>
          </a:xfrm>
          <a:prstGeom prst="rect">
            <a:avLst/>
          </a:prstGeom>
        </p:spPr>
      </p:pic>
      <p:sp>
        <p:nvSpPr>
          <p:cNvPr id="4" name="Footer Placeholder 3">
            <a:extLst>
              <a:ext uri="{FF2B5EF4-FFF2-40B4-BE49-F238E27FC236}">
                <a16:creationId xmlns:a16="http://schemas.microsoft.com/office/drawing/2014/main" id="{A5BF03EF-ABE6-52D4-B83E-7C92040D19D5}"/>
              </a:ext>
            </a:extLst>
          </p:cNvPr>
          <p:cNvSpPr txBox="1">
            <a:spLocks/>
          </p:cNvSpPr>
          <p:nvPr/>
        </p:nvSpPr>
        <p:spPr>
          <a:xfrm>
            <a:off x="4101662"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a:t>www.upskilpro.com</a:t>
            </a:r>
            <a:endParaRPr lang="en-GB" sz="1100" dirty="0"/>
          </a:p>
        </p:txBody>
      </p:sp>
      <p:sp>
        <p:nvSpPr>
          <p:cNvPr id="5" name="TextBox 4">
            <a:extLst>
              <a:ext uri="{FF2B5EF4-FFF2-40B4-BE49-F238E27FC236}">
                <a16:creationId xmlns:a16="http://schemas.microsoft.com/office/drawing/2014/main" id="{0EE1C9FF-3BF7-0480-E836-5E8D0DD79310}"/>
              </a:ext>
            </a:extLst>
          </p:cNvPr>
          <p:cNvSpPr txBox="1"/>
          <p:nvPr/>
        </p:nvSpPr>
        <p:spPr>
          <a:xfrm>
            <a:off x="707196" y="1646279"/>
            <a:ext cx="6081080" cy="3785652"/>
          </a:xfrm>
          <a:prstGeom prst="rect">
            <a:avLst/>
          </a:prstGeom>
          <a:noFill/>
        </p:spPr>
        <p:txBody>
          <a:bodyPr wrap="square" rtlCol="0">
            <a:spAutoFit/>
          </a:bodyPr>
          <a:lstStyle/>
          <a:p>
            <a:r>
              <a:rPr lang="en-GB" sz="1000" b="1" dirty="0">
                <a:solidFill>
                  <a:prstClr val="black"/>
                </a:solidFill>
                <a:latin typeface="Lato Light"/>
              </a:rPr>
              <a:t>Summary </a:t>
            </a:r>
          </a:p>
          <a:p>
            <a:endParaRPr lang="en-GB" sz="1000" dirty="0">
              <a:solidFill>
                <a:prstClr val="black"/>
              </a:solidFill>
              <a:latin typeface="Lato Light"/>
            </a:endParaRPr>
          </a:p>
          <a:p>
            <a:pPr algn="l"/>
            <a:r>
              <a:rPr lang="en-GB" sz="1000" b="0" i="0" dirty="0">
                <a:solidFill>
                  <a:srgbClr val="374151"/>
                </a:solidFill>
                <a:effectLst/>
                <a:latin typeface="+mj-lt"/>
              </a:rPr>
              <a:t>Category management is a strategic approach to managing product categories within retail or trade marketing. It involves analysing and understanding the dynamics of different product categories to drive sales, improve profitability, and enhance the overall shopping experience.</a:t>
            </a:r>
          </a:p>
          <a:p>
            <a:pPr algn="l"/>
            <a:r>
              <a:rPr lang="en-GB" sz="1000" b="0" i="0" dirty="0">
                <a:solidFill>
                  <a:srgbClr val="374151"/>
                </a:solidFill>
                <a:effectLst/>
                <a:latin typeface="+mj-lt"/>
              </a:rPr>
              <a:t>For trade marketers, category management plays a crucial role in collaborating with retailers to optimize the performance of specific product categories</a:t>
            </a:r>
            <a:r>
              <a:rPr lang="en-GB" sz="1000" dirty="0">
                <a:solidFill>
                  <a:prstClr val="black"/>
                </a:solidFill>
                <a:latin typeface="Lato Light"/>
              </a:rPr>
              <a:t> </a:t>
            </a:r>
          </a:p>
          <a:p>
            <a:endParaRPr lang="en-GB" sz="1000" b="1" dirty="0">
              <a:solidFill>
                <a:prstClr val="black"/>
              </a:solidFill>
              <a:latin typeface="Lato Light"/>
            </a:endParaRPr>
          </a:p>
          <a:p>
            <a:r>
              <a:rPr lang="en-GB" sz="1000" b="1" dirty="0">
                <a:solidFill>
                  <a:prstClr val="black"/>
                </a:solidFill>
                <a:latin typeface="Lato Light"/>
              </a:rPr>
              <a:t>Mechanics  </a:t>
            </a:r>
          </a:p>
          <a:p>
            <a:pPr lvl="1"/>
            <a:endParaRPr lang="en-GB" sz="1000" dirty="0">
              <a:solidFill>
                <a:prstClr val="black"/>
              </a:solidFill>
              <a:latin typeface="Lato Light"/>
            </a:endParaRPr>
          </a:p>
          <a:p>
            <a:pPr algn="l"/>
            <a:r>
              <a:rPr lang="en-GB" sz="1000" b="0" i="0" dirty="0">
                <a:solidFill>
                  <a:srgbClr val="374151"/>
                </a:solidFill>
                <a:effectLst/>
                <a:latin typeface="+mj-lt"/>
              </a:rPr>
              <a:t>Data Analysis: Trade marketers analyze sales data, market trends, consumer </a:t>
            </a:r>
            <a:r>
              <a:rPr lang="en-GB" sz="1000" b="0" i="0" dirty="0" err="1">
                <a:solidFill>
                  <a:srgbClr val="374151"/>
                </a:solidFill>
                <a:effectLst/>
                <a:latin typeface="+mj-lt"/>
              </a:rPr>
              <a:t>behavior</a:t>
            </a:r>
            <a:r>
              <a:rPr lang="en-GB" sz="1000" b="0" i="0" dirty="0">
                <a:solidFill>
                  <a:srgbClr val="374151"/>
                </a:solidFill>
                <a:effectLst/>
                <a:latin typeface="+mj-lt"/>
              </a:rPr>
              <a:t>, and other relevant data to gain insights into the performance of different product categories. This helps identify opportunities for growth, areas of improvement, and potential risks.</a:t>
            </a:r>
          </a:p>
          <a:p>
            <a:endParaRPr lang="en-GB" sz="1000" dirty="0">
              <a:solidFill>
                <a:prstClr val="black"/>
              </a:solidFill>
              <a:latin typeface="Lato Light"/>
            </a:endParaRPr>
          </a:p>
          <a:p>
            <a:r>
              <a:rPr lang="en-GB" sz="1000" b="1" dirty="0">
                <a:solidFill>
                  <a:prstClr val="black"/>
                </a:solidFill>
                <a:latin typeface="Lato Light"/>
              </a:rPr>
              <a:t>Material </a:t>
            </a:r>
          </a:p>
          <a:p>
            <a:endParaRPr lang="en-GB" sz="1000" dirty="0">
              <a:solidFill>
                <a:prstClr val="black"/>
              </a:solidFill>
              <a:latin typeface="Lato Light"/>
            </a:endParaRPr>
          </a:p>
          <a:p>
            <a:r>
              <a:rPr lang="en-GB" sz="1000" dirty="0">
                <a:solidFill>
                  <a:prstClr val="black"/>
                </a:solidFill>
                <a:latin typeface="Lato Light"/>
              </a:rPr>
              <a:t>Data is collected from multiple sources such as , POS Retailer data , Market research , syndicated data and even shipment data , but the most effective data set to be used is consumption data or POS data for accuracy , if this is not available then the rest of the sources will need to be evaluated</a:t>
            </a:r>
          </a:p>
          <a:p>
            <a:endParaRPr lang="en-GB" sz="1000" b="1" dirty="0">
              <a:solidFill>
                <a:prstClr val="black"/>
              </a:solidFill>
              <a:latin typeface="Lato Light"/>
            </a:endParaRPr>
          </a:p>
          <a:p>
            <a:r>
              <a:rPr lang="en-GB" sz="1000" b="1" dirty="0">
                <a:solidFill>
                  <a:prstClr val="black"/>
                </a:solidFill>
                <a:latin typeface="Lato Light"/>
              </a:rPr>
              <a:t>Benefits</a:t>
            </a:r>
          </a:p>
          <a:p>
            <a:endParaRPr lang="en-GB" sz="1000" dirty="0">
              <a:solidFill>
                <a:prstClr val="black"/>
              </a:solidFill>
              <a:latin typeface="Lato Light"/>
            </a:endParaRPr>
          </a:p>
          <a:p>
            <a:r>
              <a:rPr lang="en-GB" sz="1000" dirty="0">
                <a:solidFill>
                  <a:prstClr val="black"/>
                </a:solidFill>
                <a:latin typeface="Lato Light"/>
              </a:rPr>
              <a:t>Increased sales , improved shopper experience , enhanced profitability , data driven insights , adaptability , and engaged  supplier – retailer relationship </a:t>
            </a:r>
          </a:p>
        </p:txBody>
      </p:sp>
      <p:pic>
        <p:nvPicPr>
          <p:cNvPr id="3074" name="Picture 2" descr="Category Management">
            <a:extLst>
              <a:ext uri="{FF2B5EF4-FFF2-40B4-BE49-F238E27FC236}">
                <a16:creationId xmlns:a16="http://schemas.microsoft.com/office/drawing/2014/main" id="{969CCFFD-3F2D-7B36-1388-9367031958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96802" y="1288268"/>
            <a:ext cx="4159250" cy="21766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7DE8FF0-AEE7-1CC8-717A-49E5FF49F895}"/>
              </a:ext>
            </a:extLst>
          </p:cNvPr>
          <p:cNvSpPr txBox="1"/>
          <p:nvPr/>
        </p:nvSpPr>
        <p:spPr>
          <a:xfrm>
            <a:off x="792781" y="6171074"/>
            <a:ext cx="3022474" cy="215444"/>
          </a:xfrm>
          <a:prstGeom prst="rect">
            <a:avLst/>
          </a:prstGeom>
          <a:noFill/>
        </p:spPr>
        <p:txBody>
          <a:bodyPr wrap="square" rtlCol="0">
            <a:spAutoFit/>
          </a:bodyPr>
          <a:lstStyle/>
          <a:p>
            <a:r>
              <a:rPr lang="en-GB" sz="800" dirty="0">
                <a:solidFill>
                  <a:schemeClr val="tx2"/>
                </a:solidFill>
                <a:latin typeface="Lato Light" panose="020F0502020204030203" pitchFamily="34" charset="0"/>
                <a:ea typeface="Lato Light" panose="020F0502020204030203" pitchFamily="34" charset="0"/>
                <a:cs typeface="Lato Light" panose="020F0502020204030203" pitchFamily="34" charset="0"/>
              </a:rPr>
              <a:t>Image Source : www.simfoni.com</a:t>
            </a:r>
          </a:p>
        </p:txBody>
      </p:sp>
      <p:pic>
        <p:nvPicPr>
          <p:cNvPr id="3076" name="Picture 4" descr="Category Management Dashboard">
            <a:extLst>
              <a:ext uri="{FF2B5EF4-FFF2-40B4-BE49-F238E27FC236}">
                <a16:creationId xmlns:a16="http://schemas.microsoft.com/office/drawing/2014/main" id="{F45259F3-80E0-DC87-B86A-F3A829F47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88" y="3625598"/>
            <a:ext cx="4138890" cy="228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01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4A5957-7409-3B47-6330-C560EEA61395}"/>
              </a:ext>
            </a:extLst>
          </p:cNvPr>
          <p:cNvSpPr txBox="1"/>
          <p:nvPr/>
        </p:nvSpPr>
        <p:spPr>
          <a:xfrm>
            <a:off x="286959"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CRM</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pic>
        <p:nvPicPr>
          <p:cNvPr id="3" name="Picture 2" descr="Logo&#10;&#10;Description automatically generated">
            <a:extLst>
              <a:ext uri="{FF2B5EF4-FFF2-40B4-BE49-F238E27FC236}">
                <a16:creationId xmlns:a16="http://schemas.microsoft.com/office/drawing/2014/main" id="{52BA1EB6-D997-DB31-C21A-39FB63CC9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991" y="123575"/>
            <a:ext cx="1570594" cy="365556"/>
          </a:xfrm>
          <a:prstGeom prst="rect">
            <a:avLst/>
          </a:prstGeom>
        </p:spPr>
      </p:pic>
      <p:sp>
        <p:nvSpPr>
          <p:cNvPr id="4" name="Footer Placeholder 3">
            <a:extLst>
              <a:ext uri="{FF2B5EF4-FFF2-40B4-BE49-F238E27FC236}">
                <a16:creationId xmlns:a16="http://schemas.microsoft.com/office/drawing/2014/main" id="{20238287-4261-A7D7-0C66-053491A9233C}"/>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www.upskilpro.com</a:t>
            </a:r>
            <a:endParaRPr lang="en-GB" dirty="0"/>
          </a:p>
        </p:txBody>
      </p:sp>
      <p:sp>
        <p:nvSpPr>
          <p:cNvPr id="5" name="TextBox 4">
            <a:extLst>
              <a:ext uri="{FF2B5EF4-FFF2-40B4-BE49-F238E27FC236}">
                <a16:creationId xmlns:a16="http://schemas.microsoft.com/office/drawing/2014/main" id="{F52C6941-1FB4-4B7F-0E4F-E5AE241B101A}"/>
              </a:ext>
            </a:extLst>
          </p:cNvPr>
          <p:cNvSpPr txBox="1"/>
          <p:nvPr/>
        </p:nvSpPr>
        <p:spPr>
          <a:xfrm>
            <a:off x="815302" y="1682315"/>
            <a:ext cx="6081080" cy="3477875"/>
          </a:xfrm>
          <a:prstGeom prst="rect">
            <a:avLst/>
          </a:prstGeom>
          <a:noFill/>
        </p:spPr>
        <p:txBody>
          <a:bodyPr wrap="square" rtlCol="0">
            <a:spAutoFit/>
          </a:bodyPr>
          <a:lstStyle/>
          <a:p>
            <a:r>
              <a:rPr lang="en-GB" sz="1000" b="1" dirty="0">
                <a:solidFill>
                  <a:prstClr val="black"/>
                </a:solidFill>
                <a:latin typeface="Lato Light"/>
              </a:rPr>
              <a:t>Summary </a:t>
            </a:r>
          </a:p>
          <a:p>
            <a:endParaRPr lang="en-GB" sz="1000" dirty="0">
              <a:solidFill>
                <a:prstClr val="black"/>
              </a:solidFill>
              <a:latin typeface="Lato Light"/>
            </a:endParaRPr>
          </a:p>
          <a:p>
            <a:r>
              <a:rPr lang="en-GB" sz="1000" dirty="0">
                <a:solidFill>
                  <a:prstClr val="black"/>
                </a:solidFill>
                <a:latin typeface="Lato Light"/>
              </a:rPr>
              <a:t>A cust</a:t>
            </a:r>
            <a:r>
              <a:rPr lang="en-GB" sz="1000" dirty="0">
                <a:solidFill>
                  <a:prstClr val="black"/>
                </a:solidFill>
              </a:rPr>
              <a:t>omer relationship management (CRM) solution helps you find new customers, win their business, and keep them happy by organizing customer and prospect information in a way that helps you build stronger relationships with them and grow your business faster.</a:t>
            </a:r>
          </a:p>
          <a:p>
            <a:r>
              <a:rPr lang="en-GB" sz="1000" b="0" i="0" dirty="0">
                <a:solidFill>
                  <a:srgbClr val="4D5156"/>
                </a:solidFill>
                <a:effectLst/>
                <a:latin typeface="Google Sans"/>
              </a:rPr>
              <a:t> </a:t>
            </a:r>
            <a:endParaRPr lang="en-GB" sz="1000" dirty="0">
              <a:solidFill>
                <a:prstClr val="black"/>
              </a:solidFill>
              <a:latin typeface="Lato Light"/>
            </a:endParaRPr>
          </a:p>
          <a:p>
            <a:r>
              <a:rPr lang="en-GB" sz="1000" b="1" dirty="0">
                <a:solidFill>
                  <a:prstClr val="black"/>
                </a:solidFill>
                <a:latin typeface="Lato Light"/>
              </a:rPr>
              <a:t>Mechanics  </a:t>
            </a:r>
          </a:p>
          <a:p>
            <a:pPr lvl="1"/>
            <a:endParaRPr lang="en-GB" sz="1000" dirty="0">
              <a:solidFill>
                <a:prstClr val="black"/>
              </a:solidFill>
              <a:latin typeface="Lato Light"/>
            </a:endParaRPr>
          </a:p>
          <a:p>
            <a:pPr algn="l"/>
            <a:r>
              <a:rPr lang="en-GB" sz="1000" dirty="0">
                <a:solidFill>
                  <a:prstClr val="black"/>
                </a:solidFill>
                <a:latin typeface="Lato Light"/>
              </a:rPr>
              <a:t>Customer relationship management (CRM) refers to software that tracks and records customer interactions. In marketing, it can be used to personalize messages, create more targeted content, and expedite the sales process. CRMs are traditionally considered a tool for sales teams to track leads, prospects, and customers</a:t>
            </a:r>
          </a:p>
          <a:p>
            <a:r>
              <a:rPr lang="en-GB" sz="1000" dirty="0">
                <a:solidFill>
                  <a:prstClr val="black"/>
                </a:solidFill>
                <a:latin typeface="Lato Light"/>
              </a:rPr>
              <a:t>Any industry and channel where product placement is key for shoppers</a:t>
            </a:r>
          </a:p>
          <a:p>
            <a:endParaRPr lang="en-GB" sz="1000" dirty="0">
              <a:solidFill>
                <a:prstClr val="black"/>
              </a:solidFill>
              <a:latin typeface="Lato Light"/>
            </a:endParaRPr>
          </a:p>
          <a:p>
            <a:r>
              <a:rPr lang="en-GB" sz="1000" b="1" dirty="0">
                <a:solidFill>
                  <a:prstClr val="black"/>
                </a:solidFill>
                <a:latin typeface="Lato Light"/>
              </a:rPr>
              <a:t>Material </a:t>
            </a:r>
          </a:p>
          <a:p>
            <a:endParaRPr lang="en-GB" sz="1000" dirty="0">
              <a:solidFill>
                <a:prstClr val="black"/>
              </a:solidFill>
              <a:latin typeface="Lato Light"/>
            </a:endParaRPr>
          </a:p>
          <a:p>
            <a:r>
              <a:rPr lang="en-GB" sz="1000" dirty="0">
                <a:solidFill>
                  <a:prstClr val="black"/>
                </a:solidFill>
                <a:latin typeface="Lato Light"/>
              </a:rPr>
              <a:t>Software driven communication tool , it can be used in conjunction with other related software , the most important aspect for CRM is quality data input and organisational adoption. </a:t>
            </a:r>
          </a:p>
          <a:p>
            <a:endParaRPr lang="en-GB" sz="1000" dirty="0">
              <a:solidFill>
                <a:prstClr val="black"/>
              </a:solidFill>
              <a:latin typeface="Lato Light"/>
            </a:endParaRPr>
          </a:p>
          <a:p>
            <a:r>
              <a:rPr lang="en-GB" sz="1000" b="1" dirty="0">
                <a:solidFill>
                  <a:prstClr val="black"/>
                </a:solidFill>
                <a:latin typeface="Lato Light"/>
              </a:rPr>
              <a:t>Benefits</a:t>
            </a:r>
          </a:p>
          <a:p>
            <a:endParaRPr lang="en-GB" sz="1000" dirty="0">
              <a:solidFill>
                <a:prstClr val="black"/>
              </a:solidFill>
              <a:latin typeface="Lato Light"/>
            </a:endParaRPr>
          </a:p>
          <a:p>
            <a:r>
              <a:rPr lang="en-GB" sz="1000" dirty="0">
                <a:solidFill>
                  <a:prstClr val="black"/>
                </a:solidFill>
                <a:latin typeface="Lato Light"/>
              </a:rPr>
              <a:t>CRM Allows you to remain and engage both prospective and current customers constantly when the messages are tastefully tailored to engage and result in a call to action .</a:t>
            </a:r>
          </a:p>
        </p:txBody>
      </p:sp>
      <p:sp>
        <p:nvSpPr>
          <p:cNvPr id="6" name="Speech Bubble: Rectangle 5">
            <a:extLst>
              <a:ext uri="{FF2B5EF4-FFF2-40B4-BE49-F238E27FC236}">
                <a16:creationId xmlns:a16="http://schemas.microsoft.com/office/drawing/2014/main" id="{9DEB4B61-A294-4AF7-8310-1A75A4E95CCD}"/>
              </a:ext>
            </a:extLst>
          </p:cNvPr>
          <p:cNvSpPr/>
          <p:nvPr/>
        </p:nvSpPr>
        <p:spPr>
          <a:xfrm>
            <a:off x="7738616" y="923409"/>
            <a:ext cx="3108059" cy="1418896"/>
          </a:xfrm>
          <a:prstGeom prst="wedge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i="0" dirty="0">
                <a:solidFill>
                  <a:srgbClr val="040C28"/>
                </a:solidFill>
                <a:effectLst/>
              </a:rPr>
              <a:t>Sending out a thank you when a customer makes a purchase</a:t>
            </a:r>
            <a:r>
              <a:rPr lang="en-GB" sz="1050" b="0" i="0" dirty="0">
                <a:solidFill>
                  <a:srgbClr val="4D5156"/>
                </a:solidFill>
                <a:effectLst/>
              </a:rPr>
              <a:t>. Upsell or cross-sell a client if they purchase a particular product. Offering a birthday greeting with a promo code. Sending a discount to a customer that hasn't made a purchase recently</a:t>
            </a:r>
            <a:endParaRPr lang="en-GB" sz="1050" dirty="0"/>
          </a:p>
        </p:txBody>
      </p:sp>
      <p:pic>
        <p:nvPicPr>
          <p:cNvPr id="2050" name="Picture 2" descr="5 Key Marketing Benefits of a CRM System">
            <a:extLst>
              <a:ext uri="{FF2B5EF4-FFF2-40B4-BE49-F238E27FC236}">
                <a16:creationId xmlns:a16="http://schemas.microsoft.com/office/drawing/2014/main" id="{295FA197-0775-D807-16D1-0ADEC2B5B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391" y="2535995"/>
            <a:ext cx="3039811" cy="299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9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1 X 8 Matrix Tool for Promotional Evaluation </a:t>
            </a:r>
          </a:p>
        </p:txBody>
      </p:sp>
    </p:spTree>
    <p:extLst>
      <p:ext uri="{BB962C8B-B14F-4D97-AF65-F5344CB8AC3E}">
        <p14:creationId xmlns:p14="http://schemas.microsoft.com/office/powerpoint/2010/main" val="1486106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52E7C1E-F86F-8C27-E622-C113EBE587EC}"/>
              </a:ext>
            </a:extLst>
          </p:cNvPr>
          <p:cNvSpPr txBox="1"/>
          <p:nvPr/>
        </p:nvSpPr>
        <p:spPr>
          <a:xfrm>
            <a:off x="954279" y="4364053"/>
            <a:ext cx="238427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Important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Premiums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On pack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Off pack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redemption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Value % off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off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Multi packs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Right location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20" name="Group 19">
            <a:extLst>
              <a:ext uri="{FF2B5EF4-FFF2-40B4-BE49-F238E27FC236}">
                <a16:creationId xmlns:a16="http://schemas.microsoft.com/office/drawing/2014/main" id="{6BE37A4F-BB72-B801-68C2-CBB766DAA7DD}"/>
              </a:ext>
            </a:extLst>
          </p:cNvPr>
          <p:cNvGrpSpPr/>
          <p:nvPr/>
        </p:nvGrpSpPr>
        <p:grpSpPr>
          <a:xfrm>
            <a:off x="663722" y="1054143"/>
            <a:ext cx="10779095" cy="5264760"/>
            <a:chOff x="761999" y="1212240"/>
            <a:chExt cx="10779095" cy="5264760"/>
          </a:xfrm>
        </p:grpSpPr>
        <p:sp>
          <p:nvSpPr>
            <p:cNvPr id="22" name="Rectangle 21">
              <a:extLst>
                <a:ext uri="{FF2B5EF4-FFF2-40B4-BE49-F238E27FC236}">
                  <a16:creationId xmlns:a16="http://schemas.microsoft.com/office/drawing/2014/main" id="{7D0BD0DC-C764-F502-FF6A-66CBC06F960A}"/>
                </a:ext>
              </a:extLst>
            </p:cNvPr>
            <p:cNvSpPr/>
            <p:nvPr/>
          </p:nvSpPr>
          <p:spPr>
            <a:xfrm>
              <a:off x="761999" y="3891329"/>
              <a:ext cx="2604273" cy="2585671"/>
            </a:xfrm>
            <a:prstGeom prst="rect">
              <a:avLst/>
            </a:prstGeom>
            <a:solidFill>
              <a:srgbClr val="00D3DB"/>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7A09942-86FB-F0C1-BC75-B247C9CC704E}"/>
                </a:ext>
              </a:extLst>
            </p:cNvPr>
            <p:cNvSpPr/>
            <p:nvPr/>
          </p:nvSpPr>
          <p:spPr>
            <a:xfrm>
              <a:off x="3449908" y="3891329"/>
              <a:ext cx="2604273" cy="2585671"/>
            </a:xfrm>
            <a:prstGeom prst="rect">
              <a:avLst/>
            </a:prstGeom>
            <a:solidFill>
              <a:srgbClr val="015384"/>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103873A-ED8B-ED63-FB87-849DF74B323F}"/>
                </a:ext>
              </a:extLst>
            </p:cNvPr>
            <p:cNvSpPr/>
            <p:nvPr/>
          </p:nvSpPr>
          <p:spPr>
            <a:xfrm>
              <a:off x="6137818" y="3891329"/>
              <a:ext cx="2604273" cy="2585671"/>
            </a:xfrm>
            <a:prstGeom prst="rect">
              <a:avLst/>
            </a:prstGeom>
            <a:solidFill>
              <a:srgbClr val="FECB4C"/>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EEE377F9-FC6E-EA5E-187F-DFAB9ED70CE0}"/>
                </a:ext>
              </a:extLst>
            </p:cNvPr>
            <p:cNvSpPr/>
            <p:nvPr/>
          </p:nvSpPr>
          <p:spPr>
            <a:xfrm>
              <a:off x="8825727" y="3891329"/>
              <a:ext cx="2604273" cy="2585671"/>
            </a:xfrm>
            <a:prstGeom prst="rect">
              <a:avLst/>
            </a:prstGeom>
            <a:solidFill>
              <a:srgbClr val="00B5E9"/>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14CC02B2-9001-B2C5-53A3-9893A35ACDE1}"/>
                </a:ext>
              </a:extLst>
            </p:cNvPr>
            <p:cNvSpPr/>
            <p:nvPr/>
          </p:nvSpPr>
          <p:spPr>
            <a:xfrm>
              <a:off x="761999" y="1212240"/>
              <a:ext cx="2604273" cy="2585671"/>
            </a:xfrm>
            <a:prstGeom prst="rect">
              <a:avLst/>
            </a:prstGeom>
            <a:solidFill>
              <a:srgbClr val="015384"/>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EFC9A78-BD16-712E-A0F0-1F07A35B32C1}"/>
                </a:ext>
              </a:extLst>
            </p:cNvPr>
            <p:cNvSpPr/>
            <p:nvPr/>
          </p:nvSpPr>
          <p:spPr>
            <a:xfrm>
              <a:off x="3449908" y="1212240"/>
              <a:ext cx="2604273" cy="2585671"/>
            </a:xfrm>
            <a:prstGeom prst="rect">
              <a:avLst/>
            </a:prstGeom>
            <a:solidFill>
              <a:srgbClr val="00B5E9"/>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DECE9E-DCF8-3819-F80A-39933E90BFFD}"/>
                </a:ext>
              </a:extLst>
            </p:cNvPr>
            <p:cNvSpPr/>
            <p:nvPr/>
          </p:nvSpPr>
          <p:spPr>
            <a:xfrm>
              <a:off x="6159182" y="1212240"/>
              <a:ext cx="2604273" cy="2585671"/>
            </a:xfrm>
            <a:prstGeom prst="rect">
              <a:avLst/>
            </a:prstGeom>
            <a:solidFill>
              <a:srgbClr val="00D3DB"/>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5F4B911-288F-810C-C76C-6DD6FB6EC477}"/>
                </a:ext>
              </a:extLst>
            </p:cNvPr>
            <p:cNvSpPr/>
            <p:nvPr/>
          </p:nvSpPr>
          <p:spPr>
            <a:xfrm>
              <a:off x="8825727" y="1212240"/>
              <a:ext cx="2604273" cy="2585671"/>
            </a:xfrm>
            <a:prstGeom prst="rect">
              <a:avLst/>
            </a:prstGeom>
            <a:solidFill>
              <a:srgbClr val="FECB4C"/>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0" name="Subtitle 2">
              <a:extLst>
                <a:ext uri="{FF2B5EF4-FFF2-40B4-BE49-F238E27FC236}">
                  <a16:creationId xmlns:a16="http://schemas.microsoft.com/office/drawing/2014/main" id="{F7473BF1-6D1A-C85C-CA3E-C1C83AE58488}"/>
                </a:ext>
              </a:extLst>
            </p:cNvPr>
            <p:cNvSpPr txBox="1">
              <a:spLocks/>
            </p:cNvSpPr>
            <p:nvPr/>
          </p:nvSpPr>
          <p:spPr>
            <a:xfrm>
              <a:off x="3566972" y="1375263"/>
              <a:ext cx="2259050" cy="2769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Channel </a:t>
              </a:r>
            </a:p>
          </p:txBody>
        </p:sp>
        <p:sp>
          <p:nvSpPr>
            <p:cNvPr id="34" name="TextBox 33">
              <a:extLst>
                <a:ext uri="{FF2B5EF4-FFF2-40B4-BE49-F238E27FC236}">
                  <a16:creationId xmlns:a16="http://schemas.microsoft.com/office/drawing/2014/main" id="{0D3FAC58-EFD2-AB4E-9F24-87B2C3694ADF}"/>
                </a:ext>
              </a:extLst>
            </p:cNvPr>
            <p:cNvSpPr txBox="1"/>
            <p:nvPr/>
          </p:nvSpPr>
          <p:spPr>
            <a:xfrm>
              <a:off x="1443339" y="1363275"/>
              <a:ext cx="1284326"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Customer </a:t>
              </a:r>
            </a:p>
          </p:txBody>
        </p:sp>
        <p:sp>
          <p:nvSpPr>
            <p:cNvPr id="39" name="TextBox 38">
              <a:extLst>
                <a:ext uri="{FF2B5EF4-FFF2-40B4-BE49-F238E27FC236}">
                  <a16:creationId xmlns:a16="http://schemas.microsoft.com/office/drawing/2014/main" id="{82A80CA3-3166-B444-F71A-83B3CB2FE771}"/>
                </a:ext>
              </a:extLst>
            </p:cNvPr>
            <p:cNvSpPr txBox="1"/>
            <p:nvPr/>
          </p:nvSpPr>
          <p:spPr>
            <a:xfrm>
              <a:off x="6755313" y="1363275"/>
              <a:ext cx="1369286"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Consumer </a:t>
              </a:r>
            </a:p>
          </p:txBody>
        </p:sp>
        <p:sp>
          <p:nvSpPr>
            <p:cNvPr id="2" name="TextBox 1">
              <a:extLst>
                <a:ext uri="{FF2B5EF4-FFF2-40B4-BE49-F238E27FC236}">
                  <a16:creationId xmlns:a16="http://schemas.microsoft.com/office/drawing/2014/main" id="{690CFC77-9631-A352-1BAF-50767F88BF86}"/>
                </a:ext>
              </a:extLst>
            </p:cNvPr>
            <p:cNvSpPr txBox="1"/>
            <p:nvPr/>
          </p:nvSpPr>
          <p:spPr>
            <a:xfrm>
              <a:off x="9527296" y="1336213"/>
              <a:ext cx="1223412"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Poppins" pitchFamily="2" charset="77"/>
                  <a:ea typeface="League Spartan" charset="0"/>
                  <a:cs typeface="Poppins" pitchFamily="2" charset="77"/>
                </a:rPr>
                <a:t>Category</a:t>
              </a:r>
            </a:p>
          </p:txBody>
        </p:sp>
        <p:sp>
          <p:nvSpPr>
            <p:cNvPr id="4" name="Subtitle 2">
              <a:extLst>
                <a:ext uri="{FF2B5EF4-FFF2-40B4-BE49-F238E27FC236}">
                  <a16:creationId xmlns:a16="http://schemas.microsoft.com/office/drawing/2014/main" id="{A78E9749-FAB1-F0CA-7527-B5C0686E31B1}"/>
                </a:ext>
              </a:extLst>
            </p:cNvPr>
            <p:cNvSpPr txBox="1">
              <a:spLocks/>
            </p:cNvSpPr>
            <p:nvPr/>
          </p:nvSpPr>
          <p:spPr>
            <a:xfrm>
              <a:off x="3544183" y="4061491"/>
              <a:ext cx="2259050" cy="2769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Pricing </a:t>
              </a:r>
            </a:p>
          </p:txBody>
        </p:sp>
        <p:sp>
          <p:nvSpPr>
            <p:cNvPr id="5" name="TextBox 4">
              <a:extLst>
                <a:ext uri="{FF2B5EF4-FFF2-40B4-BE49-F238E27FC236}">
                  <a16:creationId xmlns:a16="http://schemas.microsoft.com/office/drawing/2014/main" id="{11A67717-21F7-CF53-7534-7DD1EC38C1BD}"/>
                </a:ext>
              </a:extLst>
            </p:cNvPr>
            <p:cNvSpPr txBox="1"/>
            <p:nvPr/>
          </p:nvSpPr>
          <p:spPr>
            <a:xfrm>
              <a:off x="1371660" y="4049503"/>
              <a:ext cx="1382110"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Promotion  </a:t>
              </a:r>
            </a:p>
          </p:txBody>
        </p:sp>
        <p:sp>
          <p:nvSpPr>
            <p:cNvPr id="6" name="TextBox 5">
              <a:extLst>
                <a:ext uri="{FF2B5EF4-FFF2-40B4-BE49-F238E27FC236}">
                  <a16:creationId xmlns:a16="http://schemas.microsoft.com/office/drawing/2014/main" id="{9DB1B9AF-A455-1413-6533-AD97EA120625}"/>
                </a:ext>
              </a:extLst>
            </p:cNvPr>
            <p:cNvSpPr txBox="1"/>
            <p:nvPr/>
          </p:nvSpPr>
          <p:spPr>
            <a:xfrm>
              <a:off x="6434367" y="4049503"/>
              <a:ext cx="1965602"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Poppins" pitchFamily="2" charset="77"/>
                  <a:ea typeface="League Spartan" charset="0"/>
                  <a:cs typeface="Poppins" pitchFamily="2" charset="77"/>
                </a:rPr>
                <a:t>Communication</a:t>
              </a:r>
            </a:p>
          </p:txBody>
        </p:sp>
        <p:sp>
          <p:nvSpPr>
            <p:cNvPr id="7" name="TextBox 6">
              <a:extLst>
                <a:ext uri="{FF2B5EF4-FFF2-40B4-BE49-F238E27FC236}">
                  <a16:creationId xmlns:a16="http://schemas.microsoft.com/office/drawing/2014/main" id="{C30A10F4-1FC3-B2CE-47D8-FDC68F28B3F0}"/>
                </a:ext>
              </a:extLst>
            </p:cNvPr>
            <p:cNvSpPr txBox="1"/>
            <p:nvPr/>
          </p:nvSpPr>
          <p:spPr>
            <a:xfrm>
              <a:off x="9612175" y="4009623"/>
              <a:ext cx="1016625"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Product</a:t>
              </a:r>
            </a:p>
          </p:txBody>
        </p:sp>
        <p:sp>
          <p:nvSpPr>
            <p:cNvPr id="8" name="TextBox 7">
              <a:extLst>
                <a:ext uri="{FF2B5EF4-FFF2-40B4-BE49-F238E27FC236}">
                  <a16:creationId xmlns:a16="http://schemas.microsoft.com/office/drawing/2014/main" id="{D952E44C-A35D-716F-359D-3B103053D706}"/>
                </a:ext>
              </a:extLst>
            </p:cNvPr>
            <p:cNvSpPr txBox="1"/>
            <p:nvPr/>
          </p:nvSpPr>
          <p:spPr>
            <a:xfrm>
              <a:off x="6366615" y="4371174"/>
              <a:ext cx="2384277" cy="156966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Leaflets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Carton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On pack leaflets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Category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Check out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Header boards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In pack leaflets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C35236FC-AB53-4E38-A5BD-002D149C3B3A}"/>
                </a:ext>
              </a:extLst>
            </p:cNvPr>
            <p:cNvSpPr txBox="1"/>
            <p:nvPr/>
          </p:nvSpPr>
          <p:spPr>
            <a:xfrm>
              <a:off x="3546506" y="4386841"/>
              <a:ext cx="245549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Right price for the channel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Profitability analysis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Price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Price tracking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Price promotion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0F00AE7D-ACA5-0280-DAD8-903B12C88C0F}"/>
                </a:ext>
              </a:extLst>
            </p:cNvPr>
            <p:cNvSpPr txBox="1"/>
            <p:nvPr/>
          </p:nvSpPr>
          <p:spPr>
            <a:xfrm>
              <a:off x="893034" y="1786072"/>
              <a:ext cx="2384277" cy="175432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CRM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Customer relationship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Customer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Contribution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Contract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Digital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815F0D9C-1C32-D0C2-175A-C229C1FBD883}"/>
                </a:ext>
              </a:extLst>
            </p:cNvPr>
            <p:cNvSpPr txBox="1"/>
            <p:nvPr/>
          </p:nvSpPr>
          <p:spPr>
            <a:xfrm>
              <a:off x="3708873" y="1721978"/>
              <a:ext cx="2384277"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Channel Analytics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Retail Audits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Channel Specific portfolios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Product demonstrations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Social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Channel Specific promotions </a:t>
              </a:r>
            </a:p>
          </p:txBody>
        </p:sp>
        <p:sp>
          <p:nvSpPr>
            <p:cNvPr id="13" name="TextBox 12">
              <a:extLst>
                <a:ext uri="{FF2B5EF4-FFF2-40B4-BE49-F238E27FC236}">
                  <a16:creationId xmlns:a16="http://schemas.microsoft.com/office/drawing/2014/main" id="{C53C937F-F455-C7CC-FD51-EEC05D29ADA9}"/>
                </a:ext>
              </a:extLst>
            </p:cNvPr>
            <p:cNvSpPr txBox="1"/>
            <p:nvPr/>
          </p:nvSpPr>
          <p:spPr>
            <a:xfrm>
              <a:off x="6358070" y="1636521"/>
              <a:ext cx="2384277" cy="212365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Consumer research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Consumer habits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Memberships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Loyalty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Social Media engagement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Trade Shows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Product Demos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Contests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Door drops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Sampling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Content Marketing</a:t>
              </a:r>
            </a:p>
          </p:txBody>
        </p:sp>
        <p:sp>
          <p:nvSpPr>
            <p:cNvPr id="14" name="TextBox 13">
              <a:extLst>
                <a:ext uri="{FF2B5EF4-FFF2-40B4-BE49-F238E27FC236}">
                  <a16:creationId xmlns:a16="http://schemas.microsoft.com/office/drawing/2014/main" id="{A0212969-8F1D-8A6F-017C-51D5FCF5B534}"/>
                </a:ext>
              </a:extLst>
            </p:cNvPr>
            <p:cNvSpPr txBox="1"/>
            <p:nvPr/>
          </p:nvSpPr>
          <p:spPr>
            <a:xfrm>
              <a:off x="9156817" y="1704886"/>
              <a:ext cx="2384277"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Category branding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Category merchandising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Category communication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Category location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Category research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6" name="TextBox 15">
              <a:extLst>
                <a:ext uri="{FF2B5EF4-FFF2-40B4-BE49-F238E27FC236}">
                  <a16:creationId xmlns:a16="http://schemas.microsoft.com/office/drawing/2014/main" id="{96B65968-929E-D2CF-36E1-D6DDC53A5D90}"/>
                </a:ext>
              </a:extLst>
            </p:cNvPr>
            <p:cNvSpPr txBox="1"/>
            <p:nvPr/>
          </p:nvSpPr>
          <p:spPr>
            <a:xfrm>
              <a:off x="9176758" y="4361204"/>
              <a:ext cx="210369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Right product , right channel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Benefits visibility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Product visibility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Merchandising principles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sp>
        <p:nvSpPr>
          <p:cNvPr id="17" name="TextBox 16">
            <a:extLst>
              <a:ext uri="{FF2B5EF4-FFF2-40B4-BE49-F238E27FC236}">
                <a16:creationId xmlns:a16="http://schemas.microsoft.com/office/drawing/2014/main" id="{A3FA1E94-76F4-C193-D80A-9593CDA7D42D}"/>
              </a:ext>
            </a:extLst>
          </p:cNvPr>
          <p:cNvSpPr txBox="1"/>
          <p:nvPr/>
        </p:nvSpPr>
        <p:spPr>
          <a:xfrm>
            <a:off x="-1" y="54849"/>
            <a:ext cx="5467149" cy="86177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Poppins" panose="00000500000000000000" pitchFamily="2" charset="0"/>
                <a:ea typeface="+mn-ea"/>
                <a:cs typeface="Poppins" panose="00000500000000000000" pitchFamily="2" charset="0"/>
              </a:rPr>
              <a:t>Trade Marketing &amp; Retail.</a:t>
            </a:r>
            <a:r>
              <a:rPr kumimoji="0" lang="en-GB" sz="36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Poppins" panose="00000500000000000000" pitchFamily="2" charset="0"/>
                <a:ea typeface="+mn-ea"/>
                <a:cs typeface="Poppins" panose="00000500000000000000" pitchFamily="2" charset="0"/>
              </a:rPr>
              <a:t>Key Tools for TM execution. </a:t>
            </a:r>
            <a:endParaRPr kumimoji="0" lang="en-GB" sz="1400" b="1" i="0" u="none" strike="noStrike" kern="0" cap="none" spc="0" normalizeH="0" baseline="0" noProof="0" dirty="0">
              <a:ln>
                <a:noFill/>
              </a:ln>
              <a:solidFill>
                <a:srgbClr val="002060"/>
              </a:solidFill>
              <a:effectLst/>
              <a:uLnTx/>
              <a:uFillTx/>
              <a:latin typeface="Poppins" panose="00000500000000000000" pitchFamily="2" charset="0"/>
              <a:ea typeface="+mn-ea"/>
              <a:cs typeface="Poppins" panose="00000500000000000000" pitchFamily="2" charset="0"/>
            </a:endParaRPr>
          </a:p>
        </p:txBody>
      </p:sp>
      <p:pic>
        <p:nvPicPr>
          <p:cNvPr id="18" name="Picture 17" descr="Logo&#10;&#10;Description automatically generated">
            <a:extLst>
              <a:ext uri="{FF2B5EF4-FFF2-40B4-BE49-F238E27FC236}">
                <a16:creationId xmlns:a16="http://schemas.microsoft.com/office/drawing/2014/main" id="{62D10021-283E-50EE-1A36-777AA86D0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63455"/>
            <a:ext cx="1555200" cy="361973"/>
          </a:xfrm>
          <a:prstGeom prst="rect">
            <a:avLst/>
          </a:prstGeom>
        </p:spPr>
      </p:pic>
      <p:sp>
        <p:nvSpPr>
          <p:cNvPr id="19" name="TextBox 18">
            <a:extLst>
              <a:ext uri="{FF2B5EF4-FFF2-40B4-BE49-F238E27FC236}">
                <a16:creationId xmlns:a16="http://schemas.microsoft.com/office/drawing/2014/main" id="{FA28274C-0286-892E-A7DE-87930B81A472}"/>
              </a:ext>
            </a:extLst>
          </p:cNvPr>
          <p:cNvSpPr txBox="1"/>
          <p:nvPr/>
        </p:nvSpPr>
        <p:spPr>
          <a:xfrm>
            <a:off x="4774131" y="6568864"/>
            <a:ext cx="285870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3" name="TextBox 2">
            <a:extLst>
              <a:ext uri="{FF2B5EF4-FFF2-40B4-BE49-F238E27FC236}">
                <a16:creationId xmlns:a16="http://schemas.microsoft.com/office/drawing/2014/main" id="{5351391F-8FC2-5ED5-0FAB-41F8DBBD8F81}"/>
              </a:ext>
            </a:extLst>
          </p:cNvPr>
          <p:cNvSpPr txBox="1"/>
          <p:nvPr/>
        </p:nvSpPr>
        <p:spPr>
          <a:xfrm>
            <a:off x="733515" y="4291413"/>
            <a:ext cx="2455490" cy="138499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Sampling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Point of sale material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Incentives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Coupons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Contests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Loyalty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35964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532053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676698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motion label. promotion red band sign. promotion">
            <a:extLst>
              <a:ext uri="{FF2B5EF4-FFF2-40B4-BE49-F238E27FC236}">
                <a16:creationId xmlns:a16="http://schemas.microsoft.com/office/drawing/2014/main" id="{20C03834-876C-32EB-5CC5-640B686FC47E}"/>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2202" b="3352"/>
          <a:stretch/>
        </p:blipFill>
        <p:spPr bwMode="auto">
          <a:xfrm>
            <a:off x="6435664" y="2118398"/>
            <a:ext cx="2362200" cy="1647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Tools.</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23A38A26-D703-3670-EC1B-FCAC83091725}"/>
              </a:ext>
            </a:extLst>
          </p:cNvPr>
          <p:cNvGrpSpPr/>
          <p:nvPr/>
        </p:nvGrpSpPr>
        <p:grpSpPr>
          <a:xfrm>
            <a:off x="5239797" y="4096166"/>
            <a:ext cx="1055370" cy="1055370"/>
            <a:chOff x="7108613" y="4124330"/>
            <a:chExt cx="1055370" cy="1055370"/>
          </a:xfrm>
        </p:grpSpPr>
        <p:sp>
          <p:nvSpPr>
            <p:cNvPr id="3" name="Oval 2">
              <a:extLst>
                <a:ext uri="{FF2B5EF4-FFF2-40B4-BE49-F238E27FC236}">
                  <a16:creationId xmlns:a16="http://schemas.microsoft.com/office/drawing/2014/main" id="{05F890A3-C7CC-4067-7BDA-640A3BF6DEF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60C2E29-16E5-3D57-6624-0A5DA57985C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6" name="Picture 2" descr="Billboard. Different advertising mockup, blank signage empty construction, outdoor street billboards display vector isolated realistic set">
            <a:extLst>
              <a:ext uri="{FF2B5EF4-FFF2-40B4-BE49-F238E27FC236}">
                <a16:creationId xmlns:a16="http://schemas.microsoft.com/office/drawing/2014/main" id="{FEE64BCD-7C8D-63BA-92ED-F650F9E7A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961" y="3833272"/>
            <a:ext cx="1988849" cy="13258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ehicle Wraps – SIGN IMAGE | The #1 Watchfire Digital LED Sign installer in  the State of Michigan">
            <a:extLst>
              <a:ext uri="{FF2B5EF4-FFF2-40B4-BE49-F238E27FC236}">
                <a16:creationId xmlns:a16="http://schemas.microsoft.com/office/drawing/2014/main" id="{CC3E4C87-E14D-F759-3726-DD0817F77F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24631" y="3756698"/>
            <a:ext cx="2183982" cy="1712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tegory Management">
            <a:extLst>
              <a:ext uri="{FF2B5EF4-FFF2-40B4-BE49-F238E27FC236}">
                <a16:creationId xmlns:a16="http://schemas.microsoft.com/office/drawing/2014/main" id="{3E1AD713-248E-BC41-3991-27D5397868F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44062" y="2202668"/>
            <a:ext cx="2411989" cy="12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5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9AD690-9CCE-37E2-B1CC-C4D928A03F8E}"/>
              </a:ext>
            </a:extLst>
          </p:cNvPr>
          <p:cNvSpPr/>
          <p:nvPr/>
        </p:nvSpPr>
        <p:spPr>
          <a:xfrm>
            <a:off x="3309344" y="2098209"/>
            <a:ext cx="8882656" cy="1824467"/>
          </a:xfrm>
          <a:prstGeom prst="rect">
            <a:avLst/>
          </a:prstGeom>
          <a:solidFill>
            <a:schemeClr val="bg1">
              <a:lumMod val="95000"/>
            </a:schemeClr>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Promotions .</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ED502ECF-F2F2-FA08-D04F-699742871CF3}"/>
              </a:ext>
            </a:extLst>
          </p:cNvPr>
          <p:cNvSpPr txBox="1"/>
          <p:nvPr/>
        </p:nvSpPr>
        <p:spPr>
          <a:xfrm>
            <a:off x="3476986" y="2334667"/>
            <a:ext cx="8323541" cy="1107996"/>
          </a:xfrm>
          <a:prstGeom prst="rect">
            <a:avLst/>
          </a:prstGeom>
          <a:noFill/>
        </p:spPr>
        <p:txBody>
          <a:bodyPr wrap="square" rtlCol="0">
            <a:spAutoFit/>
          </a:bodyPr>
          <a:lstStyle/>
          <a:p>
            <a:r>
              <a:rPr lang="en-GB" sz="1100" dirty="0"/>
              <a:t>In the trade marketing toolbox, promotions are one tactical tool that can be applied in conjunction with the brand plans .</a:t>
            </a:r>
          </a:p>
          <a:p>
            <a:r>
              <a:rPr lang="en-GB" sz="1100" dirty="0"/>
              <a:t>in this module we cover a variety of promotional tools which range from price to communication visibility and brand domination in a trade marketing context the most commonly applied tools are those which are directly customer facing .not all promotions need a price element , Other tools which work on persuading the consumer work just as well .</a:t>
            </a:r>
          </a:p>
          <a:p>
            <a:r>
              <a:rPr lang="en-GB" sz="1100" dirty="0"/>
              <a:t>Trade marketing utilizes promotions to convert consumers and shoppers at the category or point of sale that is why we refer to tools here as being both tactical and strategic depending on alignment to the internal plans And the objectives .</a:t>
            </a:r>
          </a:p>
        </p:txBody>
      </p:sp>
      <p:pic>
        <p:nvPicPr>
          <p:cNvPr id="1026" name="Picture 2" descr="Crowd of shoppers with products trolleys. Silhouette of people walking with shopping in a supermarket">
            <a:extLst>
              <a:ext uri="{FF2B5EF4-FFF2-40B4-BE49-F238E27FC236}">
                <a16:creationId xmlns:a16="http://schemas.microsoft.com/office/drawing/2014/main" id="{831E8137-DF48-4B50-9E78-E099CEE62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163" y="4190132"/>
            <a:ext cx="8046773" cy="16093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340179A-03E1-8546-5439-9C935485638C}"/>
              </a:ext>
            </a:extLst>
          </p:cNvPr>
          <p:cNvSpPr/>
          <p:nvPr/>
        </p:nvSpPr>
        <p:spPr>
          <a:xfrm>
            <a:off x="-2286" y="2097486"/>
            <a:ext cx="3326195" cy="1824467"/>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Tree>
    <p:extLst>
      <p:ext uri="{BB962C8B-B14F-4D97-AF65-F5344CB8AC3E}">
        <p14:creationId xmlns:p14="http://schemas.microsoft.com/office/powerpoint/2010/main" val="314020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33E3E310-180B-B27D-C382-F237A563DC44}"/>
              </a:ext>
            </a:extLst>
          </p:cNvPr>
          <p:cNvSpPr>
            <a:spLocks noGrp="1"/>
          </p:cNvSpPr>
          <p:nvPr>
            <p:ph type="ftr" sz="quarter" idx="11"/>
          </p:nvPr>
        </p:nvSpPr>
        <p:spPr>
          <a:xfrm>
            <a:off x="4351119" y="6490031"/>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www.upskilpro.com</a:t>
            </a:r>
          </a:p>
        </p:txBody>
      </p:sp>
      <p:sp>
        <p:nvSpPr>
          <p:cNvPr id="4" name="TextBox 3">
            <a:extLst>
              <a:ext uri="{FF2B5EF4-FFF2-40B4-BE49-F238E27FC236}">
                <a16:creationId xmlns:a16="http://schemas.microsoft.com/office/drawing/2014/main" id="{25E58F78-A214-F1C9-95BA-BF3AA04D206D}"/>
              </a:ext>
            </a:extLst>
          </p:cNvPr>
          <p:cNvSpPr txBox="1"/>
          <p:nvPr/>
        </p:nvSpPr>
        <p:spPr>
          <a:xfrm>
            <a:off x="4952999" y="1049530"/>
            <a:ext cx="6886575" cy="554604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Promotions in trade marketing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Wild brand marketing may use promotions from a strategic context trade marketing in conjunction with brand convert those strategic alignments into tactical executions utilising promotions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Promotions emphasise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4 points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 Promotional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purchase inducers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Product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communication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C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Category communication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D Branding visibility.</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Well thought out trade marketing promotions lay less emphasis on price and more emphasis on product benefits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5EE6B38B-370B-269E-A9C6-5DABA1194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5923" y="142625"/>
            <a:ext cx="1570594" cy="365556"/>
          </a:xfrm>
          <a:prstGeom prst="rect">
            <a:avLst/>
          </a:prstGeom>
        </p:spPr>
      </p:pic>
      <p:grpSp>
        <p:nvGrpSpPr>
          <p:cNvPr id="10" name="Group 9">
            <a:extLst>
              <a:ext uri="{FF2B5EF4-FFF2-40B4-BE49-F238E27FC236}">
                <a16:creationId xmlns:a16="http://schemas.microsoft.com/office/drawing/2014/main" id="{D5DE08D5-287E-BD96-A073-5A82857083FC}"/>
              </a:ext>
            </a:extLst>
          </p:cNvPr>
          <p:cNvGrpSpPr/>
          <p:nvPr/>
        </p:nvGrpSpPr>
        <p:grpSpPr>
          <a:xfrm>
            <a:off x="8305800" y="2705100"/>
            <a:ext cx="1772100" cy="1686375"/>
            <a:chOff x="8010525" y="2438400"/>
            <a:chExt cx="1772100" cy="1686375"/>
          </a:xfrm>
        </p:grpSpPr>
        <p:sp>
          <p:nvSpPr>
            <p:cNvPr id="6" name="Flowchart: Connector 5">
              <a:extLst>
                <a:ext uri="{FF2B5EF4-FFF2-40B4-BE49-F238E27FC236}">
                  <a16:creationId xmlns:a16="http://schemas.microsoft.com/office/drawing/2014/main" id="{14DB7EB9-D013-D1A5-C477-CF9E2D03FAE9}"/>
                </a:ext>
              </a:extLst>
            </p:cNvPr>
            <p:cNvSpPr/>
            <p:nvPr/>
          </p:nvSpPr>
          <p:spPr>
            <a:xfrm>
              <a:off x="8010525" y="2438400"/>
              <a:ext cx="972000" cy="972000"/>
            </a:xfrm>
            <a:prstGeom prst="flowChartConnector">
              <a:avLst/>
            </a:prstGeom>
            <a:solidFill>
              <a:srgbClr val="3984A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Consumer</a:t>
              </a:r>
            </a:p>
          </p:txBody>
        </p:sp>
        <p:sp>
          <p:nvSpPr>
            <p:cNvPr id="7" name="Flowchart: Connector 6">
              <a:extLst>
                <a:ext uri="{FF2B5EF4-FFF2-40B4-BE49-F238E27FC236}">
                  <a16:creationId xmlns:a16="http://schemas.microsoft.com/office/drawing/2014/main" id="{C878D831-2C16-503A-ABDE-613FAAD7531E}"/>
                </a:ext>
              </a:extLst>
            </p:cNvPr>
            <p:cNvSpPr/>
            <p:nvPr/>
          </p:nvSpPr>
          <p:spPr>
            <a:xfrm>
              <a:off x="8334375" y="3152775"/>
              <a:ext cx="972000" cy="972000"/>
            </a:xfrm>
            <a:prstGeom prst="flowChartConnector">
              <a:avLst/>
            </a:prstGeom>
            <a:solidFill>
              <a:schemeClr val="accent6">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Channel </a:t>
              </a:r>
            </a:p>
          </p:txBody>
        </p:sp>
        <p:sp>
          <p:nvSpPr>
            <p:cNvPr id="8" name="Flowchart: Connector 7">
              <a:extLst>
                <a:ext uri="{FF2B5EF4-FFF2-40B4-BE49-F238E27FC236}">
                  <a16:creationId xmlns:a16="http://schemas.microsoft.com/office/drawing/2014/main" id="{5363291F-9CB4-9BBC-2CAA-7A3712955ABF}"/>
                </a:ext>
              </a:extLst>
            </p:cNvPr>
            <p:cNvSpPr/>
            <p:nvPr/>
          </p:nvSpPr>
          <p:spPr>
            <a:xfrm>
              <a:off x="8810625" y="2486025"/>
              <a:ext cx="972000" cy="972000"/>
            </a:xfrm>
            <a:prstGeom prst="flowChartConnector">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Brand Owner </a:t>
              </a:r>
            </a:p>
          </p:txBody>
        </p:sp>
      </p:grpSp>
      <p:sp>
        <p:nvSpPr>
          <p:cNvPr id="9" name="Rectangle 8">
            <a:extLst>
              <a:ext uri="{FF2B5EF4-FFF2-40B4-BE49-F238E27FC236}">
                <a16:creationId xmlns:a16="http://schemas.microsoft.com/office/drawing/2014/main" id="{661F7F67-F350-AB13-9B58-2A19E09B00E5}"/>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Trade marketing</a:t>
            </a:r>
            <a:r>
              <a:rPr kumimoji="0" lang="en-GB" sz="36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 promotions </a:t>
            </a:r>
            <a:r>
              <a:rPr kumimoji="0" lang="en-US" sz="36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a:t>
            </a:r>
          </a:p>
        </p:txBody>
      </p:sp>
      <p:sp>
        <p:nvSpPr>
          <p:cNvPr id="2" name="TextBox 1">
            <a:extLst>
              <a:ext uri="{FF2B5EF4-FFF2-40B4-BE49-F238E27FC236}">
                <a16:creationId xmlns:a16="http://schemas.microsoft.com/office/drawing/2014/main" id="{C0EB3D75-8819-2542-C52A-5179376F2C7D}"/>
              </a:ext>
            </a:extLst>
          </p:cNvPr>
          <p:cNvSpPr txBox="1"/>
          <p:nvPr/>
        </p:nvSpPr>
        <p:spPr>
          <a:xfrm>
            <a:off x="4524375" y="591987"/>
            <a:ext cx="4037836" cy="201220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50804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ade Stands Realistic Set">
            <a:extLst>
              <a:ext uri="{FF2B5EF4-FFF2-40B4-BE49-F238E27FC236}">
                <a16:creationId xmlns:a16="http://schemas.microsoft.com/office/drawing/2014/main" id="{B0411EFD-C7DC-4194-75B5-957D292F0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906" y="2984107"/>
            <a:ext cx="3186470" cy="28642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ite Cardboard Floor Display Rack For Supermarket Blank Empty Displays With Shelves Products Mock Up. Illustration Isolated On White Background. Ready For Your Design. Product Packing. Vector EPS10">
            <a:extLst>
              <a:ext uri="{FF2B5EF4-FFF2-40B4-BE49-F238E27FC236}">
                <a16:creationId xmlns:a16="http://schemas.microsoft.com/office/drawing/2014/main" id="{97C6D84A-2AE6-317E-5651-82C4BEF2C2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74" r="26276"/>
          <a:stretch/>
        </p:blipFill>
        <p:spPr bwMode="auto">
          <a:xfrm>
            <a:off x="9991725" y="1714795"/>
            <a:ext cx="1438275" cy="32874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lank POS display stands with shelves, isolated on white background. Vector illustration">
            <a:extLst>
              <a:ext uri="{FF2B5EF4-FFF2-40B4-BE49-F238E27FC236}">
                <a16:creationId xmlns:a16="http://schemas.microsoft.com/office/drawing/2014/main" id="{32449DB0-A28E-FC77-D761-803CAFABCC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905" y="733424"/>
            <a:ext cx="3746501" cy="22479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93CEBB-81FC-A330-7107-6AC944D6170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Portable Display Stands .</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3" name="Footer Placeholder 3">
            <a:extLst>
              <a:ext uri="{FF2B5EF4-FFF2-40B4-BE49-F238E27FC236}">
                <a16:creationId xmlns:a16="http://schemas.microsoft.com/office/drawing/2014/main" id="{13AA63AD-98EE-396A-4AF4-2AC4D0078709}"/>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5324535"/>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Display units give manufacturers a great way to showcase their products in various locations to make them viewable and accessible to the end consumer or shopper .</a:t>
            </a:r>
          </a:p>
          <a:p>
            <a:endParaRPr lang="en-GB" sz="1000" dirty="0"/>
          </a:p>
          <a:p>
            <a:r>
              <a:rPr lang="en-GB" sz="1000" dirty="0"/>
              <a:t>there are there are many forms off display units and all the left to the imagination of the brand owner however we concentrate on a few basic once</a:t>
            </a:r>
          </a:p>
          <a:p>
            <a:endParaRPr lang="en-GB" sz="1000" dirty="0"/>
          </a:p>
          <a:p>
            <a:r>
              <a:rPr lang="en-GB" sz="1000" b="1" dirty="0"/>
              <a:t>Mechanics </a:t>
            </a:r>
            <a:r>
              <a:rPr lang="en-GB" sz="1000" dirty="0"/>
              <a:t> </a:t>
            </a:r>
          </a:p>
          <a:p>
            <a:endParaRPr lang="en-GB" sz="1000" dirty="0"/>
          </a:p>
          <a:p>
            <a:pPr marL="171450" indent="-171450">
              <a:buFont typeface="Arial" panose="020B0604020202020204" pitchFamily="34" charset="0"/>
              <a:buChar char="•"/>
            </a:pPr>
            <a:r>
              <a:rPr lang="en-GB" sz="1000" dirty="0"/>
              <a:t>It display unit can store a certain number of units size and shape are left to the manufacturers objectives </a:t>
            </a:r>
          </a:p>
          <a:p>
            <a:pPr marL="171450" indent="-171450">
              <a:buFont typeface="Arial" panose="020B0604020202020204" pitchFamily="34" charset="0"/>
              <a:buChar char="•"/>
            </a:pPr>
            <a:r>
              <a:rPr lang="en-GB" sz="1000" dirty="0"/>
              <a:t>Branding it is possible all across the display units </a:t>
            </a:r>
          </a:p>
          <a:p>
            <a:pPr marL="171450" indent="-171450">
              <a:buFont typeface="Arial" panose="020B0604020202020204" pitchFamily="34" charset="0"/>
              <a:buChar char="•"/>
            </a:pPr>
            <a:r>
              <a:rPr lang="en-GB" sz="1000" dirty="0"/>
              <a:t>Extremely portable and can be moved to different locations very easily </a:t>
            </a:r>
          </a:p>
          <a:p>
            <a:pPr marL="171450" indent="-171450">
              <a:buFont typeface="Arial" panose="020B0604020202020204" pitchFamily="34" charset="0"/>
              <a:buChar char="•"/>
            </a:pPr>
            <a:r>
              <a:rPr lang="en-GB" sz="1000" dirty="0"/>
              <a:t>Units can be they can be assembled on site </a:t>
            </a:r>
          </a:p>
          <a:p>
            <a:pPr marL="171450" indent="-171450">
              <a:buFont typeface="Arial" panose="020B0604020202020204" pitchFamily="34" charset="0"/>
              <a:buChar char="•"/>
            </a:pPr>
            <a:r>
              <a:rPr lang="en-GB" sz="1000" dirty="0"/>
              <a:t>Cost for display unit usually is considerably lower as opposed to permanent units </a:t>
            </a:r>
          </a:p>
          <a:p>
            <a:pPr marL="171450" indent="-171450">
              <a:buFont typeface="Arial" panose="020B0604020202020204" pitchFamily="34" charset="0"/>
              <a:buChar char="•"/>
            </a:pPr>
            <a:endParaRPr lang="en-GB" sz="1000" dirty="0"/>
          </a:p>
          <a:p>
            <a:r>
              <a:rPr lang="en-GB" sz="1000" b="1" dirty="0"/>
              <a:t>Where used </a:t>
            </a:r>
          </a:p>
          <a:p>
            <a:r>
              <a:rPr lang="en-GB" sz="1000" dirty="0"/>
              <a:t>Can be used in any retail environment or shopping mall easily as it takes very little space portable and is highly visible </a:t>
            </a:r>
          </a:p>
          <a:p>
            <a:pPr marL="171450" indent="-171450">
              <a:buFont typeface="Arial" panose="020B0604020202020204" pitchFamily="34" charset="0"/>
              <a:buChar char="•"/>
            </a:pPr>
            <a:endParaRPr lang="en-GB" sz="1000" dirty="0"/>
          </a:p>
          <a:p>
            <a:r>
              <a:rPr lang="en-GB" sz="1000" b="1" dirty="0"/>
              <a:t>Material </a:t>
            </a:r>
          </a:p>
          <a:p>
            <a:r>
              <a:rPr lang="en-GB" sz="1000" dirty="0"/>
              <a:t>Corrugated cardboard , metal , wood , acrylic , and MDF </a:t>
            </a:r>
          </a:p>
          <a:p>
            <a:pPr marL="171450" indent="-171450">
              <a:buFont typeface="Arial" panose="020B0604020202020204" pitchFamily="34" charset="0"/>
              <a:buChar char="•"/>
            </a:pPr>
            <a:endParaRPr lang="en-GB" sz="1000" dirty="0"/>
          </a:p>
          <a:p>
            <a:r>
              <a:rPr lang="en-GB" sz="1000" b="1" dirty="0"/>
              <a:t>Benefits</a:t>
            </a:r>
          </a:p>
          <a:p>
            <a:endParaRPr lang="en-GB" sz="1000" dirty="0"/>
          </a:p>
          <a:p>
            <a:pPr marL="171450" indent="-171450">
              <a:buFont typeface="Arial" panose="020B0604020202020204" pitchFamily="34" charset="0"/>
              <a:buChar char="•"/>
            </a:pPr>
            <a:r>
              <a:rPr lang="en-GB" sz="1000" dirty="0"/>
              <a:t>Easy assembly </a:t>
            </a:r>
          </a:p>
          <a:p>
            <a:pPr marL="171450" indent="-171450">
              <a:buFont typeface="Arial" panose="020B0604020202020204" pitchFamily="34" charset="0"/>
              <a:buChar char="•"/>
            </a:pPr>
            <a:r>
              <a:rPr lang="en-GB" sz="1000" dirty="0"/>
              <a:t>Low cost units </a:t>
            </a:r>
          </a:p>
          <a:p>
            <a:pPr marL="171450" indent="-171450">
              <a:buFont typeface="Arial" panose="020B0604020202020204" pitchFamily="34" charset="0"/>
              <a:buChar char="•"/>
            </a:pPr>
            <a:r>
              <a:rPr lang="en-GB" sz="1000" dirty="0"/>
              <a:t>Can be placed anywhere </a:t>
            </a:r>
          </a:p>
          <a:p>
            <a:pPr marL="171450" indent="-171450">
              <a:buFont typeface="Arial" panose="020B0604020202020204" pitchFamily="34" charset="0"/>
              <a:buChar char="•"/>
            </a:pPr>
            <a:r>
              <a:rPr lang="en-GB" sz="1000" dirty="0"/>
              <a:t>Biodegradable material unless it is made of metal </a:t>
            </a:r>
          </a:p>
          <a:p>
            <a:pPr marL="171450" indent="-171450">
              <a:buFont typeface="Arial" panose="020B0604020202020204" pitchFamily="34" charset="0"/>
              <a:buChar char="•"/>
            </a:pPr>
            <a:r>
              <a:rPr lang="en-GB" sz="1000" dirty="0"/>
              <a:t>Branding flexibility </a:t>
            </a:r>
          </a:p>
          <a:p>
            <a:endParaRPr lang="en-GB" sz="1000" dirty="0"/>
          </a:p>
          <a:p>
            <a:endParaRPr lang="en-GB" sz="1000" dirty="0"/>
          </a:p>
          <a:p>
            <a:endParaRPr lang="en-GB" sz="1000" dirty="0"/>
          </a:p>
        </p:txBody>
      </p:sp>
      <p:sp>
        <p:nvSpPr>
          <p:cNvPr id="2" name="TextBox 1">
            <a:extLst>
              <a:ext uri="{FF2B5EF4-FFF2-40B4-BE49-F238E27FC236}">
                <a16:creationId xmlns:a16="http://schemas.microsoft.com/office/drawing/2014/main" id="{8E15C85F-CB34-F55B-3A3F-CD9B50E6E8CF}"/>
              </a:ext>
            </a:extLst>
          </p:cNvPr>
          <p:cNvSpPr txBox="1"/>
          <p:nvPr/>
        </p:nvSpPr>
        <p:spPr>
          <a:xfrm rot="21161351">
            <a:off x="7543801" y="1866899"/>
            <a:ext cx="1733550" cy="369332"/>
          </a:xfrm>
          <a:prstGeom prst="rect">
            <a:avLst/>
          </a:prstGeom>
          <a:noFill/>
        </p:spPr>
        <p:txBody>
          <a:bodyPr wrap="square" rtlCol="0">
            <a:spAutoFit/>
          </a:bodyPr>
          <a:lstStyle/>
          <a:p>
            <a:pPr algn="ctr"/>
            <a:r>
              <a:rPr lang="en-GB" dirty="0">
                <a:solidFill>
                  <a:srgbClr val="FF0000"/>
                </a:solidFill>
              </a:rPr>
              <a:t>Dumpbins</a:t>
            </a:r>
          </a:p>
        </p:txBody>
      </p:sp>
      <p:sp>
        <p:nvSpPr>
          <p:cNvPr id="16" name="TextBox 15">
            <a:extLst>
              <a:ext uri="{FF2B5EF4-FFF2-40B4-BE49-F238E27FC236}">
                <a16:creationId xmlns:a16="http://schemas.microsoft.com/office/drawing/2014/main" id="{C647D57D-FA19-21A5-8E2C-596302ABD035}"/>
              </a:ext>
            </a:extLst>
          </p:cNvPr>
          <p:cNvSpPr txBox="1"/>
          <p:nvPr/>
        </p:nvSpPr>
        <p:spPr>
          <a:xfrm rot="21161351">
            <a:off x="7524752" y="4457700"/>
            <a:ext cx="1733550" cy="369332"/>
          </a:xfrm>
          <a:prstGeom prst="rect">
            <a:avLst/>
          </a:prstGeom>
          <a:noFill/>
        </p:spPr>
        <p:txBody>
          <a:bodyPr wrap="square" rtlCol="0">
            <a:spAutoFit/>
          </a:bodyPr>
          <a:lstStyle/>
          <a:p>
            <a:pPr algn="ctr"/>
            <a:r>
              <a:rPr lang="en-GB" dirty="0">
                <a:solidFill>
                  <a:srgbClr val="FF0000"/>
                </a:solidFill>
              </a:rPr>
              <a:t>Display stands </a:t>
            </a:r>
          </a:p>
        </p:txBody>
      </p:sp>
    </p:spTree>
    <p:extLst>
      <p:ext uri="{BB962C8B-B14F-4D97-AF65-F5344CB8AC3E}">
        <p14:creationId xmlns:p14="http://schemas.microsoft.com/office/powerpoint/2010/main" val="404499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493CEBB-81FC-A330-7107-6AC944D6170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Leaflets.</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4708981"/>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Leaflets are used in almost any situation where you feel a consumer end user or shopper would naturally see it , leaflets are great printed communication material and easy to make and roll out </a:t>
            </a:r>
          </a:p>
          <a:p>
            <a:endParaRPr lang="en-GB" sz="1000" dirty="0"/>
          </a:p>
          <a:p>
            <a:r>
              <a:rPr lang="en-GB" sz="1000" b="1" dirty="0"/>
              <a:t>Mechanics </a:t>
            </a:r>
            <a:r>
              <a:rPr lang="en-GB" sz="1000" dirty="0"/>
              <a:t> </a:t>
            </a:r>
          </a:p>
          <a:p>
            <a:endParaRPr lang="en-GB" sz="1000" dirty="0"/>
          </a:p>
          <a:p>
            <a:pPr marL="171450" indent="-171450">
              <a:buFont typeface="Arial" panose="020B0604020202020204" pitchFamily="34" charset="0"/>
              <a:buChar char="•"/>
            </a:pPr>
            <a:r>
              <a:rPr lang="en-GB" sz="1000" dirty="0"/>
              <a:t>Leaflets are usually printed in the thousands ask they are small in size </a:t>
            </a:r>
          </a:p>
          <a:p>
            <a:pPr marL="171450" indent="-171450">
              <a:buFont typeface="Arial" panose="020B0604020202020204" pitchFamily="34" charset="0"/>
              <a:buChar char="•"/>
            </a:pPr>
            <a:r>
              <a:rPr lang="en-GB" sz="1000" dirty="0"/>
              <a:t>They can be displayed in almost any situation if they have a holder </a:t>
            </a:r>
          </a:p>
          <a:p>
            <a:pPr marL="171450" indent="-171450">
              <a:buFont typeface="Arial" panose="020B0604020202020204" pitchFamily="34" charset="0"/>
              <a:buChar char="•"/>
            </a:pPr>
            <a:r>
              <a:rPr lang="en-GB" sz="1000" dirty="0"/>
              <a:t>The possibilities of utilising different communication on leaflet simply enormous</a:t>
            </a:r>
          </a:p>
          <a:p>
            <a:pPr marL="171450" indent="-171450">
              <a:buFont typeface="Arial" panose="020B0604020202020204" pitchFamily="34" charset="0"/>
              <a:buChar char="•"/>
            </a:pPr>
            <a:r>
              <a:rPr lang="en-GB" sz="1000" dirty="0"/>
              <a:t>Costs on in fractions of a cent  </a:t>
            </a:r>
          </a:p>
          <a:p>
            <a:pPr marL="171450" indent="-171450">
              <a:buFont typeface="Arial" panose="020B0604020202020204" pitchFamily="34" charset="0"/>
              <a:buChar char="•"/>
            </a:pPr>
            <a:endParaRPr lang="en-GB" sz="1000" dirty="0"/>
          </a:p>
          <a:p>
            <a:r>
              <a:rPr lang="en-GB" sz="1000" b="1" dirty="0"/>
              <a:t>Where used </a:t>
            </a:r>
          </a:p>
          <a:p>
            <a:r>
              <a:rPr lang="en-GB" sz="1000" dirty="0"/>
              <a:t>Can be used in any retail environment or shopping mall easily as it takes very little space portable and is highly visible , Place next to a product , cashier , or at promotion stands.</a:t>
            </a:r>
          </a:p>
          <a:p>
            <a:pPr marL="171450" indent="-171450">
              <a:buFont typeface="Arial" panose="020B0604020202020204" pitchFamily="34" charset="0"/>
              <a:buChar char="•"/>
            </a:pPr>
            <a:endParaRPr lang="en-GB" sz="1000" dirty="0"/>
          </a:p>
          <a:p>
            <a:r>
              <a:rPr lang="en-GB" sz="1000" b="1" dirty="0"/>
              <a:t>Material </a:t>
            </a:r>
          </a:p>
          <a:p>
            <a:r>
              <a:rPr lang="en-GB" sz="1000" dirty="0"/>
              <a:t>Paper in varying sizes generally A5 or a A4 folded </a:t>
            </a:r>
          </a:p>
          <a:p>
            <a:pPr marL="171450" indent="-171450">
              <a:buFont typeface="Arial" panose="020B0604020202020204" pitchFamily="34" charset="0"/>
              <a:buChar char="•"/>
            </a:pPr>
            <a:endParaRPr lang="en-GB" sz="1000" dirty="0"/>
          </a:p>
          <a:p>
            <a:r>
              <a:rPr lang="en-GB" sz="1000" b="1" dirty="0"/>
              <a:t>Benefits</a:t>
            </a:r>
          </a:p>
          <a:p>
            <a:endParaRPr lang="en-GB" sz="1000" dirty="0"/>
          </a:p>
          <a:p>
            <a:pPr marL="171450" indent="-171450">
              <a:buFont typeface="Arial" panose="020B0604020202020204" pitchFamily="34" charset="0"/>
              <a:buChar char="•"/>
            </a:pPr>
            <a:r>
              <a:rPr lang="en-GB" sz="1000" dirty="0"/>
              <a:t>Easy assembly </a:t>
            </a:r>
          </a:p>
          <a:p>
            <a:pPr marL="171450" indent="-171450">
              <a:buFont typeface="Arial" panose="020B0604020202020204" pitchFamily="34" charset="0"/>
              <a:buChar char="•"/>
            </a:pPr>
            <a:r>
              <a:rPr lang="en-GB" sz="1000" dirty="0"/>
              <a:t>Low cost  </a:t>
            </a:r>
          </a:p>
          <a:p>
            <a:pPr marL="171450" indent="-171450">
              <a:buFont typeface="Arial" panose="020B0604020202020204" pitchFamily="34" charset="0"/>
              <a:buChar char="•"/>
            </a:pPr>
            <a:r>
              <a:rPr lang="en-GB" sz="1000" dirty="0"/>
              <a:t>Can be placed anywhere </a:t>
            </a:r>
          </a:p>
          <a:p>
            <a:pPr marL="171450" indent="-171450">
              <a:buFont typeface="Arial" panose="020B0604020202020204" pitchFamily="34" charset="0"/>
              <a:buChar char="•"/>
            </a:pPr>
            <a:r>
              <a:rPr lang="en-GB" sz="1000" dirty="0"/>
              <a:t>Biodegradable material  </a:t>
            </a:r>
          </a:p>
          <a:p>
            <a:pPr marL="171450" indent="-171450">
              <a:buFont typeface="Arial" panose="020B0604020202020204" pitchFamily="34" charset="0"/>
              <a:buChar char="•"/>
            </a:pPr>
            <a:r>
              <a:rPr lang="en-GB" sz="1000" dirty="0"/>
              <a:t>Branding flexibility </a:t>
            </a:r>
          </a:p>
          <a:p>
            <a:endParaRPr lang="en-GB" sz="1000" dirty="0"/>
          </a:p>
          <a:p>
            <a:endParaRPr lang="en-GB" sz="1000" dirty="0"/>
          </a:p>
          <a:p>
            <a:endParaRPr lang="en-GB" sz="1000" dirty="0"/>
          </a:p>
        </p:txBody>
      </p:sp>
      <p:pic>
        <p:nvPicPr>
          <p:cNvPr id="2054" name="Picture 6" descr="Print-press paper binding. Leaflets, booklets, calendars">
            <a:extLst>
              <a:ext uri="{FF2B5EF4-FFF2-40B4-BE49-F238E27FC236}">
                <a16:creationId xmlns:a16="http://schemas.microsoft.com/office/drawing/2014/main" id="{C23CE016-BC83-6862-92A0-BA8EFD97D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037" y="1110901"/>
            <a:ext cx="2928937" cy="4063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15C85F-CB34-F55B-3A3F-CD9B50E6E8CF}"/>
              </a:ext>
            </a:extLst>
          </p:cNvPr>
          <p:cNvSpPr txBox="1"/>
          <p:nvPr/>
        </p:nvSpPr>
        <p:spPr>
          <a:xfrm rot="21161351">
            <a:off x="8486778" y="2743198"/>
            <a:ext cx="1733550" cy="369332"/>
          </a:xfrm>
          <a:prstGeom prst="rect">
            <a:avLst/>
          </a:prstGeom>
          <a:noFill/>
        </p:spPr>
        <p:txBody>
          <a:bodyPr wrap="square" rtlCol="0">
            <a:spAutoFit/>
          </a:bodyPr>
          <a:lstStyle/>
          <a:p>
            <a:pPr algn="ctr"/>
            <a:r>
              <a:rPr lang="en-GB" dirty="0">
                <a:solidFill>
                  <a:srgbClr val="FF0000"/>
                </a:solidFill>
              </a:rPr>
              <a:t>Leaflets </a:t>
            </a:r>
          </a:p>
        </p:txBody>
      </p:sp>
    </p:spTree>
    <p:extLst>
      <p:ext uri="{BB962C8B-B14F-4D97-AF65-F5344CB8AC3E}">
        <p14:creationId xmlns:p14="http://schemas.microsoft.com/office/powerpoint/2010/main" val="115921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Set ot White blank objects">
            <a:extLst>
              <a:ext uri="{FF2B5EF4-FFF2-40B4-BE49-F238E27FC236}">
                <a16:creationId xmlns:a16="http://schemas.microsoft.com/office/drawing/2014/main" id="{80EBFD8F-A98E-6169-F7C7-F35C71D5A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414" y="845270"/>
            <a:ext cx="2609850"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Collateral.</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5016758"/>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Sales and marketing collateral is designed for specific programmes could be either a corporate or marketing nature . they are more basic in design form such as bags caps tee shirts uh boxes et cetera what distinguishes them is the branding and communication printed.</a:t>
            </a:r>
          </a:p>
          <a:p>
            <a:endParaRPr lang="en-GB" sz="1000" dirty="0"/>
          </a:p>
          <a:p>
            <a:r>
              <a:rPr lang="en-GB" sz="1000" b="1" dirty="0"/>
              <a:t>Mechanics </a:t>
            </a:r>
            <a:r>
              <a:rPr lang="en-GB" sz="1000" dirty="0"/>
              <a:t> </a:t>
            </a:r>
          </a:p>
          <a:p>
            <a:endParaRPr lang="en-GB" sz="1000" dirty="0"/>
          </a:p>
          <a:p>
            <a:pPr marL="171450" indent="-171450">
              <a:buFont typeface="Arial" panose="020B0604020202020204" pitchFamily="34" charset="0"/>
              <a:buChar char="•"/>
            </a:pPr>
            <a:r>
              <a:rPr lang="en-GB" sz="1000" dirty="0"/>
              <a:t>Collateral is usually printed in the thousands ask they are generic and small in size </a:t>
            </a:r>
          </a:p>
          <a:p>
            <a:pPr marL="171450" indent="-171450">
              <a:buFont typeface="Arial" panose="020B0604020202020204" pitchFamily="34" charset="0"/>
              <a:buChar char="•"/>
            </a:pPr>
            <a:r>
              <a:rPr lang="en-GB" sz="1000" dirty="0"/>
              <a:t>They can be Utilised in almost any situation rich marketing or sales desire </a:t>
            </a:r>
          </a:p>
          <a:p>
            <a:pPr marL="171450" indent="-171450">
              <a:buFont typeface="Arial" panose="020B0604020202020204" pitchFamily="34" charset="0"/>
              <a:buChar char="•"/>
            </a:pPr>
            <a:r>
              <a:rPr lang="en-GB" sz="1000" dirty="0"/>
              <a:t>They are considered more of utility value to the end user smart companies designed their collateral and giveaways around useful objects and tools which can be reused </a:t>
            </a:r>
          </a:p>
          <a:p>
            <a:endParaRPr lang="en-GB" sz="1000" dirty="0"/>
          </a:p>
          <a:p>
            <a:pPr marL="171450" indent="-171450">
              <a:buFont typeface="Arial" panose="020B0604020202020204" pitchFamily="34" charset="0"/>
              <a:buChar char="•"/>
            </a:pPr>
            <a:endParaRPr lang="en-GB" sz="1000" dirty="0"/>
          </a:p>
          <a:p>
            <a:r>
              <a:rPr lang="en-GB" sz="1000" b="1" dirty="0"/>
              <a:t>Where used </a:t>
            </a:r>
          </a:p>
          <a:p>
            <a:r>
              <a:rPr lang="en-GB" sz="1000" dirty="0"/>
              <a:t>Sales and marketing collateral is usually use when communicating an idea , a promotion or a new initiative which is being rolled out , there are no limitations to the number of users that can be put to , however this is a promotional item which is usually kept year round and handed out to trade partners , retail partners , channel partners and shoppers and end users</a:t>
            </a:r>
          </a:p>
          <a:p>
            <a:pPr marL="171450" indent="-171450">
              <a:buFont typeface="Arial" panose="020B0604020202020204" pitchFamily="34" charset="0"/>
              <a:buChar char="•"/>
            </a:pPr>
            <a:endParaRPr lang="en-GB" sz="1000" dirty="0"/>
          </a:p>
          <a:p>
            <a:r>
              <a:rPr lang="en-GB" sz="1000" b="1" dirty="0"/>
              <a:t>Material </a:t>
            </a:r>
          </a:p>
          <a:p>
            <a:r>
              <a:rPr lang="en-GB" sz="1000" dirty="0"/>
              <a:t>Paper cardboard , ceramic , glass , cloth et cetera  </a:t>
            </a:r>
          </a:p>
          <a:p>
            <a:pPr marL="171450" indent="-171450">
              <a:buFont typeface="Arial" panose="020B0604020202020204" pitchFamily="34" charset="0"/>
              <a:buChar char="•"/>
            </a:pPr>
            <a:endParaRPr lang="en-GB" sz="1000" dirty="0"/>
          </a:p>
          <a:p>
            <a:r>
              <a:rPr lang="en-GB" sz="1000" b="1" dirty="0"/>
              <a:t>Benefits</a:t>
            </a:r>
          </a:p>
          <a:p>
            <a:endParaRPr lang="en-GB" sz="1000" dirty="0"/>
          </a:p>
          <a:p>
            <a:pPr marL="171450" indent="-171450">
              <a:buFont typeface="Arial" panose="020B0604020202020204" pitchFamily="34" charset="0"/>
              <a:buChar char="•"/>
            </a:pPr>
            <a:r>
              <a:rPr lang="en-GB" sz="1000" dirty="0"/>
              <a:t>Easy assembly </a:t>
            </a:r>
          </a:p>
          <a:p>
            <a:pPr marL="171450" indent="-171450">
              <a:buFont typeface="Arial" panose="020B0604020202020204" pitchFamily="34" charset="0"/>
              <a:buChar char="•"/>
            </a:pPr>
            <a:r>
              <a:rPr lang="en-GB" sz="1000" dirty="0"/>
              <a:t>Low cost  </a:t>
            </a:r>
          </a:p>
          <a:p>
            <a:pPr marL="171450" indent="-171450">
              <a:buFont typeface="Arial" panose="020B0604020202020204" pitchFamily="34" charset="0"/>
              <a:buChar char="•"/>
            </a:pPr>
            <a:r>
              <a:rPr lang="en-GB" sz="1000" dirty="0"/>
              <a:t>Can be placed anywhere </a:t>
            </a:r>
          </a:p>
          <a:p>
            <a:pPr marL="171450" indent="-171450">
              <a:buFont typeface="Arial" panose="020B0604020202020204" pitchFamily="34" charset="0"/>
              <a:buChar char="•"/>
            </a:pPr>
            <a:r>
              <a:rPr lang="en-GB" sz="1000" dirty="0"/>
              <a:t>Enormous branding flexibility </a:t>
            </a:r>
          </a:p>
          <a:p>
            <a:endParaRPr lang="en-GB" sz="1000" dirty="0"/>
          </a:p>
          <a:p>
            <a:endParaRPr lang="en-GB" sz="1000" dirty="0"/>
          </a:p>
          <a:p>
            <a:endParaRPr lang="en-GB" sz="1000" dirty="0"/>
          </a:p>
        </p:txBody>
      </p:sp>
      <p:pic>
        <p:nvPicPr>
          <p:cNvPr id="7" name="Picture 2" descr="Open and closed white realistic cardboard box with paper and a sticker on a light background. The concept of business gifts. Mock up. 3d rendering">
            <a:extLst>
              <a:ext uri="{FF2B5EF4-FFF2-40B4-BE49-F238E27FC236}">
                <a16:creationId xmlns:a16="http://schemas.microsoft.com/office/drawing/2014/main" id="{E086CFB7-9BB0-A832-ACC9-FCB711D9017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419850" y="3457181"/>
            <a:ext cx="2000840" cy="1333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0" descr="Blank roll banner. Realistic rollup stand mockup, empty billboard with place for text and logo, collection of information display and store advertising template. Vector vertical isolated placard set">
            <a:extLst>
              <a:ext uri="{FF2B5EF4-FFF2-40B4-BE49-F238E27FC236}">
                <a16:creationId xmlns:a16="http://schemas.microsoft.com/office/drawing/2014/main" id="{93ADE752-D265-D82C-A0FF-793A1B373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9389" y="3431160"/>
            <a:ext cx="2908955" cy="124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lank cardboard box with plastic handle for branding and mock up. 3d render illustration.">
            <a:extLst>
              <a:ext uri="{FF2B5EF4-FFF2-40B4-BE49-F238E27FC236}">
                <a16:creationId xmlns:a16="http://schemas.microsoft.com/office/drawing/2014/main" id="{340EC297-D96A-69A9-B753-EDBA41BFE1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6143" y="4904484"/>
            <a:ext cx="1739736" cy="11534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usiness mockup with paper shopping bag. 3d rendering">
            <a:extLst>
              <a:ext uri="{FF2B5EF4-FFF2-40B4-BE49-F238E27FC236}">
                <a16:creationId xmlns:a16="http://schemas.microsoft.com/office/drawing/2014/main" id="{8FD4D1AE-2AA9-083E-1763-75A984950C56}"/>
              </a:ext>
            </a:extLst>
          </p:cNvPr>
          <p:cNvPicPr>
            <a:picLocks noChangeAspect="1" noChangeArrowheads="1"/>
          </p:cNvPicPr>
          <p:nvPr/>
        </p:nvPicPr>
        <p:blipFill>
          <a:blip r:embed="rId7">
            <a:alphaModFix amt="70000"/>
            <a:grayscl/>
            <a:extLst>
              <a:ext uri="{28A0092B-C50C-407E-A947-70E740481C1C}">
                <a14:useLocalDpi xmlns:a14="http://schemas.microsoft.com/office/drawing/2010/main" val="0"/>
              </a:ext>
            </a:extLst>
          </a:blip>
          <a:srcRect/>
          <a:stretch>
            <a:fillRect/>
          </a:stretch>
        </p:blipFill>
        <p:spPr bwMode="auto">
          <a:xfrm>
            <a:off x="5886450" y="107554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15C85F-CB34-F55B-3A3F-CD9B50E6E8CF}"/>
              </a:ext>
            </a:extLst>
          </p:cNvPr>
          <p:cNvSpPr txBox="1"/>
          <p:nvPr/>
        </p:nvSpPr>
        <p:spPr>
          <a:xfrm rot="19952448">
            <a:off x="6595384" y="3266782"/>
            <a:ext cx="4101294" cy="461665"/>
          </a:xfrm>
          <a:prstGeom prst="rect">
            <a:avLst/>
          </a:prstGeom>
          <a:noFill/>
        </p:spPr>
        <p:txBody>
          <a:bodyPr wrap="square" rtlCol="0">
            <a:spAutoFit/>
          </a:bodyPr>
          <a:lstStyle/>
          <a:p>
            <a:pPr algn="ctr"/>
            <a:r>
              <a:rPr lang="en-GB" sz="2400" dirty="0">
                <a:solidFill>
                  <a:srgbClr val="FF0000"/>
                </a:solidFill>
              </a:rPr>
              <a:t>Sales &amp; Marketing collateral  </a:t>
            </a:r>
          </a:p>
        </p:txBody>
      </p:sp>
    </p:spTree>
    <p:extLst>
      <p:ext uri="{BB962C8B-B14F-4D97-AF65-F5344CB8AC3E}">
        <p14:creationId xmlns:p14="http://schemas.microsoft.com/office/powerpoint/2010/main" val="2224167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507856846D54487E9D36F99739C1E" ma:contentTypeVersion="14" ma:contentTypeDescription="Create a new document." ma:contentTypeScope="" ma:versionID="066f57e767ec7facfc64e909469303ed">
  <xsd:schema xmlns:xsd="http://www.w3.org/2001/XMLSchema" xmlns:xs="http://www.w3.org/2001/XMLSchema" xmlns:p="http://schemas.microsoft.com/office/2006/metadata/properties" xmlns:ns3="0a0eeb33-df24-431d-a688-8dde79e4f2e3" xmlns:ns4="102ff0f6-7d2d-417e-8378-ab4316db4a87" targetNamespace="http://schemas.microsoft.com/office/2006/metadata/properties" ma:root="true" ma:fieldsID="d48ae82ad819a07aa8a74315f6247ee7" ns3:_="" ns4:_="">
    <xsd:import namespace="0a0eeb33-df24-431d-a688-8dde79e4f2e3"/>
    <xsd:import namespace="102ff0f6-7d2d-417e-8378-ab4316db4a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eeb33-df24-431d-a688-8dde79e4f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2ff0f6-7d2d-417e-8378-ab4316db4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1A77AD-FE37-4B54-9EA3-BFC3A7FE9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eeb33-df24-431d-a688-8dde79e4f2e3"/>
    <ds:schemaRef ds:uri="102ff0f6-7d2d-417e-8378-ab4316db4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01F9C4-45CC-4939-A3D2-33C2BAC40CD4}">
  <ds:schemaRefs>
    <ds:schemaRef ds:uri="http://schemas.microsoft.com/sharepoint/v3/contenttype/forms"/>
  </ds:schemaRefs>
</ds:datastoreItem>
</file>

<file path=customXml/itemProps3.xml><?xml version="1.0" encoding="utf-8"?>
<ds:datastoreItem xmlns:ds="http://schemas.openxmlformats.org/officeDocument/2006/customXml" ds:itemID="{C70565E8-1972-4D03-8398-A7A5381E40EE}">
  <ds:schemaRefs>
    <ds:schemaRef ds:uri="http://schemas.microsoft.com/office/2006/documentManagement/types"/>
    <ds:schemaRef ds:uri="http://purl.org/dc/dcmitype/"/>
    <ds:schemaRef ds:uri="102ff0f6-7d2d-417e-8378-ab4316db4a87"/>
    <ds:schemaRef ds:uri="http://schemas.microsoft.com/office/infopath/2007/PartnerControls"/>
    <ds:schemaRef ds:uri="http://schemas.openxmlformats.org/package/2006/metadata/core-properties"/>
    <ds:schemaRef ds:uri="http://purl.org/dc/elements/1.1/"/>
    <ds:schemaRef ds:uri="http://www.w3.org/XML/1998/namespace"/>
    <ds:schemaRef ds:uri="0a0eeb33-df24-431d-a688-8dde79e4f2e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10527</TotalTime>
  <Words>4578</Words>
  <Application>Microsoft Office PowerPoint</Application>
  <PresentationFormat>Widescreen</PresentationFormat>
  <Paragraphs>662</Paragraphs>
  <Slides>28</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28</vt:i4>
      </vt:variant>
    </vt:vector>
  </HeadingPairs>
  <TitlesOfParts>
    <vt:vector size="46" baseType="lpstr">
      <vt:lpstr>Arial</vt:lpstr>
      <vt:lpstr>Calibri</vt:lpstr>
      <vt:lpstr>Calibri Light</vt:lpstr>
      <vt:lpstr>Google Sans</vt:lpstr>
      <vt:lpstr>Helvetica</vt:lpstr>
      <vt:lpstr>Inter</vt:lpstr>
      <vt:lpstr>Lato light</vt:lpstr>
      <vt:lpstr>Lato light</vt:lpstr>
      <vt:lpstr>Open Sans</vt:lpstr>
      <vt:lpstr>Plato</vt:lpstr>
      <vt:lpstr>Poppins</vt:lpstr>
      <vt:lpstr>Wingdings</vt:lpstr>
      <vt:lpstr>Office Theme</vt:lpstr>
      <vt:lpstr>Showeet theme</vt:lpstr>
      <vt:lpstr>Template PresentationGo</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12</cp:revision>
  <dcterms:created xsi:type="dcterms:W3CDTF">2021-09-04T14:08:43Z</dcterms:created>
  <dcterms:modified xsi:type="dcterms:W3CDTF">2023-12-22T11:34:44Z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0x010100383507856846D54487E9D36F99739C1E</vt:lpwstr>
  </property>
</Properties>
</file>