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80" r:id="rId4"/>
    <p:sldMasterId id="2147483692" r:id="rId5"/>
  </p:sldMasterIdLst>
  <p:notesMasterIdLst>
    <p:notesMasterId r:id="rId33"/>
  </p:notesMasterIdLst>
  <p:sldIdLst>
    <p:sldId id="4210" r:id="rId6"/>
    <p:sldId id="4415" r:id="rId7"/>
    <p:sldId id="4412" r:id="rId8"/>
    <p:sldId id="3965" r:id="rId9"/>
    <p:sldId id="3968" r:id="rId10"/>
    <p:sldId id="4115" r:id="rId11"/>
    <p:sldId id="3808" r:id="rId12"/>
    <p:sldId id="3873" r:id="rId13"/>
    <p:sldId id="4095" r:id="rId14"/>
    <p:sldId id="4117" r:id="rId15"/>
    <p:sldId id="1510" r:id="rId16"/>
    <p:sldId id="4111" r:id="rId17"/>
    <p:sldId id="3404" r:id="rId18"/>
    <p:sldId id="4097" r:id="rId19"/>
    <p:sldId id="3876" r:id="rId20"/>
    <p:sldId id="4119" r:id="rId21"/>
    <p:sldId id="4108" r:id="rId22"/>
    <p:sldId id="4109" r:id="rId23"/>
    <p:sldId id="3874" r:id="rId24"/>
    <p:sldId id="4120" r:id="rId25"/>
    <p:sldId id="3878" r:id="rId26"/>
    <p:sldId id="3872" r:id="rId27"/>
    <p:sldId id="3969" r:id="rId28"/>
    <p:sldId id="4036" r:id="rId29"/>
    <p:sldId id="4137" r:id="rId30"/>
    <p:sldId id="4414" r:id="rId31"/>
    <p:sldId id="421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B5"/>
    <a:srgbClr val="00915B"/>
    <a:srgbClr val="F62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F1935-6F6B-4D80-9BB1-E281A2032EC0}" v="63" dt="2023-02-20T12:05:07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F48F1935-6F6B-4D80-9BB1-E281A2032EC0}"/>
    <pc:docChg chg="undo custSel addSld delSld modSld sldOrd">
      <pc:chgData name="Sudarshan Chakravarthi" userId="9632d19e-631d-46a5-9e9a-d9cc496f17d0" providerId="ADAL" clId="{F48F1935-6F6B-4D80-9BB1-E281A2032EC0}" dt="2023-02-20T12:05:07.139" v="914"/>
      <pc:docMkLst>
        <pc:docMk/>
      </pc:docMkLst>
      <pc:sldChg chg="addSp delSp modSp mod">
        <pc:chgData name="Sudarshan Chakravarthi" userId="9632d19e-631d-46a5-9e9a-d9cc496f17d0" providerId="ADAL" clId="{F48F1935-6F6B-4D80-9BB1-E281A2032EC0}" dt="2022-08-10T17:20:02.713" v="834" actId="404"/>
        <pc:sldMkLst>
          <pc:docMk/>
          <pc:sldMk cId="285843745" sldId="1510"/>
        </pc:sldMkLst>
        <pc:spChg chg="mod">
          <ac:chgData name="Sudarshan Chakravarthi" userId="9632d19e-631d-46a5-9e9a-d9cc496f17d0" providerId="ADAL" clId="{F48F1935-6F6B-4D80-9BB1-E281A2032EC0}" dt="2021-08-26T13:15:37.998" v="420" actId="108"/>
          <ac:spMkLst>
            <pc:docMk/>
            <pc:sldMk cId="285843745" sldId="1510"/>
            <ac:spMk id="20" creationId="{F6CD207C-EE7F-4DB0-9276-22E2CE3E9DDA}"/>
          </ac:spMkLst>
        </pc:spChg>
        <pc:spChg chg="mod">
          <ac:chgData name="Sudarshan Chakravarthi" userId="9632d19e-631d-46a5-9e9a-d9cc496f17d0" providerId="ADAL" clId="{F48F1935-6F6B-4D80-9BB1-E281A2032EC0}" dt="2022-08-10T17:20:02.713" v="834" actId="404"/>
          <ac:spMkLst>
            <pc:docMk/>
            <pc:sldMk cId="285843745" sldId="1510"/>
            <ac:spMk id="22" creationId="{DC0870B7-917F-463D-A73E-85DE03B100BD}"/>
          </ac:spMkLst>
        </pc:spChg>
        <pc:spChg chg="add del mod">
          <ac:chgData name="Sudarshan Chakravarthi" userId="9632d19e-631d-46a5-9e9a-d9cc496f17d0" providerId="ADAL" clId="{F48F1935-6F6B-4D80-9BB1-E281A2032EC0}" dt="2021-08-26T13:15:56.680" v="423" actId="21"/>
          <ac:spMkLst>
            <pc:docMk/>
            <pc:sldMk cId="285843745" sldId="1510"/>
            <ac:spMk id="24" creationId="{C594E240-7B3C-4CB3-913A-0A9EEAB9A9D2}"/>
          </ac:spMkLst>
        </pc:spChg>
        <pc:spChg chg="del">
          <ac:chgData name="Sudarshan Chakravarthi" userId="9632d19e-631d-46a5-9e9a-d9cc496f17d0" providerId="ADAL" clId="{F48F1935-6F6B-4D80-9BB1-E281A2032EC0}" dt="2021-07-14T13:55:30.673" v="136" actId="478"/>
          <ac:spMkLst>
            <pc:docMk/>
            <pc:sldMk cId="285843745" sldId="1510"/>
            <ac:spMk id="24" creationId="{DB3ED589-1D34-45A2-B6EE-113FE0C83CD4}"/>
          </ac:spMkLst>
        </pc:spChg>
        <pc:spChg chg="add del mod">
          <ac:chgData name="Sudarshan Chakravarthi" userId="9632d19e-631d-46a5-9e9a-d9cc496f17d0" providerId="ADAL" clId="{F48F1935-6F6B-4D80-9BB1-E281A2032EC0}" dt="2021-08-26T13:15:56.680" v="423" actId="21"/>
          <ac:spMkLst>
            <pc:docMk/>
            <pc:sldMk cId="285843745" sldId="1510"/>
            <ac:spMk id="25" creationId="{4548B9B6-62EA-491E-8D4B-34406FA0747B}"/>
          </ac:spMkLst>
        </pc:spChg>
        <pc:spChg chg="add del mod">
          <ac:chgData name="Sudarshan Chakravarthi" userId="9632d19e-631d-46a5-9e9a-d9cc496f17d0" providerId="ADAL" clId="{F48F1935-6F6B-4D80-9BB1-E281A2032EC0}" dt="2021-08-26T13:15:56.680" v="423" actId="21"/>
          <ac:spMkLst>
            <pc:docMk/>
            <pc:sldMk cId="285843745" sldId="1510"/>
            <ac:spMk id="26" creationId="{2B163728-46A5-45C2-9D8D-E71349C8B3FB}"/>
          </ac:spMkLst>
        </pc:spChg>
        <pc:spChg chg="add del mod">
          <ac:chgData name="Sudarshan Chakravarthi" userId="9632d19e-631d-46a5-9e9a-d9cc496f17d0" providerId="ADAL" clId="{F48F1935-6F6B-4D80-9BB1-E281A2032EC0}" dt="2021-08-26T13:15:56.680" v="423" actId="21"/>
          <ac:spMkLst>
            <pc:docMk/>
            <pc:sldMk cId="285843745" sldId="1510"/>
            <ac:spMk id="27" creationId="{2E7CE139-787E-4F95-9A7E-E86B2CA57E6C}"/>
          </ac:spMkLst>
        </pc:spChg>
        <pc:spChg chg="mod">
          <ac:chgData name="Sudarshan Chakravarthi" userId="9632d19e-631d-46a5-9e9a-d9cc496f17d0" providerId="ADAL" clId="{F48F1935-6F6B-4D80-9BB1-E281A2032EC0}" dt="2021-08-29T12:57:42.638" v="579" actId="207"/>
          <ac:spMkLst>
            <pc:docMk/>
            <pc:sldMk cId="285843745" sldId="1510"/>
            <ac:spMk id="34" creationId="{300D0705-8E3E-4ACA-BAAE-7C96383E8A03}"/>
          </ac:spMkLst>
        </pc:spChg>
        <pc:spChg chg="mod">
          <ac:chgData name="Sudarshan Chakravarthi" userId="9632d19e-631d-46a5-9e9a-d9cc496f17d0" providerId="ADAL" clId="{F48F1935-6F6B-4D80-9BB1-E281A2032EC0}" dt="2021-08-29T12:57:42.638" v="579" actId="207"/>
          <ac:spMkLst>
            <pc:docMk/>
            <pc:sldMk cId="285843745" sldId="1510"/>
            <ac:spMk id="35" creationId="{0A2202B3-E99F-4FA2-A1AF-E2076748D55F}"/>
          </ac:spMkLst>
        </pc:spChg>
        <pc:spChg chg="mod">
          <ac:chgData name="Sudarshan Chakravarthi" userId="9632d19e-631d-46a5-9e9a-d9cc496f17d0" providerId="ADAL" clId="{F48F1935-6F6B-4D80-9BB1-E281A2032EC0}" dt="2021-08-29T12:57:42.638" v="579" actId="207"/>
          <ac:spMkLst>
            <pc:docMk/>
            <pc:sldMk cId="285843745" sldId="1510"/>
            <ac:spMk id="36" creationId="{5AED9CCC-F612-48D7-A111-0586721C2586}"/>
          </ac:spMkLst>
        </pc:spChg>
        <pc:spChg chg="mod">
          <ac:chgData name="Sudarshan Chakravarthi" userId="9632d19e-631d-46a5-9e9a-d9cc496f17d0" providerId="ADAL" clId="{F48F1935-6F6B-4D80-9BB1-E281A2032EC0}" dt="2021-08-29T12:57:42.638" v="579" actId="207"/>
          <ac:spMkLst>
            <pc:docMk/>
            <pc:sldMk cId="285843745" sldId="1510"/>
            <ac:spMk id="37" creationId="{65563EDE-5518-4BEB-9D11-16A89F575AD8}"/>
          </ac:spMkLst>
        </pc:spChg>
        <pc:spChg chg="mod">
          <ac:chgData name="Sudarshan Chakravarthi" userId="9632d19e-631d-46a5-9e9a-d9cc496f17d0" providerId="ADAL" clId="{F48F1935-6F6B-4D80-9BB1-E281A2032EC0}" dt="2021-08-29T12:57:42.638" v="579" actId="207"/>
          <ac:spMkLst>
            <pc:docMk/>
            <pc:sldMk cId="285843745" sldId="1510"/>
            <ac:spMk id="38" creationId="{611EFB99-A659-4140-A33E-4B690B8F9F8C}"/>
          </ac:spMkLst>
        </pc:spChg>
        <pc:spChg chg="mod">
          <ac:chgData name="Sudarshan Chakravarthi" userId="9632d19e-631d-46a5-9e9a-d9cc496f17d0" providerId="ADAL" clId="{F48F1935-6F6B-4D80-9BB1-E281A2032EC0}" dt="2021-08-29T12:57:42.638" v="579" actId="207"/>
          <ac:spMkLst>
            <pc:docMk/>
            <pc:sldMk cId="285843745" sldId="1510"/>
            <ac:spMk id="39" creationId="{4585ABB7-8C37-4C4C-804E-E8E6C49C4F80}"/>
          </ac:spMkLst>
        </pc:spChg>
        <pc:spChg chg="mod">
          <ac:chgData name="Sudarshan Chakravarthi" userId="9632d19e-631d-46a5-9e9a-d9cc496f17d0" providerId="ADAL" clId="{F48F1935-6F6B-4D80-9BB1-E281A2032EC0}" dt="2021-08-29T12:57:42.638" v="579" actId="207"/>
          <ac:spMkLst>
            <pc:docMk/>
            <pc:sldMk cId="285843745" sldId="1510"/>
            <ac:spMk id="40" creationId="{7CA4B669-96BC-456E-B6F7-B2FF7EF3C4EA}"/>
          </ac:spMkLst>
        </pc:spChg>
        <pc:spChg chg="mod">
          <ac:chgData name="Sudarshan Chakravarthi" userId="9632d19e-631d-46a5-9e9a-d9cc496f17d0" providerId="ADAL" clId="{F48F1935-6F6B-4D80-9BB1-E281A2032EC0}" dt="2021-08-29T12:57:42.638" v="579" actId="207"/>
          <ac:spMkLst>
            <pc:docMk/>
            <pc:sldMk cId="285843745" sldId="1510"/>
            <ac:spMk id="41" creationId="{846B51D7-AA3A-4176-95A5-B6D7DC5361EC}"/>
          </ac:spMkLst>
        </pc:spChg>
        <pc:spChg chg="mod">
          <ac:chgData name="Sudarshan Chakravarthi" userId="9632d19e-631d-46a5-9e9a-d9cc496f17d0" providerId="ADAL" clId="{F48F1935-6F6B-4D80-9BB1-E281A2032EC0}" dt="2021-08-29T12:57:42.638" v="579" actId="207"/>
          <ac:spMkLst>
            <pc:docMk/>
            <pc:sldMk cId="285843745" sldId="1510"/>
            <ac:spMk id="42" creationId="{ED7BFD70-7342-405B-9DF4-BEE0C06DF34F}"/>
          </ac:spMkLst>
        </pc:spChg>
        <pc:spChg chg="mod">
          <ac:chgData name="Sudarshan Chakravarthi" userId="9632d19e-631d-46a5-9e9a-d9cc496f17d0" providerId="ADAL" clId="{F48F1935-6F6B-4D80-9BB1-E281A2032EC0}" dt="2021-08-29T12:57:42.638" v="579" actId="207"/>
          <ac:spMkLst>
            <pc:docMk/>
            <pc:sldMk cId="285843745" sldId="1510"/>
            <ac:spMk id="43" creationId="{9984B31B-464D-44ED-A3F9-607BF5859BBB}"/>
          </ac:spMkLst>
        </pc:spChg>
        <pc:spChg chg="mod">
          <ac:chgData name="Sudarshan Chakravarthi" userId="9632d19e-631d-46a5-9e9a-d9cc496f17d0" providerId="ADAL" clId="{F48F1935-6F6B-4D80-9BB1-E281A2032EC0}" dt="2021-08-29T12:57:42.638" v="579" actId="207"/>
          <ac:spMkLst>
            <pc:docMk/>
            <pc:sldMk cId="285843745" sldId="1510"/>
            <ac:spMk id="44" creationId="{143FE209-73CE-435E-A77A-E70279C4AF01}"/>
          </ac:spMkLst>
        </pc:spChg>
        <pc:spChg chg="mod">
          <ac:chgData name="Sudarshan Chakravarthi" userId="9632d19e-631d-46a5-9e9a-d9cc496f17d0" providerId="ADAL" clId="{F48F1935-6F6B-4D80-9BB1-E281A2032EC0}" dt="2021-08-26T13:15:40.878" v="421" actId="108"/>
          <ac:spMkLst>
            <pc:docMk/>
            <pc:sldMk cId="285843745" sldId="1510"/>
            <ac:spMk id="51" creationId="{A4A7980D-571A-4FFB-88BA-47EDD575E3AB}"/>
          </ac:spMkLst>
        </pc:spChg>
        <pc:picChg chg="add mod">
          <ac:chgData name="Sudarshan Chakravarthi" userId="9632d19e-631d-46a5-9e9a-d9cc496f17d0" providerId="ADAL" clId="{F48F1935-6F6B-4D80-9BB1-E281A2032EC0}" dt="2021-07-14T13:58:44.592" v="177"/>
          <ac:picMkLst>
            <pc:docMk/>
            <pc:sldMk cId="285843745" sldId="1510"/>
            <ac:picMk id="21" creationId="{79506BDE-8BCE-488C-AFA4-EF39B5969BB2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20:34.146" v="840" actId="404"/>
        <pc:sldMkLst>
          <pc:docMk/>
          <pc:sldMk cId="3209853203" sldId="3404"/>
        </pc:sldMkLst>
        <pc:spChg chg="mod">
          <ac:chgData name="Sudarshan Chakravarthi" userId="9632d19e-631d-46a5-9e9a-d9cc496f17d0" providerId="ADAL" clId="{F48F1935-6F6B-4D80-9BB1-E281A2032EC0}" dt="2022-08-10T17:20:34.146" v="840" actId="404"/>
          <ac:spMkLst>
            <pc:docMk/>
            <pc:sldMk cId="3209853203" sldId="3404"/>
            <ac:spMk id="4" creationId="{63DDBDE4-E5F9-4CEF-898D-A9A12E347906}"/>
          </ac:spMkLst>
        </pc:spChg>
        <pc:spChg chg="del">
          <ac:chgData name="Sudarshan Chakravarthi" userId="9632d19e-631d-46a5-9e9a-d9cc496f17d0" providerId="ADAL" clId="{F48F1935-6F6B-4D80-9BB1-E281A2032EC0}" dt="2021-07-14T13:55:33.150" v="138" actId="478"/>
          <ac:spMkLst>
            <pc:docMk/>
            <pc:sldMk cId="3209853203" sldId="3404"/>
            <ac:spMk id="6" creationId="{18FE2228-5196-4AC8-9323-07D1A07CAEF1}"/>
          </ac:spMkLst>
        </pc:spChg>
        <pc:graphicFrameChg chg="modGraphic">
          <ac:chgData name="Sudarshan Chakravarthi" userId="9632d19e-631d-46a5-9e9a-d9cc496f17d0" providerId="ADAL" clId="{F48F1935-6F6B-4D80-9BB1-E281A2032EC0}" dt="2021-08-29T12:58:31.010" v="585" actId="207"/>
          <ac:graphicFrameMkLst>
            <pc:docMk/>
            <pc:sldMk cId="3209853203" sldId="3404"/>
            <ac:graphicFrameMk id="2" creationId="{8D05D095-8D25-4CC0-8FF2-926117E109B7}"/>
          </ac:graphicFrameMkLst>
        </pc:graphicFrameChg>
        <pc:picChg chg="add mod">
          <ac:chgData name="Sudarshan Chakravarthi" userId="9632d19e-631d-46a5-9e9a-d9cc496f17d0" providerId="ADAL" clId="{F48F1935-6F6B-4D80-9BB1-E281A2032EC0}" dt="2021-07-14T13:58:45.868" v="179"/>
          <ac:picMkLst>
            <pc:docMk/>
            <pc:sldMk cId="3209853203" sldId="3404"/>
            <ac:picMk id="5" creationId="{E65AEAAE-4BB3-47CE-B2F0-0019B1F52BC1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19:09.265" v="827" actId="404"/>
        <pc:sldMkLst>
          <pc:docMk/>
          <pc:sldMk cId="1049646376" sldId="3808"/>
        </pc:sldMkLst>
        <pc:spChg chg="del">
          <ac:chgData name="Sudarshan Chakravarthi" userId="9632d19e-631d-46a5-9e9a-d9cc496f17d0" providerId="ADAL" clId="{F48F1935-6F6B-4D80-9BB1-E281A2032EC0}" dt="2021-07-14T13:55:25.577" v="132" actId="478"/>
          <ac:spMkLst>
            <pc:docMk/>
            <pc:sldMk cId="1049646376" sldId="3808"/>
            <ac:spMk id="6" creationId="{33F5550F-4443-4231-80D7-4304A6956A99}"/>
          </ac:spMkLst>
        </pc:spChg>
        <pc:spChg chg="mod">
          <ac:chgData name="Sudarshan Chakravarthi" userId="9632d19e-631d-46a5-9e9a-d9cc496f17d0" providerId="ADAL" clId="{F48F1935-6F6B-4D80-9BB1-E281A2032EC0}" dt="2022-08-10T17:19:09.265" v="827" actId="404"/>
          <ac:spMkLst>
            <pc:docMk/>
            <pc:sldMk cId="1049646376" sldId="3808"/>
            <ac:spMk id="7" creationId="{555200B3-51FE-45FB-A01C-50DD0B3AD227}"/>
          </ac:spMkLst>
        </pc:spChg>
        <pc:graphicFrameChg chg="mod modGraphic">
          <ac:chgData name="Sudarshan Chakravarthi" userId="9632d19e-631d-46a5-9e9a-d9cc496f17d0" providerId="ADAL" clId="{F48F1935-6F6B-4D80-9BB1-E281A2032EC0}" dt="2021-08-29T12:52:40.935" v="538" actId="2711"/>
          <ac:graphicFrameMkLst>
            <pc:docMk/>
            <pc:sldMk cId="1049646376" sldId="3808"/>
            <ac:graphicFrameMk id="4" creationId="{F43962DE-A83C-47FB-832D-D652E211A1F7}"/>
          </ac:graphicFrameMkLst>
        </pc:graphicFrameChg>
        <pc:picChg chg="add mod">
          <ac:chgData name="Sudarshan Chakravarthi" userId="9632d19e-631d-46a5-9e9a-d9cc496f17d0" providerId="ADAL" clId="{F48F1935-6F6B-4D80-9BB1-E281A2032EC0}" dt="2021-07-14T13:58:42.070" v="173"/>
          <ac:picMkLst>
            <pc:docMk/>
            <pc:sldMk cId="1049646376" sldId="3808"/>
            <ac:picMk id="5" creationId="{3C9EB7FF-CA2A-4FC8-BC40-1214B93FC5E0}"/>
          </ac:picMkLst>
        </pc:picChg>
      </pc:sldChg>
      <pc:sldChg chg="del">
        <pc:chgData name="Sudarshan Chakravarthi" userId="9632d19e-631d-46a5-9e9a-d9cc496f17d0" providerId="ADAL" clId="{F48F1935-6F6B-4D80-9BB1-E281A2032EC0}" dt="2021-07-14T13:53:15.136" v="108" actId="47"/>
        <pc:sldMkLst>
          <pc:docMk/>
          <pc:sldMk cId="4228249004" sldId="3819"/>
        </pc:sldMkLst>
      </pc:sldChg>
      <pc:sldChg chg="addSp delSp modSp mod">
        <pc:chgData name="Sudarshan Chakravarthi" userId="9632d19e-631d-46a5-9e9a-d9cc496f17d0" providerId="ADAL" clId="{F48F1935-6F6B-4D80-9BB1-E281A2032EC0}" dt="2022-08-10T17:23:00.859" v="873" actId="404"/>
        <pc:sldMkLst>
          <pc:docMk/>
          <pc:sldMk cId="2173610369" sldId="3872"/>
        </pc:sldMkLst>
        <pc:spChg chg="mod">
          <ac:chgData name="Sudarshan Chakravarthi" userId="9632d19e-631d-46a5-9e9a-d9cc496f17d0" providerId="ADAL" clId="{F48F1935-6F6B-4D80-9BB1-E281A2032EC0}" dt="2022-08-10T17:23:00.859" v="873" actId="404"/>
          <ac:spMkLst>
            <pc:docMk/>
            <pc:sldMk cId="2173610369" sldId="3872"/>
            <ac:spMk id="5" creationId="{6F0D7E39-F0BC-41CF-923E-B5F73CBA55D6}"/>
          </ac:spMkLst>
        </pc:spChg>
        <pc:spChg chg="del">
          <ac:chgData name="Sudarshan Chakravarthi" userId="9632d19e-631d-46a5-9e9a-d9cc496f17d0" providerId="ADAL" clId="{F48F1935-6F6B-4D80-9BB1-E281A2032EC0}" dt="2021-07-14T13:55:43.734" v="147" actId="478"/>
          <ac:spMkLst>
            <pc:docMk/>
            <pc:sldMk cId="2173610369" sldId="3872"/>
            <ac:spMk id="6" creationId="{54F76A32-E7E8-4ACB-A0F3-E781B30AF08E}"/>
          </ac:spMkLst>
        </pc:spChg>
        <pc:spChg chg="add mod">
          <ac:chgData name="Sudarshan Chakravarthi" userId="9632d19e-631d-46a5-9e9a-d9cc496f17d0" providerId="ADAL" clId="{F48F1935-6F6B-4D80-9BB1-E281A2032EC0}" dt="2021-08-29T13:01:35.660" v="609"/>
          <ac:spMkLst>
            <pc:docMk/>
            <pc:sldMk cId="2173610369" sldId="3872"/>
            <ac:spMk id="6" creationId="{5BBB40CC-843B-4996-8B7F-C978F6AAC728}"/>
          </ac:spMkLst>
        </pc:spChg>
        <pc:picChg chg="add del mod">
          <ac:chgData name="Sudarshan Chakravarthi" userId="9632d19e-631d-46a5-9e9a-d9cc496f17d0" providerId="ADAL" clId="{F48F1935-6F6B-4D80-9BB1-E281A2032EC0}" dt="2021-08-29T13:02:43.986" v="610" actId="478"/>
          <ac:picMkLst>
            <pc:docMk/>
            <pc:sldMk cId="2173610369" sldId="3872"/>
            <ac:picMk id="2" creationId="{9FF7EFD9-BD7B-4D08-AD7F-877AA3E03DD0}"/>
          </ac:picMkLst>
        </pc:picChg>
        <pc:picChg chg="add mod">
          <ac:chgData name="Sudarshan Chakravarthi" userId="9632d19e-631d-46a5-9e9a-d9cc496f17d0" providerId="ADAL" clId="{F48F1935-6F6B-4D80-9BB1-E281A2032EC0}" dt="2021-08-29T13:02:51.265" v="613" actId="14100"/>
          <ac:picMkLst>
            <pc:docMk/>
            <pc:sldMk cId="2173610369" sldId="3872"/>
            <ac:picMk id="3" creationId="{4AA5C176-9B9C-4835-9F51-95F6190D49EA}"/>
          </ac:picMkLst>
        </pc:picChg>
        <pc:picChg chg="del">
          <ac:chgData name="Sudarshan Chakravarthi" userId="9632d19e-631d-46a5-9e9a-d9cc496f17d0" providerId="ADAL" clId="{F48F1935-6F6B-4D80-9BB1-E281A2032EC0}" dt="2021-08-26T13:23:33.034" v="500" actId="478"/>
          <ac:picMkLst>
            <pc:docMk/>
            <pc:sldMk cId="2173610369" sldId="3872"/>
            <ac:picMk id="3" creationId="{7690ECFB-A038-46D7-AE5F-D9EB45F5977B}"/>
          </ac:picMkLst>
        </pc:picChg>
        <pc:picChg chg="add mod">
          <ac:chgData name="Sudarshan Chakravarthi" userId="9632d19e-631d-46a5-9e9a-d9cc496f17d0" providerId="ADAL" clId="{F48F1935-6F6B-4D80-9BB1-E281A2032EC0}" dt="2021-07-14T13:58:51.436" v="188"/>
          <ac:picMkLst>
            <pc:docMk/>
            <pc:sldMk cId="2173610369" sldId="3872"/>
            <ac:picMk id="7" creationId="{FE895986-CE47-4C7A-96D1-CAEC2B4D8C28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19:20.529" v="828" actId="2711"/>
        <pc:sldMkLst>
          <pc:docMk/>
          <pc:sldMk cId="2594224216" sldId="3873"/>
        </pc:sldMkLst>
        <pc:spChg chg="mod">
          <ac:chgData name="Sudarshan Chakravarthi" userId="9632d19e-631d-46a5-9e9a-d9cc496f17d0" providerId="ADAL" clId="{F48F1935-6F6B-4D80-9BB1-E281A2032EC0}" dt="2022-08-10T17:19:20.529" v="828" actId="2711"/>
          <ac:spMkLst>
            <pc:docMk/>
            <pc:sldMk cId="2594224216" sldId="3873"/>
            <ac:spMk id="2" creationId="{7768183D-FA35-416A-B525-1B04E086E654}"/>
          </ac:spMkLst>
        </pc:spChg>
        <pc:spChg chg="mod">
          <ac:chgData name="Sudarshan Chakravarthi" userId="9632d19e-631d-46a5-9e9a-d9cc496f17d0" providerId="ADAL" clId="{F48F1935-6F6B-4D80-9BB1-E281A2032EC0}" dt="2022-08-10T14:28:21.781" v="800" actId="404"/>
          <ac:spMkLst>
            <pc:docMk/>
            <pc:sldMk cId="2594224216" sldId="3873"/>
            <ac:spMk id="3" creationId="{00000000-0000-0000-0000-000000000000}"/>
          </ac:spMkLst>
        </pc:spChg>
        <pc:spChg chg="mod">
          <ac:chgData name="Sudarshan Chakravarthi" userId="9632d19e-631d-46a5-9e9a-d9cc496f17d0" providerId="ADAL" clId="{F48F1935-6F6B-4D80-9BB1-E281A2032EC0}" dt="2022-08-10T14:28:21.781" v="800" actId="404"/>
          <ac:spMkLst>
            <pc:docMk/>
            <pc:sldMk cId="2594224216" sldId="3873"/>
            <ac:spMk id="4" creationId="{00000000-0000-0000-0000-000000000000}"/>
          </ac:spMkLst>
        </pc:spChg>
        <pc:spChg chg="mod">
          <ac:chgData name="Sudarshan Chakravarthi" userId="9632d19e-631d-46a5-9e9a-d9cc496f17d0" providerId="ADAL" clId="{F48F1935-6F6B-4D80-9BB1-E281A2032EC0}" dt="2022-08-10T14:28:21.781" v="800" actId="404"/>
          <ac:spMkLst>
            <pc:docMk/>
            <pc:sldMk cId="2594224216" sldId="3873"/>
            <ac:spMk id="5" creationId="{00000000-0000-0000-0000-000000000000}"/>
          </ac:spMkLst>
        </pc:spChg>
        <pc:spChg chg="mod">
          <ac:chgData name="Sudarshan Chakravarthi" userId="9632d19e-631d-46a5-9e9a-d9cc496f17d0" providerId="ADAL" clId="{F48F1935-6F6B-4D80-9BB1-E281A2032EC0}" dt="2021-08-29T12:53:04.404" v="539" actId="2711"/>
          <ac:spMkLst>
            <pc:docMk/>
            <pc:sldMk cId="2594224216" sldId="3873"/>
            <ac:spMk id="11" creationId="{00000000-0000-0000-0000-000000000000}"/>
          </ac:spMkLst>
        </pc:spChg>
        <pc:spChg chg="mod">
          <ac:chgData name="Sudarshan Chakravarthi" userId="9632d19e-631d-46a5-9e9a-d9cc496f17d0" providerId="ADAL" clId="{F48F1935-6F6B-4D80-9BB1-E281A2032EC0}" dt="2021-08-29T12:53:04.404" v="539" actId="2711"/>
          <ac:spMkLst>
            <pc:docMk/>
            <pc:sldMk cId="2594224216" sldId="3873"/>
            <ac:spMk id="12" creationId="{00000000-0000-0000-0000-000000000000}"/>
          </ac:spMkLst>
        </pc:spChg>
        <pc:spChg chg="mod">
          <ac:chgData name="Sudarshan Chakravarthi" userId="9632d19e-631d-46a5-9e9a-d9cc496f17d0" providerId="ADAL" clId="{F48F1935-6F6B-4D80-9BB1-E281A2032EC0}" dt="2021-08-29T12:53:04.404" v="539" actId="2711"/>
          <ac:spMkLst>
            <pc:docMk/>
            <pc:sldMk cId="2594224216" sldId="3873"/>
            <ac:spMk id="13" creationId="{00000000-0000-0000-0000-000000000000}"/>
          </ac:spMkLst>
        </pc:spChg>
        <pc:spChg chg="del">
          <ac:chgData name="Sudarshan Chakravarthi" userId="9632d19e-631d-46a5-9e9a-d9cc496f17d0" providerId="ADAL" clId="{F48F1935-6F6B-4D80-9BB1-E281A2032EC0}" dt="2021-07-14T13:55:26.808" v="133" actId="478"/>
          <ac:spMkLst>
            <pc:docMk/>
            <pc:sldMk cId="2594224216" sldId="3873"/>
            <ac:spMk id="15" creationId="{7E96FAC5-00F1-4396-AAB3-09C237B0E1FF}"/>
          </ac:spMkLst>
        </pc:spChg>
        <pc:spChg chg="mod">
          <ac:chgData name="Sudarshan Chakravarthi" userId="9632d19e-631d-46a5-9e9a-d9cc496f17d0" providerId="ADAL" clId="{F48F1935-6F6B-4D80-9BB1-E281A2032EC0}" dt="2021-08-29T12:53:04.404" v="539" actId="2711"/>
          <ac:spMkLst>
            <pc:docMk/>
            <pc:sldMk cId="2594224216" sldId="3873"/>
            <ac:spMk id="18" creationId="{00000000-0000-0000-0000-000000000000}"/>
          </ac:spMkLst>
        </pc:spChg>
        <pc:spChg chg="mod">
          <ac:chgData name="Sudarshan Chakravarthi" userId="9632d19e-631d-46a5-9e9a-d9cc496f17d0" providerId="ADAL" clId="{F48F1935-6F6B-4D80-9BB1-E281A2032EC0}" dt="2021-08-29T12:53:04.404" v="539" actId="2711"/>
          <ac:spMkLst>
            <pc:docMk/>
            <pc:sldMk cId="2594224216" sldId="3873"/>
            <ac:spMk id="19" creationId="{00000000-0000-0000-0000-000000000000}"/>
          </ac:spMkLst>
        </pc:spChg>
        <pc:spChg chg="mod">
          <ac:chgData name="Sudarshan Chakravarthi" userId="9632d19e-631d-46a5-9e9a-d9cc496f17d0" providerId="ADAL" clId="{F48F1935-6F6B-4D80-9BB1-E281A2032EC0}" dt="2021-08-29T12:53:04.404" v="539" actId="2711"/>
          <ac:spMkLst>
            <pc:docMk/>
            <pc:sldMk cId="2594224216" sldId="3873"/>
            <ac:spMk id="20" creationId="{00000000-0000-0000-0000-000000000000}"/>
          </ac:spMkLst>
        </pc:spChg>
        <pc:picChg chg="add mod">
          <ac:chgData name="Sudarshan Chakravarthi" userId="9632d19e-631d-46a5-9e9a-d9cc496f17d0" providerId="ADAL" clId="{F48F1935-6F6B-4D80-9BB1-E281A2032EC0}" dt="2021-07-14T13:58:42.550" v="174"/>
          <ac:picMkLst>
            <pc:docMk/>
            <pc:sldMk cId="2594224216" sldId="3873"/>
            <ac:picMk id="14" creationId="{E1ABE8F9-DC23-4810-8067-35E0D749C1DA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22:15.037" v="862" actId="6549"/>
        <pc:sldMkLst>
          <pc:docMk/>
          <pc:sldMk cId="4227603708" sldId="3874"/>
        </pc:sldMkLst>
        <pc:spChg chg="mod">
          <ac:chgData name="Sudarshan Chakravarthi" userId="9632d19e-631d-46a5-9e9a-d9cc496f17d0" providerId="ADAL" clId="{F48F1935-6F6B-4D80-9BB1-E281A2032EC0}" dt="2022-08-10T17:22:15.037" v="862" actId="6549"/>
          <ac:spMkLst>
            <pc:docMk/>
            <pc:sldMk cId="4227603708" sldId="3874"/>
            <ac:spMk id="4" creationId="{E01C54FC-7750-4797-B5EB-212A74551F69}"/>
          </ac:spMkLst>
        </pc:spChg>
        <pc:spChg chg="del">
          <ac:chgData name="Sudarshan Chakravarthi" userId="9632d19e-631d-46a5-9e9a-d9cc496f17d0" providerId="ADAL" clId="{F48F1935-6F6B-4D80-9BB1-E281A2032EC0}" dt="2021-07-14T13:55:40.544" v="144" actId="478"/>
          <ac:spMkLst>
            <pc:docMk/>
            <pc:sldMk cId="4227603708" sldId="3874"/>
            <ac:spMk id="16" creationId="{4288BE63-D48D-4DC2-855B-A7047181A6CF}"/>
          </ac:spMkLst>
        </pc:spChg>
        <pc:spChg chg="add mod">
          <ac:chgData name="Sudarshan Chakravarthi" userId="9632d19e-631d-46a5-9e9a-d9cc496f17d0" providerId="ADAL" clId="{F48F1935-6F6B-4D80-9BB1-E281A2032EC0}" dt="2021-08-29T13:00:51.233" v="602"/>
          <ac:spMkLst>
            <pc:docMk/>
            <pc:sldMk cId="4227603708" sldId="3874"/>
            <ac:spMk id="16" creationId="{D4066B1B-AC17-4ABC-8014-269F5CC763A4}"/>
          </ac:spMkLst>
        </pc:spChg>
        <pc:picChg chg="add mod">
          <ac:chgData name="Sudarshan Chakravarthi" userId="9632d19e-631d-46a5-9e9a-d9cc496f17d0" providerId="ADAL" clId="{F48F1935-6F6B-4D80-9BB1-E281A2032EC0}" dt="2022-08-10T14:29:18.400" v="807" actId="1076"/>
          <ac:picMkLst>
            <pc:docMk/>
            <pc:sldMk cId="4227603708" sldId="3874"/>
            <ac:picMk id="2" creationId="{9986066B-12C3-4C54-B570-D42A1D9A21DA}"/>
          </ac:picMkLst>
        </pc:picChg>
        <pc:picChg chg="del">
          <ac:chgData name="Sudarshan Chakravarthi" userId="9632d19e-631d-46a5-9e9a-d9cc496f17d0" providerId="ADAL" clId="{F48F1935-6F6B-4D80-9BB1-E281A2032EC0}" dt="2021-08-29T13:00:33.602" v="599" actId="478"/>
          <ac:picMkLst>
            <pc:docMk/>
            <pc:sldMk cId="4227603708" sldId="3874"/>
            <ac:picMk id="7" creationId="{ED25916D-F749-41FF-AF03-D39DAE641377}"/>
          </ac:picMkLst>
        </pc:picChg>
        <pc:picChg chg="add mod">
          <ac:chgData name="Sudarshan Chakravarthi" userId="9632d19e-631d-46a5-9e9a-d9cc496f17d0" providerId="ADAL" clId="{F48F1935-6F6B-4D80-9BB1-E281A2032EC0}" dt="2021-07-14T13:58:49.609" v="185"/>
          <ac:picMkLst>
            <pc:docMk/>
            <pc:sldMk cId="4227603708" sldId="3874"/>
            <ac:picMk id="17" creationId="{702E16ED-697E-4EBC-8A00-BA19616B5FC1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20:59.957" v="844" actId="404"/>
        <pc:sldMkLst>
          <pc:docMk/>
          <pc:sldMk cId="2944879129" sldId="3876"/>
        </pc:sldMkLst>
        <pc:spChg chg="mod">
          <ac:chgData name="Sudarshan Chakravarthi" userId="9632d19e-631d-46a5-9e9a-d9cc496f17d0" providerId="ADAL" clId="{F48F1935-6F6B-4D80-9BB1-E281A2032EC0}" dt="2021-08-29T12:59:18.953" v="591" actId="207"/>
          <ac:spMkLst>
            <pc:docMk/>
            <pc:sldMk cId="2944879129" sldId="3876"/>
            <ac:spMk id="12" creationId="{29DFAA02-AC7A-48D6-BC3F-58C82E9139C4}"/>
          </ac:spMkLst>
        </pc:spChg>
        <pc:spChg chg="mod">
          <ac:chgData name="Sudarshan Chakravarthi" userId="9632d19e-631d-46a5-9e9a-d9cc496f17d0" providerId="ADAL" clId="{F48F1935-6F6B-4D80-9BB1-E281A2032EC0}" dt="2021-08-29T12:59:25.123" v="593" actId="207"/>
          <ac:spMkLst>
            <pc:docMk/>
            <pc:sldMk cId="2944879129" sldId="3876"/>
            <ac:spMk id="13" creationId="{FE1FF665-197B-446C-B327-443E5709E7F7}"/>
          </ac:spMkLst>
        </pc:spChg>
        <pc:spChg chg="mod">
          <ac:chgData name="Sudarshan Chakravarthi" userId="9632d19e-631d-46a5-9e9a-d9cc496f17d0" providerId="ADAL" clId="{F48F1935-6F6B-4D80-9BB1-E281A2032EC0}" dt="2021-08-29T12:59:16.315" v="590" actId="207"/>
          <ac:spMkLst>
            <pc:docMk/>
            <pc:sldMk cId="2944879129" sldId="3876"/>
            <ac:spMk id="15" creationId="{59695D28-842B-4C57-8ACE-43D13E89C27A}"/>
          </ac:spMkLst>
        </pc:spChg>
        <pc:spChg chg="mod">
          <ac:chgData name="Sudarshan Chakravarthi" userId="9632d19e-631d-46a5-9e9a-d9cc496f17d0" providerId="ADAL" clId="{F48F1935-6F6B-4D80-9BB1-E281A2032EC0}" dt="2021-08-29T12:59:22.126" v="592" actId="207"/>
          <ac:spMkLst>
            <pc:docMk/>
            <pc:sldMk cId="2944879129" sldId="3876"/>
            <ac:spMk id="17" creationId="{483BB195-9D9D-4626-B35C-5249C2B04510}"/>
          </ac:spMkLst>
        </pc:spChg>
        <pc:spChg chg="mod">
          <ac:chgData name="Sudarshan Chakravarthi" userId="9632d19e-631d-46a5-9e9a-d9cc496f17d0" providerId="ADAL" clId="{F48F1935-6F6B-4D80-9BB1-E281A2032EC0}" dt="2022-08-10T17:20:59.957" v="844" actId="404"/>
          <ac:spMkLst>
            <pc:docMk/>
            <pc:sldMk cId="2944879129" sldId="3876"/>
            <ac:spMk id="23" creationId="{443DE4DF-5A96-41F7-BFB6-86D60BF16CD0}"/>
          </ac:spMkLst>
        </pc:spChg>
        <pc:spChg chg="del">
          <ac:chgData name="Sudarshan Chakravarthi" userId="9632d19e-631d-46a5-9e9a-d9cc496f17d0" providerId="ADAL" clId="{F48F1935-6F6B-4D80-9BB1-E281A2032EC0}" dt="2021-07-14T13:55:36.124" v="140" actId="478"/>
          <ac:spMkLst>
            <pc:docMk/>
            <pc:sldMk cId="2944879129" sldId="3876"/>
            <ac:spMk id="25" creationId="{C60BFE41-31DB-428C-A65D-BE7E909DE0CF}"/>
          </ac:spMkLst>
        </pc:spChg>
        <pc:picChg chg="add mod">
          <ac:chgData name="Sudarshan Chakravarthi" userId="9632d19e-631d-46a5-9e9a-d9cc496f17d0" providerId="ADAL" clId="{F48F1935-6F6B-4D80-9BB1-E281A2032EC0}" dt="2021-07-14T13:58:47.113" v="181"/>
          <ac:picMkLst>
            <pc:docMk/>
            <pc:sldMk cId="2944879129" sldId="3876"/>
            <ac:picMk id="27" creationId="{516131D7-9A35-4F88-8FA7-1DB090E84CE1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22:48.799" v="871" actId="404"/>
        <pc:sldMkLst>
          <pc:docMk/>
          <pc:sldMk cId="1512399725" sldId="3878"/>
        </pc:sldMkLst>
        <pc:spChg chg="mod">
          <ac:chgData name="Sudarshan Chakravarthi" userId="9632d19e-631d-46a5-9e9a-d9cc496f17d0" providerId="ADAL" clId="{F48F1935-6F6B-4D80-9BB1-E281A2032EC0}" dt="2022-08-10T17:22:48.799" v="871" actId="404"/>
          <ac:spMkLst>
            <pc:docMk/>
            <pc:sldMk cId="1512399725" sldId="3878"/>
            <ac:spMk id="5" creationId="{396F2EF3-71D5-4B55-B17A-D3DF18C2D98A}"/>
          </ac:spMkLst>
        </pc:spChg>
        <pc:spChg chg="del">
          <ac:chgData name="Sudarshan Chakravarthi" userId="9632d19e-631d-46a5-9e9a-d9cc496f17d0" providerId="ADAL" clId="{F48F1935-6F6B-4D80-9BB1-E281A2032EC0}" dt="2021-07-14T13:55:42.695" v="146" actId="478"/>
          <ac:spMkLst>
            <pc:docMk/>
            <pc:sldMk cId="1512399725" sldId="3878"/>
            <ac:spMk id="6" creationId="{375D88EC-AD8C-4DCD-B06F-7D4312AA1ACB}"/>
          </ac:spMkLst>
        </pc:spChg>
        <pc:graphicFrameChg chg="modGraphic">
          <ac:chgData name="Sudarshan Chakravarthi" userId="9632d19e-631d-46a5-9e9a-d9cc496f17d0" providerId="ADAL" clId="{F48F1935-6F6B-4D80-9BB1-E281A2032EC0}" dt="2021-10-07T12:36:58.929" v="767" actId="207"/>
          <ac:graphicFrameMkLst>
            <pc:docMk/>
            <pc:sldMk cId="1512399725" sldId="3878"/>
            <ac:graphicFrameMk id="2" creationId="{312F5889-8CCF-4B6B-9BE0-20B99A198A65}"/>
          </ac:graphicFrameMkLst>
        </pc:graphicFrameChg>
        <pc:picChg chg="add mod">
          <ac:chgData name="Sudarshan Chakravarthi" userId="9632d19e-631d-46a5-9e9a-d9cc496f17d0" providerId="ADAL" clId="{F48F1935-6F6B-4D80-9BB1-E281A2032EC0}" dt="2021-07-14T13:58:50.818" v="187"/>
          <ac:picMkLst>
            <pc:docMk/>
            <pc:sldMk cId="1512399725" sldId="3878"/>
            <ac:picMk id="7" creationId="{C717EF7C-817B-4643-85B8-E0805F6CAE1B}"/>
          </ac:picMkLst>
        </pc:picChg>
      </pc:sldChg>
      <pc:sldChg chg="del">
        <pc:chgData name="Sudarshan Chakravarthi" userId="9632d19e-631d-46a5-9e9a-d9cc496f17d0" providerId="ADAL" clId="{F48F1935-6F6B-4D80-9BB1-E281A2032EC0}" dt="2021-07-14T13:53:13.940" v="107" actId="47"/>
        <pc:sldMkLst>
          <pc:docMk/>
          <pc:sldMk cId="489093041" sldId="3931"/>
        </pc:sldMkLst>
      </pc:sldChg>
      <pc:sldChg chg="del">
        <pc:chgData name="Sudarshan Chakravarthi" userId="9632d19e-631d-46a5-9e9a-d9cc496f17d0" providerId="ADAL" clId="{F48F1935-6F6B-4D80-9BB1-E281A2032EC0}" dt="2021-07-14T13:55:53.415" v="151" actId="47"/>
        <pc:sldMkLst>
          <pc:docMk/>
          <pc:sldMk cId="401363173" sldId="3932"/>
        </pc:sldMkLst>
      </pc:sldChg>
      <pc:sldChg chg="del">
        <pc:chgData name="Sudarshan Chakravarthi" userId="9632d19e-631d-46a5-9e9a-d9cc496f17d0" providerId="ADAL" clId="{F48F1935-6F6B-4D80-9BB1-E281A2032EC0}" dt="2021-07-14T13:55:52.395" v="150" actId="47"/>
        <pc:sldMkLst>
          <pc:docMk/>
          <pc:sldMk cId="3489233059" sldId="3933"/>
        </pc:sldMkLst>
      </pc:sldChg>
      <pc:sldChg chg="addSp delSp modSp add del mod">
        <pc:chgData name="Sudarshan Chakravarthi" userId="9632d19e-631d-46a5-9e9a-d9cc496f17d0" providerId="ADAL" clId="{F48F1935-6F6B-4D80-9BB1-E281A2032EC0}" dt="2021-08-26T13:06:44.287" v="248" actId="47"/>
        <pc:sldMkLst>
          <pc:docMk/>
          <pc:sldMk cId="2812969886" sldId="3964"/>
        </pc:sldMkLst>
        <pc:picChg chg="del">
          <ac:chgData name="Sudarshan Chakravarthi" userId="9632d19e-631d-46a5-9e9a-d9cc496f17d0" providerId="ADAL" clId="{F48F1935-6F6B-4D80-9BB1-E281A2032EC0}" dt="2021-07-14T13:59:12.920" v="199" actId="478"/>
          <ac:picMkLst>
            <pc:docMk/>
            <pc:sldMk cId="2812969886" sldId="3964"/>
            <ac:picMk id="22" creationId="{EF17F88A-2E78-4614-BA07-BE6F6F004465}"/>
          </ac:picMkLst>
        </pc:picChg>
        <pc:picChg chg="add mod">
          <ac:chgData name="Sudarshan Chakravarthi" userId="9632d19e-631d-46a5-9e9a-d9cc496f17d0" providerId="ADAL" clId="{F48F1935-6F6B-4D80-9BB1-E281A2032EC0}" dt="2021-07-14T13:59:13.879" v="200"/>
          <ac:picMkLst>
            <pc:docMk/>
            <pc:sldMk cId="2812969886" sldId="3964"/>
            <ac:picMk id="23" creationId="{5EAAFE6F-6145-4A60-B7AC-4F1FBC41493D}"/>
          </ac:picMkLst>
        </pc:picChg>
      </pc:sldChg>
      <pc:sldChg chg="add del">
        <pc:chgData name="Sudarshan Chakravarthi" userId="9632d19e-631d-46a5-9e9a-d9cc496f17d0" providerId="ADAL" clId="{F48F1935-6F6B-4D80-9BB1-E281A2032EC0}" dt="2023-01-23T16:39:52.342" v="885"/>
        <pc:sldMkLst>
          <pc:docMk/>
          <pc:sldMk cId="3097043110" sldId="3965"/>
        </pc:sldMkLst>
      </pc:sldChg>
      <pc:sldChg chg="add del">
        <pc:chgData name="Sudarshan Chakravarthi" userId="9632d19e-631d-46a5-9e9a-d9cc496f17d0" providerId="ADAL" clId="{F48F1935-6F6B-4D80-9BB1-E281A2032EC0}" dt="2023-01-23T16:39:52.342" v="885"/>
        <pc:sldMkLst>
          <pc:docMk/>
          <pc:sldMk cId="4149201057" sldId="3968"/>
        </pc:sldMkLst>
      </pc:sldChg>
      <pc:sldChg chg="addSp delSp modSp mod">
        <pc:chgData name="Sudarshan Chakravarthi" userId="9632d19e-631d-46a5-9e9a-d9cc496f17d0" providerId="ADAL" clId="{F48F1935-6F6B-4D80-9BB1-E281A2032EC0}" dt="2022-08-10T17:23:19.155" v="877" actId="403"/>
        <pc:sldMkLst>
          <pc:docMk/>
          <pc:sldMk cId="295649589" sldId="3969"/>
        </pc:sldMkLst>
        <pc:spChg chg="mod">
          <ac:chgData name="Sudarshan Chakravarthi" userId="9632d19e-631d-46a5-9e9a-d9cc496f17d0" providerId="ADAL" clId="{F48F1935-6F6B-4D80-9BB1-E281A2032EC0}" dt="2022-08-10T17:23:19.155" v="877" actId="403"/>
          <ac:spMkLst>
            <pc:docMk/>
            <pc:sldMk cId="295649589" sldId="3969"/>
            <ac:spMk id="8" creationId="{E5A01CCC-B84E-4984-8D60-CEEBA907DA98}"/>
          </ac:spMkLst>
        </pc:spChg>
        <pc:spChg chg="add mod">
          <ac:chgData name="Sudarshan Chakravarthi" userId="9632d19e-631d-46a5-9e9a-d9cc496f17d0" providerId="ADAL" clId="{F48F1935-6F6B-4D80-9BB1-E281A2032EC0}" dt="2021-08-29T13:03:00.522" v="614"/>
          <ac:spMkLst>
            <pc:docMk/>
            <pc:sldMk cId="295649589" sldId="3969"/>
            <ac:spMk id="10" creationId="{6E2AA5FA-79F1-445E-9537-8131D375269F}"/>
          </ac:spMkLst>
        </pc:spChg>
        <pc:spChg chg="del">
          <ac:chgData name="Sudarshan Chakravarthi" userId="9632d19e-631d-46a5-9e9a-d9cc496f17d0" providerId="ADAL" clId="{F48F1935-6F6B-4D80-9BB1-E281A2032EC0}" dt="2021-07-14T13:55:44.784" v="148" actId="478"/>
          <ac:spMkLst>
            <pc:docMk/>
            <pc:sldMk cId="295649589" sldId="3969"/>
            <ac:spMk id="10" creationId="{C709DB64-5875-4880-A917-99016A1A0E15}"/>
          </ac:spMkLst>
        </pc:spChg>
        <pc:picChg chg="del">
          <ac:chgData name="Sudarshan Chakravarthi" userId="9632d19e-631d-46a5-9e9a-d9cc496f17d0" providerId="ADAL" clId="{F48F1935-6F6B-4D80-9BB1-E281A2032EC0}" dt="2021-08-26T13:40:04.954" v="505" actId="478"/>
          <ac:picMkLst>
            <pc:docMk/>
            <pc:sldMk cId="295649589" sldId="3969"/>
            <ac:picMk id="2" creationId="{A85E4DFA-0E83-4DDE-9E92-C0AC4459C06C}"/>
          </ac:picMkLst>
        </pc:picChg>
        <pc:picChg chg="add mod">
          <ac:chgData name="Sudarshan Chakravarthi" userId="9632d19e-631d-46a5-9e9a-d9cc496f17d0" providerId="ADAL" clId="{F48F1935-6F6B-4D80-9BB1-E281A2032EC0}" dt="2021-08-29T13:03:50.744" v="618" actId="1076"/>
          <ac:picMkLst>
            <pc:docMk/>
            <pc:sldMk cId="295649589" sldId="3969"/>
            <ac:picMk id="2" creationId="{F794CC87-9F03-4DBD-9C57-F81DE63A2F3B}"/>
          </ac:picMkLst>
        </pc:picChg>
        <pc:picChg chg="mod ord">
          <ac:chgData name="Sudarshan Chakravarthi" userId="9632d19e-631d-46a5-9e9a-d9cc496f17d0" providerId="ADAL" clId="{F48F1935-6F6B-4D80-9BB1-E281A2032EC0}" dt="2021-08-26T13:40:57.596" v="513" actId="1076"/>
          <ac:picMkLst>
            <pc:docMk/>
            <pc:sldMk cId="295649589" sldId="3969"/>
            <ac:picMk id="3" creationId="{2269AE58-375A-4001-AA19-B9F8020061CA}"/>
          </ac:picMkLst>
        </pc:picChg>
        <pc:picChg chg="add del mod ord">
          <ac:chgData name="Sudarshan Chakravarthi" userId="9632d19e-631d-46a5-9e9a-d9cc496f17d0" providerId="ADAL" clId="{F48F1935-6F6B-4D80-9BB1-E281A2032EC0}" dt="2021-08-29T13:03:42.023" v="615" actId="478"/>
          <ac:picMkLst>
            <pc:docMk/>
            <pc:sldMk cId="295649589" sldId="3969"/>
            <ac:picMk id="4" creationId="{F66F84D2-4E74-40EB-AA11-5B6126C427B7}"/>
          </ac:picMkLst>
        </pc:picChg>
        <pc:picChg chg="add mod">
          <ac:chgData name="Sudarshan Chakravarthi" userId="9632d19e-631d-46a5-9e9a-d9cc496f17d0" providerId="ADAL" clId="{F48F1935-6F6B-4D80-9BB1-E281A2032EC0}" dt="2021-08-26T13:41:12.774" v="519" actId="1076"/>
          <ac:picMkLst>
            <pc:docMk/>
            <pc:sldMk cId="295649589" sldId="3969"/>
            <ac:picMk id="5" creationId="{98D29EE3-12E4-4F69-B90E-E0D4DB7A07DE}"/>
          </ac:picMkLst>
        </pc:picChg>
        <pc:picChg chg="mod ord">
          <ac:chgData name="Sudarshan Chakravarthi" userId="9632d19e-631d-46a5-9e9a-d9cc496f17d0" providerId="ADAL" clId="{F48F1935-6F6B-4D80-9BB1-E281A2032EC0}" dt="2021-08-26T13:40:33.658" v="510" actId="166"/>
          <ac:picMkLst>
            <pc:docMk/>
            <pc:sldMk cId="295649589" sldId="3969"/>
            <ac:picMk id="7" creationId="{81C8B547-B38A-4856-9310-403A41A34811}"/>
          </ac:picMkLst>
        </pc:picChg>
        <pc:picChg chg="add mod">
          <ac:chgData name="Sudarshan Chakravarthi" userId="9632d19e-631d-46a5-9e9a-d9cc496f17d0" providerId="ADAL" clId="{F48F1935-6F6B-4D80-9BB1-E281A2032EC0}" dt="2021-07-14T13:58:52.012" v="189"/>
          <ac:picMkLst>
            <pc:docMk/>
            <pc:sldMk cId="295649589" sldId="3969"/>
            <ac:picMk id="9" creationId="{CCB94DC6-1EBB-463A-BA69-2FB5CFF6FFF5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3-01-23T16:41:02.187" v="901" actId="20577"/>
        <pc:sldMkLst>
          <pc:docMk/>
          <pc:sldMk cId="3363799552" sldId="4036"/>
        </pc:sldMkLst>
        <pc:spChg chg="add mod">
          <ac:chgData name="Sudarshan Chakravarthi" userId="9632d19e-631d-46a5-9e9a-d9cc496f17d0" providerId="ADAL" clId="{F48F1935-6F6B-4D80-9BB1-E281A2032EC0}" dt="2023-01-23T16:41:02.187" v="901" actId="20577"/>
          <ac:spMkLst>
            <pc:docMk/>
            <pc:sldMk cId="3363799552" sldId="4036"/>
            <ac:spMk id="2" creationId="{3A1DB0CE-0BEC-3925-0BC6-80118A64BBDC}"/>
          </ac:spMkLst>
        </pc:spChg>
        <pc:spChg chg="mod">
          <ac:chgData name="Sudarshan Chakravarthi" userId="9632d19e-631d-46a5-9e9a-d9cc496f17d0" providerId="ADAL" clId="{F48F1935-6F6B-4D80-9BB1-E281A2032EC0}" dt="2022-08-10T17:23:35.082" v="882" actId="403"/>
          <ac:spMkLst>
            <pc:docMk/>
            <pc:sldMk cId="3363799552" sldId="4036"/>
            <ac:spMk id="79" creationId="{E67DBED6-208B-4343-A5E5-A100DD0FDF64}"/>
          </ac:spMkLst>
        </pc:spChg>
        <pc:spChg chg="del">
          <ac:chgData name="Sudarshan Chakravarthi" userId="9632d19e-631d-46a5-9e9a-d9cc496f17d0" providerId="ADAL" clId="{F48F1935-6F6B-4D80-9BB1-E281A2032EC0}" dt="2021-07-14T13:55:45.847" v="149" actId="478"/>
          <ac:spMkLst>
            <pc:docMk/>
            <pc:sldMk cId="3363799552" sldId="4036"/>
            <ac:spMk id="81" creationId="{036C7409-4CD7-4168-871D-4DB007829AD1}"/>
          </ac:spMkLst>
        </pc:spChg>
        <pc:spChg chg="mod">
          <ac:chgData name="Sudarshan Chakravarthi" userId="9632d19e-631d-46a5-9e9a-d9cc496f17d0" providerId="ADAL" clId="{F48F1935-6F6B-4D80-9BB1-E281A2032EC0}" dt="2022-08-10T14:29:53.788" v="813" actId="207"/>
          <ac:spMkLst>
            <pc:docMk/>
            <pc:sldMk cId="3363799552" sldId="4036"/>
            <ac:spMk id="98" creationId="{9C238617-8CF5-4F5F-A080-66F667C5FA0A}"/>
          </ac:spMkLst>
        </pc:spChg>
        <pc:spChg chg="mod">
          <ac:chgData name="Sudarshan Chakravarthi" userId="9632d19e-631d-46a5-9e9a-d9cc496f17d0" providerId="ADAL" clId="{F48F1935-6F6B-4D80-9BB1-E281A2032EC0}" dt="2022-08-10T14:29:53.788" v="813" actId="207"/>
          <ac:spMkLst>
            <pc:docMk/>
            <pc:sldMk cId="3363799552" sldId="4036"/>
            <ac:spMk id="99" creationId="{5CDC3ACF-F84C-4028-976F-B1CEBA38BD9A}"/>
          </ac:spMkLst>
        </pc:spChg>
        <pc:spChg chg="mod">
          <ac:chgData name="Sudarshan Chakravarthi" userId="9632d19e-631d-46a5-9e9a-d9cc496f17d0" providerId="ADAL" clId="{F48F1935-6F6B-4D80-9BB1-E281A2032EC0}" dt="2022-08-10T14:29:53.788" v="813" actId="207"/>
          <ac:spMkLst>
            <pc:docMk/>
            <pc:sldMk cId="3363799552" sldId="4036"/>
            <ac:spMk id="118" creationId="{1888FE35-85BB-4D0E-9379-55DA836D0E96}"/>
          </ac:spMkLst>
        </pc:spChg>
        <pc:spChg chg="mod">
          <ac:chgData name="Sudarshan Chakravarthi" userId="9632d19e-631d-46a5-9e9a-d9cc496f17d0" providerId="ADAL" clId="{F48F1935-6F6B-4D80-9BB1-E281A2032EC0}" dt="2022-08-10T14:29:53.788" v="813" actId="207"/>
          <ac:spMkLst>
            <pc:docMk/>
            <pc:sldMk cId="3363799552" sldId="4036"/>
            <ac:spMk id="119" creationId="{2E8195B3-49E7-4D11-BCAA-8A9619C53E53}"/>
          </ac:spMkLst>
        </pc:spChg>
        <pc:picChg chg="add mod">
          <ac:chgData name="Sudarshan Chakravarthi" userId="9632d19e-631d-46a5-9e9a-d9cc496f17d0" providerId="ADAL" clId="{F48F1935-6F6B-4D80-9BB1-E281A2032EC0}" dt="2021-07-14T13:58:52.602" v="190"/>
          <ac:picMkLst>
            <pc:docMk/>
            <pc:sldMk cId="3363799552" sldId="4036"/>
            <ac:picMk id="77" creationId="{002D6863-AE01-48D8-B857-FCA7417FE69D}"/>
          </ac:picMkLst>
        </pc:picChg>
      </pc:sldChg>
      <pc:sldChg chg="del">
        <pc:chgData name="Sudarshan Chakravarthi" userId="9632d19e-631d-46a5-9e9a-d9cc496f17d0" providerId="ADAL" clId="{F48F1935-6F6B-4D80-9BB1-E281A2032EC0}" dt="2021-07-14T13:54:44.144" v="127" actId="47"/>
        <pc:sldMkLst>
          <pc:docMk/>
          <pc:sldMk cId="1538452181" sldId="4083"/>
        </pc:sldMkLst>
      </pc:sldChg>
      <pc:sldChg chg="addSp delSp modSp mod">
        <pc:chgData name="Sudarshan Chakravarthi" userId="9632d19e-631d-46a5-9e9a-d9cc496f17d0" providerId="ADAL" clId="{F48F1935-6F6B-4D80-9BB1-E281A2032EC0}" dt="2022-08-10T17:19:34.129" v="830" actId="404"/>
        <pc:sldMkLst>
          <pc:docMk/>
          <pc:sldMk cId="4093817351" sldId="4095"/>
        </pc:sldMkLst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2" creationId="{949B0774-DE09-4E73-86FF-D94F6130B11D}"/>
          </ac:spMkLst>
        </pc:spChg>
        <pc:spChg chg="mod">
          <ac:chgData name="Sudarshan Chakravarthi" userId="9632d19e-631d-46a5-9e9a-d9cc496f17d0" providerId="ADAL" clId="{F48F1935-6F6B-4D80-9BB1-E281A2032EC0}" dt="2021-08-29T12:53:52.076" v="566" actId="403"/>
          <ac:spMkLst>
            <pc:docMk/>
            <pc:sldMk cId="4093817351" sldId="4095"/>
            <ac:spMk id="30" creationId="{F319BE12-CD3F-416C-919F-BD3FFFB8B941}"/>
          </ac:spMkLst>
        </pc:spChg>
        <pc:spChg chg="mod">
          <ac:chgData name="Sudarshan Chakravarthi" userId="9632d19e-631d-46a5-9e9a-d9cc496f17d0" providerId="ADAL" clId="{F48F1935-6F6B-4D80-9BB1-E281A2032EC0}" dt="2022-08-10T14:28:41.549" v="804" actId="207"/>
          <ac:spMkLst>
            <pc:docMk/>
            <pc:sldMk cId="4093817351" sldId="4095"/>
            <ac:spMk id="31" creationId="{7A4DA3DD-5647-4DEE-8C29-F2EA3E4831E4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32" creationId="{8AC3FE35-B9FD-4B9C-81C4-7FE758DDF4CA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33" creationId="{FF3FD2E4-D07D-4D26-A71A-8C69B1B8C9C7}"/>
          </ac:spMkLst>
        </pc:spChg>
        <pc:spChg chg="mod">
          <ac:chgData name="Sudarshan Chakravarthi" userId="9632d19e-631d-46a5-9e9a-d9cc496f17d0" providerId="ADAL" clId="{F48F1935-6F6B-4D80-9BB1-E281A2032EC0}" dt="2021-08-29T12:53:46.807" v="562" actId="403"/>
          <ac:spMkLst>
            <pc:docMk/>
            <pc:sldMk cId="4093817351" sldId="4095"/>
            <ac:spMk id="36" creationId="{9869AE50-51F0-4E9D-A122-6647E7E74E69}"/>
          </ac:spMkLst>
        </pc:spChg>
        <pc:spChg chg="mod">
          <ac:chgData name="Sudarshan Chakravarthi" userId="9632d19e-631d-46a5-9e9a-d9cc496f17d0" providerId="ADAL" clId="{F48F1935-6F6B-4D80-9BB1-E281A2032EC0}" dt="2022-08-10T14:28:38.282" v="803" actId="207"/>
          <ac:spMkLst>
            <pc:docMk/>
            <pc:sldMk cId="4093817351" sldId="4095"/>
            <ac:spMk id="37" creationId="{E6C78DD0-45F3-43D8-811A-346C612141FD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38" creationId="{66BAE4AC-A11D-4F7D-B5FE-45DACF53AC6B}"/>
          </ac:spMkLst>
        </pc:spChg>
        <pc:spChg chg="mod">
          <ac:chgData name="Sudarshan Chakravarthi" userId="9632d19e-631d-46a5-9e9a-d9cc496f17d0" providerId="ADAL" clId="{F48F1935-6F6B-4D80-9BB1-E281A2032EC0}" dt="2021-08-29T12:53:58.350" v="570" actId="403"/>
          <ac:spMkLst>
            <pc:docMk/>
            <pc:sldMk cId="4093817351" sldId="4095"/>
            <ac:spMk id="41" creationId="{AE363728-6B72-471A-AC96-151D2466FBFD}"/>
          </ac:spMkLst>
        </pc:spChg>
        <pc:spChg chg="mod">
          <ac:chgData name="Sudarshan Chakravarthi" userId="9632d19e-631d-46a5-9e9a-d9cc496f17d0" providerId="ADAL" clId="{F48F1935-6F6B-4D80-9BB1-E281A2032EC0}" dt="2022-08-10T14:28:44.179" v="805" actId="207"/>
          <ac:spMkLst>
            <pc:docMk/>
            <pc:sldMk cId="4093817351" sldId="4095"/>
            <ac:spMk id="42" creationId="{33B2B8CB-0773-489D-B461-8DD5E3F26E02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43" creationId="{5505A0C2-CB43-45FD-8E43-BF8ACDAC090B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44" creationId="{4E42F55B-8D33-47D3-AE3A-4FA9EE20AD07}"/>
          </ac:spMkLst>
        </pc:spChg>
        <pc:spChg chg="mod">
          <ac:chgData name="Sudarshan Chakravarthi" userId="9632d19e-631d-46a5-9e9a-d9cc496f17d0" providerId="ADAL" clId="{F48F1935-6F6B-4D80-9BB1-E281A2032EC0}" dt="2021-08-29T12:54:04.320" v="574" actId="403"/>
          <ac:spMkLst>
            <pc:docMk/>
            <pc:sldMk cId="4093817351" sldId="4095"/>
            <ac:spMk id="46" creationId="{A6C4DA5D-7A9A-4C9E-B1E8-E9E4734B3D79}"/>
          </ac:spMkLst>
        </pc:spChg>
        <pc:spChg chg="mod">
          <ac:chgData name="Sudarshan Chakravarthi" userId="9632d19e-631d-46a5-9e9a-d9cc496f17d0" providerId="ADAL" clId="{F48F1935-6F6B-4D80-9BB1-E281A2032EC0}" dt="2021-08-29T12:54:09.991" v="578" actId="403"/>
          <ac:spMkLst>
            <pc:docMk/>
            <pc:sldMk cId="4093817351" sldId="4095"/>
            <ac:spMk id="47" creationId="{BC174C09-E26D-44D2-AD49-B3094C928FCA}"/>
          </ac:spMkLst>
        </pc:spChg>
        <pc:spChg chg="mod">
          <ac:chgData name="Sudarshan Chakravarthi" userId="9632d19e-631d-46a5-9e9a-d9cc496f17d0" providerId="ADAL" clId="{F48F1935-6F6B-4D80-9BB1-E281A2032EC0}" dt="2021-08-29T12:53:36.918" v="554" actId="403"/>
          <ac:spMkLst>
            <pc:docMk/>
            <pc:sldMk cId="4093817351" sldId="4095"/>
            <ac:spMk id="50" creationId="{1174DC6A-9772-4B62-ABED-8C641787A6B5}"/>
          </ac:spMkLst>
        </pc:spChg>
        <pc:spChg chg="mod">
          <ac:chgData name="Sudarshan Chakravarthi" userId="9632d19e-631d-46a5-9e9a-d9cc496f17d0" providerId="ADAL" clId="{F48F1935-6F6B-4D80-9BB1-E281A2032EC0}" dt="2022-08-10T14:28:32.122" v="801" actId="207"/>
          <ac:spMkLst>
            <pc:docMk/>
            <pc:sldMk cId="4093817351" sldId="4095"/>
            <ac:spMk id="51" creationId="{CAE0FE1C-ACCE-4931-BBC1-BA09864BFDC9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52" creationId="{8A43509F-AFCB-46FB-AB03-C6B40EA2ACD0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53" creationId="{B7B3BA29-5E88-4740-AE06-5D62973967C0}"/>
          </ac:spMkLst>
        </pc:spChg>
        <pc:spChg chg="mod">
          <ac:chgData name="Sudarshan Chakravarthi" userId="9632d19e-631d-46a5-9e9a-d9cc496f17d0" providerId="ADAL" clId="{F48F1935-6F6B-4D80-9BB1-E281A2032EC0}" dt="2021-08-29T12:53:42.194" v="558" actId="403"/>
          <ac:spMkLst>
            <pc:docMk/>
            <pc:sldMk cId="4093817351" sldId="4095"/>
            <ac:spMk id="56" creationId="{C1BB1678-A29C-4122-9296-843200D87207}"/>
          </ac:spMkLst>
        </pc:spChg>
        <pc:spChg chg="mod">
          <ac:chgData name="Sudarshan Chakravarthi" userId="9632d19e-631d-46a5-9e9a-d9cc496f17d0" providerId="ADAL" clId="{F48F1935-6F6B-4D80-9BB1-E281A2032EC0}" dt="2022-08-10T14:28:35.059" v="802" actId="207"/>
          <ac:spMkLst>
            <pc:docMk/>
            <pc:sldMk cId="4093817351" sldId="4095"/>
            <ac:spMk id="57" creationId="{4482B3D3-F926-4AC7-A33D-120F004219F3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58" creationId="{3797BA57-36A0-494B-84CD-D7A21DECDD4E}"/>
          </ac:spMkLst>
        </pc:spChg>
        <pc:spChg chg="mod">
          <ac:chgData name="Sudarshan Chakravarthi" userId="9632d19e-631d-46a5-9e9a-d9cc496f17d0" providerId="ADAL" clId="{F48F1935-6F6B-4D80-9BB1-E281A2032EC0}" dt="2021-08-29T12:53:30.870" v="550" actId="403"/>
          <ac:spMkLst>
            <pc:docMk/>
            <pc:sldMk cId="4093817351" sldId="4095"/>
            <ac:spMk id="61" creationId="{7AD4864B-AC90-463A-A40E-34E126F67E56}"/>
          </ac:spMkLst>
        </pc:spChg>
        <pc:spChg chg="mod">
          <ac:chgData name="Sudarshan Chakravarthi" userId="9632d19e-631d-46a5-9e9a-d9cc496f17d0" providerId="ADAL" clId="{F48F1935-6F6B-4D80-9BB1-E281A2032EC0}" dt="2022-08-10T14:28:47.474" v="806" actId="207"/>
          <ac:spMkLst>
            <pc:docMk/>
            <pc:sldMk cId="4093817351" sldId="4095"/>
            <ac:spMk id="62" creationId="{1C15BAC4-3C7F-417B-A9D8-996F3738725C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63" creationId="{6587A4CA-6398-4F53-A65F-A26CA19AA210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64" creationId="{404CB097-106D-4519-B43F-674B4CA394EC}"/>
          </ac:spMkLst>
        </pc:spChg>
        <pc:spChg chg="mod">
          <ac:chgData name="Sudarshan Chakravarthi" userId="9632d19e-631d-46a5-9e9a-d9cc496f17d0" providerId="ADAL" clId="{F48F1935-6F6B-4D80-9BB1-E281A2032EC0}" dt="2022-08-10T17:19:34.129" v="830" actId="404"/>
          <ac:spMkLst>
            <pc:docMk/>
            <pc:sldMk cId="4093817351" sldId="4095"/>
            <ac:spMk id="65" creationId="{920E4434-2B6A-42ED-9745-1D749D1063BD}"/>
          </ac:spMkLst>
        </pc:spChg>
        <pc:spChg chg="del">
          <ac:chgData name="Sudarshan Chakravarthi" userId="9632d19e-631d-46a5-9e9a-d9cc496f17d0" providerId="ADAL" clId="{F48F1935-6F6B-4D80-9BB1-E281A2032EC0}" dt="2021-07-14T13:55:28.027" v="134" actId="478"/>
          <ac:spMkLst>
            <pc:docMk/>
            <pc:sldMk cId="4093817351" sldId="4095"/>
            <ac:spMk id="67" creationId="{49F87484-0118-4F33-BFB0-F14A711E3277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73" creationId="{9BC15E1C-EDE9-4C59-BD82-97287F6E61C1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74" creationId="{B1DDD249-131B-4CA9-9289-AD502E3540B7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76" creationId="{7AFCA150-07F0-4EC1-98E9-EBAE7AC7BDB5}"/>
          </ac:spMkLst>
        </pc:spChg>
        <pc:spChg chg="mod">
          <ac:chgData name="Sudarshan Chakravarthi" userId="9632d19e-631d-46a5-9e9a-d9cc496f17d0" providerId="ADAL" clId="{F48F1935-6F6B-4D80-9BB1-E281A2032EC0}" dt="2021-08-29T12:53:13.975" v="540" actId="255"/>
          <ac:spMkLst>
            <pc:docMk/>
            <pc:sldMk cId="4093817351" sldId="4095"/>
            <ac:spMk id="77" creationId="{BD0D3E39-6E71-4069-87A9-AF72BCAC39F1}"/>
          </ac:spMkLst>
        </pc:spChg>
        <pc:picChg chg="add mod">
          <ac:chgData name="Sudarshan Chakravarthi" userId="9632d19e-631d-46a5-9e9a-d9cc496f17d0" providerId="ADAL" clId="{F48F1935-6F6B-4D80-9BB1-E281A2032EC0}" dt="2021-07-14T13:58:43.272" v="175"/>
          <ac:picMkLst>
            <pc:docMk/>
            <pc:sldMk cId="4093817351" sldId="4095"/>
            <ac:picMk id="66" creationId="{D3BB569D-07E0-4EB2-8BE4-1DA4E4670552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20:48.310" v="842" actId="404"/>
        <pc:sldMkLst>
          <pc:docMk/>
          <pc:sldMk cId="1750534249" sldId="4097"/>
        </pc:sldMkLst>
        <pc:spChg chg="mod">
          <ac:chgData name="Sudarshan Chakravarthi" userId="9632d19e-631d-46a5-9e9a-d9cc496f17d0" providerId="ADAL" clId="{F48F1935-6F6B-4D80-9BB1-E281A2032EC0}" dt="2022-08-10T17:20:48.310" v="842" actId="404"/>
          <ac:spMkLst>
            <pc:docMk/>
            <pc:sldMk cId="1750534249" sldId="4097"/>
            <ac:spMk id="3" creationId="{7FEF8651-BD7F-45CA-8187-ADDF762C8312}"/>
          </ac:spMkLst>
        </pc:spChg>
        <pc:spChg chg="mod">
          <ac:chgData name="Sudarshan Chakravarthi" userId="9632d19e-631d-46a5-9e9a-d9cc496f17d0" providerId="ADAL" clId="{F48F1935-6F6B-4D80-9BB1-E281A2032EC0}" dt="2021-08-29T12:58:43.301" v="586" actId="207"/>
          <ac:spMkLst>
            <pc:docMk/>
            <pc:sldMk cId="1750534249" sldId="4097"/>
            <ac:spMk id="5" creationId="{1ECB803E-F28E-400B-A551-781E00A79728}"/>
          </ac:spMkLst>
        </pc:spChg>
        <pc:spChg chg="del">
          <ac:chgData name="Sudarshan Chakravarthi" userId="9632d19e-631d-46a5-9e9a-d9cc496f17d0" providerId="ADAL" clId="{F48F1935-6F6B-4D80-9BB1-E281A2032EC0}" dt="2021-07-14T13:55:34.884" v="139" actId="478"/>
          <ac:spMkLst>
            <pc:docMk/>
            <pc:sldMk cId="1750534249" sldId="4097"/>
            <ac:spMk id="18" creationId="{55748062-B3DA-46BF-B472-A303AF7AC436}"/>
          </ac:spMkLst>
        </pc:spChg>
        <pc:spChg chg="mod">
          <ac:chgData name="Sudarshan Chakravarthi" userId="9632d19e-631d-46a5-9e9a-d9cc496f17d0" providerId="ADAL" clId="{F48F1935-6F6B-4D80-9BB1-E281A2032EC0}" dt="2021-08-29T12:59:01.874" v="589" actId="404"/>
          <ac:spMkLst>
            <pc:docMk/>
            <pc:sldMk cId="1750534249" sldId="4097"/>
            <ac:spMk id="39" creationId="{7D32109C-275C-4AAD-BEE4-1B4DFE4C85A5}"/>
          </ac:spMkLst>
        </pc:spChg>
        <pc:spChg chg="mod">
          <ac:chgData name="Sudarshan Chakravarthi" userId="9632d19e-631d-46a5-9e9a-d9cc496f17d0" providerId="ADAL" clId="{F48F1935-6F6B-4D80-9BB1-E281A2032EC0}" dt="2021-08-29T12:59:01.874" v="589" actId="404"/>
          <ac:spMkLst>
            <pc:docMk/>
            <pc:sldMk cId="1750534249" sldId="4097"/>
            <ac:spMk id="40" creationId="{EB5CBF68-1954-44B7-A01C-7060E0366D69}"/>
          </ac:spMkLst>
        </pc:spChg>
        <pc:spChg chg="mod">
          <ac:chgData name="Sudarshan Chakravarthi" userId="9632d19e-631d-46a5-9e9a-d9cc496f17d0" providerId="ADAL" clId="{F48F1935-6F6B-4D80-9BB1-E281A2032EC0}" dt="2021-08-29T12:59:01.874" v="589" actId="404"/>
          <ac:spMkLst>
            <pc:docMk/>
            <pc:sldMk cId="1750534249" sldId="4097"/>
            <ac:spMk id="41" creationId="{83E18EDD-9FAD-496D-B626-494937EC1442}"/>
          </ac:spMkLst>
        </pc:spChg>
        <pc:spChg chg="mod">
          <ac:chgData name="Sudarshan Chakravarthi" userId="9632d19e-631d-46a5-9e9a-d9cc496f17d0" providerId="ADAL" clId="{F48F1935-6F6B-4D80-9BB1-E281A2032EC0}" dt="2021-08-29T12:59:01.874" v="589" actId="404"/>
          <ac:spMkLst>
            <pc:docMk/>
            <pc:sldMk cId="1750534249" sldId="4097"/>
            <ac:spMk id="42" creationId="{518182D2-BA0C-40E5-A492-988CB409B9F8}"/>
          </ac:spMkLst>
        </pc:spChg>
        <pc:picChg chg="add mod">
          <ac:chgData name="Sudarshan Chakravarthi" userId="9632d19e-631d-46a5-9e9a-d9cc496f17d0" providerId="ADAL" clId="{F48F1935-6F6B-4D80-9BB1-E281A2032EC0}" dt="2021-07-14T13:58:46.508" v="180"/>
          <ac:picMkLst>
            <pc:docMk/>
            <pc:sldMk cId="1750534249" sldId="4097"/>
            <ac:picMk id="17" creationId="{9DE8315B-7665-4934-B5BB-69CD93BB2CE8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21:34.908" v="850" actId="404"/>
        <pc:sldMkLst>
          <pc:docMk/>
          <pc:sldMk cId="3873329355" sldId="4108"/>
        </pc:sldMkLst>
        <pc:spChg chg="mod">
          <ac:chgData name="Sudarshan Chakravarthi" userId="9632d19e-631d-46a5-9e9a-d9cc496f17d0" providerId="ADAL" clId="{F48F1935-6F6B-4D80-9BB1-E281A2032EC0}" dt="2021-08-29T13:00:05.018" v="598" actId="404"/>
          <ac:spMkLst>
            <pc:docMk/>
            <pc:sldMk cId="3873329355" sldId="4108"/>
            <ac:spMk id="19" creationId="{E8BB8A92-9FA6-46BA-9381-346A376629D8}"/>
          </ac:spMkLst>
        </pc:spChg>
        <pc:spChg chg="del">
          <ac:chgData name="Sudarshan Chakravarthi" userId="9632d19e-631d-46a5-9e9a-d9cc496f17d0" providerId="ADAL" clId="{F48F1935-6F6B-4D80-9BB1-E281A2032EC0}" dt="2021-07-14T13:55:38.336" v="142" actId="478"/>
          <ac:spMkLst>
            <pc:docMk/>
            <pc:sldMk cId="3873329355" sldId="4108"/>
            <ac:spMk id="20" creationId="{C7205ADD-E87F-4E22-B07E-6F738EB90899}"/>
          </ac:spMkLst>
        </pc:spChg>
        <pc:spChg chg="mod">
          <ac:chgData name="Sudarshan Chakravarthi" userId="9632d19e-631d-46a5-9e9a-d9cc496f17d0" providerId="ADAL" clId="{F48F1935-6F6B-4D80-9BB1-E281A2032EC0}" dt="2021-08-29T13:00:05.018" v="598" actId="404"/>
          <ac:spMkLst>
            <pc:docMk/>
            <pc:sldMk cId="3873329355" sldId="4108"/>
            <ac:spMk id="21" creationId="{FD31CE53-7CD6-4AA1-B0D9-522F84D8C2B2}"/>
          </ac:spMkLst>
        </pc:spChg>
        <pc:spChg chg="mod">
          <ac:chgData name="Sudarshan Chakravarthi" userId="9632d19e-631d-46a5-9e9a-d9cc496f17d0" providerId="ADAL" clId="{F48F1935-6F6B-4D80-9BB1-E281A2032EC0}" dt="2022-08-10T17:21:34.908" v="850" actId="404"/>
          <ac:spMkLst>
            <pc:docMk/>
            <pc:sldMk cId="3873329355" sldId="4108"/>
            <ac:spMk id="45" creationId="{2985DCD7-4410-41E5-940F-11B4D6486516}"/>
          </ac:spMkLst>
        </pc:spChg>
        <pc:picChg chg="add mod">
          <ac:chgData name="Sudarshan Chakravarthi" userId="9632d19e-631d-46a5-9e9a-d9cc496f17d0" providerId="ADAL" clId="{F48F1935-6F6B-4D80-9BB1-E281A2032EC0}" dt="2021-07-14T13:58:48.387" v="183"/>
          <ac:picMkLst>
            <pc:docMk/>
            <pc:sldMk cId="3873329355" sldId="4108"/>
            <ac:picMk id="18" creationId="{0B3E09DF-BB37-4D0F-A24D-1FAEB949DE9F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21:48.036" v="852" actId="404"/>
        <pc:sldMkLst>
          <pc:docMk/>
          <pc:sldMk cId="3367243465" sldId="4109"/>
        </pc:sldMkLst>
        <pc:spChg chg="mod">
          <ac:chgData name="Sudarshan Chakravarthi" userId="9632d19e-631d-46a5-9e9a-d9cc496f17d0" providerId="ADAL" clId="{F48F1935-6F6B-4D80-9BB1-E281A2032EC0}" dt="2021-08-29T12:59:51.649" v="596" actId="404"/>
          <ac:spMkLst>
            <pc:docMk/>
            <pc:sldMk cId="3367243465" sldId="4109"/>
            <ac:spMk id="7" creationId="{0DC67CF6-8BA6-4CAA-831A-A50271734B10}"/>
          </ac:spMkLst>
        </pc:spChg>
        <pc:spChg chg="mod">
          <ac:chgData name="Sudarshan Chakravarthi" userId="9632d19e-631d-46a5-9e9a-d9cc496f17d0" providerId="ADAL" clId="{F48F1935-6F6B-4D80-9BB1-E281A2032EC0}" dt="2021-08-29T12:59:51.649" v="596" actId="404"/>
          <ac:spMkLst>
            <pc:docMk/>
            <pc:sldMk cId="3367243465" sldId="4109"/>
            <ac:spMk id="27" creationId="{91B6E6B9-709A-4CCF-A87A-EA2AAEB1EADB}"/>
          </ac:spMkLst>
        </pc:spChg>
        <pc:spChg chg="mod">
          <ac:chgData name="Sudarshan Chakravarthi" userId="9632d19e-631d-46a5-9e9a-d9cc496f17d0" providerId="ADAL" clId="{F48F1935-6F6B-4D80-9BB1-E281A2032EC0}" dt="2021-08-29T12:59:51.649" v="596" actId="404"/>
          <ac:spMkLst>
            <pc:docMk/>
            <pc:sldMk cId="3367243465" sldId="4109"/>
            <ac:spMk id="28" creationId="{C905CD71-1664-4C69-AD6E-CB27013002AB}"/>
          </ac:spMkLst>
        </pc:spChg>
        <pc:spChg chg="mod">
          <ac:chgData name="Sudarshan Chakravarthi" userId="9632d19e-631d-46a5-9e9a-d9cc496f17d0" providerId="ADAL" clId="{F48F1935-6F6B-4D80-9BB1-E281A2032EC0}" dt="2021-08-29T12:59:51.649" v="596" actId="404"/>
          <ac:spMkLst>
            <pc:docMk/>
            <pc:sldMk cId="3367243465" sldId="4109"/>
            <ac:spMk id="29" creationId="{31A3788E-D5AD-400A-A380-0159D63047FC}"/>
          </ac:spMkLst>
        </pc:spChg>
        <pc:spChg chg="mod">
          <ac:chgData name="Sudarshan Chakravarthi" userId="9632d19e-631d-46a5-9e9a-d9cc496f17d0" providerId="ADAL" clId="{F48F1935-6F6B-4D80-9BB1-E281A2032EC0}" dt="2021-08-29T12:59:51.649" v="596" actId="404"/>
          <ac:spMkLst>
            <pc:docMk/>
            <pc:sldMk cId="3367243465" sldId="4109"/>
            <ac:spMk id="30" creationId="{9778999C-2368-4445-831B-4F5357FE5873}"/>
          </ac:spMkLst>
        </pc:spChg>
        <pc:spChg chg="mod">
          <ac:chgData name="Sudarshan Chakravarthi" userId="9632d19e-631d-46a5-9e9a-d9cc496f17d0" providerId="ADAL" clId="{F48F1935-6F6B-4D80-9BB1-E281A2032EC0}" dt="2021-08-29T12:59:51.649" v="596" actId="404"/>
          <ac:spMkLst>
            <pc:docMk/>
            <pc:sldMk cId="3367243465" sldId="4109"/>
            <ac:spMk id="31" creationId="{00500372-F11D-46C0-B7D1-13907E670D49}"/>
          </ac:spMkLst>
        </pc:spChg>
        <pc:spChg chg="del">
          <ac:chgData name="Sudarshan Chakravarthi" userId="9632d19e-631d-46a5-9e9a-d9cc496f17d0" providerId="ADAL" clId="{F48F1935-6F6B-4D80-9BB1-E281A2032EC0}" dt="2021-07-14T13:55:39.399" v="143" actId="478"/>
          <ac:spMkLst>
            <pc:docMk/>
            <pc:sldMk cId="3367243465" sldId="4109"/>
            <ac:spMk id="36" creationId="{7D93D5FC-DF7D-4A99-BA99-B29D80FB559D}"/>
          </ac:spMkLst>
        </pc:spChg>
        <pc:spChg chg="mod">
          <ac:chgData name="Sudarshan Chakravarthi" userId="9632d19e-631d-46a5-9e9a-d9cc496f17d0" providerId="ADAL" clId="{F48F1935-6F6B-4D80-9BB1-E281A2032EC0}" dt="2022-08-10T17:21:48.036" v="852" actId="404"/>
          <ac:spMkLst>
            <pc:docMk/>
            <pc:sldMk cId="3367243465" sldId="4109"/>
            <ac:spMk id="49" creationId="{E87E03DE-6440-4AB0-9FD0-144E8056022C}"/>
          </ac:spMkLst>
        </pc:spChg>
        <pc:picChg chg="add mod">
          <ac:chgData name="Sudarshan Chakravarthi" userId="9632d19e-631d-46a5-9e9a-d9cc496f17d0" providerId="ADAL" clId="{F48F1935-6F6B-4D80-9BB1-E281A2032EC0}" dt="2021-07-14T13:58:48.987" v="184"/>
          <ac:picMkLst>
            <pc:docMk/>
            <pc:sldMk cId="3367243465" sldId="4109"/>
            <ac:picMk id="39" creationId="{29213BD4-CCDA-4C93-A24B-1605CA613465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20:18.872" v="838" actId="1076"/>
        <pc:sldMkLst>
          <pc:docMk/>
          <pc:sldMk cId="4230049831" sldId="4111"/>
        </pc:sldMkLst>
        <pc:spChg chg="mod">
          <ac:chgData name="Sudarshan Chakravarthi" userId="9632d19e-631d-46a5-9e9a-d9cc496f17d0" providerId="ADAL" clId="{F48F1935-6F6B-4D80-9BB1-E281A2032EC0}" dt="2021-08-29T12:58:21.015" v="584" actId="207"/>
          <ac:spMkLst>
            <pc:docMk/>
            <pc:sldMk cId="4230049831" sldId="4111"/>
            <ac:spMk id="2" creationId="{80BF1190-0ACB-4032-A3EB-7FC300F984B7}"/>
          </ac:spMkLst>
        </pc:spChg>
        <pc:spChg chg="mod">
          <ac:chgData name="Sudarshan Chakravarthi" userId="9632d19e-631d-46a5-9e9a-d9cc496f17d0" providerId="ADAL" clId="{F48F1935-6F6B-4D80-9BB1-E281A2032EC0}" dt="2021-08-29T12:58:11.008" v="583" actId="404"/>
          <ac:spMkLst>
            <pc:docMk/>
            <pc:sldMk cId="4230049831" sldId="4111"/>
            <ac:spMk id="5" creationId="{D6884BAA-8C94-4CEC-9357-299E319A1284}"/>
          </ac:spMkLst>
        </pc:spChg>
        <pc:spChg chg="mod">
          <ac:chgData name="Sudarshan Chakravarthi" userId="9632d19e-631d-46a5-9e9a-d9cc496f17d0" providerId="ADAL" clId="{F48F1935-6F6B-4D80-9BB1-E281A2032EC0}" dt="2021-08-29T12:58:11.008" v="583" actId="404"/>
          <ac:spMkLst>
            <pc:docMk/>
            <pc:sldMk cId="4230049831" sldId="4111"/>
            <ac:spMk id="6" creationId="{08C3E5B0-3D88-4C66-A274-2E873DCE40DA}"/>
          </ac:spMkLst>
        </pc:spChg>
        <pc:spChg chg="mod">
          <ac:chgData name="Sudarshan Chakravarthi" userId="9632d19e-631d-46a5-9e9a-d9cc496f17d0" providerId="ADAL" clId="{F48F1935-6F6B-4D80-9BB1-E281A2032EC0}" dt="2021-08-29T12:58:11.008" v="583" actId="404"/>
          <ac:spMkLst>
            <pc:docMk/>
            <pc:sldMk cId="4230049831" sldId="4111"/>
            <ac:spMk id="7" creationId="{3CFB13B7-2B56-459D-90C8-63CF0EC60CBD}"/>
          </ac:spMkLst>
        </pc:spChg>
        <pc:spChg chg="mod">
          <ac:chgData name="Sudarshan Chakravarthi" userId="9632d19e-631d-46a5-9e9a-d9cc496f17d0" providerId="ADAL" clId="{F48F1935-6F6B-4D80-9BB1-E281A2032EC0}" dt="2021-08-29T12:58:11.008" v="583" actId="404"/>
          <ac:spMkLst>
            <pc:docMk/>
            <pc:sldMk cId="4230049831" sldId="4111"/>
            <ac:spMk id="8" creationId="{87D53062-0503-4C3A-9730-2EBCD70E4EF3}"/>
          </ac:spMkLst>
        </pc:spChg>
        <pc:spChg chg="mod">
          <ac:chgData name="Sudarshan Chakravarthi" userId="9632d19e-631d-46a5-9e9a-d9cc496f17d0" providerId="ADAL" clId="{F48F1935-6F6B-4D80-9BB1-E281A2032EC0}" dt="2021-08-29T12:58:21.015" v="584" actId="207"/>
          <ac:spMkLst>
            <pc:docMk/>
            <pc:sldMk cId="4230049831" sldId="4111"/>
            <ac:spMk id="9" creationId="{0A831E78-97FE-48A9-8AF8-D5CC66717540}"/>
          </ac:spMkLst>
        </pc:spChg>
        <pc:spChg chg="mod">
          <ac:chgData name="Sudarshan Chakravarthi" userId="9632d19e-631d-46a5-9e9a-d9cc496f17d0" providerId="ADAL" clId="{F48F1935-6F6B-4D80-9BB1-E281A2032EC0}" dt="2021-08-29T12:58:21.015" v="584" actId="207"/>
          <ac:spMkLst>
            <pc:docMk/>
            <pc:sldMk cId="4230049831" sldId="4111"/>
            <ac:spMk id="10" creationId="{F8B03FD6-DEB3-4C84-9771-35D2E8E581F7}"/>
          </ac:spMkLst>
        </pc:spChg>
        <pc:spChg chg="del">
          <ac:chgData name="Sudarshan Chakravarthi" userId="9632d19e-631d-46a5-9e9a-d9cc496f17d0" providerId="ADAL" clId="{F48F1935-6F6B-4D80-9BB1-E281A2032EC0}" dt="2021-07-14T13:55:31.864" v="137" actId="478"/>
          <ac:spMkLst>
            <pc:docMk/>
            <pc:sldMk cId="4230049831" sldId="4111"/>
            <ac:spMk id="20" creationId="{45D0DBB3-B8E2-48D7-B5E7-0DF90FF59C32}"/>
          </ac:spMkLst>
        </pc:spChg>
        <pc:spChg chg="mod">
          <ac:chgData name="Sudarshan Chakravarthi" userId="9632d19e-631d-46a5-9e9a-d9cc496f17d0" providerId="ADAL" clId="{F48F1935-6F6B-4D80-9BB1-E281A2032EC0}" dt="2022-08-10T17:20:18.872" v="838" actId="1076"/>
          <ac:spMkLst>
            <pc:docMk/>
            <pc:sldMk cId="4230049831" sldId="4111"/>
            <ac:spMk id="26" creationId="{92386742-FB86-4173-8D55-37F8162F8C75}"/>
          </ac:spMkLst>
        </pc:spChg>
        <pc:spChg chg="mod">
          <ac:chgData name="Sudarshan Chakravarthi" userId="9632d19e-631d-46a5-9e9a-d9cc496f17d0" providerId="ADAL" clId="{F48F1935-6F6B-4D80-9BB1-E281A2032EC0}" dt="2021-08-29T12:58:21.015" v="584" actId="207"/>
          <ac:spMkLst>
            <pc:docMk/>
            <pc:sldMk cId="4230049831" sldId="4111"/>
            <ac:spMk id="28" creationId="{C202D3B5-7690-4BC0-AB11-F0C5395BDF6F}"/>
          </ac:spMkLst>
        </pc:spChg>
        <pc:picChg chg="add mod">
          <ac:chgData name="Sudarshan Chakravarthi" userId="9632d19e-631d-46a5-9e9a-d9cc496f17d0" providerId="ADAL" clId="{F48F1935-6F6B-4D80-9BB1-E281A2032EC0}" dt="2021-07-14T13:58:45.223" v="178"/>
          <ac:picMkLst>
            <pc:docMk/>
            <pc:sldMk cId="4230049831" sldId="4111"/>
            <ac:picMk id="22" creationId="{477F6F49-8040-41D8-A7D3-9E4F9FF522F1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18:48.437" v="824" actId="255"/>
        <pc:sldMkLst>
          <pc:docMk/>
          <pc:sldMk cId="3632167565" sldId="4115"/>
        </pc:sldMkLst>
        <pc:spChg chg="mod">
          <ac:chgData name="Sudarshan Chakravarthi" userId="9632d19e-631d-46a5-9e9a-d9cc496f17d0" providerId="ADAL" clId="{F48F1935-6F6B-4D80-9BB1-E281A2032EC0}" dt="2022-08-10T14:26:26.352" v="785" actId="14100"/>
          <ac:spMkLst>
            <pc:docMk/>
            <pc:sldMk cId="3632167565" sldId="4115"/>
            <ac:spMk id="2" creationId="{4FFE3B73-F732-4A02-8204-0F7346674109}"/>
          </ac:spMkLst>
        </pc:spChg>
        <pc:spChg chg="mod">
          <ac:chgData name="Sudarshan Chakravarthi" userId="9632d19e-631d-46a5-9e9a-d9cc496f17d0" providerId="ADAL" clId="{F48F1935-6F6B-4D80-9BB1-E281A2032EC0}" dt="2022-08-10T14:28:04.339" v="797" actId="1076"/>
          <ac:spMkLst>
            <pc:docMk/>
            <pc:sldMk cId="3632167565" sldId="4115"/>
            <ac:spMk id="3" creationId="{9ED2E605-02B4-4CFA-8C8A-EA27AB990E7D}"/>
          </ac:spMkLst>
        </pc:spChg>
        <pc:spChg chg="add mod">
          <ac:chgData name="Sudarshan Chakravarthi" userId="9632d19e-631d-46a5-9e9a-d9cc496f17d0" providerId="ADAL" clId="{F48F1935-6F6B-4D80-9BB1-E281A2032EC0}" dt="2022-08-10T14:26:59.180" v="796" actId="14100"/>
          <ac:spMkLst>
            <pc:docMk/>
            <pc:sldMk cId="3632167565" sldId="4115"/>
            <ac:spMk id="4" creationId="{BDB16D6A-A5A8-537B-65BF-1E20028C9420}"/>
          </ac:spMkLst>
        </pc:spChg>
        <pc:spChg chg="mod">
          <ac:chgData name="Sudarshan Chakravarthi" userId="9632d19e-631d-46a5-9e9a-d9cc496f17d0" providerId="ADAL" clId="{F48F1935-6F6B-4D80-9BB1-E281A2032EC0}" dt="2022-08-10T17:18:48.437" v="824" actId="255"/>
          <ac:spMkLst>
            <pc:docMk/>
            <pc:sldMk cId="3632167565" sldId="4115"/>
            <ac:spMk id="5" creationId="{38129DBC-E3C1-4AFE-A7F9-B1B333A0A243}"/>
          </ac:spMkLst>
        </pc:spChg>
        <pc:spChg chg="del">
          <ac:chgData name="Sudarshan Chakravarthi" userId="9632d19e-631d-46a5-9e9a-d9cc496f17d0" providerId="ADAL" clId="{F48F1935-6F6B-4D80-9BB1-E281A2032EC0}" dt="2021-07-14T13:55:23.829" v="131" actId="478"/>
          <ac:spMkLst>
            <pc:docMk/>
            <pc:sldMk cId="3632167565" sldId="4115"/>
            <ac:spMk id="6" creationId="{CD4BAE62-DE5D-4BFA-AAF0-274ABF0CB205}"/>
          </ac:spMkLst>
        </pc:spChg>
        <pc:picChg chg="add mod">
          <ac:chgData name="Sudarshan Chakravarthi" userId="9632d19e-631d-46a5-9e9a-d9cc496f17d0" providerId="ADAL" clId="{F48F1935-6F6B-4D80-9BB1-E281A2032EC0}" dt="2021-07-14T13:58:40.163" v="172"/>
          <ac:picMkLst>
            <pc:docMk/>
            <pc:sldMk cId="3632167565" sldId="4115"/>
            <ac:picMk id="7" creationId="{CBFA522A-9790-4FD9-A179-E90A59D086EA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19:50.169" v="832" actId="404"/>
        <pc:sldMkLst>
          <pc:docMk/>
          <pc:sldMk cId="2813406883" sldId="4117"/>
        </pc:sldMkLst>
        <pc:spChg chg="mod">
          <ac:chgData name="Sudarshan Chakravarthi" userId="9632d19e-631d-46a5-9e9a-d9cc496f17d0" providerId="ADAL" clId="{F48F1935-6F6B-4D80-9BB1-E281A2032EC0}" dt="2022-08-10T17:17:41.991" v="815" actId="207"/>
          <ac:spMkLst>
            <pc:docMk/>
            <pc:sldMk cId="2813406883" sldId="4117"/>
            <ac:spMk id="13" creationId="{560BC3C5-22BB-4B2A-A356-1D38199BDD78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14" creationId="{070F2468-ABC6-4191-9DD9-67A636B64AA7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15" creationId="{CF9B2978-B94B-49FF-B3F1-3808105C4968}"/>
          </ac:spMkLst>
        </pc:spChg>
        <pc:spChg chg="mod">
          <ac:chgData name="Sudarshan Chakravarthi" userId="9632d19e-631d-46a5-9e9a-d9cc496f17d0" providerId="ADAL" clId="{F48F1935-6F6B-4D80-9BB1-E281A2032EC0}" dt="2022-08-10T17:17:48.712" v="816" actId="207"/>
          <ac:spMkLst>
            <pc:docMk/>
            <pc:sldMk cId="2813406883" sldId="4117"/>
            <ac:spMk id="16" creationId="{54550743-3D5B-4EC0-B2FA-B7B636D59A41}"/>
          </ac:spMkLst>
        </pc:spChg>
        <pc:spChg chg="mod">
          <ac:chgData name="Sudarshan Chakravarthi" userId="9632d19e-631d-46a5-9e9a-d9cc496f17d0" providerId="ADAL" clId="{F48F1935-6F6B-4D80-9BB1-E281A2032EC0}" dt="2022-08-10T17:18:00.532" v="818" actId="207"/>
          <ac:spMkLst>
            <pc:docMk/>
            <pc:sldMk cId="2813406883" sldId="4117"/>
            <ac:spMk id="17" creationId="{F8BA02D1-1496-43D3-8AEE-B0CDE11B6A31}"/>
          </ac:spMkLst>
        </pc:spChg>
        <pc:spChg chg="mod">
          <ac:chgData name="Sudarshan Chakravarthi" userId="9632d19e-631d-46a5-9e9a-d9cc496f17d0" providerId="ADAL" clId="{F48F1935-6F6B-4D80-9BB1-E281A2032EC0}" dt="2022-08-10T17:18:00.532" v="818" actId="207"/>
          <ac:spMkLst>
            <pc:docMk/>
            <pc:sldMk cId="2813406883" sldId="4117"/>
            <ac:spMk id="18" creationId="{EA96ADB3-FC45-40FB-817B-586C1B3CE0D3}"/>
          </ac:spMkLst>
        </pc:spChg>
        <pc:spChg chg="mod">
          <ac:chgData name="Sudarshan Chakravarthi" userId="9632d19e-631d-46a5-9e9a-d9cc496f17d0" providerId="ADAL" clId="{F48F1935-6F6B-4D80-9BB1-E281A2032EC0}" dt="2022-08-10T17:17:48.712" v="816" actId="207"/>
          <ac:spMkLst>
            <pc:docMk/>
            <pc:sldMk cId="2813406883" sldId="4117"/>
            <ac:spMk id="19" creationId="{F3DB3523-0C83-4EAE-8CF8-D3F8FB5EDE66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21" creationId="{07987EC6-C3EA-471D-BB57-B9C7D0941569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22" creationId="{7B531295-AA36-4D3A-8147-68EA742D4D91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24" creationId="{DAB325FD-3F74-476E-878D-25C10949ED90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25" creationId="{99146B91-FDC3-4A53-A3FD-9597E11F0189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26" creationId="{685710E7-DAA5-422D-8DD3-A7212D825879}"/>
          </ac:spMkLst>
        </pc:spChg>
        <pc:spChg chg="mod">
          <ac:chgData name="Sudarshan Chakravarthi" userId="9632d19e-631d-46a5-9e9a-d9cc496f17d0" providerId="ADAL" clId="{F48F1935-6F6B-4D80-9BB1-E281A2032EC0}" dt="2022-08-10T17:18:00.532" v="818" actId="207"/>
          <ac:spMkLst>
            <pc:docMk/>
            <pc:sldMk cId="2813406883" sldId="4117"/>
            <ac:spMk id="28" creationId="{B4F85942-05C6-463B-99E2-5834798FF006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29" creationId="{093DEA6A-2C4C-4A2B-8183-3A1BE564478A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30" creationId="{CA2FC583-98AD-4CC3-B88C-4F7AD4A9ACEF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31" creationId="{FBCE7DCA-AF3B-436B-9158-2B83A0A813B4}"/>
          </ac:spMkLst>
        </pc:spChg>
        <pc:spChg chg="mod">
          <ac:chgData name="Sudarshan Chakravarthi" userId="9632d19e-631d-46a5-9e9a-d9cc496f17d0" providerId="ADAL" clId="{F48F1935-6F6B-4D80-9BB1-E281A2032EC0}" dt="2022-08-10T17:18:20.255" v="820" actId="14100"/>
          <ac:spMkLst>
            <pc:docMk/>
            <pc:sldMk cId="2813406883" sldId="4117"/>
            <ac:spMk id="32" creationId="{3C44078F-F1C1-4EDA-A1FE-6EAE7C1B55D6}"/>
          </ac:spMkLst>
        </pc:spChg>
        <pc:spChg chg="mod">
          <ac:chgData name="Sudarshan Chakravarthi" userId="9632d19e-631d-46a5-9e9a-d9cc496f17d0" providerId="ADAL" clId="{F48F1935-6F6B-4D80-9BB1-E281A2032EC0}" dt="2022-08-10T17:18:00.532" v="818" actId="207"/>
          <ac:spMkLst>
            <pc:docMk/>
            <pc:sldMk cId="2813406883" sldId="4117"/>
            <ac:spMk id="33" creationId="{5978166C-8062-4BBC-91B0-CA5F26D826D3}"/>
          </ac:spMkLst>
        </pc:spChg>
        <pc:spChg chg="mod">
          <ac:chgData name="Sudarshan Chakravarthi" userId="9632d19e-631d-46a5-9e9a-d9cc496f17d0" providerId="ADAL" clId="{F48F1935-6F6B-4D80-9BB1-E281A2032EC0}" dt="2022-08-10T17:17:48.712" v="816" actId="207"/>
          <ac:spMkLst>
            <pc:docMk/>
            <pc:sldMk cId="2813406883" sldId="4117"/>
            <ac:spMk id="34" creationId="{F5542C46-4B7E-4AA5-99C9-44768F1F574B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35" creationId="{0D74ADE2-E1EE-4D7B-A9F9-6C0DBFEBBB07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36" creationId="{F672C282-9C46-44AE-B49D-C78189ACB1E5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37" creationId="{543618E7-0631-4244-B623-B1BF68C5762E}"/>
          </ac:spMkLst>
        </pc:spChg>
        <pc:spChg chg="mod">
          <ac:chgData name="Sudarshan Chakravarthi" userId="9632d19e-631d-46a5-9e9a-d9cc496f17d0" providerId="ADAL" clId="{F48F1935-6F6B-4D80-9BB1-E281A2032EC0}" dt="2021-08-26T13:14:03.607" v="395" actId="2711"/>
          <ac:spMkLst>
            <pc:docMk/>
            <pc:sldMk cId="2813406883" sldId="4117"/>
            <ac:spMk id="39" creationId="{49976B62-29C4-4B25-AF41-6A90D8417B07}"/>
          </ac:spMkLst>
        </pc:spChg>
        <pc:spChg chg="mod">
          <ac:chgData name="Sudarshan Chakravarthi" userId="9632d19e-631d-46a5-9e9a-d9cc496f17d0" providerId="ADAL" clId="{F48F1935-6F6B-4D80-9BB1-E281A2032EC0}" dt="2021-08-26T13:14:12.345" v="403" actId="20577"/>
          <ac:spMkLst>
            <pc:docMk/>
            <pc:sldMk cId="2813406883" sldId="4117"/>
            <ac:spMk id="40" creationId="{1E11E000-0F6B-4B14-B1F5-906E87EDF42D}"/>
          </ac:spMkLst>
        </pc:spChg>
        <pc:spChg chg="mod">
          <ac:chgData name="Sudarshan Chakravarthi" userId="9632d19e-631d-46a5-9e9a-d9cc496f17d0" providerId="ADAL" clId="{F48F1935-6F6B-4D80-9BB1-E281A2032EC0}" dt="2022-08-10T17:19:50.169" v="832" actId="404"/>
          <ac:spMkLst>
            <pc:docMk/>
            <pc:sldMk cId="2813406883" sldId="4117"/>
            <ac:spMk id="46" creationId="{9ED49DAC-713C-451E-9A84-502D142E61DB}"/>
          </ac:spMkLst>
        </pc:spChg>
        <pc:spChg chg="del">
          <ac:chgData name="Sudarshan Chakravarthi" userId="9632d19e-631d-46a5-9e9a-d9cc496f17d0" providerId="ADAL" clId="{F48F1935-6F6B-4D80-9BB1-E281A2032EC0}" dt="2021-07-14T13:55:29.344" v="135" actId="478"/>
          <ac:spMkLst>
            <pc:docMk/>
            <pc:sldMk cId="2813406883" sldId="4117"/>
            <ac:spMk id="57" creationId="{BC1AA3EE-451D-454B-86DF-E8D274A073CA}"/>
          </ac:spMkLst>
        </pc:spChg>
        <pc:grpChg chg="mod">
          <ac:chgData name="Sudarshan Chakravarthi" userId="9632d19e-631d-46a5-9e9a-d9cc496f17d0" providerId="ADAL" clId="{F48F1935-6F6B-4D80-9BB1-E281A2032EC0}" dt="2022-08-10T17:17:48.712" v="816" actId="207"/>
          <ac:grpSpMkLst>
            <pc:docMk/>
            <pc:sldMk cId="2813406883" sldId="4117"/>
            <ac:grpSpMk id="27" creationId="{728F7808-10B0-4F50-AF03-6C7B38381C12}"/>
          </ac:grpSpMkLst>
        </pc:grpChg>
        <pc:grpChg chg="mod">
          <ac:chgData name="Sudarshan Chakravarthi" userId="9632d19e-631d-46a5-9e9a-d9cc496f17d0" providerId="ADAL" clId="{F48F1935-6F6B-4D80-9BB1-E281A2032EC0}" dt="2022-08-10T17:17:57.259" v="817" actId="207"/>
          <ac:grpSpMkLst>
            <pc:docMk/>
            <pc:sldMk cId="2813406883" sldId="4117"/>
            <ac:grpSpMk id="41" creationId="{7A69C6DA-5520-4BE7-994E-9BDCEBFF5557}"/>
          </ac:grpSpMkLst>
        </pc:grpChg>
        <pc:grpChg chg="mod">
          <ac:chgData name="Sudarshan Chakravarthi" userId="9632d19e-631d-46a5-9e9a-d9cc496f17d0" providerId="ADAL" clId="{F48F1935-6F6B-4D80-9BB1-E281A2032EC0}" dt="2022-08-10T17:17:48.712" v="816" actId="207"/>
          <ac:grpSpMkLst>
            <pc:docMk/>
            <pc:sldMk cId="2813406883" sldId="4117"/>
            <ac:grpSpMk id="63" creationId="{0D152A19-D0F3-498A-B81F-B6331608BFEA}"/>
          </ac:grpSpMkLst>
        </pc:grpChg>
        <pc:grpChg chg="mod">
          <ac:chgData name="Sudarshan Chakravarthi" userId="9632d19e-631d-46a5-9e9a-d9cc496f17d0" providerId="ADAL" clId="{F48F1935-6F6B-4D80-9BB1-E281A2032EC0}" dt="2022-08-10T17:17:57.259" v="817" actId="207"/>
          <ac:grpSpMkLst>
            <pc:docMk/>
            <pc:sldMk cId="2813406883" sldId="4117"/>
            <ac:grpSpMk id="66" creationId="{ED5B991C-0171-4857-8717-0C1F3AB19DC5}"/>
          </ac:grpSpMkLst>
        </pc:grpChg>
        <pc:picChg chg="add mod">
          <ac:chgData name="Sudarshan Chakravarthi" userId="9632d19e-631d-46a5-9e9a-d9cc496f17d0" providerId="ADAL" clId="{F48F1935-6F6B-4D80-9BB1-E281A2032EC0}" dt="2021-07-14T13:58:43.957" v="176"/>
          <ac:picMkLst>
            <pc:docMk/>
            <pc:sldMk cId="2813406883" sldId="4117"/>
            <ac:picMk id="59" creationId="{3CF092F2-5A92-4BF7-91F7-839E5261B6FC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21:23.029" v="848" actId="207"/>
        <pc:sldMkLst>
          <pc:docMk/>
          <pc:sldMk cId="1297520460" sldId="4119"/>
        </pc:sldMkLst>
        <pc:spChg chg="del">
          <ac:chgData name="Sudarshan Chakravarthi" userId="9632d19e-631d-46a5-9e9a-d9cc496f17d0" providerId="ADAL" clId="{F48F1935-6F6B-4D80-9BB1-E281A2032EC0}" dt="2021-07-14T13:55:37.240" v="141" actId="478"/>
          <ac:spMkLst>
            <pc:docMk/>
            <pc:sldMk cId="1297520460" sldId="4119"/>
            <ac:spMk id="33" creationId="{FFF95E2C-C83F-4CF6-89BB-634259982C5F}"/>
          </ac:spMkLst>
        </pc:spChg>
        <pc:spChg chg="mod">
          <ac:chgData name="Sudarshan Chakravarthi" userId="9632d19e-631d-46a5-9e9a-d9cc496f17d0" providerId="ADAL" clId="{F48F1935-6F6B-4D80-9BB1-E281A2032EC0}" dt="2022-08-10T17:21:23.029" v="848" actId="207"/>
          <ac:spMkLst>
            <pc:docMk/>
            <pc:sldMk cId="1297520460" sldId="4119"/>
            <ac:spMk id="48" creationId="{8BB7A905-5803-4A68-A578-E7A24B8F3669}"/>
          </ac:spMkLst>
        </pc:spChg>
        <pc:picChg chg="add mod">
          <ac:chgData name="Sudarshan Chakravarthi" userId="9632d19e-631d-46a5-9e9a-d9cc496f17d0" providerId="ADAL" clId="{F48F1935-6F6B-4D80-9BB1-E281A2032EC0}" dt="2021-07-14T13:58:47.800" v="182"/>
          <ac:picMkLst>
            <pc:docMk/>
            <pc:sldMk cId="1297520460" sldId="4119"/>
            <ac:picMk id="30" creationId="{BEE7AA09-581E-4AA9-9EA7-43CC010547C4}"/>
          </ac:picMkLst>
        </pc:picChg>
      </pc:sldChg>
      <pc:sldChg chg="addSp delSp modSp mod">
        <pc:chgData name="Sudarshan Chakravarthi" userId="9632d19e-631d-46a5-9e9a-d9cc496f17d0" providerId="ADAL" clId="{F48F1935-6F6B-4D80-9BB1-E281A2032EC0}" dt="2022-08-10T17:22:26.152" v="864" actId="404"/>
        <pc:sldMkLst>
          <pc:docMk/>
          <pc:sldMk cId="597051400" sldId="4120"/>
        </pc:sldMkLst>
        <pc:spChg chg="mod">
          <ac:chgData name="Sudarshan Chakravarthi" userId="9632d19e-631d-46a5-9e9a-d9cc496f17d0" providerId="ADAL" clId="{F48F1935-6F6B-4D80-9BB1-E281A2032EC0}" dt="2022-08-10T17:22:26.152" v="864" actId="404"/>
          <ac:spMkLst>
            <pc:docMk/>
            <pc:sldMk cId="597051400" sldId="4120"/>
            <ac:spMk id="2" creationId="{CEFC8B58-E474-40EC-8635-3DFB49ED99F5}"/>
          </ac:spMkLst>
        </pc:spChg>
        <pc:spChg chg="del">
          <ac:chgData name="Sudarshan Chakravarthi" userId="9632d19e-631d-46a5-9e9a-d9cc496f17d0" providerId="ADAL" clId="{F48F1935-6F6B-4D80-9BB1-E281A2032EC0}" dt="2021-07-14T13:55:41.651" v="145" actId="478"/>
          <ac:spMkLst>
            <pc:docMk/>
            <pc:sldMk cId="597051400" sldId="4120"/>
            <ac:spMk id="3" creationId="{8E7B60B9-BA4B-47FE-A495-2FF75BD9540E}"/>
          </ac:spMkLst>
        </pc:spChg>
        <pc:spChg chg="mod">
          <ac:chgData name="Sudarshan Chakravarthi" userId="9632d19e-631d-46a5-9e9a-d9cc496f17d0" providerId="ADAL" clId="{F48F1935-6F6B-4D80-9BB1-E281A2032EC0}" dt="2022-08-10T14:29:31.363" v="812" actId="403"/>
          <ac:spMkLst>
            <pc:docMk/>
            <pc:sldMk cId="597051400" sldId="4120"/>
            <ac:spMk id="12" creationId="{375B513F-4DF3-4DD5-B886-8CD3B6518EE1}"/>
          </ac:spMkLst>
        </pc:spChg>
        <pc:spChg chg="mod">
          <ac:chgData name="Sudarshan Chakravarthi" userId="9632d19e-631d-46a5-9e9a-d9cc496f17d0" providerId="ADAL" clId="{F48F1935-6F6B-4D80-9BB1-E281A2032EC0}" dt="2022-08-10T14:29:31.363" v="812" actId="403"/>
          <ac:spMkLst>
            <pc:docMk/>
            <pc:sldMk cId="597051400" sldId="4120"/>
            <ac:spMk id="13" creationId="{BD07E048-18C4-4F12-8F92-B9E20C012AC4}"/>
          </ac:spMkLst>
        </pc:spChg>
        <pc:spChg chg="mod">
          <ac:chgData name="Sudarshan Chakravarthi" userId="9632d19e-631d-46a5-9e9a-d9cc496f17d0" providerId="ADAL" clId="{F48F1935-6F6B-4D80-9BB1-E281A2032EC0}" dt="2022-08-10T14:29:31.363" v="812" actId="403"/>
          <ac:spMkLst>
            <pc:docMk/>
            <pc:sldMk cId="597051400" sldId="4120"/>
            <ac:spMk id="14" creationId="{EEE048EE-B396-4CAE-80C7-E5C15DA3E1BB}"/>
          </ac:spMkLst>
        </pc:spChg>
        <pc:picChg chg="add mod">
          <ac:chgData name="Sudarshan Chakravarthi" userId="9632d19e-631d-46a5-9e9a-d9cc496f17d0" providerId="ADAL" clId="{F48F1935-6F6B-4D80-9BB1-E281A2032EC0}" dt="2021-07-14T13:58:50.213" v="186"/>
          <ac:picMkLst>
            <pc:docMk/>
            <pc:sldMk cId="597051400" sldId="4120"/>
            <ac:picMk id="15" creationId="{39FC3D41-0BF7-4A03-81C5-7EFA0C4D6EBB}"/>
          </ac:picMkLst>
        </pc:picChg>
      </pc:sldChg>
      <pc:sldChg chg="addSp delSp modSp add del mod">
        <pc:chgData name="Sudarshan Chakravarthi" userId="9632d19e-631d-46a5-9e9a-d9cc496f17d0" providerId="ADAL" clId="{F48F1935-6F6B-4D80-9BB1-E281A2032EC0}" dt="2021-08-26T13:06:44.287" v="248" actId="47"/>
        <pc:sldMkLst>
          <pc:docMk/>
          <pc:sldMk cId="3464550587" sldId="4127"/>
        </pc:sldMkLst>
        <pc:picChg chg="del">
          <ac:chgData name="Sudarshan Chakravarthi" userId="9632d19e-631d-46a5-9e9a-d9cc496f17d0" providerId="ADAL" clId="{F48F1935-6F6B-4D80-9BB1-E281A2032EC0}" dt="2021-07-14T13:59:16.508" v="201" actId="478"/>
          <ac:picMkLst>
            <pc:docMk/>
            <pc:sldMk cId="3464550587" sldId="4127"/>
            <ac:picMk id="39" creationId="{DD29192C-8421-46E0-B228-70121C38EA52}"/>
          </ac:picMkLst>
        </pc:picChg>
        <pc:picChg chg="add mod">
          <ac:chgData name="Sudarshan Chakravarthi" userId="9632d19e-631d-46a5-9e9a-d9cc496f17d0" providerId="ADAL" clId="{F48F1935-6F6B-4D80-9BB1-E281A2032EC0}" dt="2021-07-14T13:59:17.478" v="202"/>
          <ac:picMkLst>
            <pc:docMk/>
            <pc:sldMk cId="3464550587" sldId="4127"/>
            <ac:picMk id="67" creationId="{BB04DFE6-A937-4BA8-9B1D-123E5925B2A6}"/>
          </ac:picMkLst>
        </pc:picChg>
      </pc:sldChg>
      <pc:sldChg chg="addSp delSp modSp add mod">
        <pc:chgData name="Sudarshan Chakravarthi" userId="9632d19e-631d-46a5-9e9a-d9cc496f17d0" providerId="ADAL" clId="{F48F1935-6F6B-4D80-9BB1-E281A2032EC0}" dt="2022-08-10T14:30:03.643" v="814" actId="2711"/>
        <pc:sldMkLst>
          <pc:docMk/>
          <pc:sldMk cId="1042429621" sldId="4137"/>
        </pc:sldMkLst>
        <pc:spChg chg="mod">
          <ac:chgData name="Sudarshan Chakravarthi" userId="9632d19e-631d-46a5-9e9a-d9cc496f17d0" providerId="ADAL" clId="{F48F1935-6F6B-4D80-9BB1-E281A2032EC0}" dt="2022-08-10T14:30:03.643" v="814" actId="2711"/>
          <ac:spMkLst>
            <pc:docMk/>
            <pc:sldMk cId="1042429621" sldId="4137"/>
            <ac:spMk id="5" creationId="{0BF2CD04-2193-49DF-B0BD-9634B753B78B}"/>
          </ac:spMkLst>
        </pc:spChg>
        <pc:picChg chg="add del mod">
          <ac:chgData name="Sudarshan Chakravarthi" userId="9632d19e-631d-46a5-9e9a-d9cc496f17d0" providerId="ADAL" clId="{F48F1935-6F6B-4D80-9BB1-E281A2032EC0}" dt="2021-07-14T13:59:02.980" v="196" actId="478"/>
          <ac:picMkLst>
            <pc:docMk/>
            <pc:sldMk cId="1042429621" sldId="4137"/>
            <ac:picMk id="4" creationId="{BDB7A10A-61B5-4B8C-9EB1-61A3B8B98EEA}"/>
          </ac:picMkLst>
        </pc:picChg>
        <pc:picChg chg="del">
          <ac:chgData name="Sudarshan Chakravarthi" userId="9632d19e-631d-46a5-9e9a-d9cc496f17d0" providerId="ADAL" clId="{F48F1935-6F6B-4D80-9BB1-E281A2032EC0}" dt="2021-07-14T13:59:04.319" v="197" actId="478"/>
          <ac:picMkLst>
            <pc:docMk/>
            <pc:sldMk cId="1042429621" sldId="4137"/>
            <ac:picMk id="6" creationId="{FD3CDDF1-D7CF-46EE-ABF7-446BAC507F0A}"/>
          </ac:picMkLst>
        </pc:picChg>
        <pc:picChg chg="add mod">
          <ac:chgData name="Sudarshan Chakravarthi" userId="9632d19e-631d-46a5-9e9a-d9cc496f17d0" providerId="ADAL" clId="{F48F1935-6F6B-4D80-9BB1-E281A2032EC0}" dt="2021-07-14T13:59:05.274" v="198"/>
          <ac:picMkLst>
            <pc:docMk/>
            <pc:sldMk cId="1042429621" sldId="4137"/>
            <ac:picMk id="7" creationId="{291EF792-F604-465C-BBCA-E34DF55E4438}"/>
          </ac:picMkLst>
        </pc:picChg>
      </pc:sldChg>
      <pc:sldChg chg="addSp delSp modSp add del mod">
        <pc:chgData name="Sudarshan Chakravarthi" userId="9632d19e-631d-46a5-9e9a-d9cc496f17d0" providerId="ADAL" clId="{F48F1935-6F6B-4D80-9BB1-E281A2032EC0}" dt="2021-07-14T14:00:00.833" v="241" actId="47"/>
        <pc:sldMkLst>
          <pc:docMk/>
          <pc:sldMk cId="3137797305" sldId="4144"/>
        </pc:sldMkLst>
        <pc:spChg chg="mod">
          <ac:chgData name="Sudarshan Chakravarthi" userId="9632d19e-631d-46a5-9e9a-d9cc496f17d0" providerId="ADAL" clId="{F48F1935-6F6B-4D80-9BB1-E281A2032EC0}" dt="2021-07-14T13:59:42.837" v="239" actId="404"/>
          <ac:spMkLst>
            <pc:docMk/>
            <pc:sldMk cId="3137797305" sldId="4144"/>
            <ac:spMk id="8" creationId="{DA32DBBD-D3E4-453E-AFA1-C79D34C915C9}"/>
          </ac:spMkLst>
        </pc:spChg>
        <pc:picChg chg="del">
          <ac:chgData name="Sudarshan Chakravarthi" userId="9632d19e-631d-46a5-9e9a-d9cc496f17d0" providerId="ADAL" clId="{F48F1935-6F6B-4D80-9BB1-E281A2032EC0}" dt="2021-07-14T13:59:22.795" v="205" actId="478"/>
          <ac:picMkLst>
            <pc:docMk/>
            <pc:sldMk cId="3137797305" sldId="4144"/>
            <ac:picMk id="12" creationId="{4AD03D1C-6F5C-4CA5-B29F-DCD98223BC6D}"/>
          </ac:picMkLst>
        </pc:picChg>
        <pc:picChg chg="add mod">
          <ac:chgData name="Sudarshan Chakravarthi" userId="9632d19e-631d-46a5-9e9a-d9cc496f17d0" providerId="ADAL" clId="{F48F1935-6F6B-4D80-9BB1-E281A2032EC0}" dt="2021-07-14T13:59:23.696" v="206"/>
          <ac:picMkLst>
            <pc:docMk/>
            <pc:sldMk cId="3137797305" sldId="4144"/>
            <ac:picMk id="15" creationId="{115931ED-2560-44CE-9B48-A5CD89F9FBE6}"/>
          </ac:picMkLst>
        </pc:picChg>
      </pc:sldChg>
      <pc:sldChg chg="addSp delSp modSp add del mod">
        <pc:chgData name="Sudarshan Chakravarthi" userId="9632d19e-631d-46a5-9e9a-d9cc496f17d0" providerId="ADAL" clId="{F48F1935-6F6B-4D80-9BB1-E281A2032EC0}" dt="2021-08-26T13:06:44.287" v="248" actId="47"/>
        <pc:sldMkLst>
          <pc:docMk/>
          <pc:sldMk cId="3297990769" sldId="4149"/>
        </pc:sldMkLst>
        <pc:picChg chg="del">
          <ac:chgData name="Sudarshan Chakravarthi" userId="9632d19e-631d-46a5-9e9a-d9cc496f17d0" providerId="ADAL" clId="{F48F1935-6F6B-4D80-9BB1-E281A2032EC0}" dt="2021-07-14T13:59:19.761" v="203" actId="478"/>
          <ac:picMkLst>
            <pc:docMk/>
            <pc:sldMk cId="3297990769" sldId="4149"/>
            <ac:picMk id="17" creationId="{07D0B562-11DB-4F24-BB09-D018A7ACE61D}"/>
          </ac:picMkLst>
        </pc:picChg>
        <pc:picChg chg="add mod">
          <ac:chgData name="Sudarshan Chakravarthi" userId="9632d19e-631d-46a5-9e9a-d9cc496f17d0" providerId="ADAL" clId="{F48F1935-6F6B-4D80-9BB1-E281A2032EC0}" dt="2021-07-14T13:59:20.605" v="204"/>
          <ac:picMkLst>
            <pc:docMk/>
            <pc:sldMk cId="3297990769" sldId="4149"/>
            <ac:picMk id="20" creationId="{A2413177-5F65-42F9-8B92-32969F875DE7}"/>
          </ac:picMkLst>
        </pc:picChg>
      </pc:sldChg>
      <pc:sldChg chg="addSp delSp modSp add del mod">
        <pc:chgData name="Sudarshan Chakravarthi" userId="9632d19e-631d-46a5-9e9a-d9cc496f17d0" providerId="ADAL" clId="{F48F1935-6F6B-4D80-9BB1-E281A2032EC0}" dt="2023-01-23T16:39:56.772" v="887" actId="47"/>
        <pc:sldMkLst>
          <pc:docMk/>
          <pc:sldMk cId="4286229765" sldId="4151"/>
        </pc:sldMkLst>
        <pc:spChg chg="mod">
          <ac:chgData name="Sudarshan Chakravarthi" userId="9632d19e-631d-46a5-9e9a-d9cc496f17d0" providerId="ADAL" clId="{F48F1935-6F6B-4D80-9BB1-E281A2032EC0}" dt="2021-07-14T13:53:51.360" v="111" actId="108"/>
          <ac:spMkLst>
            <pc:docMk/>
            <pc:sldMk cId="4286229765" sldId="4151"/>
            <ac:spMk id="3" creationId="{F0A06BFC-65E4-4904-8776-485979DC0415}"/>
          </ac:spMkLst>
        </pc:spChg>
        <pc:spChg chg="add mod">
          <ac:chgData name="Sudarshan Chakravarthi" userId="9632d19e-631d-46a5-9e9a-d9cc496f17d0" providerId="ADAL" clId="{F48F1935-6F6B-4D80-9BB1-E281A2032EC0}" dt="2021-09-07T08:11:17.564" v="764" actId="14100"/>
          <ac:spMkLst>
            <pc:docMk/>
            <pc:sldMk cId="4286229765" sldId="4151"/>
            <ac:spMk id="4" creationId="{CE01A26C-E889-403A-8318-AD7119F97EB3}"/>
          </ac:spMkLst>
        </pc:spChg>
        <pc:spChg chg="mod">
          <ac:chgData name="Sudarshan Chakravarthi" userId="9632d19e-631d-46a5-9e9a-d9cc496f17d0" providerId="ADAL" clId="{F48F1935-6F6B-4D80-9BB1-E281A2032EC0}" dt="2022-08-10T17:18:35.456" v="822" actId="404"/>
          <ac:spMkLst>
            <pc:docMk/>
            <pc:sldMk cId="4286229765" sldId="4151"/>
            <ac:spMk id="12" creationId="{293D920B-A70E-47FC-BD47-537A2100AD03}"/>
          </ac:spMkLst>
        </pc:spChg>
        <pc:spChg chg="mod">
          <ac:chgData name="Sudarshan Chakravarthi" userId="9632d19e-631d-46a5-9e9a-d9cc496f17d0" providerId="ADAL" clId="{F48F1935-6F6B-4D80-9BB1-E281A2032EC0}" dt="2021-09-07T08:10:25.245" v="738" actId="20577"/>
          <ac:spMkLst>
            <pc:docMk/>
            <pc:sldMk cId="4286229765" sldId="4151"/>
            <ac:spMk id="29" creationId="{0DC5DB73-121E-4244-9827-543D5E2B3211}"/>
          </ac:spMkLst>
        </pc:spChg>
        <pc:spChg chg="del mod">
          <ac:chgData name="Sudarshan Chakravarthi" userId="9632d19e-631d-46a5-9e9a-d9cc496f17d0" providerId="ADAL" clId="{F48F1935-6F6B-4D80-9BB1-E281A2032EC0}" dt="2021-09-07T08:10:29.404" v="739" actId="478"/>
          <ac:spMkLst>
            <pc:docMk/>
            <pc:sldMk cId="4286229765" sldId="4151"/>
            <ac:spMk id="44" creationId="{86D8B04A-687E-443A-A8C3-353212223E74}"/>
          </ac:spMkLst>
        </pc:spChg>
        <pc:spChg chg="del mod">
          <ac:chgData name="Sudarshan Chakravarthi" userId="9632d19e-631d-46a5-9e9a-d9cc496f17d0" providerId="ADAL" clId="{F48F1935-6F6B-4D80-9BB1-E281A2032EC0}" dt="2021-09-07T08:10:29.404" v="739" actId="478"/>
          <ac:spMkLst>
            <pc:docMk/>
            <pc:sldMk cId="4286229765" sldId="4151"/>
            <ac:spMk id="45" creationId="{EADFEC13-560A-4695-BE33-A44EBB89365F}"/>
          </ac:spMkLst>
        </pc:spChg>
      </pc:sldChg>
      <pc:sldChg chg="addSp delSp modSp add del mod">
        <pc:chgData name="Sudarshan Chakravarthi" userId="9632d19e-631d-46a5-9e9a-d9cc496f17d0" providerId="ADAL" clId="{F48F1935-6F6B-4D80-9BB1-E281A2032EC0}" dt="2021-08-26T13:07:18.802" v="256" actId="47"/>
        <pc:sldMkLst>
          <pc:docMk/>
          <pc:sldMk cId="200093954" sldId="4158"/>
        </pc:sldMkLst>
        <pc:spChg chg="mod">
          <ac:chgData name="Sudarshan Chakravarthi" userId="9632d19e-631d-46a5-9e9a-d9cc496f17d0" providerId="ADAL" clId="{F48F1935-6F6B-4D80-9BB1-E281A2032EC0}" dt="2021-07-14T13:52:41.252" v="61" actId="255"/>
          <ac:spMkLst>
            <pc:docMk/>
            <pc:sldMk cId="200093954" sldId="4158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F48F1935-6F6B-4D80-9BB1-E281A2032EC0}" dt="2021-07-14T13:58:24.432" v="171" actId="6549"/>
          <ac:spMkLst>
            <pc:docMk/>
            <pc:sldMk cId="200093954" sldId="4158"/>
            <ac:spMk id="10" creationId="{4B5F75FC-EC67-41BD-8241-FCDFFD0B2B59}"/>
          </ac:spMkLst>
        </pc:spChg>
        <pc:spChg chg="del mod">
          <ac:chgData name="Sudarshan Chakravarthi" userId="9632d19e-631d-46a5-9e9a-d9cc496f17d0" providerId="ADAL" clId="{F48F1935-6F6B-4D80-9BB1-E281A2032EC0}" dt="2021-07-15T12:14:42.372" v="243" actId="478"/>
          <ac:spMkLst>
            <pc:docMk/>
            <pc:sldMk cId="200093954" sldId="4158"/>
            <ac:spMk id="11" creationId="{DD7351A5-4D4D-4B0B-9C5B-90532D0FC818}"/>
          </ac:spMkLst>
        </pc:spChg>
        <pc:picChg chg="del">
          <ac:chgData name="Sudarshan Chakravarthi" userId="9632d19e-631d-46a5-9e9a-d9cc496f17d0" providerId="ADAL" clId="{F48F1935-6F6B-4D80-9BB1-E281A2032EC0}" dt="2021-07-14T13:52:52.011" v="62" actId="478"/>
          <ac:picMkLst>
            <pc:docMk/>
            <pc:sldMk cId="200093954" sldId="4158"/>
            <ac:picMk id="15" creationId="{BC98C232-A096-40A2-AC53-0B88DB8E84D1}"/>
          </ac:picMkLst>
        </pc:picChg>
        <pc:picChg chg="add mod">
          <ac:chgData name="Sudarshan Chakravarthi" userId="9632d19e-631d-46a5-9e9a-d9cc496f17d0" providerId="ADAL" clId="{F48F1935-6F6B-4D80-9BB1-E281A2032EC0}" dt="2021-07-15T12:14:47.035" v="244" actId="1076"/>
          <ac:picMkLst>
            <pc:docMk/>
            <pc:sldMk cId="200093954" sldId="4158"/>
            <ac:picMk id="16" creationId="{339F6304-0261-46B1-943B-762539A49D94}"/>
          </ac:picMkLst>
        </pc:picChg>
        <pc:cxnChg chg="del">
          <ac:chgData name="Sudarshan Chakravarthi" userId="9632d19e-631d-46a5-9e9a-d9cc496f17d0" providerId="ADAL" clId="{F48F1935-6F6B-4D80-9BB1-E281A2032EC0}" dt="2021-07-15T12:14:40.432" v="242" actId="478"/>
          <ac:cxnSpMkLst>
            <pc:docMk/>
            <pc:sldMk cId="200093954" sldId="4158"/>
            <ac:cxnSpMk id="3" creationId="{7C876483-A82D-4725-BDFC-1D0C11E306A5}"/>
          </ac:cxnSpMkLst>
        </pc:cxnChg>
      </pc:sldChg>
      <pc:sldChg chg="add del">
        <pc:chgData name="Sudarshan Chakravarthi" userId="9632d19e-631d-46a5-9e9a-d9cc496f17d0" providerId="ADAL" clId="{F48F1935-6F6B-4D80-9BB1-E281A2032EC0}" dt="2021-08-26T13:22:25.615" v="492" actId="47"/>
        <pc:sldMkLst>
          <pc:docMk/>
          <pc:sldMk cId="1209959053" sldId="4159"/>
        </pc:sldMkLst>
      </pc:sldChg>
      <pc:sldChg chg="addSp delSp modSp add del mod">
        <pc:chgData name="Sudarshan Chakravarthi" userId="9632d19e-631d-46a5-9e9a-d9cc496f17d0" providerId="ADAL" clId="{F48F1935-6F6B-4D80-9BB1-E281A2032EC0}" dt="2021-08-29T13:04:31.914" v="621" actId="47"/>
        <pc:sldMkLst>
          <pc:docMk/>
          <pc:sldMk cId="2411745767" sldId="4160"/>
        </pc:sldMkLst>
        <pc:picChg chg="add del mod">
          <ac:chgData name="Sudarshan Chakravarthi" userId="9632d19e-631d-46a5-9e9a-d9cc496f17d0" providerId="ADAL" clId="{F48F1935-6F6B-4D80-9BB1-E281A2032EC0}" dt="2021-07-14T13:58:55.973" v="193" actId="478"/>
          <ac:picMkLst>
            <pc:docMk/>
            <pc:sldMk cId="2411745767" sldId="4160"/>
            <ac:picMk id="29" creationId="{66F0FFEF-3C90-4544-8B91-2765989221B7}"/>
          </ac:picMkLst>
        </pc:picChg>
        <pc:picChg chg="add mod">
          <ac:chgData name="Sudarshan Chakravarthi" userId="9632d19e-631d-46a5-9e9a-d9cc496f17d0" providerId="ADAL" clId="{F48F1935-6F6B-4D80-9BB1-E281A2032EC0}" dt="2021-07-14T13:59:00.520" v="195"/>
          <ac:picMkLst>
            <pc:docMk/>
            <pc:sldMk cId="2411745767" sldId="4160"/>
            <ac:picMk id="31" creationId="{8C1D4FEC-36E7-49CF-BAD6-026ED25069A1}"/>
          </ac:picMkLst>
        </pc:picChg>
        <pc:picChg chg="del">
          <ac:chgData name="Sudarshan Chakravarthi" userId="9632d19e-631d-46a5-9e9a-d9cc496f17d0" providerId="ADAL" clId="{F48F1935-6F6B-4D80-9BB1-E281A2032EC0}" dt="2021-07-14T13:58:59.378" v="194" actId="478"/>
          <ac:picMkLst>
            <pc:docMk/>
            <pc:sldMk cId="2411745767" sldId="4160"/>
            <ac:picMk id="33" creationId="{56F8D0AE-FA38-4E28-8CF3-844F7701EB94}"/>
          </ac:picMkLst>
        </pc:picChg>
      </pc:sldChg>
      <pc:sldChg chg="addSp delSp modSp add del mod ord">
        <pc:chgData name="Sudarshan Chakravarthi" userId="9632d19e-631d-46a5-9e9a-d9cc496f17d0" providerId="ADAL" clId="{F48F1935-6F6B-4D80-9BB1-E281A2032EC0}" dt="2022-08-10T14:25:53.979" v="779" actId="47"/>
        <pc:sldMkLst>
          <pc:docMk/>
          <pc:sldMk cId="685673751" sldId="4161"/>
        </pc:sldMkLst>
        <pc:spChg chg="mod">
          <ac:chgData name="Sudarshan Chakravarthi" userId="9632d19e-631d-46a5-9e9a-d9cc496f17d0" providerId="ADAL" clId="{F48F1935-6F6B-4D80-9BB1-E281A2032EC0}" dt="2021-08-26T13:06:53.276" v="251" actId="108"/>
          <ac:spMkLst>
            <pc:docMk/>
            <pc:sldMk cId="685673751" sldId="4161"/>
            <ac:spMk id="4" creationId="{506242F6-CA1E-42FB-BB1A-B13E71A7D987}"/>
          </ac:spMkLst>
        </pc:spChg>
        <pc:spChg chg="del">
          <ac:chgData name="Sudarshan Chakravarthi" userId="9632d19e-631d-46a5-9e9a-d9cc496f17d0" providerId="ADAL" clId="{F48F1935-6F6B-4D80-9BB1-E281A2032EC0}" dt="2021-08-26T13:50:29.234" v="520" actId="478"/>
          <ac:spMkLst>
            <pc:docMk/>
            <pc:sldMk cId="685673751" sldId="4161"/>
            <ac:spMk id="10" creationId="{4B5F75FC-EC67-41BD-8241-FCDFFD0B2B59}"/>
          </ac:spMkLst>
        </pc:spChg>
        <pc:spChg chg="mod">
          <ac:chgData name="Sudarshan Chakravarthi" userId="9632d19e-631d-46a5-9e9a-d9cc496f17d0" providerId="ADAL" clId="{F48F1935-6F6B-4D80-9BB1-E281A2032EC0}" dt="2021-08-26T13:07:00.236" v="253" actId="20577"/>
          <ac:spMkLst>
            <pc:docMk/>
            <pc:sldMk cId="685673751" sldId="4161"/>
            <ac:spMk id="13" creationId="{E4F23697-1BEC-4F6B-A1E1-CF2064D07358}"/>
          </ac:spMkLst>
        </pc:spChg>
        <pc:spChg chg="add mod">
          <ac:chgData name="Sudarshan Chakravarthi" userId="9632d19e-631d-46a5-9e9a-d9cc496f17d0" providerId="ADAL" clId="{F48F1935-6F6B-4D80-9BB1-E281A2032EC0}" dt="2021-08-26T13:50:30.451" v="521"/>
          <ac:spMkLst>
            <pc:docMk/>
            <pc:sldMk cId="685673751" sldId="4161"/>
            <ac:spMk id="14" creationId="{7D1BA147-4016-4D70-AA08-A7A787015030}"/>
          </ac:spMkLst>
        </pc:spChg>
      </pc:sldChg>
      <pc:sldChg chg="add del">
        <pc:chgData name="Sudarshan Chakravarthi" userId="9632d19e-631d-46a5-9e9a-d9cc496f17d0" providerId="ADAL" clId="{F48F1935-6F6B-4D80-9BB1-E281A2032EC0}" dt="2021-07-15T12:14:54.092" v="245" actId="47"/>
        <pc:sldMkLst>
          <pc:docMk/>
          <pc:sldMk cId="3686219751" sldId="4161"/>
        </pc:sldMkLst>
      </pc:sldChg>
      <pc:sldChg chg="add del">
        <pc:chgData name="Sudarshan Chakravarthi" userId="9632d19e-631d-46a5-9e9a-d9cc496f17d0" providerId="ADAL" clId="{F48F1935-6F6B-4D80-9BB1-E281A2032EC0}" dt="2023-01-23T16:40:16.568" v="891" actId="47"/>
        <pc:sldMkLst>
          <pc:docMk/>
          <pc:sldMk cId="1122947596" sldId="4162"/>
        </pc:sldMkLst>
      </pc:sldChg>
      <pc:sldChg chg="add del">
        <pc:chgData name="Sudarshan Chakravarthi" userId="9632d19e-631d-46a5-9e9a-d9cc496f17d0" providerId="ADAL" clId="{F48F1935-6F6B-4D80-9BB1-E281A2032EC0}" dt="2023-01-23T16:40:17.110" v="892" actId="47"/>
        <pc:sldMkLst>
          <pc:docMk/>
          <pc:sldMk cId="1873301132" sldId="4163"/>
        </pc:sldMkLst>
      </pc:sldChg>
      <pc:sldChg chg="add del">
        <pc:chgData name="Sudarshan Chakravarthi" userId="9632d19e-631d-46a5-9e9a-d9cc496f17d0" providerId="ADAL" clId="{F48F1935-6F6B-4D80-9BB1-E281A2032EC0}" dt="2023-01-23T16:39:55.847" v="886" actId="47"/>
        <pc:sldMkLst>
          <pc:docMk/>
          <pc:sldMk cId="3208584127" sldId="4207"/>
        </pc:sldMkLst>
      </pc:sldChg>
      <pc:sldChg chg="add del">
        <pc:chgData name="Sudarshan Chakravarthi" userId="9632d19e-631d-46a5-9e9a-d9cc496f17d0" providerId="ADAL" clId="{F48F1935-6F6B-4D80-9BB1-E281A2032EC0}" dt="2021-08-29T13:04:18.515" v="620" actId="47"/>
        <pc:sldMkLst>
          <pc:docMk/>
          <pc:sldMk cId="2873297445" sldId="4209"/>
        </pc:sldMkLst>
      </pc:sldChg>
      <pc:sldChg chg="add del">
        <pc:chgData name="Sudarshan Chakravarthi" userId="9632d19e-631d-46a5-9e9a-d9cc496f17d0" providerId="ADAL" clId="{F48F1935-6F6B-4D80-9BB1-E281A2032EC0}" dt="2021-08-26T13:07:03.867" v="254" actId="47"/>
        <pc:sldMkLst>
          <pc:docMk/>
          <pc:sldMk cId="3237624263" sldId="4210"/>
        </pc:sldMkLst>
      </pc:sldChg>
      <pc:sldChg chg="addSp delSp modSp add mod">
        <pc:chgData name="Sudarshan Chakravarthi" userId="9632d19e-631d-46a5-9e9a-d9cc496f17d0" providerId="ADAL" clId="{F48F1935-6F6B-4D80-9BB1-E281A2032EC0}" dt="2023-02-20T12:04:47.836" v="909"/>
        <pc:sldMkLst>
          <pc:docMk/>
          <pc:sldMk cId="4251496656" sldId="4210"/>
        </pc:sldMkLst>
        <pc:spChg chg="add mod">
          <ac:chgData name="Sudarshan Chakravarthi" userId="9632d19e-631d-46a5-9e9a-d9cc496f17d0" providerId="ADAL" clId="{F48F1935-6F6B-4D80-9BB1-E281A2032EC0}" dt="2023-01-25T10:40:11.496" v="902"/>
          <ac:spMkLst>
            <pc:docMk/>
            <pc:sldMk cId="4251496656" sldId="4210"/>
            <ac:spMk id="3" creationId="{9D344F4C-DA12-BD65-0D1C-6C4637F2239E}"/>
          </ac:spMkLst>
        </pc:spChg>
        <pc:spChg chg="mod">
          <ac:chgData name="Sudarshan Chakravarthi" userId="9632d19e-631d-46a5-9e9a-d9cc496f17d0" providerId="ADAL" clId="{F48F1935-6F6B-4D80-9BB1-E281A2032EC0}" dt="2023-01-25T10:40:19.160" v="903" actId="14100"/>
          <ac:spMkLst>
            <pc:docMk/>
            <pc:sldMk cId="4251496656" sldId="4210"/>
            <ac:spMk id="4" creationId="{506242F6-CA1E-42FB-BB1A-B13E71A7D987}"/>
          </ac:spMkLst>
        </pc:spChg>
        <pc:spChg chg="add mod">
          <ac:chgData name="Sudarshan Chakravarthi" userId="9632d19e-631d-46a5-9e9a-d9cc496f17d0" providerId="ADAL" clId="{F48F1935-6F6B-4D80-9BB1-E281A2032EC0}" dt="2023-01-25T10:40:11.496" v="902"/>
          <ac:spMkLst>
            <pc:docMk/>
            <pc:sldMk cId="4251496656" sldId="4210"/>
            <ac:spMk id="5" creationId="{A66301D6-8D3E-6A2C-78E6-5339F6AA880F}"/>
          </ac:spMkLst>
        </pc:spChg>
        <pc:spChg chg="del topLvl">
          <ac:chgData name="Sudarshan Chakravarthi" userId="9632d19e-631d-46a5-9e9a-d9cc496f17d0" providerId="ADAL" clId="{F48F1935-6F6B-4D80-9BB1-E281A2032EC0}" dt="2022-08-10T14:25:06.681" v="770" actId="478"/>
          <ac:spMkLst>
            <pc:docMk/>
            <pc:sldMk cId="4251496656" sldId="4210"/>
            <ac:spMk id="5" creationId="{D5888414-9614-4A02-ABC7-6A1E2937F203}"/>
          </ac:spMkLst>
        </pc:spChg>
        <pc:spChg chg="add mod">
          <ac:chgData name="Sudarshan Chakravarthi" userId="9632d19e-631d-46a5-9e9a-d9cc496f17d0" providerId="ADAL" clId="{F48F1935-6F6B-4D80-9BB1-E281A2032EC0}" dt="2023-02-20T12:04:47.836" v="909"/>
          <ac:spMkLst>
            <pc:docMk/>
            <pc:sldMk cId="4251496656" sldId="4210"/>
            <ac:spMk id="6" creationId="{3D2EFD81-9013-848B-6FB7-A125514DD383}"/>
          </ac:spMkLst>
        </pc:spChg>
        <pc:spChg chg="add mod">
          <ac:chgData name="Sudarshan Chakravarthi" userId="9632d19e-631d-46a5-9e9a-d9cc496f17d0" providerId="ADAL" clId="{F48F1935-6F6B-4D80-9BB1-E281A2032EC0}" dt="2023-02-20T12:04:47.836" v="909"/>
          <ac:spMkLst>
            <pc:docMk/>
            <pc:sldMk cId="4251496656" sldId="4210"/>
            <ac:spMk id="7" creationId="{57ADCDF1-5FBA-A9A3-5799-BDD7BFEC17B9}"/>
          </ac:spMkLst>
        </pc:spChg>
        <pc:spChg chg="mod">
          <ac:chgData name="Sudarshan Chakravarthi" userId="9632d19e-631d-46a5-9e9a-d9cc496f17d0" providerId="ADAL" clId="{F48F1935-6F6B-4D80-9BB1-E281A2032EC0}" dt="2022-08-10T14:25:20.448" v="776" actId="404"/>
          <ac:spMkLst>
            <pc:docMk/>
            <pc:sldMk cId="4251496656" sldId="4210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F48F1935-6F6B-4D80-9BB1-E281A2032EC0}" dt="2022-08-10T14:25:42.193" v="778" actId="1076"/>
          <ac:spMkLst>
            <pc:docMk/>
            <pc:sldMk cId="4251496656" sldId="4210"/>
            <ac:spMk id="10" creationId="{4B5F75FC-EC67-41BD-8241-FCDFFD0B2B59}"/>
          </ac:spMkLst>
        </pc:spChg>
        <pc:spChg chg="del mod topLvl">
          <ac:chgData name="Sudarshan Chakravarthi" userId="9632d19e-631d-46a5-9e9a-d9cc496f17d0" providerId="ADAL" clId="{F48F1935-6F6B-4D80-9BB1-E281A2032EC0}" dt="2022-08-10T14:25:03.129" v="769" actId="478"/>
          <ac:spMkLst>
            <pc:docMk/>
            <pc:sldMk cId="4251496656" sldId="4210"/>
            <ac:spMk id="18" creationId="{E2F7E469-2F29-48A5-B9AC-D62795ECECD6}"/>
          </ac:spMkLst>
        </pc:spChg>
        <pc:grpChg chg="del">
          <ac:chgData name="Sudarshan Chakravarthi" userId="9632d19e-631d-46a5-9e9a-d9cc496f17d0" providerId="ADAL" clId="{F48F1935-6F6B-4D80-9BB1-E281A2032EC0}" dt="2022-08-10T14:25:03.129" v="769" actId="478"/>
          <ac:grpSpMkLst>
            <pc:docMk/>
            <pc:sldMk cId="4251496656" sldId="4210"/>
            <ac:grpSpMk id="6" creationId="{CBA82B01-3207-4652-91EA-473270379187}"/>
          </ac:grpSpMkLst>
        </pc:grpChg>
        <pc:cxnChg chg="del">
          <ac:chgData name="Sudarshan Chakravarthi" userId="9632d19e-631d-46a5-9e9a-d9cc496f17d0" providerId="ADAL" clId="{F48F1935-6F6B-4D80-9BB1-E281A2032EC0}" dt="2022-08-10T14:25:09.004" v="771" actId="478"/>
          <ac:cxnSpMkLst>
            <pc:docMk/>
            <pc:sldMk cId="4251496656" sldId="4210"/>
            <ac:cxnSpMk id="7" creationId="{3FAEC7E0-7F32-4918-A38F-934F0EB67C9E}"/>
          </ac:cxnSpMkLst>
        </pc:cxnChg>
      </pc:sldChg>
      <pc:sldChg chg="add del">
        <pc:chgData name="Sudarshan Chakravarthi" userId="9632d19e-631d-46a5-9e9a-d9cc496f17d0" providerId="ADAL" clId="{F48F1935-6F6B-4D80-9BB1-E281A2032EC0}" dt="2021-08-29T12:51:51.292" v="529" actId="47"/>
        <pc:sldMkLst>
          <pc:docMk/>
          <pc:sldMk cId="2428203909" sldId="4211"/>
        </pc:sldMkLst>
      </pc:sldChg>
      <pc:sldChg chg="add del">
        <pc:chgData name="Sudarshan Chakravarthi" userId="9632d19e-631d-46a5-9e9a-d9cc496f17d0" providerId="ADAL" clId="{F48F1935-6F6B-4D80-9BB1-E281A2032EC0}" dt="2023-01-23T16:40:17.648" v="893" actId="47"/>
        <pc:sldMkLst>
          <pc:docMk/>
          <pc:sldMk cId="3369536356" sldId="4211"/>
        </pc:sldMkLst>
      </pc:sldChg>
      <pc:sldChg chg="addSp modSp add mod">
        <pc:chgData name="Sudarshan Chakravarthi" userId="9632d19e-631d-46a5-9e9a-d9cc496f17d0" providerId="ADAL" clId="{F48F1935-6F6B-4D80-9BB1-E281A2032EC0}" dt="2023-02-20T12:05:07.139" v="914"/>
        <pc:sldMkLst>
          <pc:docMk/>
          <pc:sldMk cId="2629118071" sldId="4212"/>
        </pc:sldMkLst>
        <pc:spChg chg="add mod">
          <ac:chgData name="Sudarshan Chakravarthi" userId="9632d19e-631d-46a5-9e9a-d9cc496f17d0" providerId="ADAL" clId="{F48F1935-6F6B-4D80-9BB1-E281A2032EC0}" dt="2023-01-25T10:40:30.419" v="904"/>
          <ac:spMkLst>
            <pc:docMk/>
            <pc:sldMk cId="2629118071" sldId="4212"/>
            <ac:spMk id="3" creationId="{7AB5837A-2ACA-411F-147F-99B5A8281BA9}"/>
          </ac:spMkLst>
        </pc:spChg>
        <pc:spChg chg="mod">
          <ac:chgData name="Sudarshan Chakravarthi" userId="9632d19e-631d-46a5-9e9a-d9cc496f17d0" providerId="ADAL" clId="{F48F1935-6F6B-4D80-9BB1-E281A2032EC0}" dt="2023-01-25T10:40:35.758" v="905" actId="14100"/>
          <ac:spMkLst>
            <pc:docMk/>
            <pc:sldMk cId="2629118071" sldId="4212"/>
            <ac:spMk id="4" creationId="{506242F6-CA1E-42FB-BB1A-B13E71A7D987}"/>
          </ac:spMkLst>
        </pc:spChg>
        <pc:spChg chg="add mod">
          <ac:chgData name="Sudarshan Chakravarthi" userId="9632d19e-631d-46a5-9e9a-d9cc496f17d0" providerId="ADAL" clId="{F48F1935-6F6B-4D80-9BB1-E281A2032EC0}" dt="2023-01-25T10:40:30.419" v="904"/>
          <ac:spMkLst>
            <pc:docMk/>
            <pc:sldMk cId="2629118071" sldId="4212"/>
            <ac:spMk id="5" creationId="{6778B541-FE06-FB71-B46E-034DFADA613E}"/>
          </ac:spMkLst>
        </pc:spChg>
        <pc:spChg chg="add mod">
          <ac:chgData name="Sudarshan Chakravarthi" userId="9632d19e-631d-46a5-9e9a-d9cc496f17d0" providerId="ADAL" clId="{F48F1935-6F6B-4D80-9BB1-E281A2032EC0}" dt="2023-02-20T12:05:07.139" v="914"/>
          <ac:spMkLst>
            <pc:docMk/>
            <pc:sldMk cId="2629118071" sldId="4212"/>
            <ac:spMk id="6" creationId="{153C046F-C09E-D4D5-179B-AF52D5E6CABD}"/>
          </ac:spMkLst>
        </pc:spChg>
        <pc:spChg chg="add mod">
          <ac:chgData name="Sudarshan Chakravarthi" userId="9632d19e-631d-46a5-9e9a-d9cc496f17d0" providerId="ADAL" clId="{F48F1935-6F6B-4D80-9BB1-E281A2032EC0}" dt="2023-02-20T12:05:07.139" v="914"/>
          <ac:spMkLst>
            <pc:docMk/>
            <pc:sldMk cId="2629118071" sldId="4212"/>
            <ac:spMk id="7" creationId="{437D6B37-C2EA-E7FF-EED4-853E41995EC6}"/>
          </ac:spMkLst>
        </pc:spChg>
      </pc:sldChg>
      <pc:sldChg chg="add del">
        <pc:chgData name="Sudarshan Chakravarthi" userId="9632d19e-631d-46a5-9e9a-d9cc496f17d0" providerId="ADAL" clId="{F48F1935-6F6B-4D80-9BB1-E281A2032EC0}" dt="2023-02-20T12:04:55.180" v="913" actId="47"/>
        <pc:sldMkLst>
          <pc:docMk/>
          <pc:sldMk cId="1805402828" sldId="4213"/>
        </pc:sldMkLst>
      </pc:sldChg>
      <pc:sldChg chg="add del">
        <pc:chgData name="Sudarshan Chakravarthi" userId="9632d19e-631d-46a5-9e9a-d9cc496f17d0" providerId="ADAL" clId="{F48F1935-6F6B-4D80-9BB1-E281A2032EC0}" dt="2023-02-20T12:04:53.856" v="912" actId="47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F48F1935-6F6B-4D80-9BB1-E281A2032EC0}" dt="2023-01-23T16:39:52.342" v="885"/>
        <pc:sldMkLst>
          <pc:docMk/>
          <pc:sldMk cId="2434400758" sldId="4412"/>
        </pc:sldMkLst>
      </pc:sldChg>
      <pc:sldChg chg="add del ord">
        <pc:chgData name="Sudarshan Chakravarthi" userId="9632d19e-631d-46a5-9e9a-d9cc496f17d0" providerId="ADAL" clId="{F48F1935-6F6B-4D80-9BB1-E281A2032EC0}" dt="2023-01-23T16:40:10.400" v="890" actId="47"/>
        <pc:sldMkLst>
          <pc:docMk/>
          <pc:sldMk cId="2586001998" sldId="4413"/>
        </pc:sldMkLst>
      </pc:sldChg>
      <pc:sldChg chg="add del ord">
        <pc:chgData name="Sudarshan Chakravarthi" userId="9632d19e-631d-46a5-9e9a-d9cc496f17d0" providerId="ADAL" clId="{F48F1935-6F6B-4D80-9BB1-E281A2032EC0}" dt="2023-01-23T16:40:06.845" v="889"/>
        <pc:sldMkLst>
          <pc:docMk/>
          <pc:sldMk cId="842485834" sldId="4414"/>
        </pc:sldMkLst>
      </pc:sldChg>
      <pc:sldChg chg="add del">
        <pc:chgData name="Sudarshan Chakravarthi" userId="9632d19e-631d-46a5-9e9a-d9cc496f17d0" providerId="ADAL" clId="{F48F1935-6F6B-4D80-9BB1-E281A2032EC0}" dt="2023-02-20T12:04:39.184" v="907"/>
        <pc:sldMkLst>
          <pc:docMk/>
          <pc:sldMk cId="3042353038" sldId="4415"/>
        </pc:sldMkLst>
      </pc:sldChg>
      <pc:sldChg chg="add ord">
        <pc:chgData name="Sudarshan Chakravarthi" userId="9632d19e-631d-46a5-9e9a-d9cc496f17d0" providerId="ADAL" clId="{F48F1935-6F6B-4D80-9BB1-E281A2032EC0}" dt="2023-02-20T12:04:51.266" v="911"/>
        <pc:sldMkLst>
          <pc:docMk/>
          <pc:sldMk cId="3221003546" sldId="4415"/>
        </pc:sldMkLst>
      </pc:sldChg>
      <pc:sldMasterChg chg="delSldLayout">
        <pc:chgData name="Sudarshan Chakravarthi" userId="9632d19e-631d-46a5-9e9a-d9cc496f17d0" providerId="ADAL" clId="{F48F1935-6F6B-4D80-9BB1-E281A2032EC0}" dt="2023-01-23T16:40:17.648" v="893" actId="47"/>
        <pc:sldMasterMkLst>
          <pc:docMk/>
          <pc:sldMasterMk cId="934642109" sldId="2147483648"/>
        </pc:sldMasterMkLst>
        <pc:sldLayoutChg chg="del">
          <pc:chgData name="Sudarshan Chakravarthi" userId="9632d19e-631d-46a5-9e9a-d9cc496f17d0" providerId="ADAL" clId="{F48F1935-6F6B-4D80-9BB1-E281A2032EC0}" dt="2023-01-23T16:40:17.648" v="893" actId="47"/>
          <pc:sldLayoutMkLst>
            <pc:docMk/>
            <pc:sldMasterMk cId="934642109" sldId="2147483648"/>
            <pc:sldLayoutMk cId="1022731404" sldId="2147483666"/>
          </pc:sldLayoutMkLst>
        </pc:sldLayoutChg>
      </pc:sldMasterChg>
      <pc:sldMasterChg chg="delSldLayout">
        <pc:chgData name="Sudarshan Chakravarthi" userId="9632d19e-631d-46a5-9e9a-d9cc496f17d0" providerId="ADAL" clId="{F48F1935-6F6B-4D80-9BB1-E281A2032EC0}" dt="2023-02-20T12:04:53.856" v="912" actId="47"/>
        <pc:sldMasterMkLst>
          <pc:docMk/>
          <pc:sldMasterMk cId="2229177203" sldId="2147483667"/>
        </pc:sldMasterMkLst>
        <pc:sldLayoutChg chg="del">
          <pc:chgData name="Sudarshan Chakravarthi" userId="9632d19e-631d-46a5-9e9a-d9cc496f17d0" providerId="ADAL" clId="{F48F1935-6F6B-4D80-9BB1-E281A2032EC0}" dt="2023-02-20T12:04:53.856" v="912" actId="47"/>
          <pc:sldLayoutMkLst>
            <pc:docMk/>
            <pc:sldMasterMk cId="2229177203" sldId="2147483667"/>
            <pc:sldLayoutMk cId="2751676259" sldId="2147483679"/>
          </pc:sldLayoutMkLst>
        </pc:sldLayoutChg>
      </pc:sldMasterChg>
    </pc:docChg>
  </pc:docChgLst>
  <pc:docChgLst>
    <pc:chgData name="Sudarshan Chakravarthi" userId="9632d19e-631d-46a5-9e9a-d9cc496f17d0" providerId="ADAL" clId="{9529EDD9-B534-4A55-8ACC-F827759EB0F2}"/>
    <pc:docChg chg="custSel addSld modSld sldOrd">
      <pc:chgData name="Sudarshan Chakravarthi" userId="9632d19e-631d-46a5-9e9a-d9cc496f17d0" providerId="ADAL" clId="{9529EDD9-B534-4A55-8ACC-F827759EB0F2}" dt="2021-05-05T08:45:15.412" v="2276" actId="20577"/>
      <pc:docMkLst>
        <pc:docMk/>
      </pc:docMkLst>
      <pc:sldChg chg="addSp delSp modSp mod ord">
        <pc:chgData name="Sudarshan Chakravarthi" userId="9632d19e-631d-46a5-9e9a-d9cc496f17d0" providerId="ADAL" clId="{9529EDD9-B534-4A55-8ACC-F827759EB0F2}" dt="2021-05-05T08:21:55.595" v="2185"/>
        <pc:sldMkLst>
          <pc:docMk/>
          <pc:sldMk cId="285843745" sldId="1510"/>
        </pc:sldMkLst>
        <pc:spChg chg="topLvl">
          <ac:chgData name="Sudarshan Chakravarthi" userId="9632d19e-631d-46a5-9e9a-d9cc496f17d0" providerId="ADAL" clId="{9529EDD9-B534-4A55-8ACC-F827759EB0F2}" dt="2021-05-05T06:50:45.057" v="103" actId="478"/>
          <ac:spMkLst>
            <pc:docMk/>
            <pc:sldMk cId="285843745" sldId="1510"/>
            <ac:spMk id="22" creationId="{DC0870B7-917F-463D-A73E-85DE03B100BD}"/>
          </ac:spMkLst>
        </pc:spChg>
        <pc:spChg chg="add mod">
          <ac:chgData name="Sudarshan Chakravarthi" userId="9632d19e-631d-46a5-9e9a-d9cc496f17d0" providerId="ADAL" clId="{9529EDD9-B534-4A55-8ACC-F827759EB0F2}" dt="2021-05-05T06:50:46.218" v="104"/>
          <ac:spMkLst>
            <pc:docMk/>
            <pc:sldMk cId="285843745" sldId="1510"/>
            <ac:spMk id="24" creationId="{DB3ED589-1D34-45A2-B6EE-113FE0C83CD4}"/>
          </ac:spMkLst>
        </pc:spChg>
        <pc:spChg chg="del topLvl">
          <ac:chgData name="Sudarshan Chakravarthi" userId="9632d19e-631d-46a5-9e9a-d9cc496f17d0" providerId="ADAL" clId="{9529EDD9-B534-4A55-8ACC-F827759EB0F2}" dt="2021-05-05T06:50:45.057" v="103" actId="478"/>
          <ac:spMkLst>
            <pc:docMk/>
            <pc:sldMk cId="285843745" sldId="1510"/>
            <ac:spMk id="30" creationId="{27514985-6E76-4D01-A0C1-E687AC25CD77}"/>
          </ac:spMkLst>
        </pc:spChg>
        <pc:grpChg chg="del">
          <ac:chgData name="Sudarshan Chakravarthi" userId="9632d19e-631d-46a5-9e9a-d9cc496f17d0" providerId="ADAL" clId="{9529EDD9-B534-4A55-8ACC-F827759EB0F2}" dt="2021-05-05T06:50:45.057" v="103" actId="478"/>
          <ac:grpSpMkLst>
            <pc:docMk/>
            <pc:sldMk cId="285843745" sldId="1510"/>
            <ac:grpSpMk id="80" creationId="{02E61AE6-8A6D-40AE-969F-33FC0A00559A}"/>
          </ac:grpSpMkLst>
        </pc:grpChg>
      </pc:sldChg>
      <pc:sldChg chg="addSp delSp modSp mod ord">
        <pc:chgData name="Sudarshan Chakravarthi" userId="9632d19e-631d-46a5-9e9a-d9cc496f17d0" providerId="ADAL" clId="{9529EDD9-B534-4A55-8ACC-F827759EB0F2}" dt="2021-05-05T08:22:03.200" v="2189"/>
        <pc:sldMkLst>
          <pc:docMk/>
          <pc:sldMk cId="3209853203" sldId="3404"/>
        </pc:sldMkLst>
        <pc:spChg chg="del">
          <ac:chgData name="Sudarshan Chakravarthi" userId="9632d19e-631d-46a5-9e9a-d9cc496f17d0" providerId="ADAL" clId="{9529EDD9-B534-4A55-8ACC-F827759EB0F2}" dt="2021-05-05T06:50:14.737" v="91" actId="478"/>
          <ac:spMkLst>
            <pc:docMk/>
            <pc:sldMk cId="3209853203" sldId="3404"/>
            <ac:spMk id="5" creationId="{4253590C-8E9A-49DC-BAFB-AFBB7A336DA1}"/>
          </ac:spMkLst>
        </pc:spChg>
        <pc:spChg chg="add mod">
          <ac:chgData name="Sudarshan Chakravarthi" userId="9632d19e-631d-46a5-9e9a-d9cc496f17d0" providerId="ADAL" clId="{9529EDD9-B534-4A55-8ACC-F827759EB0F2}" dt="2021-05-05T06:50:15.680" v="92"/>
          <ac:spMkLst>
            <pc:docMk/>
            <pc:sldMk cId="3209853203" sldId="3404"/>
            <ac:spMk id="6" creationId="{18FE2228-5196-4AC8-9323-07D1A07CAEF1}"/>
          </ac:spMkLst>
        </pc:spChg>
      </pc:sldChg>
      <pc:sldChg chg="addSp delSp modSp mod">
        <pc:chgData name="Sudarshan Chakravarthi" userId="9632d19e-631d-46a5-9e9a-d9cc496f17d0" providerId="ADAL" clId="{9529EDD9-B534-4A55-8ACC-F827759EB0F2}" dt="2021-05-05T06:49:32.892" v="70"/>
        <pc:sldMkLst>
          <pc:docMk/>
          <pc:sldMk cId="1049646376" sldId="3808"/>
        </pc:sldMkLst>
        <pc:spChg chg="del">
          <ac:chgData name="Sudarshan Chakravarthi" userId="9632d19e-631d-46a5-9e9a-d9cc496f17d0" providerId="ADAL" clId="{9529EDD9-B534-4A55-8ACC-F827759EB0F2}" dt="2021-05-05T06:49:31.621" v="69" actId="478"/>
          <ac:spMkLst>
            <pc:docMk/>
            <pc:sldMk cId="1049646376" sldId="3808"/>
            <ac:spMk id="5" creationId="{C2D02BF1-F72D-49BD-A661-40EF0B272355}"/>
          </ac:spMkLst>
        </pc:spChg>
        <pc:spChg chg="add mod">
          <ac:chgData name="Sudarshan Chakravarthi" userId="9632d19e-631d-46a5-9e9a-d9cc496f17d0" providerId="ADAL" clId="{9529EDD9-B534-4A55-8ACC-F827759EB0F2}" dt="2021-05-05T06:49:32.892" v="70"/>
          <ac:spMkLst>
            <pc:docMk/>
            <pc:sldMk cId="1049646376" sldId="3808"/>
            <ac:spMk id="6" creationId="{33F5550F-4443-4231-80D7-4304A6956A99}"/>
          </ac:spMkLst>
        </pc:spChg>
      </pc:sldChg>
      <pc:sldChg chg="addSp modSp mod">
        <pc:chgData name="Sudarshan Chakravarthi" userId="9632d19e-631d-46a5-9e9a-d9cc496f17d0" providerId="ADAL" clId="{9529EDD9-B534-4A55-8ACC-F827759EB0F2}" dt="2021-05-05T06:49:05.404" v="60" actId="20577"/>
        <pc:sldMkLst>
          <pc:docMk/>
          <pc:sldMk cId="4228249004" sldId="3819"/>
        </pc:sldMkLst>
        <pc:spChg chg="mod">
          <ac:chgData name="Sudarshan Chakravarthi" userId="9632d19e-631d-46a5-9e9a-d9cc496f17d0" providerId="ADAL" clId="{9529EDD9-B534-4A55-8ACC-F827759EB0F2}" dt="2021-05-02T17:46:54.718" v="1" actId="1076"/>
          <ac:spMkLst>
            <pc:docMk/>
            <pc:sldMk cId="4228249004" sldId="3819"/>
            <ac:spMk id="4" creationId="{09965280-2535-4181-AF83-78449D62F9A4}"/>
          </ac:spMkLst>
        </pc:spChg>
        <pc:spChg chg="mod">
          <ac:chgData name="Sudarshan Chakravarthi" userId="9632d19e-631d-46a5-9e9a-d9cc496f17d0" providerId="ADAL" clId="{9529EDD9-B534-4A55-8ACC-F827759EB0F2}" dt="2021-05-05T06:49:05.404" v="60" actId="20577"/>
          <ac:spMkLst>
            <pc:docMk/>
            <pc:sldMk cId="4228249004" sldId="3819"/>
            <ac:spMk id="7" creationId="{2997E160-EB22-4031-9779-A83F21DF0280}"/>
          </ac:spMkLst>
        </pc:spChg>
        <pc:spChg chg="mod">
          <ac:chgData name="Sudarshan Chakravarthi" userId="9632d19e-631d-46a5-9e9a-d9cc496f17d0" providerId="ADAL" clId="{9529EDD9-B534-4A55-8ACC-F827759EB0F2}" dt="2021-05-02T17:46:50.878" v="0" actId="1076"/>
          <ac:spMkLst>
            <pc:docMk/>
            <pc:sldMk cId="4228249004" sldId="3819"/>
            <ac:spMk id="11" creationId="{0919639A-EA65-4E4C-BF57-28CF0DE66BBC}"/>
          </ac:spMkLst>
        </pc:spChg>
        <pc:picChg chg="add mod modCrop">
          <ac:chgData name="Sudarshan Chakravarthi" userId="9632d19e-631d-46a5-9e9a-d9cc496f17d0" providerId="ADAL" clId="{9529EDD9-B534-4A55-8ACC-F827759EB0F2}" dt="2021-05-02T17:48:29.565" v="12" actId="1076"/>
          <ac:picMkLst>
            <pc:docMk/>
            <pc:sldMk cId="4228249004" sldId="3819"/>
            <ac:picMk id="6" creationId="{F719034B-A41D-4025-B1E4-59B92EF505A3}"/>
          </ac:picMkLst>
        </pc:picChg>
      </pc:sldChg>
      <pc:sldChg chg="addSp delSp modSp mod ord">
        <pc:chgData name="Sudarshan Chakravarthi" userId="9632d19e-631d-46a5-9e9a-d9cc496f17d0" providerId="ADAL" clId="{9529EDD9-B534-4A55-8ACC-F827759EB0F2}" dt="2021-05-05T08:18:07.031" v="2148" actId="14100"/>
        <pc:sldMkLst>
          <pc:docMk/>
          <pc:sldMk cId="2173610369" sldId="3872"/>
        </pc:sldMkLst>
        <pc:spChg chg="del">
          <ac:chgData name="Sudarshan Chakravarthi" userId="9632d19e-631d-46a5-9e9a-d9cc496f17d0" providerId="ADAL" clId="{9529EDD9-B534-4A55-8ACC-F827759EB0F2}" dt="2021-05-05T06:49:58.673" v="83" actId="478"/>
          <ac:spMkLst>
            <pc:docMk/>
            <pc:sldMk cId="2173610369" sldId="3872"/>
            <ac:spMk id="4" creationId="{450562A4-CEBD-4981-8378-C32EA0EA40F1}"/>
          </ac:spMkLst>
        </pc:spChg>
        <pc:spChg chg="mod">
          <ac:chgData name="Sudarshan Chakravarthi" userId="9632d19e-631d-46a5-9e9a-d9cc496f17d0" providerId="ADAL" clId="{9529EDD9-B534-4A55-8ACC-F827759EB0F2}" dt="2021-05-05T08:18:07.031" v="2148" actId="14100"/>
          <ac:spMkLst>
            <pc:docMk/>
            <pc:sldMk cId="2173610369" sldId="3872"/>
            <ac:spMk id="5" creationId="{6F0D7E39-F0BC-41CF-923E-B5F73CBA55D6}"/>
          </ac:spMkLst>
        </pc:spChg>
        <pc:spChg chg="add mod">
          <ac:chgData name="Sudarshan Chakravarthi" userId="9632d19e-631d-46a5-9e9a-d9cc496f17d0" providerId="ADAL" clId="{9529EDD9-B534-4A55-8ACC-F827759EB0F2}" dt="2021-05-05T06:49:59.970" v="84"/>
          <ac:spMkLst>
            <pc:docMk/>
            <pc:sldMk cId="2173610369" sldId="3872"/>
            <ac:spMk id="6" creationId="{54F76A32-E7E8-4ACB-A0F3-E781B30AF08E}"/>
          </ac:spMkLst>
        </pc:spChg>
      </pc:sldChg>
      <pc:sldChg chg="addSp delSp modSp mod">
        <pc:chgData name="Sudarshan Chakravarthi" userId="9632d19e-631d-46a5-9e9a-d9cc496f17d0" providerId="ADAL" clId="{9529EDD9-B534-4A55-8ACC-F827759EB0F2}" dt="2021-05-05T08:02:48.253" v="2042" actId="33524"/>
        <pc:sldMkLst>
          <pc:docMk/>
          <pc:sldMk cId="2594224216" sldId="3873"/>
        </pc:sldMkLst>
        <pc:spChg chg="mod">
          <ac:chgData name="Sudarshan Chakravarthi" userId="9632d19e-631d-46a5-9e9a-d9cc496f17d0" providerId="ADAL" clId="{9529EDD9-B534-4A55-8ACC-F827759EB0F2}" dt="2021-05-05T08:00:11.992" v="1809" actId="14100"/>
          <ac:spMkLst>
            <pc:docMk/>
            <pc:sldMk cId="2594224216" sldId="3873"/>
            <ac:spMk id="11" creationId="{00000000-0000-0000-0000-000000000000}"/>
          </ac:spMkLst>
        </pc:spChg>
        <pc:spChg chg="mod">
          <ac:chgData name="Sudarshan Chakravarthi" userId="9632d19e-631d-46a5-9e9a-d9cc496f17d0" providerId="ADAL" clId="{9529EDD9-B534-4A55-8ACC-F827759EB0F2}" dt="2021-05-05T08:00:08.122" v="1808" actId="14100"/>
          <ac:spMkLst>
            <pc:docMk/>
            <pc:sldMk cId="2594224216" sldId="3873"/>
            <ac:spMk id="12" creationId="{00000000-0000-0000-0000-000000000000}"/>
          </ac:spMkLst>
        </pc:spChg>
        <pc:spChg chg="mod">
          <ac:chgData name="Sudarshan Chakravarthi" userId="9632d19e-631d-46a5-9e9a-d9cc496f17d0" providerId="ADAL" clId="{9529EDD9-B534-4A55-8ACC-F827759EB0F2}" dt="2021-05-05T08:02:48.253" v="2042" actId="33524"/>
          <ac:spMkLst>
            <pc:docMk/>
            <pc:sldMk cId="2594224216" sldId="3873"/>
            <ac:spMk id="13" creationId="{00000000-0000-0000-0000-000000000000}"/>
          </ac:spMkLst>
        </pc:spChg>
        <pc:spChg chg="del">
          <ac:chgData name="Sudarshan Chakravarthi" userId="9632d19e-631d-46a5-9e9a-d9cc496f17d0" providerId="ADAL" clId="{9529EDD9-B534-4A55-8ACC-F827759EB0F2}" dt="2021-05-05T06:49:36.302" v="71" actId="478"/>
          <ac:spMkLst>
            <pc:docMk/>
            <pc:sldMk cId="2594224216" sldId="3873"/>
            <ac:spMk id="14" creationId="{1908ABAA-1BB9-4BA6-BF58-E25F808EE9AD}"/>
          </ac:spMkLst>
        </pc:spChg>
        <pc:spChg chg="add mod">
          <ac:chgData name="Sudarshan Chakravarthi" userId="9632d19e-631d-46a5-9e9a-d9cc496f17d0" providerId="ADAL" clId="{9529EDD9-B534-4A55-8ACC-F827759EB0F2}" dt="2021-05-05T06:49:37.540" v="72"/>
          <ac:spMkLst>
            <pc:docMk/>
            <pc:sldMk cId="2594224216" sldId="3873"/>
            <ac:spMk id="15" creationId="{7E96FAC5-00F1-4396-AAB3-09C237B0E1FF}"/>
          </ac:spMkLst>
        </pc:spChg>
      </pc:sldChg>
      <pc:sldChg chg="addSp delSp modSp mod">
        <pc:chgData name="Sudarshan Chakravarthi" userId="9632d19e-631d-46a5-9e9a-d9cc496f17d0" providerId="ADAL" clId="{9529EDD9-B534-4A55-8ACC-F827759EB0F2}" dt="2021-05-05T06:50:08.461" v="88"/>
        <pc:sldMkLst>
          <pc:docMk/>
          <pc:sldMk cId="4227603708" sldId="3874"/>
        </pc:sldMkLst>
        <pc:spChg chg="add mod">
          <ac:chgData name="Sudarshan Chakravarthi" userId="9632d19e-631d-46a5-9e9a-d9cc496f17d0" providerId="ADAL" clId="{9529EDD9-B534-4A55-8ACC-F827759EB0F2}" dt="2021-05-05T06:50:08.461" v="88"/>
          <ac:spMkLst>
            <pc:docMk/>
            <pc:sldMk cId="4227603708" sldId="3874"/>
            <ac:spMk id="16" creationId="{4288BE63-D48D-4DC2-855B-A7047181A6CF}"/>
          </ac:spMkLst>
        </pc:spChg>
        <pc:spChg chg="del">
          <ac:chgData name="Sudarshan Chakravarthi" userId="9632d19e-631d-46a5-9e9a-d9cc496f17d0" providerId="ADAL" clId="{9529EDD9-B534-4A55-8ACC-F827759EB0F2}" dt="2021-05-05T06:50:07.426" v="87" actId="478"/>
          <ac:spMkLst>
            <pc:docMk/>
            <pc:sldMk cId="4227603708" sldId="3874"/>
            <ac:spMk id="18" creationId="{B34EE764-D8E0-45E0-B451-030EC837B249}"/>
          </ac:spMkLst>
        </pc:spChg>
      </pc:sldChg>
      <pc:sldChg chg="addSp delSp modSp mod">
        <pc:chgData name="Sudarshan Chakravarthi" userId="9632d19e-631d-46a5-9e9a-d9cc496f17d0" providerId="ADAL" clId="{9529EDD9-B534-4A55-8ACC-F827759EB0F2}" dt="2021-05-05T06:49:45.033" v="76"/>
        <pc:sldMkLst>
          <pc:docMk/>
          <pc:sldMk cId="2944879129" sldId="3876"/>
        </pc:sldMkLst>
        <pc:spChg chg="del">
          <ac:chgData name="Sudarshan Chakravarthi" userId="9632d19e-631d-46a5-9e9a-d9cc496f17d0" providerId="ADAL" clId="{9529EDD9-B534-4A55-8ACC-F827759EB0F2}" dt="2021-05-05T06:49:44.096" v="75" actId="478"/>
          <ac:spMkLst>
            <pc:docMk/>
            <pc:sldMk cId="2944879129" sldId="3876"/>
            <ac:spMk id="21" creationId="{E3C51C3D-AABA-4AF6-9E95-F9DAD5D0EFFF}"/>
          </ac:spMkLst>
        </pc:spChg>
        <pc:spChg chg="add mod">
          <ac:chgData name="Sudarshan Chakravarthi" userId="9632d19e-631d-46a5-9e9a-d9cc496f17d0" providerId="ADAL" clId="{9529EDD9-B534-4A55-8ACC-F827759EB0F2}" dt="2021-05-05T06:49:45.033" v="76"/>
          <ac:spMkLst>
            <pc:docMk/>
            <pc:sldMk cId="2944879129" sldId="3876"/>
            <ac:spMk id="25" creationId="{C60BFE41-31DB-428C-A65D-BE7E909DE0CF}"/>
          </ac:spMkLst>
        </pc:spChg>
      </pc:sldChg>
      <pc:sldChg chg="addSp delSp modSp mod">
        <pc:chgData name="Sudarshan Chakravarthi" userId="9632d19e-631d-46a5-9e9a-d9cc496f17d0" providerId="ADAL" clId="{9529EDD9-B534-4A55-8ACC-F827759EB0F2}" dt="2021-05-05T06:50:12.034" v="90"/>
        <pc:sldMkLst>
          <pc:docMk/>
          <pc:sldMk cId="2870922188" sldId="3877"/>
        </pc:sldMkLst>
        <pc:spChg chg="add mod">
          <ac:chgData name="Sudarshan Chakravarthi" userId="9632d19e-631d-46a5-9e9a-d9cc496f17d0" providerId="ADAL" clId="{9529EDD9-B534-4A55-8ACC-F827759EB0F2}" dt="2021-05-05T06:50:12.034" v="90"/>
          <ac:spMkLst>
            <pc:docMk/>
            <pc:sldMk cId="2870922188" sldId="3877"/>
            <ac:spMk id="16" creationId="{2830CF5F-8B07-41C1-93C4-4375F3868395}"/>
          </ac:spMkLst>
        </pc:spChg>
        <pc:spChg chg="del">
          <ac:chgData name="Sudarshan Chakravarthi" userId="9632d19e-631d-46a5-9e9a-d9cc496f17d0" providerId="ADAL" clId="{9529EDD9-B534-4A55-8ACC-F827759EB0F2}" dt="2021-05-05T06:50:11.113" v="89" actId="478"/>
          <ac:spMkLst>
            <pc:docMk/>
            <pc:sldMk cId="2870922188" sldId="3877"/>
            <ac:spMk id="18" creationId="{FF5CE07F-E4EF-40BC-867D-627C1B8112DF}"/>
          </ac:spMkLst>
        </pc:spChg>
      </pc:sldChg>
      <pc:sldChg chg="addSp delSp modSp mod ord">
        <pc:chgData name="Sudarshan Chakravarthi" userId="9632d19e-631d-46a5-9e9a-d9cc496f17d0" providerId="ADAL" clId="{9529EDD9-B534-4A55-8ACC-F827759EB0F2}" dt="2021-05-05T08:15:12.006" v="2114" actId="20577"/>
        <pc:sldMkLst>
          <pc:docMk/>
          <pc:sldMk cId="1512399725" sldId="3878"/>
        </pc:sldMkLst>
        <pc:spChg chg="del">
          <ac:chgData name="Sudarshan Chakravarthi" userId="9632d19e-631d-46a5-9e9a-d9cc496f17d0" providerId="ADAL" clId="{9529EDD9-B534-4A55-8ACC-F827759EB0F2}" dt="2021-05-05T06:49:47.553" v="77" actId="478"/>
          <ac:spMkLst>
            <pc:docMk/>
            <pc:sldMk cId="1512399725" sldId="3878"/>
            <ac:spMk id="4" creationId="{123A8B1E-014D-4621-9F6D-8850451A7612}"/>
          </ac:spMkLst>
        </pc:spChg>
        <pc:spChg chg="mod">
          <ac:chgData name="Sudarshan Chakravarthi" userId="9632d19e-631d-46a5-9e9a-d9cc496f17d0" providerId="ADAL" clId="{9529EDD9-B534-4A55-8ACC-F827759EB0F2}" dt="2021-05-05T08:15:12.006" v="2114" actId="20577"/>
          <ac:spMkLst>
            <pc:docMk/>
            <pc:sldMk cId="1512399725" sldId="3878"/>
            <ac:spMk id="5" creationId="{396F2EF3-71D5-4B55-B17A-D3DF18C2D98A}"/>
          </ac:spMkLst>
        </pc:spChg>
        <pc:spChg chg="add mod">
          <ac:chgData name="Sudarshan Chakravarthi" userId="9632d19e-631d-46a5-9e9a-d9cc496f17d0" providerId="ADAL" clId="{9529EDD9-B534-4A55-8ACC-F827759EB0F2}" dt="2021-05-05T06:49:48.464" v="78"/>
          <ac:spMkLst>
            <pc:docMk/>
            <pc:sldMk cId="1512399725" sldId="3878"/>
            <ac:spMk id="6" creationId="{375D88EC-AD8C-4DCD-B06F-7D4312AA1ACB}"/>
          </ac:spMkLst>
        </pc:spChg>
      </pc:sldChg>
      <pc:sldChg chg="addSp delSp modSp mod ord">
        <pc:chgData name="Sudarshan Chakravarthi" userId="9632d19e-631d-46a5-9e9a-d9cc496f17d0" providerId="ADAL" clId="{9529EDD9-B534-4A55-8ACC-F827759EB0F2}" dt="2021-05-05T07:16:26.985" v="172"/>
        <pc:sldMkLst>
          <pc:docMk/>
          <pc:sldMk cId="3881837765" sldId="3879"/>
        </pc:sldMkLst>
        <pc:spChg chg="del">
          <ac:chgData name="Sudarshan Chakravarthi" userId="9632d19e-631d-46a5-9e9a-d9cc496f17d0" providerId="ADAL" clId="{9529EDD9-B534-4A55-8ACC-F827759EB0F2}" dt="2021-05-05T06:50:02.674" v="85" actId="478"/>
          <ac:spMkLst>
            <pc:docMk/>
            <pc:sldMk cId="3881837765" sldId="3879"/>
            <ac:spMk id="4" creationId="{7E8D9976-9778-49F3-8ADC-61E03939F6D6}"/>
          </ac:spMkLst>
        </pc:spChg>
        <pc:spChg chg="add mod">
          <ac:chgData name="Sudarshan Chakravarthi" userId="9632d19e-631d-46a5-9e9a-d9cc496f17d0" providerId="ADAL" clId="{9529EDD9-B534-4A55-8ACC-F827759EB0F2}" dt="2021-05-05T06:50:03.783" v="86"/>
          <ac:spMkLst>
            <pc:docMk/>
            <pc:sldMk cId="3881837765" sldId="3879"/>
            <ac:spMk id="6" creationId="{4A0878DD-8185-4F13-9CB4-2EE43C289519}"/>
          </ac:spMkLst>
        </pc:spChg>
      </pc:sldChg>
      <pc:sldChg chg="modSp mod">
        <pc:chgData name="Sudarshan Chakravarthi" userId="9632d19e-631d-46a5-9e9a-d9cc496f17d0" providerId="ADAL" clId="{9529EDD9-B534-4A55-8ACC-F827759EB0F2}" dt="2021-05-05T06:49:13.655" v="64" actId="20577"/>
        <pc:sldMkLst>
          <pc:docMk/>
          <pc:sldMk cId="489093041" sldId="3931"/>
        </pc:sldMkLst>
        <pc:spChg chg="mod">
          <ac:chgData name="Sudarshan Chakravarthi" userId="9632d19e-631d-46a5-9e9a-d9cc496f17d0" providerId="ADAL" clId="{9529EDD9-B534-4A55-8ACC-F827759EB0F2}" dt="2021-05-05T06:49:13.655" v="64" actId="20577"/>
          <ac:spMkLst>
            <pc:docMk/>
            <pc:sldMk cId="489093041" sldId="3931"/>
            <ac:spMk id="13" creationId="{990EC647-B3B2-473C-A0F9-772DB790BA84}"/>
          </ac:spMkLst>
        </pc:spChg>
      </pc:sldChg>
      <pc:sldChg chg="modSp mod">
        <pc:chgData name="Sudarshan Chakravarthi" userId="9632d19e-631d-46a5-9e9a-d9cc496f17d0" providerId="ADAL" clId="{9529EDD9-B534-4A55-8ACC-F827759EB0F2}" dt="2021-05-05T06:51:52.840" v="162" actId="14100"/>
        <pc:sldMkLst>
          <pc:docMk/>
          <pc:sldMk cId="401363173" sldId="3932"/>
        </pc:sldMkLst>
        <pc:spChg chg="mod">
          <ac:chgData name="Sudarshan Chakravarthi" userId="9632d19e-631d-46a5-9e9a-d9cc496f17d0" providerId="ADAL" clId="{9529EDD9-B534-4A55-8ACC-F827759EB0F2}" dt="2021-05-05T06:51:52.840" v="162" actId="14100"/>
          <ac:spMkLst>
            <pc:docMk/>
            <pc:sldMk cId="401363173" sldId="3932"/>
            <ac:spMk id="7" creationId="{9AA6E9BF-F8A2-4BA4-A1B6-F4E9C5F2A8D2}"/>
          </ac:spMkLst>
        </pc:spChg>
      </pc:sldChg>
      <pc:sldChg chg="addSp delSp modSp mod">
        <pc:chgData name="Sudarshan Chakravarthi" userId="9632d19e-631d-46a5-9e9a-d9cc496f17d0" providerId="ADAL" clId="{9529EDD9-B534-4A55-8ACC-F827759EB0F2}" dt="2021-05-05T06:51:36.262" v="155"/>
        <pc:sldMkLst>
          <pc:docMk/>
          <pc:sldMk cId="3489233059" sldId="3933"/>
        </pc:sldMkLst>
        <pc:spChg chg="del">
          <ac:chgData name="Sudarshan Chakravarthi" userId="9632d19e-631d-46a5-9e9a-d9cc496f17d0" providerId="ADAL" clId="{9529EDD9-B534-4A55-8ACC-F827759EB0F2}" dt="2021-05-05T06:51:34.961" v="154" actId="478"/>
          <ac:spMkLst>
            <pc:docMk/>
            <pc:sldMk cId="3489233059" sldId="3933"/>
            <ac:spMk id="13" creationId="{31B62D8A-0FBD-46EE-ABFB-7F1BC3C5F420}"/>
          </ac:spMkLst>
        </pc:spChg>
        <pc:spChg chg="add mod">
          <ac:chgData name="Sudarshan Chakravarthi" userId="9632d19e-631d-46a5-9e9a-d9cc496f17d0" providerId="ADAL" clId="{9529EDD9-B534-4A55-8ACC-F827759EB0F2}" dt="2021-05-05T06:51:36.262" v="155"/>
          <ac:spMkLst>
            <pc:docMk/>
            <pc:sldMk cId="3489233059" sldId="3933"/>
            <ac:spMk id="14" creationId="{756726AC-A985-4218-AE82-8D177E7B1E24}"/>
          </ac:spMkLst>
        </pc:spChg>
      </pc:sldChg>
      <pc:sldChg chg="addSp delSp modSp mod">
        <pc:chgData name="Sudarshan Chakravarthi" userId="9632d19e-631d-46a5-9e9a-d9cc496f17d0" providerId="ADAL" clId="{9529EDD9-B534-4A55-8ACC-F827759EB0F2}" dt="2021-05-05T08:18:38.229" v="2174" actId="6549"/>
        <pc:sldMkLst>
          <pc:docMk/>
          <pc:sldMk cId="295649589" sldId="3969"/>
        </pc:sldMkLst>
        <pc:spChg chg="mod">
          <ac:chgData name="Sudarshan Chakravarthi" userId="9632d19e-631d-46a5-9e9a-d9cc496f17d0" providerId="ADAL" clId="{9529EDD9-B534-4A55-8ACC-F827759EB0F2}" dt="2021-05-05T08:18:38.229" v="2174" actId="6549"/>
          <ac:spMkLst>
            <pc:docMk/>
            <pc:sldMk cId="295649589" sldId="3969"/>
            <ac:spMk id="8" creationId="{E5A01CCC-B84E-4984-8D60-CEEBA907DA98}"/>
          </ac:spMkLst>
        </pc:spChg>
        <pc:spChg chg="del">
          <ac:chgData name="Sudarshan Chakravarthi" userId="9632d19e-631d-46a5-9e9a-d9cc496f17d0" providerId="ADAL" clId="{9529EDD9-B534-4A55-8ACC-F827759EB0F2}" dt="2021-05-05T06:50:18.337" v="93" actId="478"/>
          <ac:spMkLst>
            <pc:docMk/>
            <pc:sldMk cId="295649589" sldId="3969"/>
            <ac:spMk id="9" creationId="{529881A0-9956-4266-AC40-158E01B141FD}"/>
          </ac:spMkLst>
        </pc:spChg>
        <pc:spChg chg="add mod">
          <ac:chgData name="Sudarshan Chakravarthi" userId="9632d19e-631d-46a5-9e9a-d9cc496f17d0" providerId="ADAL" clId="{9529EDD9-B534-4A55-8ACC-F827759EB0F2}" dt="2021-05-05T06:50:19.616" v="94"/>
          <ac:spMkLst>
            <pc:docMk/>
            <pc:sldMk cId="295649589" sldId="3969"/>
            <ac:spMk id="10" creationId="{C709DB64-5875-4880-A917-99016A1A0E15}"/>
          </ac:spMkLst>
        </pc:spChg>
      </pc:sldChg>
      <pc:sldChg chg="addSp delSp modSp mod">
        <pc:chgData name="Sudarshan Chakravarthi" userId="9632d19e-631d-46a5-9e9a-d9cc496f17d0" providerId="ADAL" clId="{9529EDD9-B534-4A55-8ACC-F827759EB0F2}" dt="2021-05-05T07:20:11.962" v="177" actId="6549"/>
        <pc:sldMkLst>
          <pc:docMk/>
          <pc:sldMk cId="3363799552" sldId="4036"/>
        </pc:sldMkLst>
        <pc:spChg chg="mod">
          <ac:chgData name="Sudarshan Chakravarthi" userId="9632d19e-631d-46a5-9e9a-d9cc496f17d0" providerId="ADAL" clId="{9529EDD9-B534-4A55-8ACC-F827759EB0F2}" dt="2021-05-05T06:51:25.723" v="152" actId="1037"/>
          <ac:spMkLst>
            <pc:docMk/>
            <pc:sldMk cId="3363799552" sldId="4036"/>
            <ac:spMk id="27" creationId="{D9909D18-350F-4794-B7F5-CDDCE59B5D96}"/>
          </ac:spMkLst>
        </pc:spChg>
        <pc:spChg chg="mod">
          <ac:chgData name="Sudarshan Chakravarthi" userId="9632d19e-631d-46a5-9e9a-d9cc496f17d0" providerId="ADAL" clId="{9529EDD9-B534-4A55-8ACC-F827759EB0F2}" dt="2021-05-05T06:51:25.723" v="152" actId="1037"/>
          <ac:spMkLst>
            <pc:docMk/>
            <pc:sldMk cId="3363799552" sldId="4036"/>
            <ac:spMk id="28" creationId="{523CC215-48A8-4914-83E4-0F9E403291FF}"/>
          </ac:spMkLst>
        </pc:spChg>
        <pc:spChg chg="mod">
          <ac:chgData name="Sudarshan Chakravarthi" userId="9632d19e-631d-46a5-9e9a-d9cc496f17d0" providerId="ADAL" clId="{9529EDD9-B534-4A55-8ACC-F827759EB0F2}" dt="2021-05-05T06:51:25.723" v="152" actId="1037"/>
          <ac:spMkLst>
            <pc:docMk/>
            <pc:sldMk cId="3363799552" sldId="4036"/>
            <ac:spMk id="36" creationId="{54039BAB-B45B-45A2-9656-648557F667CB}"/>
          </ac:spMkLst>
        </pc:spChg>
        <pc:spChg chg="mod">
          <ac:chgData name="Sudarshan Chakravarthi" userId="9632d19e-631d-46a5-9e9a-d9cc496f17d0" providerId="ADAL" clId="{9529EDD9-B534-4A55-8ACC-F827759EB0F2}" dt="2021-05-05T06:51:25.723" v="152" actId="1037"/>
          <ac:spMkLst>
            <pc:docMk/>
            <pc:sldMk cId="3363799552" sldId="4036"/>
            <ac:spMk id="37" creationId="{6CDF0AAC-356D-4FEB-8B3A-1AE05C000726}"/>
          </ac:spMkLst>
        </pc:spChg>
        <pc:spChg chg="del">
          <ac:chgData name="Sudarshan Chakravarthi" userId="9632d19e-631d-46a5-9e9a-d9cc496f17d0" providerId="ADAL" clId="{9529EDD9-B534-4A55-8ACC-F827759EB0F2}" dt="2021-05-05T06:51:01.754" v="110" actId="478"/>
          <ac:spMkLst>
            <pc:docMk/>
            <pc:sldMk cId="3363799552" sldId="4036"/>
            <ac:spMk id="77" creationId="{41C52DFF-E8BA-42F2-8CDB-E2460EE098B6}"/>
          </ac:spMkLst>
        </pc:spChg>
        <pc:spChg chg="mod topLvl">
          <ac:chgData name="Sudarshan Chakravarthi" userId="9632d19e-631d-46a5-9e9a-d9cc496f17d0" providerId="ADAL" clId="{9529EDD9-B534-4A55-8ACC-F827759EB0F2}" dt="2021-05-05T07:20:11.962" v="177" actId="6549"/>
          <ac:spMkLst>
            <pc:docMk/>
            <pc:sldMk cId="3363799552" sldId="4036"/>
            <ac:spMk id="79" creationId="{E67DBED6-208B-4343-A5E5-A100DD0FDF64}"/>
          </ac:spMkLst>
        </pc:spChg>
        <pc:spChg chg="del topLvl">
          <ac:chgData name="Sudarshan Chakravarthi" userId="9632d19e-631d-46a5-9e9a-d9cc496f17d0" providerId="ADAL" clId="{9529EDD9-B534-4A55-8ACC-F827759EB0F2}" dt="2021-05-05T06:50:55.761" v="107" actId="478"/>
          <ac:spMkLst>
            <pc:docMk/>
            <pc:sldMk cId="3363799552" sldId="4036"/>
            <ac:spMk id="80" creationId="{4891506D-8B66-433C-A75D-93EC2DC2F8E8}"/>
          </ac:spMkLst>
        </pc:spChg>
        <pc:spChg chg="add mod">
          <ac:chgData name="Sudarshan Chakravarthi" userId="9632d19e-631d-46a5-9e9a-d9cc496f17d0" providerId="ADAL" clId="{9529EDD9-B534-4A55-8ACC-F827759EB0F2}" dt="2021-05-05T06:51:29.821" v="153" actId="1076"/>
          <ac:spMkLst>
            <pc:docMk/>
            <pc:sldMk cId="3363799552" sldId="4036"/>
            <ac:spMk id="81" creationId="{036C7409-4CD7-4168-871D-4DB007829AD1}"/>
          </ac:spMkLst>
        </pc:spChg>
        <pc:grpChg chg="del">
          <ac:chgData name="Sudarshan Chakravarthi" userId="9632d19e-631d-46a5-9e9a-d9cc496f17d0" providerId="ADAL" clId="{9529EDD9-B534-4A55-8ACC-F827759EB0F2}" dt="2021-05-05T06:50:55.761" v="107" actId="478"/>
          <ac:grpSpMkLst>
            <pc:docMk/>
            <pc:sldMk cId="3363799552" sldId="4036"/>
            <ac:grpSpMk id="78" creationId="{E0F377DA-E833-4C4C-8170-72C9B92D08F6}"/>
          </ac:grpSpMkLst>
        </pc:grpChg>
      </pc:sldChg>
      <pc:sldChg chg="addSp delSp modSp mod">
        <pc:chgData name="Sudarshan Chakravarthi" userId="9632d19e-631d-46a5-9e9a-d9cc496f17d0" providerId="ADAL" clId="{9529EDD9-B534-4A55-8ACC-F827759EB0F2}" dt="2021-05-05T08:45:15.412" v="2276" actId="20577"/>
        <pc:sldMkLst>
          <pc:docMk/>
          <pc:sldMk cId="1538452181" sldId="4083"/>
        </pc:sldMkLst>
        <pc:spChg chg="mod">
          <ac:chgData name="Sudarshan Chakravarthi" userId="9632d19e-631d-46a5-9e9a-d9cc496f17d0" providerId="ADAL" clId="{9529EDD9-B534-4A55-8ACC-F827759EB0F2}" dt="2021-05-05T08:25:05.472" v="2227" actId="14100"/>
          <ac:spMkLst>
            <pc:docMk/>
            <pc:sldMk cId="1538452181" sldId="4083"/>
            <ac:spMk id="2" creationId="{FA2A3EC9-451E-4A95-9F8F-3FA0A691A5DC}"/>
          </ac:spMkLst>
        </pc:spChg>
        <pc:spChg chg="mod">
          <ac:chgData name="Sudarshan Chakravarthi" userId="9632d19e-631d-46a5-9e9a-d9cc496f17d0" providerId="ADAL" clId="{9529EDD9-B534-4A55-8ACC-F827759EB0F2}" dt="2021-05-05T08:44:46.687" v="2269" actId="255"/>
          <ac:spMkLst>
            <pc:docMk/>
            <pc:sldMk cId="1538452181" sldId="4083"/>
            <ac:spMk id="3" creationId="{4F150BDD-124F-494B-BA16-0E74DA063598}"/>
          </ac:spMkLst>
        </pc:spChg>
        <pc:spChg chg="del">
          <ac:chgData name="Sudarshan Chakravarthi" userId="9632d19e-631d-46a5-9e9a-d9cc496f17d0" providerId="ADAL" clId="{9529EDD9-B534-4A55-8ACC-F827759EB0F2}" dt="2021-05-05T07:28:46.967" v="183" actId="478"/>
          <ac:spMkLst>
            <pc:docMk/>
            <pc:sldMk cId="1538452181" sldId="4083"/>
            <ac:spMk id="4" creationId="{F22E1764-6D25-43F9-B04F-E5A2DFAD03B0}"/>
          </ac:spMkLst>
        </pc:spChg>
        <pc:spChg chg="mod">
          <ac:chgData name="Sudarshan Chakravarthi" userId="9632d19e-631d-46a5-9e9a-d9cc496f17d0" providerId="ADAL" clId="{9529EDD9-B534-4A55-8ACC-F827759EB0F2}" dt="2021-05-05T07:29:04.316" v="185" actId="21"/>
          <ac:spMkLst>
            <pc:docMk/>
            <pc:sldMk cId="1538452181" sldId="4083"/>
            <ac:spMk id="5" creationId="{B64C7479-DF24-4B7F-910A-1B0A4980D728}"/>
          </ac:spMkLst>
        </pc:spChg>
        <pc:spChg chg="del">
          <ac:chgData name="Sudarshan Chakravarthi" userId="9632d19e-631d-46a5-9e9a-d9cc496f17d0" providerId="ADAL" clId="{9529EDD9-B534-4A55-8ACC-F827759EB0F2}" dt="2021-05-05T06:49:27.793" v="67" actId="478"/>
          <ac:spMkLst>
            <pc:docMk/>
            <pc:sldMk cId="1538452181" sldId="4083"/>
            <ac:spMk id="6" creationId="{AE947666-C5A2-4AFE-91D4-8092795C36F8}"/>
          </ac:spMkLst>
        </pc:spChg>
        <pc:spChg chg="del">
          <ac:chgData name="Sudarshan Chakravarthi" userId="9632d19e-631d-46a5-9e9a-d9cc496f17d0" providerId="ADAL" clId="{9529EDD9-B534-4A55-8ACC-F827759EB0F2}" dt="2021-05-05T07:28:43.713" v="182" actId="478"/>
          <ac:spMkLst>
            <pc:docMk/>
            <pc:sldMk cId="1538452181" sldId="4083"/>
            <ac:spMk id="7" creationId="{10A5F4A4-5242-44B7-B8CF-EB3C1EF9BD29}"/>
          </ac:spMkLst>
        </pc:spChg>
        <pc:spChg chg="mod">
          <ac:chgData name="Sudarshan Chakravarthi" userId="9632d19e-631d-46a5-9e9a-d9cc496f17d0" providerId="ADAL" clId="{9529EDD9-B534-4A55-8ACC-F827759EB0F2}" dt="2021-05-05T08:45:09.060" v="2273" actId="14100"/>
          <ac:spMkLst>
            <pc:docMk/>
            <pc:sldMk cId="1538452181" sldId="4083"/>
            <ac:spMk id="8" creationId="{89E21E66-CA55-4475-8C9D-EE1E8ABA1116}"/>
          </ac:spMkLst>
        </pc:spChg>
        <pc:spChg chg="mod">
          <ac:chgData name="Sudarshan Chakravarthi" userId="9632d19e-631d-46a5-9e9a-d9cc496f17d0" providerId="ADAL" clId="{9529EDD9-B534-4A55-8ACC-F827759EB0F2}" dt="2021-05-05T08:25:58.100" v="2242" actId="1076"/>
          <ac:spMkLst>
            <pc:docMk/>
            <pc:sldMk cId="1538452181" sldId="4083"/>
            <ac:spMk id="9" creationId="{16957087-7A8B-452A-9C1C-C8987A9806F1}"/>
          </ac:spMkLst>
        </pc:spChg>
        <pc:spChg chg="mod">
          <ac:chgData name="Sudarshan Chakravarthi" userId="9632d19e-631d-46a5-9e9a-d9cc496f17d0" providerId="ADAL" clId="{9529EDD9-B534-4A55-8ACC-F827759EB0F2}" dt="2021-05-05T08:25:11.622" v="2228" actId="14100"/>
          <ac:spMkLst>
            <pc:docMk/>
            <pc:sldMk cId="1538452181" sldId="4083"/>
            <ac:spMk id="10" creationId="{5E3C6407-EE58-410D-8E39-719177EF10DA}"/>
          </ac:spMkLst>
        </pc:spChg>
        <pc:spChg chg="del">
          <ac:chgData name="Sudarshan Chakravarthi" userId="9632d19e-631d-46a5-9e9a-d9cc496f17d0" providerId="ADAL" clId="{9529EDD9-B534-4A55-8ACC-F827759EB0F2}" dt="2021-05-05T07:28:39.304" v="181" actId="478"/>
          <ac:spMkLst>
            <pc:docMk/>
            <pc:sldMk cId="1538452181" sldId="4083"/>
            <ac:spMk id="11" creationId="{2680EAE6-B32C-4068-AC64-AC39B50586A3}"/>
          </ac:spMkLst>
        </pc:spChg>
        <pc:spChg chg="add mod">
          <ac:chgData name="Sudarshan Chakravarthi" userId="9632d19e-631d-46a5-9e9a-d9cc496f17d0" providerId="ADAL" clId="{9529EDD9-B534-4A55-8ACC-F827759EB0F2}" dt="2021-05-05T06:49:28.669" v="68"/>
          <ac:spMkLst>
            <pc:docMk/>
            <pc:sldMk cId="1538452181" sldId="4083"/>
            <ac:spMk id="13" creationId="{1570518F-9E42-4AC3-9084-50B8719E59E1}"/>
          </ac:spMkLst>
        </pc:spChg>
        <pc:spChg chg="add mod">
          <ac:chgData name="Sudarshan Chakravarthi" userId="9632d19e-631d-46a5-9e9a-d9cc496f17d0" providerId="ADAL" clId="{9529EDD9-B534-4A55-8ACC-F827759EB0F2}" dt="2021-05-05T08:45:15.412" v="2276" actId="20577"/>
          <ac:spMkLst>
            <pc:docMk/>
            <pc:sldMk cId="1538452181" sldId="4083"/>
            <ac:spMk id="14" creationId="{88F07D14-CC8E-4088-9B5F-ECAF997ECB43}"/>
          </ac:spMkLst>
        </pc:spChg>
        <pc:spChg chg="add mod">
          <ac:chgData name="Sudarshan Chakravarthi" userId="9632d19e-631d-46a5-9e9a-d9cc496f17d0" providerId="ADAL" clId="{9529EDD9-B534-4A55-8ACC-F827759EB0F2}" dt="2021-05-05T08:26:30.438" v="2263" actId="122"/>
          <ac:spMkLst>
            <pc:docMk/>
            <pc:sldMk cId="1538452181" sldId="4083"/>
            <ac:spMk id="15" creationId="{B631B214-F783-4989-BDA0-6C8DC8E73EE9}"/>
          </ac:spMkLst>
        </pc:spChg>
      </pc:sldChg>
      <pc:sldChg chg="addSp delSp modSp mod">
        <pc:chgData name="Sudarshan Chakravarthi" userId="9632d19e-631d-46a5-9e9a-d9cc496f17d0" providerId="ADAL" clId="{9529EDD9-B534-4A55-8ACC-F827759EB0F2}" dt="2021-05-05T06:49:41.436" v="74"/>
        <pc:sldMkLst>
          <pc:docMk/>
          <pc:sldMk cId="4093817351" sldId="4095"/>
        </pc:sldMkLst>
        <pc:spChg chg="mod ord">
          <ac:chgData name="Sudarshan Chakravarthi" userId="9632d19e-631d-46a5-9e9a-d9cc496f17d0" providerId="ADAL" clId="{9529EDD9-B534-4A55-8ACC-F827759EB0F2}" dt="2021-05-02T17:54:42.877" v="38" actId="167"/>
          <ac:spMkLst>
            <pc:docMk/>
            <pc:sldMk cId="4093817351" sldId="4095"/>
            <ac:spMk id="2" creationId="{949B0774-DE09-4E73-86FF-D94F6130B11D}"/>
          </ac:spMkLst>
        </pc:spChg>
        <pc:spChg chg="mod">
          <ac:chgData name="Sudarshan Chakravarthi" userId="9632d19e-631d-46a5-9e9a-d9cc496f17d0" providerId="ADAL" clId="{9529EDD9-B534-4A55-8ACC-F827759EB0F2}" dt="2021-05-02T17:54:25.064" v="36" actId="207"/>
          <ac:spMkLst>
            <pc:docMk/>
            <pc:sldMk cId="4093817351" sldId="4095"/>
            <ac:spMk id="46" creationId="{A6C4DA5D-7A9A-4C9E-B1E8-E9E4734B3D79}"/>
          </ac:spMkLst>
        </pc:spChg>
        <pc:spChg chg="mod">
          <ac:chgData name="Sudarshan Chakravarthi" userId="9632d19e-631d-46a5-9e9a-d9cc496f17d0" providerId="ADAL" clId="{9529EDD9-B534-4A55-8ACC-F827759EB0F2}" dt="2021-05-02T17:54:17.017" v="35" actId="207"/>
          <ac:spMkLst>
            <pc:docMk/>
            <pc:sldMk cId="4093817351" sldId="4095"/>
            <ac:spMk id="47" creationId="{BC174C09-E26D-44D2-AD49-B3094C928FCA}"/>
          </ac:spMkLst>
        </pc:spChg>
        <pc:spChg chg="mod">
          <ac:chgData name="Sudarshan Chakravarthi" userId="9632d19e-631d-46a5-9e9a-d9cc496f17d0" providerId="ADAL" clId="{9529EDD9-B534-4A55-8ACC-F827759EB0F2}" dt="2021-05-02T17:54:06.915" v="34" actId="1035"/>
          <ac:spMkLst>
            <pc:docMk/>
            <pc:sldMk cId="4093817351" sldId="4095"/>
            <ac:spMk id="58" creationId="{3797BA57-36A0-494B-84CD-D7A21DECDD4E}"/>
          </ac:spMkLst>
        </pc:spChg>
        <pc:spChg chg="del">
          <ac:chgData name="Sudarshan Chakravarthi" userId="9632d19e-631d-46a5-9e9a-d9cc496f17d0" providerId="ADAL" clId="{9529EDD9-B534-4A55-8ACC-F827759EB0F2}" dt="2021-05-05T06:49:40.069" v="73" actId="478"/>
          <ac:spMkLst>
            <pc:docMk/>
            <pc:sldMk cId="4093817351" sldId="4095"/>
            <ac:spMk id="66" creationId="{4A7CFE61-83D2-495D-BDD3-42DCABDD34DB}"/>
          </ac:spMkLst>
        </pc:spChg>
        <pc:spChg chg="add mod">
          <ac:chgData name="Sudarshan Chakravarthi" userId="9632d19e-631d-46a5-9e9a-d9cc496f17d0" providerId="ADAL" clId="{9529EDD9-B534-4A55-8ACC-F827759EB0F2}" dt="2021-05-05T06:49:41.436" v="74"/>
          <ac:spMkLst>
            <pc:docMk/>
            <pc:sldMk cId="4093817351" sldId="4095"/>
            <ac:spMk id="67" creationId="{49F87484-0118-4F33-BFB0-F14A711E3277}"/>
          </ac:spMkLst>
        </pc:spChg>
        <pc:grpChg chg="mod">
          <ac:chgData name="Sudarshan Chakravarthi" userId="9632d19e-631d-46a5-9e9a-d9cc496f17d0" providerId="ADAL" clId="{9529EDD9-B534-4A55-8ACC-F827759EB0F2}" dt="2021-05-02T17:54:05.553" v="32" actId="1035"/>
          <ac:grpSpMkLst>
            <pc:docMk/>
            <pc:sldMk cId="4093817351" sldId="4095"/>
            <ac:grpSpMk id="54" creationId="{3112F56A-F7A4-4F0B-8217-964E3EBA885C}"/>
          </ac:grpSpMkLst>
        </pc:grpChg>
      </pc:sldChg>
      <pc:sldChg chg="addSp delSp modSp mod ord">
        <pc:chgData name="Sudarshan Chakravarthi" userId="9632d19e-631d-46a5-9e9a-d9cc496f17d0" providerId="ADAL" clId="{9529EDD9-B534-4A55-8ACC-F827759EB0F2}" dt="2021-05-05T07:16:19.740" v="168"/>
        <pc:sldMkLst>
          <pc:docMk/>
          <pc:sldMk cId="1750534249" sldId="4097"/>
        </pc:sldMkLst>
        <pc:spChg chg="topLvl">
          <ac:chgData name="Sudarshan Chakravarthi" userId="9632d19e-631d-46a5-9e9a-d9cc496f17d0" providerId="ADAL" clId="{9529EDD9-B534-4A55-8ACC-F827759EB0F2}" dt="2021-05-05T06:50:28.453" v="97" actId="478"/>
          <ac:spMkLst>
            <pc:docMk/>
            <pc:sldMk cId="1750534249" sldId="4097"/>
            <ac:spMk id="3" creationId="{7FEF8651-BD7F-45CA-8187-ADDF762C8312}"/>
          </ac:spMkLst>
        </pc:spChg>
        <pc:spChg chg="del topLvl">
          <ac:chgData name="Sudarshan Chakravarthi" userId="9632d19e-631d-46a5-9e9a-d9cc496f17d0" providerId="ADAL" clId="{9529EDD9-B534-4A55-8ACC-F827759EB0F2}" dt="2021-05-05T06:50:28.453" v="97" actId="478"/>
          <ac:spMkLst>
            <pc:docMk/>
            <pc:sldMk cId="1750534249" sldId="4097"/>
            <ac:spMk id="4" creationId="{EA45DA44-76B8-4270-A436-B8FC3616FA42}"/>
          </ac:spMkLst>
        </pc:spChg>
        <pc:spChg chg="add mod">
          <ac:chgData name="Sudarshan Chakravarthi" userId="9632d19e-631d-46a5-9e9a-d9cc496f17d0" providerId="ADAL" clId="{9529EDD9-B534-4A55-8ACC-F827759EB0F2}" dt="2021-05-05T06:50:30.066" v="98"/>
          <ac:spMkLst>
            <pc:docMk/>
            <pc:sldMk cId="1750534249" sldId="4097"/>
            <ac:spMk id="18" creationId="{55748062-B3DA-46BF-B472-A303AF7AC436}"/>
          </ac:spMkLst>
        </pc:spChg>
        <pc:grpChg chg="del">
          <ac:chgData name="Sudarshan Chakravarthi" userId="9632d19e-631d-46a5-9e9a-d9cc496f17d0" providerId="ADAL" clId="{9529EDD9-B534-4A55-8ACC-F827759EB0F2}" dt="2021-05-05T06:50:28.453" v="97" actId="478"/>
          <ac:grpSpMkLst>
            <pc:docMk/>
            <pc:sldMk cId="1750534249" sldId="4097"/>
            <ac:grpSpMk id="43" creationId="{A26666B4-6051-41D2-A23F-5077F983B3FF}"/>
          </ac:grpSpMkLst>
        </pc:grpChg>
      </pc:sldChg>
      <pc:sldChg chg="addSp delSp modSp mod ord">
        <pc:chgData name="Sudarshan Chakravarthi" userId="9632d19e-631d-46a5-9e9a-d9cc496f17d0" providerId="ADAL" clId="{9529EDD9-B534-4A55-8ACC-F827759EB0F2}" dt="2021-05-05T08:22:41.871" v="2195"/>
        <pc:sldMkLst>
          <pc:docMk/>
          <pc:sldMk cId="3873329355" sldId="4108"/>
        </pc:sldMkLst>
        <pc:spChg chg="add mod">
          <ac:chgData name="Sudarshan Chakravarthi" userId="9632d19e-631d-46a5-9e9a-d9cc496f17d0" providerId="ADAL" clId="{9529EDD9-B534-4A55-8ACC-F827759EB0F2}" dt="2021-05-05T06:50:35.685" v="100"/>
          <ac:spMkLst>
            <pc:docMk/>
            <pc:sldMk cId="3873329355" sldId="4108"/>
            <ac:spMk id="20" creationId="{C7205ADD-E87F-4E22-B07E-6F738EB90899}"/>
          </ac:spMkLst>
        </pc:spChg>
        <pc:spChg chg="mod topLvl">
          <ac:chgData name="Sudarshan Chakravarthi" userId="9632d19e-631d-46a5-9e9a-d9cc496f17d0" providerId="ADAL" clId="{9529EDD9-B534-4A55-8ACC-F827759EB0F2}" dt="2021-05-05T08:20:33.090" v="2183" actId="20577"/>
          <ac:spMkLst>
            <pc:docMk/>
            <pc:sldMk cId="3873329355" sldId="4108"/>
            <ac:spMk id="45" creationId="{2985DCD7-4410-41E5-940F-11B4D6486516}"/>
          </ac:spMkLst>
        </pc:spChg>
        <pc:spChg chg="del topLvl">
          <ac:chgData name="Sudarshan Chakravarthi" userId="9632d19e-631d-46a5-9e9a-d9cc496f17d0" providerId="ADAL" clId="{9529EDD9-B534-4A55-8ACC-F827759EB0F2}" dt="2021-05-05T06:50:34.653" v="99" actId="478"/>
          <ac:spMkLst>
            <pc:docMk/>
            <pc:sldMk cId="3873329355" sldId="4108"/>
            <ac:spMk id="46" creationId="{F8D8A2EC-1105-4899-96F7-0677B6E2CA58}"/>
          </ac:spMkLst>
        </pc:spChg>
        <pc:grpChg chg="del">
          <ac:chgData name="Sudarshan Chakravarthi" userId="9632d19e-631d-46a5-9e9a-d9cc496f17d0" providerId="ADAL" clId="{9529EDD9-B534-4A55-8ACC-F827759EB0F2}" dt="2021-05-05T06:50:34.653" v="99" actId="478"/>
          <ac:grpSpMkLst>
            <pc:docMk/>
            <pc:sldMk cId="3873329355" sldId="4108"/>
            <ac:grpSpMk id="44" creationId="{3C1816D9-2766-45B2-8406-A3392399315C}"/>
          </ac:grpSpMkLst>
        </pc:grpChg>
      </pc:sldChg>
      <pc:sldChg chg="addSp delSp modSp mod ord">
        <pc:chgData name="Sudarshan Chakravarthi" userId="9632d19e-631d-46a5-9e9a-d9cc496f17d0" providerId="ADAL" clId="{9529EDD9-B534-4A55-8ACC-F827759EB0F2}" dt="2021-05-05T08:22:44.382" v="2197"/>
        <pc:sldMkLst>
          <pc:docMk/>
          <pc:sldMk cId="3367243465" sldId="4109"/>
        </pc:sldMkLst>
        <pc:spChg chg="add mod">
          <ac:chgData name="Sudarshan Chakravarthi" userId="9632d19e-631d-46a5-9e9a-d9cc496f17d0" providerId="ADAL" clId="{9529EDD9-B534-4A55-8ACC-F827759EB0F2}" dt="2021-05-05T06:50:41.283" v="102"/>
          <ac:spMkLst>
            <pc:docMk/>
            <pc:sldMk cId="3367243465" sldId="4109"/>
            <ac:spMk id="36" creationId="{7D93D5FC-DF7D-4A99-BA99-B29D80FB559D}"/>
          </ac:spMkLst>
        </pc:spChg>
        <pc:spChg chg="mod topLvl">
          <ac:chgData name="Sudarshan Chakravarthi" userId="9632d19e-631d-46a5-9e9a-d9cc496f17d0" providerId="ADAL" clId="{9529EDD9-B534-4A55-8ACC-F827759EB0F2}" dt="2021-05-05T08:20:28.578" v="2178" actId="20577"/>
          <ac:spMkLst>
            <pc:docMk/>
            <pc:sldMk cId="3367243465" sldId="4109"/>
            <ac:spMk id="49" creationId="{E87E03DE-6440-4AB0-9FD0-144E8056022C}"/>
          </ac:spMkLst>
        </pc:spChg>
        <pc:spChg chg="del topLvl">
          <ac:chgData name="Sudarshan Chakravarthi" userId="9632d19e-631d-46a5-9e9a-d9cc496f17d0" providerId="ADAL" clId="{9529EDD9-B534-4A55-8ACC-F827759EB0F2}" dt="2021-05-05T06:50:39.358" v="101" actId="478"/>
          <ac:spMkLst>
            <pc:docMk/>
            <pc:sldMk cId="3367243465" sldId="4109"/>
            <ac:spMk id="50" creationId="{5ABF9ABA-CE66-4B89-A2EF-EA95EA23F4D7}"/>
          </ac:spMkLst>
        </pc:spChg>
        <pc:grpChg chg="del">
          <ac:chgData name="Sudarshan Chakravarthi" userId="9632d19e-631d-46a5-9e9a-d9cc496f17d0" providerId="ADAL" clId="{9529EDD9-B534-4A55-8ACC-F827759EB0F2}" dt="2021-05-05T06:50:39.358" v="101" actId="478"/>
          <ac:grpSpMkLst>
            <pc:docMk/>
            <pc:sldMk cId="3367243465" sldId="4109"/>
            <ac:grpSpMk id="48" creationId="{B4EC84BD-4C2F-4A1E-89BC-C88A8F547945}"/>
          </ac:grpSpMkLst>
        </pc:grpChg>
      </pc:sldChg>
      <pc:sldChg chg="addSp delSp modSp mod ord">
        <pc:chgData name="Sudarshan Chakravarthi" userId="9632d19e-631d-46a5-9e9a-d9cc496f17d0" providerId="ADAL" clId="{9529EDD9-B534-4A55-8ACC-F827759EB0F2}" dt="2021-05-05T08:21:58.061" v="2187"/>
        <pc:sldMkLst>
          <pc:docMk/>
          <pc:sldMk cId="4230049831" sldId="4111"/>
        </pc:sldMkLst>
        <pc:spChg chg="mod">
          <ac:chgData name="Sudarshan Chakravarthi" userId="9632d19e-631d-46a5-9e9a-d9cc496f17d0" providerId="ADAL" clId="{9529EDD9-B534-4A55-8ACC-F827759EB0F2}" dt="2021-05-05T07:27:43.836" v="178" actId="2085"/>
          <ac:spMkLst>
            <pc:docMk/>
            <pc:sldMk cId="4230049831" sldId="4111"/>
            <ac:spMk id="2" creationId="{80BF1190-0ACB-4032-A3EB-7FC300F984B7}"/>
          </ac:spMkLst>
        </pc:spChg>
        <pc:spChg chg="mod">
          <ac:chgData name="Sudarshan Chakravarthi" userId="9632d19e-631d-46a5-9e9a-d9cc496f17d0" providerId="ADAL" clId="{9529EDD9-B534-4A55-8ACC-F827759EB0F2}" dt="2021-05-05T07:27:54.788" v="180" actId="403"/>
          <ac:spMkLst>
            <pc:docMk/>
            <pc:sldMk cId="4230049831" sldId="4111"/>
            <ac:spMk id="5" creationId="{D6884BAA-8C94-4CEC-9357-299E319A1284}"/>
          </ac:spMkLst>
        </pc:spChg>
        <pc:spChg chg="mod">
          <ac:chgData name="Sudarshan Chakravarthi" userId="9632d19e-631d-46a5-9e9a-d9cc496f17d0" providerId="ADAL" clId="{9529EDD9-B534-4A55-8ACC-F827759EB0F2}" dt="2021-05-05T07:27:54.788" v="180" actId="403"/>
          <ac:spMkLst>
            <pc:docMk/>
            <pc:sldMk cId="4230049831" sldId="4111"/>
            <ac:spMk id="6" creationId="{08C3E5B0-3D88-4C66-A274-2E873DCE40DA}"/>
          </ac:spMkLst>
        </pc:spChg>
        <pc:spChg chg="mod">
          <ac:chgData name="Sudarshan Chakravarthi" userId="9632d19e-631d-46a5-9e9a-d9cc496f17d0" providerId="ADAL" clId="{9529EDD9-B534-4A55-8ACC-F827759EB0F2}" dt="2021-05-05T07:27:54.788" v="180" actId="403"/>
          <ac:spMkLst>
            <pc:docMk/>
            <pc:sldMk cId="4230049831" sldId="4111"/>
            <ac:spMk id="7" creationId="{3CFB13B7-2B56-459D-90C8-63CF0EC60CBD}"/>
          </ac:spMkLst>
        </pc:spChg>
        <pc:spChg chg="mod">
          <ac:chgData name="Sudarshan Chakravarthi" userId="9632d19e-631d-46a5-9e9a-d9cc496f17d0" providerId="ADAL" clId="{9529EDD9-B534-4A55-8ACC-F827759EB0F2}" dt="2021-05-05T07:27:54.788" v="180" actId="403"/>
          <ac:spMkLst>
            <pc:docMk/>
            <pc:sldMk cId="4230049831" sldId="4111"/>
            <ac:spMk id="8" creationId="{87D53062-0503-4C3A-9730-2EBCD70E4EF3}"/>
          </ac:spMkLst>
        </pc:spChg>
        <pc:spChg chg="add mod">
          <ac:chgData name="Sudarshan Chakravarthi" userId="9632d19e-631d-46a5-9e9a-d9cc496f17d0" providerId="ADAL" clId="{9529EDD9-B534-4A55-8ACC-F827759EB0F2}" dt="2021-05-05T06:50:51.270" v="106"/>
          <ac:spMkLst>
            <pc:docMk/>
            <pc:sldMk cId="4230049831" sldId="4111"/>
            <ac:spMk id="20" creationId="{45D0DBB3-B8E2-48D7-B5E7-0DF90FF59C32}"/>
          </ac:spMkLst>
        </pc:spChg>
        <pc:spChg chg="topLvl">
          <ac:chgData name="Sudarshan Chakravarthi" userId="9632d19e-631d-46a5-9e9a-d9cc496f17d0" providerId="ADAL" clId="{9529EDD9-B534-4A55-8ACC-F827759EB0F2}" dt="2021-05-05T06:50:50.329" v="105" actId="478"/>
          <ac:spMkLst>
            <pc:docMk/>
            <pc:sldMk cId="4230049831" sldId="4111"/>
            <ac:spMk id="26" creationId="{92386742-FB86-4173-8D55-37F8162F8C75}"/>
          </ac:spMkLst>
        </pc:spChg>
        <pc:spChg chg="del topLvl">
          <ac:chgData name="Sudarshan Chakravarthi" userId="9632d19e-631d-46a5-9e9a-d9cc496f17d0" providerId="ADAL" clId="{9529EDD9-B534-4A55-8ACC-F827759EB0F2}" dt="2021-05-05T06:50:50.329" v="105" actId="478"/>
          <ac:spMkLst>
            <pc:docMk/>
            <pc:sldMk cId="4230049831" sldId="4111"/>
            <ac:spMk id="27" creationId="{F0BC2968-CCC3-4372-B3B8-25EC8ECBFDA2}"/>
          </ac:spMkLst>
        </pc:spChg>
        <pc:grpChg chg="del">
          <ac:chgData name="Sudarshan Chakravarthi" userId="9632d19e-631d-46a5-9e9a-d9cc496f17d0" providerId="ADAL" clId="{9529EDD9-B534-4A55-8ACC-F827759EB0F2}" dt="2021-05-05T06:50:50.329" v="105" actId="478"/>
          <ac:grpSpMkLst>
            <pc:docMk/>
            <pc:sldMk cId="4230049831" sldId="4111"/>
            <ac:grpSpMk id="25" creationId="{0DEA6EFE-960F-4490-BD30-8BF7DF77C9BC}"/>
          </ac:grpSpMkLst>
        </pc:grpChg>
      </pc:sldChg>
      <pc:sldChg chg="addSp delSp modSp mod">
        <pc:chgData name="Sudarshan Chakravarthi" userId="9632d19e-631d-46a5-9e9a-d9cc496f17d0" providerId="ADAL" clId="{9529EDD9-B534-4A55-8ACC-F827759EB0F2}" dt="2021-05-05T06:49:24.345" v="66"/>
        <pc:sldMkLst>
          <pc:docMk/>
          <pc:sldMk cId="3632167565" sldId="4115"/>
        </pc:sldMkLst>
        <pc:spChg chg="del">
          <ac:chgData name="Sudarshan Chakravarthi" userId="9632d19e-631d-46a5-9e9a-d9cc496f17d0" providerId="ADAL" clId="{9529EDD9-B534-4A55-8ACC-F827759EB0F2}" dt="2021-05-05T06:49:23.309" v="65" actId="478"/>
          <ac:spMkLst>
            <pc:docMk/>
            <pc:sldMk cId="3632167565" sldId="4115"/>
            <ac:spMk id="4" creationId="{494BDCCD-E2F6-49A5-B143-A6E873868C07}"/>
          </ac:spMkLst>
        </pc:spChg>
        <pc:spChg chg="add mod">
          <ac:chgData name="Sudarshan Chakravarthi" userId="9632d19e-631d-46a5-9e9a-d9cc496f17d0" providerId="ADAL" clId="{9529EDD9-B534-4A55-8ACC-F827759EB0F2}" dt="2021-05-05T06:49:24.345" v="66"/>
          <ac:spMkLst>
            <pc:docMk/>
            <pc:sldMk cId="3632167565" sldId="4115"/>
            <ac:spMk id="6" creationId="{CD4BAE62-DE5D-4BFA-AAF0-274ABF0CB205}"/>
          </ac:spMkLst>
        </pc:spChg>
      </pc:sldChg>
      <pc:sldChg chg="addSp delSp modSp mod ord">
        <pc:chgData name="Sudarshan Chakravarthi" userId="9632d19e-631d-46a5-9e9a-d9cc496f17d0" providerId="ADAL" clId="{9529EDD9-B534-4A55-8ACC-F827759EB0F2}" dt="2021-05-05T08:22:15.026" v="2193"/>
        <pc:sldMkLst>
          <pc:docMk/>
          <pc:sldMk cId="2813406883" sldId="4117"/>
        </pc:sldMkLst>
        <pc:spChg chg="mod">
          <ac:chgData name="Sudarshan Chakravarthi" userId="9632d19e-631d-46a5-9e9a-d9cc496f17d0" providerId="ADAL" clId="{9529EDD9-B534-4A55-8ACC-F827759EB0F2}" dt="2021-05-02T17:47:16.603" v="3" actId="1076"/>
          <ac:spMkLst>
            <pc:docMk/>
            <pc:sldMk cId="2813406883" sldId="4117"/>
            <ac:spMk id="39" creationId="{49976B62-29C4-4B25-AF41-6A90D8417B07}"/>
          </ac:spMkLst>
        </pc:spChg>
        <pc:spChg chg="mod">
          <ac:chgData name="Sudarshan Chakravarthi" userId="9632d19e-631d-46a5-9e9a-d9cc496f17d0" providerId="ADAL" clId="{9529EDD9-B534-4A55-8ACC-F827759EB0F2}" dt="2021-05-02T17:47:20.607" v="4" actId="1076"/>
          <ac:spMkLst>
            <pc:docMk/>
            <pc:sldMk cId="2813406883" sldId="4117"/>
            <ac:spMk id="40" creationId="{1E11E000-0F6B-4B14-B1F5-906E87EDF42D}"/>
          </ac:spMkLst>
        </pc:spChg>
        <pc:spChg chg="del">
          <ac:chgData name="Sudarshan Chakravarthi" userId="9632d19e-631d-46a5-9e9a-d9cc496f17d0" providerId="ADAL" clId="{9529EDD9-B534-4A55-8ACC-F827759EB0F2}" dt="2021-05-05T06:50:22.281" v="95" actId="478"/>
          <ac:spMkLst>
            <pc:docMk/>
            <pc:sldMk cId="2813406883" sldId="4117"/>
            <ac:spMk id="45" creationId="{6EE44265-1542-4ACF-8819-5465AF0CDD36}"/>
          </ac:spMkLst>
        </pc:spChg>
        <pc:spChg chg="add mod">
          <ac:chgData name="Sudarshan Chakravarthi" userId="9632d19e-631d-46a5-9e9a-d9cc496f17d0" providerId="ADAL" clId="{9529EDD9-B534-4A55-8ACC-F827759EB0F2}" dt="2021-05-05T06:50:23.275" v="96"/>
          <ac:spMkLst>
            <pc:docMk/>
            <pc:sldMk cId="2813406883" sldId="4117"/>
            <ac:spMk id="57" creationId="{BC1AA3EE-451D-454B-86DF-E8D274A073CA}"/>
          </ac:spMkLst>
        </pc:spChg>
        <pc:picChg chg="del">
          <ac:chgData name="Sudarshan Chakravarthi" userId="9632d19e-631d-46a5-9e9a-d9cc496f17d0" providerId="ADAL" clId="{9529EDD9-B534-4A55-8ACC-F827759EB0F2}" dt="2021-05-02T17:47:06.453" v="2" actId="478"/>
          <ac:picMkLst>
            <pc:docMk/>
            <pc:sldMk cId="2813406883" sldId="4117"/>
            <ac:picMk id="38" creationId="{0FC4E0BD-A232-4835-A591-463E878DF748}"/>
          </ac:picMkLst>
        </pc:picChg>
      </pc:sldChg>
      <pc:sldChg chg="addSp delSp modSp mod">
        <pc:chgData name="Sudarshan Chakravarthi" userId="9632d19e-631d-46a5-9e9a-d9cc496f17d0" providerId="ADAL" clId="{9529EDD9-B534-4A55-8ACC-F827759EB0F2}" dt="2021-05-05T08:11:07.123" v="2061" actId="6549"/>
        <pc:sldMkLst>
          <pc:docMk/>
          <pc:sldMk cId="1297520460" sldId="4119"/>
        </pc:sldMkLst>
        <pc:spChg chg="del">
          <ac:chgData name="Sudarshan Chakravarthi" userId="9632d19e-631d-46a5-9e9a-d9cc496f17d0" providerId="ADAL" clId="{9529EDD9-B534-4A55-8ACC-F827759EB0F2}" dt="2021-05-05T06:49:50.705" v="79" actId="478"/>
          <ac:spMkLst>
            <pc:docMk/>
            <pc:sldMk cId="1297520460" sldId="4119"/>
            <ac:spMk id="30" creationId="{463E1D30-04F5-4337-8BA9-823F7D7EF6FE}"/>
          </ac:spMkLst>
        </pc:spChg>
        <pc:spChg chg="add del mod">
          <ac:chgData name="Sudarshan Chakravarthi" userId="9632d19e-631d-46a5-9e9a-d9cc496f17d0" providerId="ADAL" clId="{9529EDD9-B534-4A55-8ACC-F827759EB0F2}" dt="2021-05-05T06:49:52.855" v="81" actId="478"/>
          <ac:spMkLst>
            <pc:docMk/>
            <pc:sldMk cId="1297520460" sldId="4119"/>
            <ac:spMk id="31" creationId="{2873DEB7-00CA-4D9B-912B-BEC6D10E851C}"/>
          </ac:spMkLst>
        </pc:spChg>
        <pc:spChg chg="add mod">
          <ac:chgData name="Sudarshan Chakravarthi" userId="9632d19e-631d-46a5-9e9a-d9cc496f17d0" providerId="ADAL" clId="{9529EDD9-B534-4A55-8ACC-F827759EB0F2}" dt="2021-05-05T06:49:54.702" v="82"/>
          <ac:spMkLst>
            <pc:docMk/>
            <pc:sldMk cId="1297520460" sldId="4119"/>
            <ac:spMk id="33" creationId="{FFF95E2C-C83F-4CF6-89BB-634259982C5F}"/>
          </ac:spMkLst>
        </pc:spChg>
        <pc:spChg chg="mod">
          <ac:chgData name="Sudarshan Chakravarthi" userId="9632d19e-631d-46a5-9e9a-d9cc496f17d0" providerId="ADAL" clId="{9529EDD9-B534-4A55-8ACC-F827759EB0F2}" dt="2021-05-05T08:11:07.123" v="2061" actId="6549"/>
          <ac:spMkLst>
            <pc:docMk/>
            <pc:sldMk cId="1297520460" sldId="4119"/>
            <ac:spMk id="48" creationId="{8BB7A905-5803-4A68-A578-E7A24B8F3669}"/>
          </ac:spMkLst>
        </pc:spChg>
      </pc:sldChg>
      <pc:sldChg chg="addSp delSp modSp new mod">
        <pc:chgData name="Sudarshan Chakravarthi" userId="9632d19e-631d-46a5-9e9a-d9cc496f17d0" providerId="ADAL" clId="{9529EDD9-B534-4A55-8ACC-F827759EB0F2}" dt="2021-05-05T08:14:56.130" v="2107" actId="1038"/>
        <pc:sldMkLst>
          <pc:docMk/>
          <pc:sldMk cId="597051400" sldId="4120"/>
        </pc:sldMkLst>
        <pc:spChg chg="add mod">
          <ac:chgData name="Sudarshan Chakravarthi" userId="9632d19e-631d-46a5-9e9a-d9cc496f17d0" providerId="ADAL" clId="{9529EDD9-B534-4A55-8ACC-F827759EB0F2}" dt="2021-05-05T08:13:08.842" v="2072" actId="6549"/>
          <ac:spMkLst>
            <pc:docMk/>
            <pc:sldMk cId="597051400" sldId="4120"/>
            <ac:spMk id="2" creationId="{CEFC8B58-E474-40EC-8635-3DFB49ED99F5}"/>
          </ac:spMkLst>
        </pc:spChg>
        <pc:spChg chg="add mod">
          <ac:chgData name="Sudarshan Chakravarthi" userId="9632d19e-631d-46a5-9e9a-d9cc496f17d0" providerId="ADAL" clId="{9529EDD9-B534-4A55-8ACC-F827759EB0F2}" dt="2021-05-05T07:30:11.847" v="187"/>
          <ac:spMkLst>
            <pc:docMk/>
            <pc:sldMk cId="597051400" sldId="4120"/>
            <ac:spMk id="3" creationId="{8E7B60B9-BA4B-47FE-A495-2FF75BD9540E}"/>
          </ac:spMkLst>
        </pc:spChg>
        <pc:spChg chg="add del mod">
          <ac:chgData name="Sudarshan Chakravarthi" userId="9632d19e-631d-46a5-9e9a-d9cc496f17d0" providerId="ADAL" clId="{9529EDD9-B534-4A55-8ACC-F827759EB0F2}" dt="2021-05-05T07:41:20.331" v="596" actId="478"/>
          <ac:spMkLst>
            <pc:docMk/>
            <pc:sldMk cId="597051400" sldId="4120"/>
            <ac:spMk id="5" creationId="{6A83C372-7644-4855-A0B5-0D04245EF326}"/>
          </ac:spMkLst>
        </pc:spChg>
        <pc:spChg chg="add del mod">
          <ac:chgData name="Sudarshan Chakravarthi" userId="9632d19e-631d-46a5-9e9a-d9cc496f17d0" providerId="ADAL" clId="{9529EDD9-B534-4A55-8ACC-F827759EB0F2}" dt="2021-05-05T07:41:23.754" v="597" actId="478"/>
          <ac:spMkLst>
            <pc:docMk/>
            <pc:sldMk cId="597051400" sldId="4120"/>
            <ac:spMk id="7" creationId="{26C2D51F-C070-4430-B2E0-E0F64D3345EF}"/>
          </ac:spMkLst>
        </pc:spChg>
        <pc:spChg chg="add mod">
          <ac:chgData name="Sudarshan Chakravarthi" userId="9632d19e-631d-46a5-9e9a-d9cc496f17d0" providerId="ADAL" clId="{9529EDD9-B534-4A55-8ACC-F827759EB0F2}" dt="2021-05-05T08:14:40.332" v="2077" actId="1076"/>
          <ac:spMkLst>
            <pc:docMk/>
            <pc:sldMk cId="597051400" sldId="4120"/>
            <ac:spMk id="8" creationId="{9DE62F48-9B66-403A-87A0-097EE37500FF}"/>
          </ac:spMkLst>
        </pc:spChg>
        <pc:spChg chg="add mod">
          <ac:chgData name="Sudarshan Chakravarthi" userId="9632d19e-631d-46a5-9e9a-d9cc496f17d0" providerId="ADAL" clId="{9529EDD9-B534-4A55-8ACC-F827759EB0F2}" dt="2021-05-05T08:14:43.444" v="2078" actId="1076"/>
          <ac:spMkLst>
            <pc:docMk/>
            <pc:sldMk cId="597051400" sldId="4120"/>
            <ac:spMk id="9" creationId="{F370FE68-7016-4A8C-B583-7A4B339FDAEE}"/>
          </ac:spMkLst>
        </pc:spChg>
        <pc:spChg chg="add mod">
          <ac:chgData name="Sudarshan Chakravarthi" userId="9632d19e-631d-46a5-9e9a-d9cc496f17d0" providerId="ADAL" clId="{9529EDD9-B534-4A55-8ACC-F827759EB0F2}" dt="2021-05-05T08:14:47.967" v="2079" actId="1076"/>
          <ac:spMkLst>
            <pc:docMk/>
            <pc:sldMk cId="597051400" sldId="4120"/>
            <ac:spMk id="10" creationId="{DD938AB8-22AC-4C90-B417-4803B013056B}"/>
          </ac:spMkLst>
        </pc:spChg>
        <pc:spChg chg="add mod">
          <ac:chgData name="Sudarshan Chakravarthi" userId="9632d19e-631d-46a5-9e9a-d9cc496f17d0" providerId="ADAL" clId="{9529EDD9-B534-4A55-8ACC-F827759EB0F2}" dt="2021-05-05T08:14:56.130" v="2107" actId="1038"/>
          <ac:spMkLst>
            <pc:docMk/>
            <pc:sldMk cId="597051400" sldId="4120"/>
            <ac:spMk id="12" creationId="{375B513F-4DF3-4DD5-B886-8CD3B6518EE1}"/>
          </ac:spMkLst>
        </pc:spChg>
        <pc:spChg chg="add mod">
          <ac:chgData name="Sudarshan Chakravarthi" userId="9632d19e-631d-46a5-9e9a-d9cc496f17d0" providerId="ADAL" clId="{9529EDD9-B534-4A55-8ACC-F827759EB0F2}" dt="2021-05-05T08:14:53.513" v="2099" actId="1038"/>
          <ac:spMkLst>
            <pc:docMk/>
            <pc:sldMk cId="597051400" sldId="4120"/>
            <ac:spMk id="13" creationId="{BD07E048-18C4-4F12-8F92-B9E20C012AC4}"/>
          </ac:spMkLst>
        </pc:spChg>
        <pc:spChg chg="add mod">
          <ac:chgData name="Sudarshan Chakravarthi" userId="9632d19e-631d-46a5-9e9a-d9cc496f17d0" providerId="ADAL" clId="{9529EDD9-B534-4A55-8ACC-F827759EB0F2}" dt="2021-05-05T08:14:50.890" v="2094" actId="1037"/>
          <ac:spMkLst>
            <pc:docMk/>
            <pc:sldMk cId="597051400" sldId="4120"/>
            <ac:spMk id="14" creationId="{EEE048EE-B396-4CAE-80C7-E5C15DA3E1BB}"/>
          </ac:spMkLst>
        </pc:spChg>
        <pc:cxnChg chg="add mod">
          <ac:chgData name="Sudarshan Chakravarthi" userId="9632d19e-631d-46a5-9e9a-d9cc496f17d0" providerId="ADAL" clId="{9529EDD9-B534-4A55-8ACC-F827759EB0F2}" dt="2021-05-05T07:42:05.776" v="625" actId="1035"/>
          <ac:cxnSpMkLst>
            <pc:docMk/>
            <pc:sldMk cId="597051400" sldId="4120"/>
            <ac:cxnSpMk id="11" creationId="{72BEB7B6-67FB-4343-B6F4-0C8C485BBB15}"/>
          </ac:cxnSpMkLst>
        </pc:cxnChg>
      </pc:sldChg>
    </pc:docChg>
  </pc:docChgLst>
  <pc:docChgLst>
    <pc:chgData name="Sudarshan Chakravarthi" userId="9632d19e-631d-46a5-9e9a-d9cc496f17d0" providerId="ADAL" clId="{5F6D8A44-E769-43CB-985C-43DD3AEBAEBA}"/>
    <pc:docChg chg="undo custSel delSld modSld">
      <pc:chgData name="Sudarshan Chakravarthi" userId="9632d19e-631d-46a5-9e9a-d9cc496f17d0" providerId="ADAL" clId="{5F6D8A44-E769-43CB-985C-43DD3AEBAEBA}" dt="2021-05-28T04:35:43.718" v="444" actId="47"/>
      <pc:docMkLst>
        <pc:docMk/>
      </pc:docMkLst>
      <pc:sldChg chg="modSp mod">
        <pc:chgData name="Sudarshan Chakravarthi" userId="9632d19e-631d-46a5-9e9a-d9cc496f17d0" providerId="ADAL" clId="{5F6D8A44-E769-43CB-985C-43DD3AEBAEBA}" dt="2021-05-28T04:16:52.411" v="18" actId="404"/>
        <pc:sldMkLst>
          <pc:docMk/>
          <pc:sldMk cId="1049646376" sldId="3808"/>
        </pc:sldMkLst>
        <pc:graphicFrameChg chg="modGraphic">
          <ac:chgData name="Sudarshan Chakravarthi" userId="9632d19e-631d-46a5-9e9a-d9cc496f17d0" providerId="ADAL" clId="{5F6D8A44-E769-43CB-985C-43DD3AEBAEBA}" dt="2021-05-28T04:16:52.411" v="18" actId="404"/>
          <ac:graphicFrameMkLst>
            <pc:docMk/>
            <pc:sldMk cId="1049646376" sldId="3808"/>
            <ac:graphicFrameMk id="4" creationId="{F43962DE-A83C-47FB-832D-D652E211A1F7}"/>
          </ac:graphicFrameMkLst>
        </pc:graphicFrameChg>
      </pc:sldChg>
      <pc:sldChg chg="addSp delSp modSp mod">
        <pc:chgData name="Sudarshan Chakravarthi" userId="9632d19e-631d-46a5-9e9a-d9cc496f17d0" providerId="ADAL" clId="{5F6D8A44-E769-43CB-985C-43DD3AEBAEBA}" dt="2021-05-28T04:15:57.425" v="10" actId="478"/>
        <pc:sldMkLst>
          <pc:docMk/>
          <pc:sldMk cId="4228249004" sldId="3819"/>
        </pc:sldMkLst>
        <pc:spChg chg="add del">
          <ac:chgData name="Sudarshan Chakravarthi" userId="9632d19e-631d-46a5-9e9a-d9cc496f17d0" providerId="ADAL" clId="{5F6D8A44-E769-43CB-985C-43DD3AEBAEBA}" dt="2021-05-28T04:15:53.949" v="9" actId="478"/>
          <ac:spMkLst>
            <pc:docMk/>
            <pc:sldMk cId="4228249004" sldId="3819"/>
            <ac:spMk id="7" creationId="{2997E160-EB22-4031-9779-A83F21DF0280}"/>
          </ac:spMkLst>
        </pc:spChg>
        <pc:picChg chg="add del mod">
          <ac:chgData name="Sudarshan Chakravarthi" userId="9632d19e-631d-46a5-9e9a-d9cc496f17d0" providerId="ADAL" clId="{5F6D8A44-E769-43CB-985C-43DD3AEBAEBA}" dt="2021-05-28T04:15:57.425" v="10" actId="478"/>
          <ac:picMkLst>
            <pc:docMk/>
            <pc:sldMk cId="4228249004" sldId="3819"/>
            <ac:picMk id="8" creationId="{BC3C9D5A-7AFB-4502-94C0-30A19EA622BD}"/>
          </ac:picMkLst>
        </pc:picChg>
      </pc:sldChg>
      <pc:sldChg chg="addSp delSp modSp mod">
        <pc:chgData name="Sudarshan Chakravarthi" userId="9632d19e-631d-46a5-9e9a-d9cc496f17d0" providerId="ADAL" clId="{5F6D8A44-E769-43CB-985C-43DD3AEBAEBA}" dt="2021-05-28T04:35:23.349" v="443" actId="1076"/>
        <pc:sldMkLst>
          <pc:docMk/>
          <pc:sldMk cId="2173610369" sldId="3872"/>
        </pc:sldMkLst>
        <pc:picChg chg="del">
          <ac:chgData name="Sudarshan Chakravarthi" userId="9632d19e-631d-46a5-9e9a-d9cc496f17d0" providerId="ADAL" clId="{5F6D8A44-E769-43CB-985C-43DD3AEBAEBA}" dt="2021-05-28T04:35:14.070" v="439" actId="478"/>
          <ac:picMkLst>
            <pc:docMk/>
            <pc:sldMk cId="2173610369" sldId="3872"/>
            <ac:picMk id="2" creationId="{109EEA73-8E25-4555-9B47-7E476E36BFFB}"/>
          </ac:picMkLst>
        </pc:picChg>
        <pc:picChg chg="add mod">
          <ac:chgData name="Sudarshan Chakravarthi" userId="9632d19e-631d-46a5-9e9a-d9cc496f17d0" providerId="ADAL" clId="{5F6D8A44-E769-43CB-985C-43DD3AEBAEBA}" dt="2021-05-28T04:35:23.349" v="443" actId="1076"/>
          <ac:picMkLst>
            <pc:docMk/>
            <pc:sldMk cId="2173610369" sldId="3872"/>
            <ac:picMk id="3" creationId="{7690ECFB-A038-46D7-AE5F-D9EB45F5977B}"/>
          </ac:picMkLst>
        </pc:picChg>
      </pc:sldChg>
      <pc:sldChg chg="modSp mod">
        <pc:chgData name="Sudarshan Chakravarthi" userId="9632d19e-631d-46a5-9e9a-d9cc496f17d0" providerId="ADAL" clId="{5F6D8A44-E769-43CB-985C-43DD3AEBAEBA}" dt="2021-05-28T04:17:52.291" v="132" actId="20577"/>
        <pc:sldMkLst>
          <pc:docMk/>
          <pc:sldMk cId="2594224216" sldId="3873"/>
        </pc:sldMkLst>
        <pc:spChg chg="mod">
          <ac:chgData name="Sudarshan Chakravarthi" userId="9632d19e-631d-46a5-9e9a-d9cc496f17d0" providerId="ADAL" clId="{5F6D8A44-E769-43CB-985C-43DD3AEBAEBA}" dt="2021-05-28T04:17:52.291" v="132" actId="20577"/>
          <ac:spMkLst>
            <pc:docMk/>
            <pc:sldMk cId="2594224216" sldId="3873"/>
            <ac:spMk id="12" creationId="{00000000-0000-0000-0000-000000000000}"/>
          </ac:spMkLst>
        </pc:spChg>
      </pc:sldChg>
      <pc:sldChg chg="addSp delSp modSp mod">
        <pc:chgData name="Sudarshan Chakravarthi" userId="9632d19e-631d-46a5-9e9a-d9cc496f17d0" providerId="ADAL" clId="{5F6D8A44-E769-43CB-985C-43DD3AEBAEBA}" dt="2021-05-28T04:32:13.370" v="437" actId="1076"/>
        <pc:sldMkLst>
          <pc:docMk/>
          <pc:sldMk cId="4227603708" sldId="3874"/>
        </pc:sldMkLst>
        <pc:picChg chg="del">
          <ac:chgData name="Sudarshan Chakravarthi" userId="9632d19e-631d-46a5-9e9a-d9cc496f17d0" providerId="ADAL" clId="{5F6D8A44-E769-43CB-985C-43DD3AEBAEBA}" dt="2021-05-28T04:29:45.423" v="422" actId="478"/>
          <ac:picMkLst>
            <pc:docMk/>
            <pc:sldMk cId="4227603708" sldId="3874"/>
            <ac:picMk id="2" creationId="{438DFD61-F0A6-43A0-AEF3-FB815A7E08E4}"/>
          </ac:picMkLst>
        </pc:picChg>
        <pc:picChg chg="add del mod">
          <ac:chgData name="Sudarshan Chakravarthi" userId="9632d19e-631d-46a5-9e9a-d9cc496f17d0" providerId="ADAL" clId="{5F6D8A44-E769-43CB-985C-43DD3AEBAEBA}" dt="2021-05-28T04:30:12.827" v="426" actId="478"/>
          <ac:picMkLst>
            <pc:docMk/>
            <pc:sldMk cId="4227603708" sldId="3874"/>
            <ac:picMk id="3" creationId="{F685F36F-CBF6-474A-82BC-8D41FF52B489}"/>
          </ac:picMkLst>
        </pc:picChg>
        <pc:picChg chg="add del mod">
          <ac:chgData name="Sudarshan Chakravarthi" userId="9632d19e-631d-46a5-9e9a-d9cc496f17d0" providerId="ADAL" clId="{5F6D8A44-E769-43CB-985C-43DD3AEBAEBA}" dt="2021-05-28T04:31:42.953" v="429" actId="478"/>
          <ac:picMkLst>
            <pc:docMk/>
            <pc:sldMk cId="4227603708" sldId="3874"/>
            <ac:picMk id="5" creationId="{3F205087-6416-4F38-88EB-8F979EE36BCA}"/>
          </ac:picMkLst>
        </pc:picChg>
        <pc:picChg chg="add del mod">
          <ac:chgData name="Sudarshan Chakravarthi" userId="9632d19e-631d-46a5-9e9a-d9cc496f17d0" providerId="ADAL" clId="{5F6D8A44-E769-43CB-985C-43DD3AEBAEBA}" dt="2021-05-28T04:31:52.954" v="433" actId="478"/>
          <ac:picMkLst>
            <pc:docMk/>
            <pc:sldMk cId="4227603708" sldId="3874"/>
            <ac:picMk id="6" creationId="{B560A97F-5E43-4C36-83C2-14ABDCC930EB}"/>
          </ac:picMkLst>
        </pc:picChg>
        <pc:picChg chg="add mod">
          <ac:chgData name="Sudarshan Chakravarthi" userId="9632d19e-631d-46a5-9e9a-d9cc496f17d0" providerId="ADAL" clId="{5F6D8A44-E769-43CB-985C-43DD3AEBAEBA}" dt="2021-05-28T04:32:13.370" v="437" actId="1076"/>
          <ac:picMkLst>
            <pc:docMk/>
            <pc:sldMk cId="4227603708" sldId="3874"/>
            <ac:picMk id="7" creationId="{ED25916D-F749-41FF-AF03-D39DAE641377}"/>
          </ac:picMkLst>
        </pc:picChg>
      </pc:sldChg>
      <pc:sldChg chg="addSp delSp modSp mod">
        <pc:chgData name="Sudarshan Chakravarthi" userId="9632d19e-631d-46a5-9e9a-d9cc496f17d0" providerId="ADAL" clId="{5F6D8A44-E769-43CB-985C-43DD3AEBAEBA}" dt="2021-05-28T04:24:01.515" v="420" actId="478"/>
        <pc:sldMkLst>
          <pc:docMk/>
          <pc:sldMk cId="2944879129" sldId="3876"/>
        </pc:sldMkLst>
        <pc:spChg chg="add mod">
          <ac:chgData name="Sudarshan Chakravarthi" userId="9632d19e-631d-46a5-9e9a-d9cc496f17d0" providerId="ADAL" clId="{5F6D8A44-E769-43CB-985C-43DD3AEBAEBA}" dt="2021-05-28T04:21:24.150" v="153" actId="14100"/>
          <ac:spMkLst>
            <pc:docMk/>
            <pc:sldMk cId="2944879129" sldId="3876"/>
            <ac:spMk id="2" creationId="{6C31CAEF-435F-4EE3-8160-BC1724F93BBC}"/>
          </ac:spMkLst>
        </pc:spChg>
        <pc:spChg chg="add mod">
          <ac:chgData name="Sudarshan Chakravarthi" userId="9632d19e-631d-46a5-9e9a-d9cc496f17d0" providerId="ADAL" clId="{5F6D8A44-E769-43CB-985C-43DD3AEBAEBA}" dt="2021-05-28T04:23:21.656" v="415" actId="20577"/>
          <ac:spMkLst>
            <pc:docMk/>
            <pc:sldMk cId="2944879129" sldId="3876"/>
            <ac:spMk id="21" creationId="{C4AFDB5C-58EA-49BB-A530-00E768294566}"/>
          </ac:spMkLst>
        </pc:spChg>
        <pc:spChg chg="add del mod">
          <ac:chgData name="Sudarshan Chakravarthi" userId="9632d19e-631d-46a5-9e9a-d9cc496f17d0" providerId="ADAL" clId="{5F6D8A44-E769-43CB-985C-43DD3AEBAEBA}" dt="2021-05-28T04:24:01.515" v="420" actId="478"/>
          <ac:spMkLst>
            <pc:docMk/>
            <pc:sldMk cId="2944879129" sldId="3876"/>
            <ac:spMk id="27" creationId="{E9ADFE44-5EA3-4EC5-82BF-391C7240D02C}"/>
          </ac:spMkLst>
        </pc:spChg>
      </pc:sldChg>
      <pc:sldChg chg="del">
        <pc:chgData name="Sudarshan Chakravarthi" userId="9632d19e-631d-46a5-9e9a-d9cc496f17d0" providerId="ADAL" clId="{5F6D8A44-E769-43CB-985C-43DD3AEBAEBA}" dt="2021-05-28T04:32:39.567" v="438" actId="47"/>
        <pc:sldMkLst>
          <pc:docMk/>
          <pc:sldMk cId="2870922188" sldId="3877"/>
        </pc:sldMkLst>
      </pc:sldChg>
      <pc:sldChg chg="del">
        <pc:chgData name="Sudarshan Chakravarthi" userId="9632d19e-631d-46a5-9e9a-d9cc496f17d0" providerId="ADAL" clId="{5F6D8A44-E769-43CB-985C-43DD3AEBAEBA}" dt="2021-05-28T04:35:43.718" v="444" actId="47"/>
        <pc:sldMkLst>
          <pc:docMk/>
          <pc:sldMk cId="3881837765" sldId="3879"/>
        </pc:sldMkLst>
      </pc:sldChg>
      <pc:sldChg chg="modSp mod">
        <pc:chgData name="Sudarshan Chakravarthi" userId="9632d19e-631d-46a5-9e9a-d9cc496f17d0" providerId="ADAL" clId="{5F6D8A44-E769-43CB-985C-43DD3AEBAEBA}" dt="2021-05-28T04:20:37.244" v="146" actId="404"/>
        <pc:sldMkLst>
          <pc:docMk/>
          <pc:sldMk cId="1750534249" sldId="4097"/>
        </pc:sldMkLst>
        <pc:spChg chg="mod">
          <ac:chgData name="Sudarshan Chakravarthi" userId="9632d19e-631d-46a5-9e9a-d9cc496f17d0" providerId="ADAL" clId="{5F6D8A44-E769-43CB-985C-43DD3AEBAEBA}" dt="2021-05-28T04:20:37.244" v="146" actId="404"/>
          <ac:spMkLst>
            <pc:docMk/>
            <pc:sldMk cId="1750534249" sldId="4097"/>
            <ac:spMk id="6" creationId="{D85EFFC7-EC3B-4BEC-9C68-C00744861505}"/>
          </ac:spMkLst>
        </pc:spChg>
        <pc:spChg chg="mod">
          <ac:chgData name="Sudarshan Chakravarthi" userId="9632d19e-631d-46a5-9e9a-d9cc496f17d0" providerId="ADAL" clId="{5F6D8A44-E769-43CB-985C-43DD3AEBAEBA}" dt="2021-05-28T04:20:37.244" v="146" actId="404"/>
          <ac:spMkLst>
            <pc:docMk/>
            <pc:sldMk cId="1750534249" sldId="4097"/>
            <ac:spMk id="7" creationId="{298146FB-AC9E-49AD-BAC8-657AB4960FED}"/>
          </ac:spMkLst>
        </pc:spChg>
        <pc:spChg chg="mod">
          <ac:chgData name="Sudarshan Chakravarthi" userId="9632d19e-631d-46a5-9e9a-d9cc496f17d0" providerId="ADAL" clId="{5F6D8A44-E769-43CB-985C-43DD3AEBAEBA}" dt="2021-05-28T04:20:37.244" v="146" actId="404"/>
          <ac:spMkLst>
            <pc:docMk/>
            <pc:sldMk cId="1750534249" sldId="4097"/>
            <ac:spMk id="19" creationId="{08DBB642-6BB2-4E1F-9B46-24E3359D63B9}"/>
          </ac:spMkLst>
        </pc:spChg>
        <pc:spChg chg="mod">
          <ac:chgData name="Sudarshan Chakravarthi" userId="9632d19e-631d-46a5-9e9a-d9cc496f17d0" providerId="ADAL" clId="{5F6D8A44-E769-43CB-985C-43DD3AEBAEBA}" dt="2021-05-28T04:20:37.244" v="146" actId="404"/>
          <ac:spMkLst>
            <pc:docMk/>
            <pc:sldMk cId="1750534249" sldId="4097"/>
            <ac:spMk id="20" creationId="{6807254E-89CF-43E3-9217-905C44A0323F}"/>
          </ac:spMkLst>
        </pc:spChg>
      </pc:sldChg>
      <pc:sldChg chg="modSp mod">
        <pc:chgData name="Sudarshan Chakravarthi" userId="9632d19e-631d-46a5-9e9a-d9cc496f17d0" providerId="ADAL" clId="{5F6D8A44-E769-43CB-985C-43DD3AEBAEBA}" dt="2021-05-28T04:24:15.463" v="421" actId="404"/>
        <pc:sldMkLst>
          <pc:docMk/>
          <pc:sldMk cId="3367243465" sldId="4109"/>
        </pc:sldMkLst>
        <pc:spChg chg="mod">
          <ac:chgData name="Sudarshan Chakravarthi" userId="9632d19e-631d-46a5-9e9a-d9cc496f17d0" providerId="ADAL" clId="{5F6D8A44-E769-43CB-985C-43DD3AEBAEBA}" dt="2021-05-28T04:24:15.463" v="421" actId="404"/>
          <ac:spMkLst>
            <pc:docMk/>
            <pc:sldMk cId="3367243465" sldId="4109"/>
            <ac:spMk id="51" creationId="{9BF17013-29DF-4FE0-B74C-62921EF2E1BF}"/>
          </ac:spMkLst>
        </pc:spChg>
      </pc:sldChg>
      <pc:sldChg chg="addSp delSp modSp mod">
        <pc:chgData name="Sudarshan Chakravarthi" userId="9632d19e-631d-46a5-9e9a-d9cc496f17d0" providerId="ADAL" clId="{5F6D8A44-E769-43CB-985C-43DD3AEBAEBA}" dt="2021-05-28T04:20:11.369" v="143" actId="108"/>
        <pc:sldMkLst>
          <pc:docMk/>
          <pc:sldMk cId="4230049831" sldId="4111"/>
        </pc:sldMkLst>
        <pc:spChg chg="mod">
          <ac:chgData name="Sudarshan Chakravarthi" userId="9632d19e-631d-46a5-9e9a-d9cc496f17d0" providerId="ADAL" clId="{5F6D8A44-E769-43CB-985C-43DD3AEBAEBA}" dt="2021-05-28T04:19:53.743" v="139" actId="108"/>
          <ac:spMkLst>
            <pc:docMk/>
            <pc:sldMk cId="4230049831" sldId="4111"/>
            <ac:spMk id="2" creationId="{80BF1190-0ACB-4032-A3EB-7FC300F984B7}"/>
          </ac:spMkLst>
        </pc:spChg>
        <pc:spChg chg="mod">
          <ac:chgData name="Sudarshan Chakravarthi" userId="9632d19e-631d-46a5-9e9a-d9cc496f17d0" providerId="ADAL" clId="{5F6D8A44-E769-43CB-985C-43DD3AEBAEBA}" dt="2021-05-28T04:18:21.423" v="134" actId="404"/>
          <ac:spMkLst>
            <pc:docMk/>
            <pc:sldMk cId="4230049831" sldId="4111"/>
            <ac:spMk id="5" creationId="{D6884BAA-8C94-4CEC-9357-299E319A1284}"/>
          </ac:spMkLst>
        </pc:spChg>
        <pc:spChg chg="mod">
          <ac:chgData name="Sudarshan Chakravarthi" userId="9632d19e-631d-46a5-9e9a-d9cc496f17d0" providerId="ADAL" clId="{5F6D8A44-E769-43CB-985C-43DD3AEBAEBA}" dt="2021-05-28T04:18:21.423" v="134" actId="404"/>
          <ac:spMkLst>
            <pc:docMk/>
            <pc:sldMk cId="4230049831" sldId="4111"/>
            <ac:spMk id="6" creationId="{08C3E5B0-3D88-4C66-A274-2E873DCE40DA}"/>
          </ac:spMkLst>
        </pc:spChg>
        <pc:spChg chg="mod">
          <ac:chgData name="Sudarshan Chakravarthi" userId="9632d19e-631d-46a5-9e9a-d9cc496f17d0" providerId="ADAL" clId="{5F6D8A44-E769-43CB-985C-43DD3AEBAEBA}" dt="2021-05-28T04:18:21.423" v="134" actId="404"/>
          <ac:spMkLst>
            <pc:docMk/>
            <pc:sldMk cId="4230049831" sldId="4111"/>
            <ac:spMk id="7" creationId="{3CFB13B7-2B56-459D-90C8-63CF0EC60CBD}"/>
          </ac:spMkLst>
        </pc:spChg>
        <pc:spChg chg="mod">
          <ac:chgData name="Sudarshan Chakravarthi" userId="9632d19e-631d-46a5-9e9a-d9cc496f17d0" providerId="ADAL" clId="{5F6D8A44-E769-43CB-985C-43DD3AEBAEBA}" dt="2021-05-28T04:18:21.423" v="134" actId="404"/>
          <ac:spMkLst>
            <pc:docMk/>
            <pc:sldMk cId="4230049831" sldId="4111"/>
            <ac:spMk id="8" creationId="{87D53062-0503-4C3A-9730-2EBCD70E4EF3}"/>
          </ac:spMkLst>
        </pc:spChg>
        <pc:spChg chg="mod">
          <ac:chgData name="Sudarshan Chakravarthi" userId="9632d19e-631d-46a5-9e9a-d9cc496f17d0" providerId="ADAL" clId="{5F6D8A44-E769-43CB-985C-43DD3AEBAEBA}" dt="2021-05-28T04:20:03.650" v="141" actId="108"/>
          <ac:spMkLst>
            <pc:docMk/>
            <pc:sldMk cId="4230049831" sldId="4111"/>
            <ac:spMk id="9" creationId="{0A831E78-97FE-48A9-8AF8-D5CC66717540}"/>
          </ac:spMkLst>
        </pc:spChg>
        <pc:spChg chg="mod">
          <ac:chgData name="Sudarshan Chakravarthi" userId="9632d19e-631d-46a5-9e9a-d9cc496f17d0" providerId="ADAL" clId="{5F6D8A44-E769-43CB-985C-43DD3AEBAEBA}" dt="2021-05-28T04:20:11.369" v="143" actId="108"/>
          <ac:spMkLst>
            <pc:docMk/>
            <pc:sldMk cId="4230049831" sldId="4111"/>
            <ac:spMk id="10" creationId="{F8B03FD6-DEB3-4C84-9771-35D2E8E581F7}"/>
          </ac:spMkLst>
        </pc:spChg>
        <pc:spChg chg="add del mod">
          <ac:chgData name="Sudarshan Chakravarthi" userId="9632d19e-631d-46a5-9e9a-d9cc496f17d0" providerId="ADAL" clId="{5F6D8A44-E769-43CB-985C-43DD3AEBAEBA}" dt="2021-05-28T04:19:50.990" v="137"/>
          <ac:spMkLst>
            <pc:docMk/>
            <pc:sldMk cId="4230049831" sldId="4111"/>
            <ac:spMk id="22" creationId="{729FC9A8-1869-45F5-9BEB-59390840E5EF}"/>
          </ac:spMkLst>
        </pc:spChg>
        <pc:spChg chg="add del mod">
          <ac:chgData name="Sudarshan Chakravarthi" userId="9632d19e-631d-46a5-9e9a-d9cc496f17d0" providerId="ADAL" clId="{5F6D8A44-E769-43CB-985C-43DD3AEBAEBA}" dt="2021-05-28T04:19:56.679" v="140" actId="478"/>
          <ac:spMkLst>
            <pc:docMk/>
            <pc:sldMk cId="4230049831" sldId="4111"/>
            <ac:spMk id="23" creationId="{C993FB48-F553-4D6F-A7CA-56AF2D2DC909}"/>
          </ac:spMkLst>
        </pc:spChg>
        <pc:spChg chg="mod">
          <ac:chgData name="Sudarshan Chakravarthi" userId="9632d19e-631d-46a5-9e9a-d9cc496f17d0" providerId="ADAL" clId="{5F6D8A44-E769-43CB-985C-43DD3AEBAEBA}" dt="2021-05-28T04:20:08.003" v="142" actId="108"/>
          <ac:spMkLst>
            <pc:docMk/>
            <pc:sldMk cId="4230049831" sldId="4111"/>
            <ac:spMk id="28" creationId="{C202D3B5-7690-4BC0-AB11-F0C5395BDF6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A20EF-AA45-4333-A669-B0E8D2F5677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19B55A2-0EC5-4521-A1B3-32ED3EBD61DC}">
      <dgm:prSet phldrT="[Text]"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800" b="1" dirty="0">
              <a:latin typeface="Calibri" pitchFamily="34" charset="0"/>
              <a:cs typeface="Calibri" pitchFamily="34" charset="0"/>
            </a:rPr>
            <a:t>-</a:t>
          </a:r>
        </a:p>
      </dgm:t>
    </dgm:pt>
    <dgm:pt modelId="{04DAEF53-EB6E-48E7-9347-4A8D122D5BC7}" type="parTrans" cxnId="{598AA2BB-2F91-47D9-B809-9B4FDB15588E}">
      <dgm:prSet/>
      <dgm:spPr/>
      <dgm:t>
        <a:bodyPr/>
        <a:lstStyle/>
        <a:p>
          <a:endParaRPr lang="en-US" sz="800" b="1">
            <a:latin typeface="Calibri" pitchFamily="34" charset="0"/>
            <a:cs typeface="Calibri" pitchFamily="34" charset="0"/>
          </a:endParaRPr>
        </a:p>
      </dgm:t>
    </dgm:pt>
    <dgm:pt modelId="{E7D9BC32-7095-4435-8698-DE0848D58B8D}" type="sibTrans" cxnId="{598AA2BB-2F91-47D9-B809-9B4FDB15588E}">
      <dgm:prSet/>
      <dgm:spPr/>
      <dgm:t>
        <a:bodyPr/>
        <a:lstStyle/>
        <a:p>
          <a:endParaRPr lang="en-US" sz="800" b="1">
            <a:latin typeface="Calibri" pitchFamily="34" charset="0"/>
            <a:cs typeface="Calibri" pitchFamily="34" charset="0"/>
          </a:endParaRPr>
        </a:p>
      </dgm:t>
    </dgm:pt>
    <dgm:pt modelId="{01D2A54F-33A8-4A02-AD1D-1553F8AC1063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800" b="1" dirty="0">
              <a:latin typeface="Calibri" pitchFamily="34" charset="0"/>
              <a:cs typeface="Calibri" pitchFamily="34" charset="0"/>
            </a:rPr>
            <a:t>-</a:t>
          </a:r>
        </a:p>
      </dgm:t>
    </dgm:pt>
    <dgm:pt modelId="{8995C0E7-3D4E-4A27-BDFD-FD056338D789}" type="parTrans" cxnId="{A61AA3FC-88F4-4BB0-89D8-558BD5A4877F}">
      <dgm:prSet/>
      <dgm:spPr/>
      <dgm:t>
        <a:bodyPr/>
        <a:lstStyle/>
        <a:p>
          <a:endParaRPr lang="en-US" sz="800" b="1">
            <a:latin typeface="Calibri" pitchFamily="34" charset="0"/>
            <a:cs typeface="Calibri" pitchFamily="34" charset="0"/>
          </a:endParaRPr>
        </a:p>
      </dgm:t>
    </dgm:pt>
    <dgm:pt modelId="{F6F2B98A-D189-44CB-AD87-5A6B5D8FB047}" type="sibTrans" cxnId="{A61AA3FC-88F4-4BB0-89D8-558BD5A4877F}">
      <dgm:prSet/>
      <dgm:spPr/>
      <dgm:t>
        <a:bodyPr/>
        <a:lstStyle/>
        <a:p>
          <a:endParaRPr lang="en-US" sz="800" b="1">
            <a:latin typeface="Calibri" pitchFamily="34" charset="0"/>
            <a:cs typeface="Calibri" pitchFamily="34" charset="0"/>
          </a:endParaRPr>
        </a:p>
      </dgm:t>
    </dgm:pt>
    <dgm:pt modelId="{DA13AB80-2BB4-48B4-8079-AD06BAC88F74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800" b="1" dirty="0">
              <a:latin typeface="Calibri" pitchFamily="34" charset="0"/>
              <a:cs typeface="Calibri" pitchFamily="34" charset="0"/>
            </a:rPr>
            <a:t>-</a:t>
          </a:r>
        </a:p>
      </dgm:t>
    </dgm:pt>
    <dgm:pt modelId="{3FCCB308-9D14-437D-89D7-94934A9A49D7}" type="parTrans" cxnId="{EA1961D9-5D5B-435D-A414-A78562663072}">
      <dgm:prSet/>
      <dgm:spPr/>
      <dgm:t>
        <a:bodyPr/>
        <a:lstStyle/>
        <a:p>
          <a:endParaRPr lang="en-US" sz="800" b="1">
            <a:latin typeface="Calibri" pitchFamily="34" charset="0"/>
            <a:cs typeface="Calibri" pitchFamily="34" charset="0"/>
          </a:endParaRPr>
        </a:p>
      </dgm:t>
    </dgm:pt>
    <dgm:pt modelId="{A85BC32B-BA54-4914-A50B-BBE388AD358A}" type="sibTrans" cxnId="{EA1961D9-5D5B-435D-A414-A78562663072}">
      <dgm:prSet/>
      <dgm:spPr/>
      <dgm:t>
        <a:bodyPr/>
        <a:lstStyle/>
        <a:p>
          <a:endParaRPr lang="en-US" sz="800" b="1">
            <a:latin typeface="Calibri" pitchFamily="34" charset="0"/>
            <a:cs typeface="Calibri" pitchFamily="34" charset="0"/>
          </a:endParaRPr>
        </a:p>
      </dgm:t>
    </dgm:pt>
    <dgm:pt modelId="{AAC0D9AE-F9EC-49DC-B138-6D6A9E4EF769}" type="pres">
      <dgm:prSet presAssocID="{A07A20EF-AA45-4333-A669-B0E8D2F56772}" presName="Name0" presStyleCnt="0">
        <dgm:presLayoutVars>
          <dgm:dir/>
          <dgm:animLvl val="lvl"/>
          <dgm:resizeHandles val="exact"/>
        </dgm:presLayoutVars>
      </dgm:prSet>
      <dgm:spPr/>
    </dgm:pt>
    <dgm:pt modelId="{21945518-E8E7-46C2-AF1D-54F05CBDF258}" type="pres">
      <dgm:prSet presAssocID="{119B55A2-0EC5-4521-A1B3-32ED3EBD61DC}" presName="Name8" presStyleCnt="0"/>
      <dgm:spPr/>
    </dgm:pt>
    <dgm:pt modelId="{5D59FF34-9F6B-4E47-BC81-ED7280DAF031}" type="pres">
      <dgm:prSet presAssocID="{119B55A2-0EC5-4521-A1B3-32ED3EBD61DC}" presName="level" presStyleLbl="node1" presStyleIdx="0" presStyleCnt="3">
        <dgm:presLayoutVars>
          <dgm:chMax val="1"/>
          <dgm:bulletEnabled val="1"/>
        </dgm:presLayoutVars>
      </dgm:prSet>
      <dgm:spPr/>
    </dgm:pt>
    <dgm:pt modelId="{6A3453D0-F490-4A90-AF28-DA247A1F60D2}" type="pres">
      <dgm:prSet presAssocID="{119B55A2-0EC5-4521-A1B3-32ED3EBD61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F90D4EC-2558-411D-8C2E-38929BE87C40}" type="pres">
      <dgm:prSet presAssocID="{01D2A54F-33A8-4A02-AD1D-1553F8AC1063}" presName="Name8" presStyleCnt="0"/>
      <dgm:spPr/>
    </dgm:pt>
    <dgm:pt modelId="{230BBEA4-2BE2-4BA5-9365-A99A540F3750}" type="pres">
      <dgm:prSet presAssocID="{01D2A54F-33A8-4A02-AD1D-1553F8AC1063}" presName="level" presStyleLbl="node1" presStyleIdx="1" presStyleCnt="3">
        <dgm:presLayoutVars>
          <dgm:chMax val="1"/>
          <dgm:bulletEnabled val="1"/>
        </dgm:presLayoutVars>
      </dgm:prSet>
      <dgm:spPr/>
    </dgm:pt>
    <dgm:pt modelId="{961BDEA7-C30B-4288-B445-67183EB41BBA}" type="pres">
      <dgm:prSet presAssocID="{01D2A54F-33A8-4A02-AD1D-1553F8AC106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36809AD-4A70-45DA-B114-4FFF8F64090A}" type="pres">
      <dgm:prSet presAssocID="{DA13AB80-2BB4-48B4-8079-AD06BAC88F74}" presName="Name8" presStyleCnt="0"/>
      <dgm:spPr/>
    </dgm:pt>
    <dgm:pt modelId="{88E92CEF-410A-4229-9DF3-34E4FB8F0E9F}" type="pres">
      <dgm:prSet presAssocID="{DA13AB80-2BB4-48B4-8079-AD06BAC88F74}" presName="level" presStyleLbl="node1" presStyleIdx="2" presStyleCnt="3">
        <dgm:presLayoutVars>
          <dgm:chMax val="1"/>
          <dgm:bulletEnabled val="1"/>
        </dgm:presLayoutVars>
      </dgm:prSet>
      <dgm:spPr/>
    </dgm:pt>
    <dgm:pt modelId="{D369A8B3-F081-411B-8DE3-1BC1B3C09BBC}" type="pres">
      <dgm:prSet presAssocID="{DA13AB80-2BB4-48B4-8079-AD06BAC88F7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CFE9030-821F-4AAC-8D36-B883282AEBFD}" type="presOf" srcId="{01D2A54F-33A8-4A02-AD1D-1553F8AC1063}" destId="{230BBEA4-2BE2-4BA5-9365-A99A540F3750}" srcOrd="0" destOrd="0" presId="urn:microsoft.com/office/officeart/2005/8/layout/pyramid1"/>
    <dgm:cxn modelId="{521D533C-8025-4364-9DD2-5C04E0AA109A}" type="presOf" srcId="{A07A20EF-AA45-4333-A669-B0E8D2F56772}" destId="{AAC0D9AE-F9EC-49DC-B138-6D6A9E4EF769}" srcOrd="0" destOrd="0" presId="urn:microsoft.com/office/officeart/2005/8/layout/pyramid1"/>
    <dgm:cxn modelId="{E506D467-4C77-45DB-8326-714A4BFF5488}" type="presOf" srcId="{DA13AB80-2BB4-48B4-8079-AD06BAC88F74}" destId="{D369A8B3-F081-411B-8DE3-1BC1B3C09BBC}" srcOrd="1" destOrd="0" presId="urn:microsoft.com/office/officeart/2005/8/layout/pyramid1"/>
    <dgm:cxn modelId="{81B254A2-0AFD-46F8-999D-AD6E51EF3E1A}" type="presOf" srcId="{119B55A2-0EC5-4521-A1B3-32ED3EBD61DC}" destId="{6A3453D0-F490-4A90-AF28-DA247A1F60D2}" srcOrd="1" destOrd="0" presId="urn:microsoft.com/office/officeart/2005/8/layout/pyramid1"/>
    <dgm:cxn modelId="{598AA2BB-2F91-47D9-B809-9B4FDB15588E}" srcId="{A07A20EF-AA45-4333-A669-B0E8D2F56772}" destId="{119B55A2-0EC5-4521-A1B3-32ED3EBD61DC}" srcOrd="0" destOrd="0" parTransId="{04DAEF53-EB6E-48E7-9347-4A8D122D5BC7}" sibTransId="{E7D9BC32-7095-4435-8698-DE0848D58B8D}"/>
    <dgm:cxn modelId="{476337C3-274B-40FE-994D-1032F0E03932}" type="presOf" srcId="{119B55A2-0EC5-4521-A1B3-32ED3EBD61DC}" destId="{5D59FF34-9F6B-4E47-BC81-ED7280DAF031}" srcOrd="0" destOrd="0" presId="urn:microsoft.com/office/officeart/2005/8/layout/pyramid1"/>
    <dgm:cxn modelId="{07A194CB-F24F-4843-8784-AD2887629C57}" type="presOf" srcId="{01D2A54F-33A8-4A02-AD1D-1553F8AC1063}" destId="{961BDEA7-C30B-4288-B445-67183EB41BBA}" srcOrd="1" destOrd="0" presId="urn:microsoft.com/office/officeart/2005/8/layout/pyramid1"/>
    <dgm:cxn modelId="{EA1961D9-5D5B-435D-A414-A78562663072}" srcId="{A07A20EF-AA45-4333-A669-B0E8D2F56772}" destId="{DA13AB80-2BB4-48B4-8079-AD06BAC88F74}" srcOrd="2" destOrd="0" parTransId="{3FCCB308-9D14-437D-89D7-94934A9A49D7}" sibTransId="{A85BC32B-BA54-4914-A50B-BBE388AD358A}"/>
    <dgm:cxn modelId="{A61AA3FC-88F4-4BB0-89D8-558BD5A4877F}" srcId="{A07A20EF-AA45-4333-A669-B0E8D2F56772}" destId="{01D2A54F-33A8-4A02-AD1D-1553F8AC1063}" srcOrd="1" destOrd="0" parTransId="{8995C0E7-3D4E-4A27-BDFD-FD056338D789}" sibTransId="{F6F2B98A-D189-44CB-AD87-5A6B5D8FB047}"/>
    <dgm:cxn modelId="{69831BFD-2FD0-456C-B962-389C8234C401}" type="presOf" srcId="{DA13AB80-2BB4-48B4-8079-AD06BAC88F74}" destId="{88E92CEF-410A-4229-9DF3-34E4FB8F0E9F}" srcOrd="0" destOrd="0" presId="urn:microsoft.com/office/officeart/2005/8/layout/pyramid1"/>
    <dgm:cxn modelId="{140C1342-F680-4017-99FF-9B4EA54A1064}" type="presParOf" srcId="{AAC0D9AE-F9EC-49DC-B138-6D6A9E4EF769}" destId="{21945518-E8E7-46C2-AF1D-54F05CBDF258}" srcOrd="0" destOrd="0" presId="urn:microsoft.com/office/officeart/2005/8/layout/pyramid1"/>
    <dgm:cxn modelId="{99F281ED-C47F-40B3-8B40-D46C2AE7FF55}" type="presParOf" srcId="{21945518-E8E7-46C2-AF1D-54F05CBDF258}" destId="{5D59FF34-9F6B-4E47-BC81-ED7280DAF031}" srcOrd="0" destOrd="0" presId="urn:microsoft.com/office/officeart/2005/8/layout/pyramid1"/>
    <dgm:cxn modelId="{4924F13A-A65C-449A-B8C8-C6C759474C33}" type="presParOf" srcId="{21945518-E8E7-46C2-AF1D-54F05CBDF258}" destId="{6A3453D0-F490-4A90-AF28-DA247A1F60D2}" srcOrd="1" destOrd="0" presId="urn:microsoft.com/office/officeart/2005/8/layout/pyramid1"/>
    <dgm:cxn modelId="{B16A0C36-20FA-4954-A0AE-4ED6B00D4D03}" type="presParOf" srcId="{AAC0D9AE-F9EC-49DC-B138-6D6A9E4EF769}" destId="{AF90D4EC-2558-411D-8C2E-38929BE87C40}" srcOrd="1" destOrd="0" presId="urn:microsoft.com/office/officeart/2005/8/layout/pyramid1"/>
    <dgm:cxn modelId="{E2391D69-3EA1-4C75-8BA9-4C19975082C8}" type="presParOf" srcId="{AF90D4EC-2558-411D-8C2E-38929BE87C40}" destId="{230BBEA4-2BE2-4BA5-9365-A99A540F3750}" srcOrd="0" destOrd="0" presId="urn:microsoft.com/office/officeart/2005/8/layout/pyramid1"/>
    <dgm:cxn modelId="{48609494-A8B8-4341-90B1-22FE0525EDB8}" type="presParOf" srcId="{AF90D4EC-2558-411D-8C2E-38929BE87C40}" destId="{961BDEA7-C30B-4288-B445-67183EB41BBA}" srcOrd="1" destOrd="0" presId="urn:microsoft.com/office/officeart/2005/8/layout/pyramid1"/>
    <dgm:cxn modelId="{89A179DF-1A63-49CE-8653-6063E14FC83F}" type="presParOf" srcId="{AAC0D9AE-F9EC-49DC-B138-6D6A9E4EF769}" destId="{636809AD-4A70-45DA-B114-4FFF8F64090A}" srcOrd="2" destOrd="0" presId="urn:microsoft.com/office/officeart/2005/8/layout/pyramid1"/>
    <dgm:cxn modelId="{58C2E1C7-68A0-4078-A650-9C5667A89752}" type="presParOf" srcId="{636809AD-4A70-45DA-B114-4FFF8F64090A}" destId="{88E92CEF-410A-4229-9DF3-34E4FB8F0E9F}" srcOrd="0" destOrd="0" presId="urn:microsoft.com/office/officeart/2005/8/layout/pyramid1"/>
    <dgm:cxn modelId="{D7055543-73D2-4DD4-9D5E-BB8A2DB6AD02}" type="presParOf" srcId="{636809AD-4A70-45DA-B114-4FFF8F64090A}" destId="{D369A8B3-F081-411B-8DE3-1BC1B3C09BBC}" srcOrd="1" destOrd="0" presId="urn:microsoft.com/office/officeart/2005/8/layout/pyramid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9FF34-9F6B-4E47-BC81-ED7280DAF031}">
      <dsp:nvSpPr>
        <dsp:cNvPr id="0" name=""/>
        <dsp:cNvSpPr/>
      </dsp:nvSpPr>
      <dsp:spPr>
        <a:xfrm>
          <a:off x="81775" y="0"/>
          <a:ext cx="81775" cy="66907"/>
        </a:xfrm>
        <a:prstGeom prst="trapezoid">
          <a:avLst>
            <a:gd name="adj" fmla="val 61111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Calibri" pitchFamily="34" charset="0"/>
              <a:cs typeface="Calibri" pitchFamily="34" charset="0"/>
            </a:rPr>
            <a:t>-</a:t>
          </a:r>
        </a:p>
      </dsp:txBody>
      <dsp:txXfrm>
        <a:off x="81775" y="0"/>
        <a:ext cx="81775" cy="66907"/>
      </dsp:txXfrm>
    </dsp:sp>
    <dsp:sp modelId="{230BBEA4-2BE2-4BA5-9365-A99A540F3750}">
      <dsp:nvSpPr>
        <dsp:cNvPr id="0" name=""/>
        <dsp:cNvSpPr/>
      </dsp:nvSpPr>
      <dsp:spPr>
        <a:xfrm>
          <a:off x="40887" y="66907"/>
          <a:ext cx="163550" cy="66907"/>
        </a:xfrm>
        <a:prstGeom prst="trapezoid">
          <a:avLst>
            <a:gd name="adj" fmla="val 61111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Calibri" pitchFamily="34" charset="0"/>
              <a:cs typeface="Calibri" pitchFamily="34" charset="0"/>
            </a:rPr>
            <a:t>-</a:t>
          </a:r>
        </a:p>
      </dsp:txBody>
      <dsp:txXfrm>
        <a:off x="69509" y="66907"/>
        <a:ext cx="106307" cy="66907"/>
      </dsp:txXfrm>
    </dsp:sp>
    <dsp:sp modelId="{88E92CEF-410A-4229-9DF3-34E4FB8F0E9F}">
      <dsp:nvSpPr>
        <dsp:cNvPr id="0" name=""/>
        <dsp:cNvSpPr/>
      </dsp:nvSpPr>
      <dsp:spPr>
        <a:xfrm>
          <a:off x="0" y="133814"/>
          <a:ext cx="245326" cy="66907"/>
        </a:xfrm>
        <a:prstGeom prst="trapezoid">
          <a:avLst>
            <a:gd name="adj" fmla="val 61111"/>
          </a:avLst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Calibri" pitchFamily="34" charset="0"/>
              <a:cs typeface="Calibri" pitchFamily="34" charset="0"/>
            </a:rPr>
            <a:t>-</a:t>
          </a:r>
        </a:p>
      </dsp:txBody>
      <dsp:txXfrm>
        <a:off x="42932" y="133814"/>
        <a:ext cx="159461" cy="66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5B3F5-78ED-4867-92BD-4F32B2ABB6ED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60C31-6B2E-4BAF-B395-B1D84C1E5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8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DF0A-A1CC-456C-B7D1-FA2767DDE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08A31-02C8-4836-8EC6-0457CF02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73351-DF03-4F62-9690-1C8ED9E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90B8-8D42-42C3-8EBD-C7A323CC2000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F375F-E68A-4E2D-939A-80FE6E17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E8CE3-A6FB-4D2C-A0FA-C1EC5D36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5CA-A52D-4376-919E-96C6727A0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9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16951-EFA8-4AF4-9FBA-DB5531DD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48199-3397-4C3F-BEC4-FA4C47D39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38381-0699-468A-861F-F7E8020F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BA16-EEA6-40EE-8B21-92B01B4680E7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4B9AC-ED1F-49DD-AA80-59298EFE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5475B-2924-4B00-A711-16D59976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5CA-A52D-4376-919E-96C6727A0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9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A45D8-B9EE-43F0-9D05-E7C80E274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C62C4-4026-439A-8793-7EDAB89CA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09A0E-A9B3-4596-BC24-0DB189AA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4CB5-C029-4052-BF33-FF1DB8AEEC13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E26A3-5DBB-4163-AAD5-4A8D4AF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E1781-025D-4A8D-9459-5AE245E7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5CA-A52D-4376-919E-96C6727A0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4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116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77FB066-C497-3447-AFBC-355A0B2950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614" y="1773238"/>
            <a:ext cx="1078987" cy="107870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8691FDF-DF05-0244-9389-84535F6208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8363" y="1773238"/>
            <a:ext cx="1078987" cy="107870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228ACD1-B509-8246-98F4-2E2EAFBB23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5108" y="1773238"/>
            <a:ext cx="1078987" cy="107870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2EA797C-D871-6640-B9E3-171438967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5809" y="1773238"/>
            <a:ext cx="1078987" cy="107870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64D4B74A-6E38-6A49-BD5E-8E78B96F46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4793" y="3429000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16A09D8D-A7BA-104A-9BE1-074748E80D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4793" y="4703312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B0F68C6-12B4-4546-B3A5-36451D33CF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1788" y="3429000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0C9DE70E-897C-154C-9827-196F1ED2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51788" y="4703312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7924C9AA-3FB8-C748-9EF0-11EF66BD8B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0513" y="3429000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0EB6B7DF-AE3F-6A41-8BF0-0008448626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0513" y="4703312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6EB9483B-E659-FC43-B20A-43E4143BFA0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89239" y="3429000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437E2DCB-0482-A244-851A-4226926BBD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89239" y="4703312"/>
            <a:ext cx="708845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91421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3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2856123" y="3083170"/>
            <a:ext cx="1125628" cy="1148275"/>
          </a:xfrm>
          <a:custGeom>
            <a:avLst/>
            <a:gdLst>
              <a:gd name="connsiteX0" fmla="*/ 0 w 962789"/>
              <a:gd name="connsiteY0" fmla="*/ 0 h 982160"/>
              <a:gd name="connsiteX1" fmla="*/ 962789 w 962789"/>
              <a:gd name="connsiteY1" fmla="*/ 0 h 982160"/>
              <a:gd name="connsiteX2" fmla="*/ 962789 w 962789"/>
              <a:gd name="connsiteY2" fmla="*/ 982160 h 982160"/>
              <a:gd name="connsiteX3" fmla="*/ 0 w 962789"/>
              <a:gd name="connsiteY3" fmla="*/ 982160 h 9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789" h="982160">
                <a:moveTo>
                  <a:pt x="0" y="0"/>
                </a:moveTo>
                <a:lnTo>
                  <a:pt x="962789" y="0"/>
                </a:lnTo>
                <a:lnTo>
                  <a:pt x="962789" y="982160"/>
                </a:lnTo>
                <a:lnTo>
                  <a:pt x="0" y="9821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010445" y="4828470"/>
            <a:ext cx="1154906" cy="1154906"/>
          </a:xfrm>
          <a:custGeom>
            <a:avLst/>
            <a:gdLst>
              <a:gd name="connsiteX0" fmla="*/ 0 w 987831"/>
              <a:gd name="connsiteY0" fmla="*/ 0 h 987831"/>
              <a:gd name="connsiteX1" fmla="*/ 987831 w 987831"/>
              <a:gd name="connsiteY1" fmla="*/ 0 h 987831"/>
              <a:gd name="connsiteX2" fmla="*/ 987831 w 987831"/>
              <a:gd name="connsiteY2" fmla="*/ 987831 h 987831"/>
              <a:gd name="connsiteX3" fmla="*/ 0 w 987831"/>
              <a:gd name="connsiteY3" fmla="*/ 987831 h 9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831" h="987831">
                <a:moveTo>
                  <a:pt x="0" y="0"/>
                </a:moveTo>
                <a:lnTo>
                  <a:pt x="987831" y="0"/>
                </a:lnTo>
                <a:lnTo>
                  <a:pt x="987831" y="987831"/>
                </a:lnTo>
                <a:lnTo>
                  <a:pt x="0" y="987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3756939" y="4837569"/>
            <a:ext cx="1155105" cy="1155105"/>
          </a:xfrm>
          <a:custGeom>
            <a:avLst/>
            <a:gdLst>
              <a:gd name="connsiteX0" fmla="*/ 0 w 988002"/>
              <a:gd name="connsiteY0" fmla="*/ 0 h 988002"/>
              <a:gd name="connsiteX1" fmla="*/ 988002 w 988002"/>
              <a:gd name="connsiteY1" fmla="*/ 0 h 988002"/>
              <a:gd name="connsiteX2" fmla="*/ 988002 w 988002"/>
              <a:gd name="connsiteY2" fmla="*/ 988002 h 988002"/>
              <a:gd name="connsiteX3" fmla="*/ 0 w 988002"/>
              <a:gd name="connsiteY3" fmla="*/ 988002 h 98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002" h="988002">
                <a:moveTo>
                  <a:pt x="0" y="0"/>
                </a:moveTo>
                <a:lnTo>
                  <a:pt x="988002" y="0"/>
                </a:lnTo>
                <a:lnTo>
                  <a:pt x="988002" y="988002"/>
                </a:lnTo>
                <a:lnTo>
                  <a:pt x="0" y="98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678305" y="3094320"/>
            <a:ext cx="1172342" cy="1139158"/>
          </a:xfrm>
          <a:custGeom>
            <a:avLst/>
            <a:gdLst>
              <a:gd name="connsiteX0" fmla="*/ 0 w 1002745"/>
              <a:gd name="connsiteY0" fmla="*/ 0 h 974362"/>
              <a:gd name="connsiteX1" fmla="*/ 1002745 w 1002745"/>
              <a:gd name="connsiteY1" fmla="*/ 0 h 974362"/>
              <a:gd name="connsiteX2" fmla="*/ 1002745 w 1002745"/>
              <a:gd name="connsiteY2" fmla="*/ 974362 h 974362"/>
              <a:gd name="connsiteX3" fmla="*/ 0 w 1002745"/>
              <a:gd name="connsiteY3" fmla="*/ 974362 h 97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745" h="974362">
                <a:moveTo>
                  <a:pt x="0" y="0"/>
                </a:moveTo>
                <a:lnTo>
                  <a:pt x="1002745" y="0"/>
                </a:lnTo>
                <a:lnTo>
                  <a:pt x="1002745" y="974362"/>
                </a:lnTo>
                <a:lnTo>
                  <a:pt x="0" y="9743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528478" y="1358536"/>
            <a:ext cx="1147424" cy="1147424"/>
          </a:xfrm>
          <a:custGeom>
            <a:avLst/>
            <a:gdLst>
              <a:gd name="connsiteX0" fmla="*/ 0 w 981432"/>
              <a:gd name="connsiteY0" fmla="*/ 0 h 981432"/>
              <a:gd name="connsiteX1" fmla="*/ 981432 w 981432"/>
              <a:gd name="connsiteY1" fmla="*/ 0 h 981432"/>
              <a:gd name="connsiteX2" fmla="*/ 981432 w 981432"/>
              <a:gd name="connsiteY2" fmla="*/ 981432 h 981432"/>
              <a:gd name="connsiteX3" fmla="*/ 0 w 981432"/>
              <a:gd name="connsiteY3" fmla="*/ 981432 h 98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432" h="981432">
                <a:moveTo>
                  <a:pt x="0" y="0"/>
                </a:moveTo>
                <a:lnTo>
                  <a:pt x="981432" y="0"/>
                </a:lnTo>
                <a:lnTo>
                  <a:pt x="981432" y="981432"/>
                </a:lnTo>
                <a:lnTo>
                  <a:pt x="0" y="981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8182650" y="3086524"/>
            <a:ext cx="1153227" cy="1148274"/>
          </a:xfrm>
          <a:custGeom>
            <a:avLst/>
            <a:gdLst>
              <a:gd name="connsiteX0" fmla="*/ 0 w 986396"/>
              <a:gd name="connsiteY0" fmla="*/ 0 h 982159"/>
              <a:gd name="connsiteX1" fmla="*/ 986396 w 986396"/>
              <a:gd name="connsiteY1" fmla="*/ 0 h 982159"/>
              <a:gd name="connsiteX2" fmla="*/ 986396 w 986396"/>
              <a:gd name="connsiteY2" fmla="*/ 982159 h 982159"/>
              <a:gd name="connsiteX3" fmla="*/ 0 w 986396"/>
              <a:gd name="connsiteY3" fmla="*/ 982159 h 9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96" h="982159">
                <a:moveTo>
                  <a:pt x="0" y="0"/>
                </a:moveTo>
                <a:lnTo>
                  <a:pt x="986396" y="0"/>
                </a:lnTo>
                <a:lnTo>
                  <a:pt x="986396" y="982159"/>
                </a:lnTo>
                <a:lnTo>
                  <a:pt x="0" y="9821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9039540" y="4844063"/>
            <a:ext cx="1148232" cy="1148232"/>
          </a:xfrm>
          <a:custGeom>
            <a:avLst/>
            <a:gdLst>
              <a:gd name="connsiteX0" fmla="*/ 0 w 982123"/>
              <a:gd name="connsiteY0" fmla="*/ 0 h 982123"/>
              <a:gd name="connsiteX1" fmla="*/ 982123 w 982123"/>
              <a:gd name="connsiteY1" fmla="*/ 0 h 982123"/>
              <a:gd name="connsiteX2" fmla="*/ 982123 w 982123"/>
              <a:gd name="connsiteY2" fmla="*/ 982123 h 982123"/>
              <a:gd name="connsiteX3" fmla="*/ 0 w 982123"/>
              <a:gd name="connsiteY3" fmla="*/ 982123 h 98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123" h="982123">
                <a:moveTo>
                  <a:pt x="0" y="0"/>
                </a:moveTo>
                <a:lnTo>
                  <a:pt x="982123" y="0"/>
                </a:lnTo>
                <a:lnTo>
                  <a:pt x="982123" y="982123"/>
                </a:lnTo>
                <a:lnTo>
                  <a:pt x="0" y="9821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7279957" y="4842716"/>
            <a:ext cx="1141541" cy="1133368"/>
          </a:xfrm>
          <a:custGeom>
            <a:avLst/>
            <a:gdLst>
              <a:gd name="connsiteX0" fmla="*/ 0 w 976400"/>
              <a:gd name="connsiteY0" fmla="*/ 0 h 969409"/>
              <a:gd name="connsiteX1" fmla="*/ 976400 w 976400"/>
              <a:gd name="connsiteY1" fmla="*/ 0 h 969409"/>
              <a:gd name="connsiteX2" fmla="*/ 976400 w 976400"/>
              <a:gd name="connsiteY2" fmla="*/ 969409 h 969409"/>
              <a:gd name="connsiteX3" fmla="*/ 0 w 976400"/>
              <a:gd name="connsiteY3" fmla="*/ 969409 h 9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400" h="969409">
                <a:moveTo>
                  <a:pt x="0" y="0"/>
                </a:moveTo>
                <a:lnTo>
                  <a:pt x="976400" y="0"/>
                </a:lnTo>
                <a:lnTo>
                  <a:pt x="976400" y="969409"/>
                </a:lnTo>
                <a:lnTo>
                  <a:pt x="0" y="9694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6341354" y="3106344"/>
            <a:ext cx="1139158" cy="1125102"/>
          </a:xfrm>
          <a:custGeom>
            <a:avLst/>
            <a:gdLst>
              <a:gd name="connsiteX0" fmla="*/ 0 w 974361"/>
              <a:gd name="connsiteY0" fmla="*/ 0 h 962339"/>
              <a:gd name="connsiteX1" fmla="*/ 974361 w 974361"/>
              <a:gd name="connsiteY1" fmla="*/ 0 h 962339"/>
              <a:gd name="connsiteX2" fmla="*/ 974361 w 974361"/>
              <a:gd name="connsiteY2" fmla="*/ 962339 h 962339"/>
              <a:gd name="connsiteX3" fmla="*/ 0 w 974361"/>
              <a:gd name="connsiteY3" fmla="*/ 962339 h 96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62339">
                <a:moveTo>
                  <a:pt x="0" y="0"/>
                </a:moveTo>
                <a:lnTo>
                  <a:pt x="974361" y="0"/>
                </a:lnTo>
                <a:lnTo>
                  <a:pt x="974361" y="962339"/>
                </a:lnTo>
                <a:lnTo>
                  <a:pt x="0" y="962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5199284" y="1322465"/>
            <a:ext cx="1793432" cy="1793432"/>
          </a:xfrm>
          <a:custGeom>
            <a:avLst/>
            <a:gdLst>
              <a:gd name="connsiteX0" fmla="*/ 896716 w 1793432"/>
              <a:gd name="connsiteY0" fmla="*/ 0 h 1793432"/>
              <a:gd name="connsiteX1" fmla="*/ 1793432 w 1793432"/>
              <a:gd name="connsiteY1" fmla="*/ 896716 h 1793432"/>
              <a:gd name="connsiteX2" fmla="*/ 896716 w 1793432"/>
              <a:gd name="connsiteY2" fmla="*/ 1793432 h 1793432"/>
              <a:gd name="connsiteX3" fmla="*/ 0 w 1793432"/>
              <a:gd name="connsiteY3" fmla="*/ 896716 h 1793432"/>
              <a:gd name="connsiteX4" fmla="*/ 896716 w 1793432"/>
              <a:gd name="connsiteY4" fmla="*/ 0 h 179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432" h="1793432">
                <a:moveTo>
                  <a:pt x="896716" y="0"/>
                </a:moveTo>
                <a:cubicBezTo>
                  <a:pt x="1391959" y="0"/>
                  <a:pt x="1793432" y="401473"/>
                  <a:pt x="1793432" y="896716"/>
                </a:cubicBezTo>
                <a:cubicBezTo>
                  <a:pt x="1793432" y="1391959"/>
                  <a:pt x="1391959" y="1793432"/>
                  <a:pt x="896716" y="1793432"/>
                </a:cubicBezTo>
                <a:cubicBezTo>
                  <a:pt x="401473" y="1793432"/>
                  <a:pt x="0" y="1391959"/>
                  <a:pt x="0" y="896716"/>
                </a:cubicBezTo>
                <a:cubicBezTo>
                  <a:pt x="0" y="401473"/>
                  <a:pt x="401473" y="0"/>
                  <a:pt x="8967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/>
          </p:nvPr>
        </p:nvSpPr>
        <p:spPr>
          <a:xfrm>
            <a:off x="1946608" y="2347583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2"/>
          </p:nvPr>
        </p:nvSpPr>
        <p:spPr>
          <a:xfrm>
            <a:off x="3686621" y="234221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3"/>
          </p:nvPr>
        </p:nvSpPr>
        <p:spPr>
          <a:xfrm>
            <a:off x="705872" y="4609878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2042501" y="4629466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3379130" y="463191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5530008" y="4073236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7"/>
          </p:nvPr>
        </p:nvSpPr>
        <p:spPr>
          <a:xfrm>
            <a:off x="7780050" y="4595541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8"/>
          </p:nvPr>
        </p:nvSpPr>
        <p:spPr>
          <a:xfrm>
            <a:off x="9143962" y="461512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9"/>
          </p:nvPr>
        </p:nvSpPr>
        <p:spPr>
          <a:xfrm>
            <a:off x="10464395" y="4633672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9122899" y="2350012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1"/>
          </p:nvPr>
        </p:nvSpPr>
        <p:spPr>
          <a:xfrm>
            <a:off x="7382886" y="2355385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02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67DD-F73F-CAE5-F325-3F600637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D63D3-AA72-389A-4ED6-9E767602D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D0AF-5A66-AB1A-3A94-4046D46A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CE6F-0ACB-7A70-1941-CB30BA8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FF0-EE3D-39F3-4F56-A6939C3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634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6946-9B08-9C4A-69AC-5F407AD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CAE8-EF22-92A1-0AD1-8612F7C6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0AB0-BC3E-DF50-ADB0-C680F160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C201-C3C8-989E-1177-6B970AA1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27D8-BE55-F8A0-72CD-3BD30B7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77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55A-913B-2387-09AA-F0FD913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E49ED-D81A-99E5-10F7-9A99D26E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AC30-4686-79E8-3040-4AA953DF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B583-AA79-662A-1815-399BD4AD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13CD-D500-234C-6252-7E04580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653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6B76-0F50-4D2F-4DA9-A06854D9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2E1D-BF93-B365-B991-353210E75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F946-5974-1379-52C7-5E197C58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551B-A662-722E-CFD7-E62F111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A349-0BC9-1221-1764-FADB2910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A6B4-4C97-35DE-432B-5607FBCC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12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6D34-4C13-4663-8A58-3B9D21AF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5905A-71E1-496C-AF0F-5ADCC73A9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CA2A-A74F-4488-BA53-D5D0F3BA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79C0-383F-447E-95BB-A173FA9E7525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B380-9B71-447B-9B90-3FEB1E0B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6BB4E-4FE5-4879-9929-96EFE2AA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5CA-A52D-4376-919E-96C6727A0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0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0ED3-D493-C3DB-532A-39ED90D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4F44-5B11-F53F-8DAC-9F34D584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13A68-EFCE-54D4-07C2-A727B4AE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66FB-0E95-EC49-A163-60175D232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DBF4-D87D-5C9F-19C4-D666C1611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38874-DAC4-6C61-C947-AD9774C7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8607D-3FE7-1DB1-97B1-0E9700A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3A4CC-E926-E7C8-D3E1-5799C22F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5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437E-132E-CC88-1B68-4639DA12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D2E-97A6-2832-A35C-03BF3E23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BD27F-6B42-0D77-9BEF-87F9B4A6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083F-4BAE-1158-0303-353BD4FE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61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496C-79B2-EFAB-DD2C-E3B80D07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F779-298B-FAA7-AE29-755DF0C9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7C315-AC97-8A11-720E-342C842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989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902-1304-B98A-3676-C49BFD79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31ED-7586-1178-86D1-B0AA8B28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05A1-798F-5117-E008-E405447A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7961-4AD2-FA8D-6C9D-BDD1896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99F4-1760-9E02-9C56-9601101F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F7F9-AD55-3E62-5DDB-EAEDB99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79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64C-A79D-DCEF-C6D3-4EA6A152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9CF54-E5BD-1A44-568A-715513B6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1CDD5-7B7B-EE43-CEE3-372BEED4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CFF5-B353-4E19-5B39-48E6B13D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8EE1-E38D-BA4F-F82D-5CF3C14D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334AB-F545-44E6-98AF-9351108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02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5C36-C726-E489-6D38-31111EEC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23EAF-5BC2-263E-5353-A90B383D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44FE-DBC4-B631-BAAF-B73410A2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238E-CC12-E59D-4CF3-0D89657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8944-7057-CCAD-CE6D-0CC462ED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547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ED4CD-170F-29DB-A7F1-71367B43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98F7-BF46-CECF-FAD5-00BA0635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E535-3BF6-46B2-4919-A229939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2552-04F9-E402-914B-8CBC4639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DA66-B39F-E200-6823-159A12E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49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110-62F5-CBC7-6451-CEB9BE1F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A88C-1F28-BA95-9FFF-AED3FE74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58B7-8DF5-8008-32A2-292CAA45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B5A1-3844-9D7A-646C-E15FCEE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4822-46A9-E0D4-05A8-E13A727A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569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440-99F3-1E3F-39BF-6A092B2D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7619-ED99-882C-0FFA-1C402EDC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5B5EB-7B7D-3C7C-C015-640C830A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7F05-0180-4AF8-BADD-34CDCCF5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B070-6F91-46B4-5083-7945E18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58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DAD-6D85-0909-7E1C-E5F15B7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6A60-24F5-B177-CF0D-5C074A185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80B2-DCB7-ECB4-EC98-153567C5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E825-5EEA-FCCD-843D-5C1CD6FB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7239-6A66-AA83-5B22-19A0381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0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8AE9-68F1-42F2-8A99-B6D8FDDA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CA9B3-F6D6-408E-98FD-70FCBE54A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6739C-E444-4A25-B8E5-157763D5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7B9D-C801-44B8-A88B-CDA6CCA6F3DB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2688-A321-4DE4-A1E4-92678D4A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8107B-1B58-4091-B072-E2B24EB5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5CA-A52D-4376-919E-96C6727A0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7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6825-0952-7974-F71C-F77C4FEA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237F-3AA4-EEC6-E97B-33DFA989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A7E-E73D-AE0B-358C-C54FD94F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7734E-CA8B-C855-D23C-B3BD5B4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E788-6C45-182A-54BE-9F862225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2868-C8DA-02A5-63EC-67F74660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21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6D-1F74-6816-64B5-48C959C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3289-CF5A-EB9B-DA65-8C9D2065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76DA7-3DBE-5CEF-DF22-4105D8275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E996E-7155-39CE-86BC-465300DD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D8B9-2C8F-34DF-5D51-C27EC012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D16-140E-ABCC-AA77-05729419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72DFD-0E32-F9F8-AC1B-9B04E9D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7AF4-5343-DDEC-379F-D2F6591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192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F3C1-0410-759A-0E61-CA2510AC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2340-CA40-0FC4-1AD9-EFECF799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C0CC5-FE80-EAD7-53AE-AAE48E0B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1E7E-4EB5-380E-C3C7-C11EF2E3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859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0283D-FC17-EB66-B76A-01165415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4F76D-282C-645E-12A8-32E6CBE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55BF-A28C-3862-F53C-79795BED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22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DB5-E884-86EF-7C4E-9398B510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D1C3-6771-9149-9EBA-C1F1F845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F7B17-370D-8C2A-A6BD-FAD507DF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7D32-DC6D-5F6C-6CF2-AC63BEE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973E-AFE8-148D-EE6B-498ACFB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4723-7F8E-100B-024B-97782B06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673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D76C-A59B-8637-54B2-F767CAC8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6B3BE-B678-2E3F-9392-CBFB5AB6A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23843-DC17-BF59-DB44-C7BD28E9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ECB-3280-7411-D6DE-8726B485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8228-D48C-7DBC-6C4E-EDD69DEF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DBA7-22CF-0A6D-D335-0EA7843A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03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79EF-7F2B-C955-8B05-AC525D48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57BA8-CD10-1808-17B7-8A0B408D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E473-B7E6-81D4-57C8-3BDC4FA2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56AE-CF64-7D96-EED8-AC72A49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F19C-E413-ACCE-4D20-983FC802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81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73AB6-82F7-A741-65C2-8072DB09A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00DE5-0E2B-6661-D2EA-14F8B1D8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605C-D7AA-7F78-E5B0-1A12448B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8ABD-0479-3658-07A9-53E61D0B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85DE-3B16-2B56-CE05-1A86964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1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47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E319-8D09-4B02-9D65-D158A75B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D1EA-B0EC-4477-A591-D35056996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080EF-4246-4103-A86B-4D44BF800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30F82-60BC-45CF-9AFC-581E525B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111E-9FEA-466D-8F0D-C1C9355C8224}" type="datetime1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58933-8C97-4CF3-8656-8C783158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D2162-0EF9-4B85-8BD1-FDBAF876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5CA-A52D-4376-919E-96C6727A0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48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5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519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91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08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977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803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468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00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58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1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B56D-1356-4847-93E6-2CD203D8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D8DF2-345C-441D-9F23-69830AEBF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02390-9AA7-4386-AA4B-EC112EDF6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053E4-20C7-40DA-9553-93FFA0230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0F24B-1BBC-49F5-B8DB-E9EA3DC5F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20E3B-8CF1-4C53-86C6-4DE481A0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A655-047F-4473-8A3D-CBEB93D45FA8}" type="datetime1">
              <a:rPr lang="en-GB" smtClean="0"/>
              <a:t>20/02/2023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CE0D08-08C8-4B09-A20D-3923D1C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A2692D-95AE-4D1F-88B0-B31EEFAD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5CA-A52D-4376-919E-96C6727A0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1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05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9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FA885-C4F3-4DCC-8391-14AC7A49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D86A1-A981-4C33-9DBE-C2A7D330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AAAD-6E8D-4361-89F6-76F53F53F820}" type="datetime1">
              <a:rPr lang="en-GB" smtClean="0"/>
              <a:t>20/02/2023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80AB8-9C4F-42C3-9964-97687F7A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07FF5-6F78-41FF-8AFD-1FACFCD2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5CA-A52D-4376-919E-96C6727A0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3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FCF5F-8ADA-4AAF-A562-299CA02B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F449-F6EB-4F44-8B5F-C449536103EC}" type="datetime1">
              <a:rPr lang="en-GB" smtClean="0"/>
              <a:t>20/02/2023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FE9BB-9676-4CDA-A940-9F3E9719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FF15F-BA84-48B6-9F1A-A3A6BA0E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5CA-A52D-4376-919E-96C6727A0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1E55-12FA-42DC-A401-9857AD4A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B46BD-0A50-423B-AFB3-EEB324105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3DBC7-8FC1-4C5B-821A-2B3812AB3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0ECCB-80A9-4FDE-AB77-68165CB6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0765-2A3C-41F9-A1A0-828F55B7D881}" type="datetime1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1AE57-D8C5-4ED0-A122-14F4F73FF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0AE27-0377-4F43-ABA2-AB96D2ED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5CA-A52D-4376-919E-96C6727A0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6B98-57E8-4A69-8AE3-0761944C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56C95-30AC-4B99-B8CE-0A0C70C00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3571A-E264-4BF1-8170-DC051E721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5B880-32FA-415B-B2C9-92A8958B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BC01A-D9AA-4D18-A108-3263952C6AB2}" type="datetime1">
              <a:rPr lang="en-GB" smtClean="0"/>
              <a:t>20/02/2023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80884-99A5-4BB9-A330-10A65DA8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13D9C-FE4A-42B2-8FA1-0C536468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5CA-A52D-4376-919E-96C6727A0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07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9B946-DC3E-43D9-A0D7-0EF312C3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BDCAA-BBF3-44B7-B823-F78D3D393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BF3E-6F34-4867-B893-A701C8044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6F5C-A4C1-4784-9FBA-CA3D9735166B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4A914-35A7-4FF6-9C16-EB9465077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89266-78E8-4C5E-98DF-238FB833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045CA-A52D-4376-919E-96C6727A0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4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11045265" y="330493"/>
            <a:ext cx="453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C2130A1F-96FE-9345-9E91-FD9BE4197128}" type="slidenum">
              <a:rPr lang="en-US" sz="1400" b="0" i="0" spc="150" smtClean="0">
                <a:solidFill>
                  <a:schemeClr val="bg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1400" b="0" i="0" spc="150" dirty="0">
              <a:solidFill>
                <a:schemeClr val="bg1">
                  <a:lumMod val="5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53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sldNum="0"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203D0-EBBA-1B6A-ECA8-D3821634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2C50-DDB8-45DF-DD33-1FFECC0E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3341-B16E-234D-D1CD-A6F1BC7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F6F6-52F1-4BDD-928D-84928DA9612C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E506-9346-03B2-BF2A-27BDEF44D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F6CA-8846-54D7-282F-88A869D8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205D5-9899-A166-96AC-C2DE916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037B-FB2D-7D13-8B6F-132A08F6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62EA-B7EE-E2F2-1C40-B2FA44F79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7241-72D1-41DA-A1F5-62F743661E55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4802-488F-446C-6141-A5CBE9C4B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1C9E-92E9-5E27-277C-209368528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6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2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3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1.emf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12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1" y="-13209"/>
            <a:ext cx="5765800" cy="6871209"/>
          </a:xfrm>
          <a:prstGeom prst="rect">
            <a:avLst/>
          </a:prstGeom>
          <a:solidFill>
            <a:srgbClr val="0091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1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2CDA83-F011-4420-8F23-2716CDF9D048}"/>
              </a:ext>
            </a:extLst>
          </p:cNvPr>
          <p:cNvGrpSpPr/>
          <p:nvPr/>
        </p:nvGrpSpPr>
        <p:grpSpPr>
          <a:xfrm>
            <a:off x="0" y="2850227"/>
            <a:ext cx="5906608" cy="730642"/>
            <a:chOff x="-17756" y="-593914"/>
            <a:chExt cx="5906608" cy="7306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2DBBD-D3E4-453E-AFA1-C79D34C915C9}"/>
                </a:ext>
              </a:extLst>
            </p:cNvPr>
            <p:cNvSpPr txBox="1"/>
            <p:nvPr/>
          </p:nvSpPr>
          <p:spPr>
            <a:xfrm>
              <a:off x="-17756" y="-593914"/>
              <a:ext cx="59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oppins" panose="00000500000000000000" pitchFamily="2" charset="0"/>
                  <a:ea typeface="MS Gothic" panose="020B0609070205080204" pitchFamily="49" charset="-128"/>
                  <a:cs typeface="Poppins" panose="00000500000000000000" pitchFamily="2" charset="0"/>
                </a:rPr>
                <a:t>Competitive Analysis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5F75FC-EC67-41BD-8241-FCDFFD0B2B59}"/>
                </a:ext>
              </a:extLst>
            </p:cNvPr>
            <p:cNvSpPr txBox="1"/>
            <p:nvPr/>
          </p:nvSpPr>
          <p:spPr>
            <a:xfrm>
              <a:off x="292678" y="-78716"/>
              <a:ext cx="546864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algn="ctr"/>
              <a:r>
                <a:rPr lang="en-GB" sz="800" dirty="0">
                  <a:solidFill>
                    <a:schemeClr val="bg1"/>
                  </a:solidFill>
                  <a:latin typeface="Lato Light" panose="020F0502020204030203"/>
                </a:rPr>
                <a:t>Define your competition, using methodologies to conduct your competitive analysis and data capture methods .</a:t>
              </a:r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9F6304-0261-46B1-943B-762539A49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95" t="27444" r="5311" b="12609"/>
          <a:stretch/>
        </p:blipFill>
        <p:spPr>
          <a:xfrm>
            <a:off x="6711522" y="2177892"/>
            <a:ext cx="4735286" cy="22976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344F4C-DA12-BD65-0D1C-6C4637F2239E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301D6-8D3E-6A2C-78E6-5339F6AA880F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2EFD81-9013-848B-6FB7-A125514DD383}"/>
              </a:ext>
            </a:extLst>
          </p:cNvPr>
          <p:cNvSpPr/>
          <p:nvPr/>
        </p:nvSpPr>
        <p:spPr>
          <a:xfrm>
            <a:off x="5245947" y="3870330"/>
            <a:ext cx="1055370" cy="10553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7" name="Google Shape;104;p13">
            <a:extLst>
              <a:ext uri="{FF2B5EF4-FFF2-40B4-BE49-F238E27FC236}">
                <a16:creationId xmlns:a16="http://schemas.microsoft.com/office/drawing/2014/main" id="{57ADCDF1-5FBA-A9A3-5799-BDD7BFEC17B9}"/>
              </a:ext>
            </a:extLst>
          </p:cNvPr>
          <p:cNvSpPr/>
          <p:nvPr/>
        </p:nvSpPr>
        <p:spPr>
          <a:xfrm>
            <a:off x="5459412" y="4095750"/>
            <a:ext cx="631825" cy="550862"/>
          </a:xfrm>
          <a:custGeom>
            <a:avLst/>
            <a:gdLst/>
            <a:ahLst/>
            <a:cxnLst/>
            <a:rect l="l" t="t" r="r" b="b"/>
            <a:pathLst>
              <a:path w="145" h="126" extrusionOk="0">
                <a:moveTo>
                  <a:pt x="129" y="126"/>
                </a:moveTo>
                <a:cubicBezTo>
                  <a:pt x="17" y="126"/>
                  <a:pt x="17" y="126"/>
                  <a:pt x="17" y="126"/>
                </a:cubicBezTo>
                <a:cubicBezTo>
                  <a:pt x="8" y="126"/>
                  <a:pt x="0" y="118"/>
                  <a:pt x="0" y="10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0"/>
                  <a:pt x="1" y="78"/>
                  <a:pt x="3" y="78"/>
                </a:cubicBezTo>
                <a:cubicBezTo>
                  <a:pt x="5" y="78"/>
                  <a:pt x="6" y="80"/>
                  <a:pt x="6" y="81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15"/>
                  <a:pt x="11" y="120"/>
                  <a:pt x="17" y="120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4" y="120"/>
                  <a:pt x="139" y="115"/>
                  <a:pt x="139" y="109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0"/>
                  <a:pt x="141" y="79"/>
                  <a:pt x="142" y="79"/>
                </a:cubicBezTo>
                <a:cubicBezTo>
                  <a:pt x="144" y="79"/>
                  <a:pt x="145" y="80"/>
                  <a:pt x="145" y="82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5" y="118"/>
                  <a:pt x="138" y="126"/>
                  <a:pt x="129" y="126"/>
                </a:cubicBezTo>
                <a:close/>
                <a:moveTo>
                  <a:pt x="79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62" y="90"/>
                  <a:pt x="59" y="86"/>
                  <a:pt x="59" y="81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2"/>
                  <a:pt x="62" y="58"/>
                  <a:pt x="67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83" y="58"/>
                  <a:pt x="87" y="62"/>
                  <a:pt x="87" y="67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6"/>
                  <a:pt x="83" y="90"/>
                  <a:pt x="79" y="90"/>
                </a:cubicBezTo>
                <a:close/>
                <a:moveTo>
                  <a:pt x="67" y="64"/>
                </a:moveTo>
                <a:cubicBezTo>
                  <a:pt x="66" y="64"/>
                  <a:pt x="65" y="65"/>
                  <a:pt x="65" y="67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3"/>
                  <a:pt x="66" y="84"/>
                  <a:pt x="6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80" y="84"/>
                  <a:pt x="81" y="83"/>
                  <a:pt x="81" y="81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5"/>
                  <a:pt x="80" y="64"/>
                  <a:pt x="79" y="64"/>
                </a:cubicBezTo>
                <a:lnTo>
                  <a:pt x="67" y="64"/>
                </a:lnTo>
                <a:close/>
                <a:moveTo>
                  <a:pt x="129" y="77"/>
                </a:moveTo>
                <a:cubicBezTo>
                  <a:pt x="96" y="77"/>
                  <a:pt x="96" y="77"/>
                  <a:pt x="96" y="77"/>
                </a:cubicBezTo>
                <a:cubicBezTo>
                  <a:pt x="94" y="77"/>
                  <a:pt x="93" y="76"/>
                  <a:pt x="93" y="74"/>
                </a:cubicBezTo>
                <a:cubicBezTo>
                  <a:pt x="93" y="72"/>
                  <a:pt x="94" y="71"/>
                  <a:pt x="96" y="71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34" y="71"/>
                  <a:pt x="139" y="66"/>
                  <a:pt x="139" y="60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39" y="33"/>
                  <a:pt x="134" y="28"/>
                  <a:pt x="129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1" y="28"/>
                  <a:pt x="6" y="33"/>
                  <a:pt x="6" y="39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6"/>
                  <a:pt x="11" y="71"/>
                  <a:pt x="17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2" y="71"/>
                  <a:pt x="53" y="72"/>
                  <a:pt x="53" y="74"/>
                </a:cubicBezTo>
                <a:cubicBezTo>
                  <a:pt x="53" y="76"/>
                  <a:pt x="52" y="77"/>
                  <a:pt x="50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8" y="77"/>
                  <a:pt x="0" y="70"/>
                  <a:pt x="0" y="6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0"/>
                  <a:pt x="8" y="22"/>
                  <a:pt x="17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8" y="22"/>
                  <a:pt x="145" y="30"/>
                  <a:pt x="145" y="39"/>
                </a:cubicBezTo>
                <a:cubicBezTo>
                  <a:pt x="145" y="63"/>
                  <a:pt x="145" y="63"/>
                  <a:pt x="145" y="63"/>
                </a:cubicBezTo>
                <a:cubicBezTo>
                  <a:pt x="145" y="63"/>
                  <a:pt x="145" y="64"/>
                  <a:pt x="145" y="64"/>
                </a:cubicBezTo>
                <a:cubicBezTo>
                  <a:pt x="143" y="72"/>
                  <a:pt x="137" y="77"/>
                  <a:pt x="129" y="77"/>
                </a:cubicBezTo>
                <a:close/>
                <a:moveTo>
                  <a:pt x="97" y="17"/>
                </a:moveTo>
                <a:cubicBezTo>
                  <a:pt x="95" y="17"/>
                  <a:pt x="94" y="15"/>
                  <a:pt x="94" y="13"/>
                </a:cubicBezTo>
                <a:cubicBezTo>
                  <a:pt x="94" y="9"/>
                  <a:pt x="90" y="6"/>
                  <a:pt x="85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56" y="6"/>
                  <a:pt x="52" y="9"/>
                  <a:pt x="52" y="13"/>
                </a:cubicBezTo>
                <a:cubicBezTo>
                  <a:pt x="52" y="15"/>
                  <a:pt x="50" y="17"/>
                  <a:pt x="49" y="17"/>
                </a:cubicBezTo>
                <a:cubicBezTo>
                  <a:pt x="47" y="17"/>
                  <a:pt x="45" y="15"/>
                  <a:pt x="45" y="13"/>
                </a:cubicBezTo>
                <a:cubicBezTo>
                  <a:pt x="45" y="6"/>
                  <a:pt x="52" y="0"/>
                  <a:pt x="6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3" y="0"/>
                  <a:pt x="100" y="6"/>
                  <a:pt x="100" y="13"/>
                </a:cubicBezTo>
                <a:cubicBezTo>
                  <a:pt x="100" y="15"/>
                  <a:pt x="99" y="17"/>
                  <a:pt x="97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149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0812C5-77E7-4B06-89FE-9AFF9F24061C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8313359" y="2074168"/>
            <a:ext cx="481185" cy="178740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CBD20C-DFA6-4E90-88E4-C15C3F3763CF}"/>
              </a:ext>
            </a:extLst>
          </p:cNvPr>
          <p:cNvCxnSpPr>
            <a:cxnSpLocks/>
            <a:stCxn id="18" idx="0"/>
            <a:endCxn id="37" idx="4"/>
          </p:cNvCxnSpPr>
          <p:nvPr/>
        </p:nvCxnSpPr>
        <p:spPr>
          <a:xfrm flipH="1" flipV="1">
            <a:off x="2535308" y="3059879"/>
            <a:ext cx="1320914" cy="185571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610B93F-C40E-41C3-910A-FE2BF853D1D9}"/>
              </a:ext>
            </a:extLst>
          </p:cNvPr>
          <p:cNvCxnSpPr>
            <a:cxnSpLocks/>
          </p:cNvCxnSpPr>
          <p:nvPr/>
        </p:nvCxnSpPr>
        <p:spPr>
          <a:xfrm flipV="1">
            <a:off x="7121946" y="3771666"/>
            <a:ext cx="2472820" cy="19386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8181A9-5B7E-46F9-A0F4-E97FC07D5869}"/>
              </a:ext>
            </a:extLst>
          </p:cNvPr>
          <p:cNvCxnSpPr>
            <a:cxnSpLocks/>
            <a:stCxn id="18" idx="1"/>
            <a:endCxn id="13" idx="6"/>
          </p:cNvCxnSpPr>
          <p:nvPr/>
        </p:nvCxnSpPr>
        <p:spPr>
          <a:xfrm flipV="1">
            <a:off x="4397065" y="3976328"/>
            <a:ext cx="815973" cy="116447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C18063-4603-4024-98C9-9E3E37E61C42}"/>
              </a:ext>
            </a:extLst>
          </p:cNvPr>
          <p:cNvCxnSpPr>
            <a:cxnSpLocks/>
            <a:stCxn id="18" idx="6"/>
            <a:endCxn id="22" idx="2"/>
          </p:cNvCxnSpPr>
          <p:nvPr/>
        </p:nvCxnSpPr>
        <p:spPr>
          <a:xfrm flipH="1" flipV="1">
            <a:off x="2292237" y="5590945"/>
            <a:ext cx="799118" cy="9358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6788CD-F607-4913-AFCD-221913D7D770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1575781" y="4049924"/>
            <a:ext cx="2094460" cy="125923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AA507B-06F9-4A49-B574-99961AE5CD56}"/>
              </a:ext>
            </a:extLst>
          </p:cNvPr>
          <p:cNvCxnSpPr>
            <a:cxnSpLocks/>
            <a:stCxn id="18" idx="0"/>
            <a:endCxn id="19" idx="4"/>
          </p:cNvCxnSpPr>
          <p:nvPr/>
        </p:nvCxnSpPr>
        <p:spPr>
          <a:xfrm flipV="1">
            <a:off x="3856222" y="3067901"/>
            <a:ext cx="509012" cy="184768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C7FB03-BAA9-464F-81B0-6AF10D9AF2CC}"/>
              </a:ext>
            </a:extLst>
          </p:cNvPr>
          <p:cNvCxnSpPr/>
          <p:nvPr/>
        </p:nvCxnSpPr>
        <p:spPr>
          <a:xfrm rot="391200">
            <a:off x="9449296" y="3795120"/>
            <a:ext cx="27967" cy="224093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FC633-7EA3-47A0-AD84-16EBF4379B5F}"/>
              </a:ext>
            </a:extLst>
          </p:cNvPr>
          <p:cNvCxnSpPr>
            <a:cxnSpLocks/>
          </p:cNvCxnSpPr>
          <p:nvPr/>
        </p:nvCxnSpPr>
        <p:spPr>
          <a:xfrm flipH="1" flipV="1">
            <a:off x="9567210" y="3831785"/>
            <a:ext cx="1657039" cy="7351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4C75D4-EBBE-45B3-9493-0D176B6EE698}"/>
              </a:ext>
            </a:extLst>
          </p:cNvPr>
          <p:cNvCxnSpPr>
            <a:cxnSpLocks/>
          </p:cNvCxnSpPr>
          <p:nvPr/>
        </p:nvCxnSpPr>
        <p:spPr>
          <a:xfrm>
            <a:off x="8668881" y="1812475"/>
            <a:ext cx="903959" cy="197005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E3818A-0014-4D5A-BF82-9E40CAEFF8D8}"/>
              </a:ext>
            </a:extLst>
          </p:cNvPr>
          <p:cNvCxnSpPr>
            <a:cxnSpLocks/>
          </p:cNvCxnSpPr>
          <p:nvPr/>
        </p:nvCxnSpPr>
        <p:spPr>
          <a:xfrm flipH="1">
            <a:off x="9606195" y="2110477"/>
            <a:ext cx="957862" cy="167782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60BC3C5-22BB-4B2A-A356-1D38199BDD78}"/>
              </a:ext>
            </a:extLst>
          </p:cNvPr>
          <p:cNvSpPr/>
          <p:nvPr/>
        </p:nvSpPr>
        <p:spPr>
          <a:xfrm flipH="1">
            <a:off x="5213038" y="2426154"/>
            <a:ext cx="3100385" cy="3100348"/>
          </a:xfrm>
          <a:prstGeom prst="ellipse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400" dirty="0">
              <a:solidFill>
                <a:schemeClr val="bg1"/>
              </a:solidFill>
              <a:latin typeface="Lato Light" panose="020F0502020204030203"/>
            </a:endParaRPr>
          </a:p>
        </p:txBody>
      </p:sp>
      <p:sp>
        <p:nvSpPr>
          <p:cNvPr id="24" name="Freeform 742">
            <a:extLst>
              <a:ext uri="{FF2B5EF4-FFF2-40B4-BE49-F238E27FC236}">
                <a16:creationId xmlns:a16="http://schemas.microsoft.com/office/drawing/2014/main" id="{DAB325FD-3F74-476E-878D-25C10949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212" y="2820948"/>
            <a:ext cx="264063" cy="223017"/>
          </a:xfrm>
          <a:custGeom>
            <a:avLst/>
            <a:gdLst/>
            <a:ahLst/>
            <a:cxnLst/>
            <a:rect l="0" t="0" r="r" b="b"/>
            <a:pathLst>
              <a:path w="306027" h="258400">
                <a:moveTo>
                  <a:pt x="114072" y="228698"/>
                </a:moveTo>
                <a:lnTo>
                  <a:pt x="114072" y="248982"/>
                </a:lnTo>
                <a:lnTo>
                  <a:pt x="180766" y="248982"/>
                </a:lnTo>
                <a:lnTo>
                  <a:pt x="180766" y="228698"/>
                </a:lnTo>
                <a:lnTo>
                  <a:pt x="114072" y="228698"/>
                </a:lnTo>
                <a:close/>
                <a:moveTo>
                  <a:pt x="229696" y="227359"/>
                </a:moveTo>
                <a:lnTo>
                  <a:pt x="229696" y="247476"/>
                </a:lnTo>
                <a:lnTo>
                  <a:pt x="295946" y="247476"/>
                </a:lnTo>
                <a:lnTo>
                  <a:pt x="295946" y="227359"/>
                </a:lnTo>
                <a:lnTo>
                  <a:pt x="286584" y="227359"/>
                </a:lnTo>
                <a:lnTo>
                  <a:pt x="229696" y="227359"/>
                </a:lnTo>
                <a:close/>
                <a:moveTo>
                  <a:pt x="114072" y="198996"/>
                </a:moveTo>
                <a:lnTo>
                  <a:pt x="114072" y="219281"/>
                </a:lnTo>
                <a:lnTo>
                  <a:pt x="180766" y="219281"/>
                </a:lnTo>
                <a:lnTo>
                  <a:pt x="180766" y="198996"/>
                </a:lnTo>
                <a:lnTo>
                  <a:pt x="180405" y="198996"/>
                </a:lnTo>
                <a:lnTo>
                  <a:pt x="114072" y="198996"/>
                </a:lnTo>
                <a:close/>
                <a:moveTo>
                  <a:pt x="215654" y="197902"/>
                </a:moveTo>
                <a:lnTo>
                  <a:pt x="215654" y="218019"/>
                </a:lnTo>
                <a:lnTo>
                  <a:pt x="225016" y="218019"/>
                </a:lnTo>
                <a:lnTo>
                  <a:pt x="281904" y="218019"/>
                </a:lnTo>
                <a:lnTo>
                  <a:pt x="281904" y="197902"/>
                </a:lnTo>
                <a:lnTo>
                  <a:pt x="220695" y="197902"/>
                </a:lnTo>
                <a:lnTo>
                  <a:pt x="215654" y="197902"/>
                </a:lnTo>
                <a:close/>
                <a:moveTo>
                  <a:pt x="109385" y="169295"/>
                </a:moveTo>
                <a:lnTo>
                  <a:pt x="109385" y="189579"/>
                </a:lnTo>
                <a:lnTo>
                  <a:pt x="175719" y="189579"/>
                </a:lnTo>
                <a:lnTo>
                  <a:pt x="175719" y="169295"/>
                </a:lnTo>
                <a:lnTo>
                  <a:pt x="109385" y="169295"/>
                </a:lnTo>
                <a:close/>
                <a:moveTo>
                  <a:pt x="225376" y="168444"/>
                </a:moveTo>
                <a:lnTo>
                  <a:pt x="225376" y="188561"/>
                </a:lnTo>
                <a:lnTo>
                  <a:pt x="286584" y="188561"/>
                </a:lnTo>
                <a:lnTo>
                  <a:pt x="291625" y="188561"/>
                </a:lnTo>
                <a:lnTo>
                  <a:pt x="291625" y="168444"/>
                </a:lnTo>
                <a:lnTo>
                  <a:pt x="281904" y="168444"/>
                </a:lnTo>
                <a:lnTo>
                  <a:pt x="225376" y="168444"/>
                </a:lnTo>
                <a:close/>
                <a:moveTo>
                  <a:pt x="109385" y="139593"/>
                </a:moveTo>
                <a:lnTo>
                  <a:pt x="109385" y="159877"/>
                </a:lnTo>
                <a:lnTo>
                  <a:pt x="175719" y="159877"/>
                </a:lnTo>
                <a:lnTo>
                  <a:pt x="175719" y="139593"/>
                </a:lnTo>
                <a:lnTo>
                  <a:pt x="109385" y="139593"/>
                </a:lnTo>
                <a:close/>
                <a:moveTo>
                  <a:pt x="210974" y="138987"/>
                </a:moveTo>
                <a:lnTo>
                  <a:pt x="210974" y="159104"/>
                </a:lnTo>
                <a:lnTo>
                  <a:pt x="220695" y="159104"/>
                </a:lnTo>
                <a:lnTo>
                  <a:pt x="277223" y="159104"/>
                </a:lnTo>
                <a:lnTo>
                  <a:pt x="277223" y="138987"/>
                </a:lnTo>
                <a:lnTo>
                  <a:pt x="225736" y="138987"/>
                </a:lnTo>
                <a:lnTo>
                  <a:pt x="210974" y="138987"/>
                </a:lnTo>
                <a:close/>
                <a:moveTo>
                  <a:pt x="104698" y="130175"/>
                </a:moveTo>
                <a:lnTo>
                  <a:pt x="180405" y="130175"/>
                </a:lnTo>
                <a:cubicBezTo>
                  <a:pt x="182929" y="130175"/>
                  <a:pt x="185092" y="132349"/>
                  <a:pt x="185092" y="134884"/>
                </a:cubicBezTo>
                <a:lnTo>
                  <a:pt x="185092" y="164586"/>
                </a:lnTo>
                <a:lnTo>
                  <a:pt x="185092" y="189579"/>
                </a:lnTo>
                <a:lnTo>
                  <a:pt x="185453" y="189579"/>
                </a:lnTo>
                <a:cubicBezTo>
                  <a:pt x="187976" y="189579"/>
                  <a:pt x="190139" y="191752"/>
                  <a:pt x="190139" y="194650"/>
                </a:cubicBezTo>
                <a:lnTo>
                  <a:pt x="190139" y="223989"/>
                </a:lnTo>
                <a:lnTo>
                  <a:pt x="190139" y="253691"/>
                </a:lnTo>
                <a:cubicBezTo>
                  <a:pt x="190139" y="256227"/>
                  <a:pt x="187976" y="258400"/>
                  <a:pt x="185453" y="258400"/>
                </a:cubicBezTo>
                <a:lnTo>
                  <a:pt x="109385" y="258400"/>
                </a:lnTo>
                <a:cubicBezTo>
                  <a:pt x="106861" y="258400"/>
                  <a:pt x="105059" y="256227"/>
                  <a:pt x="105059" y="253691"/>
                </a:cubicBezTo>
                <a:lnTo>
                  <a:pt x="105059" y="223989"/>
                </a:lnTo>
                <a:lnTo>
                  <a:pt x="105059" y="198996"/>
                </a:lnTo>
                <a:lnTo>
                  <a:pt x="104698" y="198996"/>
                </a:lnTo>
                <a:cubicBezTo>
                  <a:pt x="102175" y="198996"/>
                  <a:pt x="100012" y="196823"/>
                  <a:pt x="100012" y="194650"/>
                </a:cubicBezTo>
                <a:lnTo>
                  <a:pt x="100012" y="164586"/>
                </a:lnTo>
                <a:lnTo>
                  <a:pt x="100012" y="134884"/>
                </a:lnTo>
                <a:cubicBezTo>
                  <a:pt x="100012" y="132349"/>
                  <a:pt x="102175" y="130175"/>
                  <a:pt x="104698" y="130175"/>
                </a:cubicBezTo>
                <a:close/>
                <a:moveTo>
                  <a:pt x="34894" y="130175"/>
                </a:moveTo>
                <a:lnTo>
                  <a:pt x="82216" y="130175"/>
                </a:lnTo>
                <a:cubicBezTo>
                  <a:pt x="84764" y="130175"/>
                  <a:pt x="86948" y="132292"/>
                  <a:pt x="86948" y="134761"/>
                </a:cubicBezTo>
                <a:cubicBezTo>
                  <a:pt x="86948" y="137231"/>
                  <a:pt x="84764" y="139347"/>
                  <a:pt x="82216" y="139347"/>
                </a:cubicBezTo>
                <a:lnTo>
                  <a:pt x="34894" y="139347"/>
                </a:lnTo>
                <a:cubicBezTo>
                  <a:pt x="32346" y="139347"/>
                  <a:pt x="30162" y="137231"/>
                  <a:pt x="30162" y="134761"/>
                </a:cubicBezTo>
                <a:cubicBezTo>
                  <a:pt x="30162" y="132292"/>
                  <a:pt x="32346" y="130175"/>
                  <a:pt x="34894" y="130175"/>
                </a:cubicBezTo>
                <a:close/>
                <a:moveTo>
                  <a:pt x="230056" y="109530"/>
                </a:moveTo>
                <a:lnTo>
                  <a:pt x="230056" y="129647"/>
                </a:lnTo>
                <a:lnTo>
                  <a:pt x="281904" y="129647"/>
                </a:lnTo>
                <a:lnTo>
                  <a:pt x="296666" y="129647"/>
                </a:lnTo>
                <a:lnTo>
                  <a:pt x="296666" y="109530"/>
                </a:lnTo>
                <a:lnTo>
                  <a:pt x="291625" y="109530"/>
                </a:lnTo>
                <a:lnTo>
                  <a:pt x="230056" y="109530"/>
                </a:lnTo>
                <a:close/>
                <a:moveTo>
                  <a:pt x="155494" y="100012"/>
                </a:moveTo>
                <a:lnTo>
                  <a:pt x="188632" y="100012"/>
                </a:lnTo>
                <a:cubicBezTo>
                  <a:pt x="191153" y="100012"/>
                  <a:pt x="193315" y="102129"/>
                  <a:pt x="193315" y="104598"/>
                </a:cubicBezTo>
                <a:cubicBezTo>
                  <a:pt x="193315" y="107068"/>
                  <a:pt x="191153" y="109184"/>
                  <a:pt x="188632" y="109184"/>
                </a:cubicBezTo>
                <a:lnTo>
                  <a:pt x="155494" y="109184"/>
                </a:lnTo>
                <a:cubicBezTo>
                  <a:pt x="152973" y="109184"/>
                  <a:pt x="150812" y="107068"/>
                  <a:pt x="150812" y="104598"/>
                </a:cubicBezTo>
                <a:cubicBezTo>
                  <a:pt x="150812" y="102129"/>
                  <a:pt x="152973" y="100012"/>
                  <a:pt x="155494" y="100012"/>
                </a:cubicBezTo>
                <a:close/>
                <a:moveTo>
                  <a:pt x="95169" y="100012"/>
                </a:moveTo>
                <a:lnTo>
                  <a:pt x="128307" y="100012"/>
                </a:lnTo>
                <a:cubicBezTo>
                  <a:pt x="130828" y="100012"/>
                  <a:pt x="132990" y="102129"/>
                  <a:pt x="132990" y="104598"/>
                </a:cubicBezTo>
                <a:cubicBezTo>
                  <a:pt x="132990" y="107068"/>
                  <a:pt x="130828" y="109184"/>
                  <a:pt x="128307" y="109184"/>
                </a:cubicBezTo>
                <a:lnTo>
                  <a:pt x="95169" y="109184"/>
                </a:lnTo>
                <a:cubicBezTo>
                  <a:pt x="92648" y="109184"/>
                  <a:pt x="90487" y="107068"/>
                  <a:pt x="90487" y="104598"/>
                </a:cubicBezTo>
                <a:cubicBezTo>
                  <a:pt x="90487" y="102129"/>
                  <a:pt x="92648" y="100012"/>
                  <a:pt x="95169" y="100012"/>
                </a:cubicBezTo>
                <a:close/>
                <a:moveTo>
                  <a:pt x="35204" y="100012"/>
                </a:moveTo>
                <a:lnTo>
                  <a:pt x="68342" y="100012"/>
                </a:lnTo>
                <a:cubicBezTo>
                  <a:pt x="70864" y="100012"/>
                  <a:pt x="72665" y="102129"/>
                  <a:pt x="72665" y="104598"/>
                </a:cubicBezTo>
                <a:cubicBezTo>
                  <a:pt x="72665" y="107068"/>
                  <a:pt x="70864" y="109184"/>
                  <a:pt x="68342" y="109184"/>
                </a:cubicBezTo>
                <a:lnTo>
                  <a:pt x="35204" y="109184"/>
                </a:lnTo>
                <a:cubicBezTo>
                  <a:pt x="32683" y="109184"/>
                  <a:pt x="30162" y="107068"/>
                  <a:pt x="30162" y="104598"/>
                </a:cubicBezTo>
                <a:cubicBezTo>
                  <a:pt x="30162" y="102129"/>
                  <a:pt x="32683" y="100012"/>
                  <a:pt x="35204" y="100012"/>
                </a:cubicBezTo>
                <a:close/>
                <a:moveTo>
                  <a:pt x="220695" y="80073"/>
                </a:moveTo>
                <a:lnTo>
                  <a:pt x="220695" y="100190"/>
                </a:lnTo>
                <a:lnTo>
                  <a:pt x="225736" y="100190"/>
                </a:lnTo>
                <a:lnTo>
                  <a:pt x="286944" y="100190"/>
                </a:lnTo>
                <a:lnTo>
                  <a:pt x="286944" y="80073"/>
                </a:lnTo>
                <a:lnTo>
                  <a:pt x="286584" y="80073"/>
                </a:lnTo>
                <a:lnTo>
                  <a:pt x="220695" y="80073"/>
                </a:lnTo>
                <a:close/>
                <a:moveTo>
                  <a:pt x="215654" y="50615"/>
                </a:moveTo>
                <a:lnTo>
                  <a:pt x="215654" y="70732"/>
                </a:lnTo>
                <a:lnTo>
                  <a:pt x="216014" y="70732"/>
                </a:lnTo>
                <a:lnTo>
                  <a:pt x="281904" y="70732"/>
                </a:lnTo>
                <a:lnTo>
                  <a:pt x="281904" y="50615"/>
                </a:lnTo>
                <a:lnTo>
                  <a:pt x="215654" y="50615"/>
                </a:lnTo>
                <a:close/>
                <a:moveTo>
                  <a:pt x="41610" y="44212"/>
                </a:moveTo>
                <a:cubicBezTo>
                  <a:pt x="40536" y="44212"/>
                  <a:pt x="39463" y="45284"/>
                  <a:pt x="39463" y="46355"/>
                </a:cubicBezTo>
                <a:lnTo>
                  <a:pt x="39463" y="66000"/>
                </a:lnTo>
                <a:cubicBezTo>
                  <a:pt x="39463" y="67072"/>
                  <a:pt x="40536" y="68143"/>
                  <a:pt x="41610" y="68143"/>
                </a:cubicBezTo>
                <a:lnTo>
                  <a:pt x="69156" y="68143"/>
                </a:lnTo>
                <a:cubicBezTo>
                  <a:pt x="70587" y="68143"/>
                  <a:pt x="71660" y="67072"/>
                  <a:pt x="71660" y="66000"/>
                </a:cubicBezTo>
                <a:lnTo>
                  <a:pt x="71660" y="46355"/>
                </a:lnTo>
                <a:cubicBezTo>
                  <a:pt x="71660" y="45284"/>
                  <a:pt x="70587" y="44212"/>
                  <a:pt x="69156" y="44212"/>
                </a:cubicBezTo>
                <a:lnTo>
                  <a:pt x="41610" y="44212"/>
                </a:lnTo>
                <a:close/>
                <a:moveTo>
                  <a:pt x="210974" y="41275"/>
                </a:moveTo>
                <a:lnTo>
                  <a:pt x="286584" y="41275"/>
                </a:lnTo>
                <a:cubicBezTo>
                  <a:pt x="289105" y="41275"/>
                  <a:pt x="291265" y="43431"/>
                  <a:pt x="291265" y="45945"/>
                </a:cubicBezTo>
                <a:lnTo>
                  <a:pt x="291265" y="70732"/>
                </a:lnTo>
                <a:lnTo>
                  <a:pt x="291625" y="70732"/>
                </a:lnTo>
                <a:cubicBezTo>
                  <a:pt x="294145" y="70732"/>
                  <a:pt x="296306" y="72888"/>
                  <a:pt x="296306" y="75403"/>
                </a:cubicBezTo>
                <a:lnTo>
                  <a:pt x="296306" y="100190"/>
                </a:lnTo>
                <a:lnTo>
                  <a:pt x="301347" y="100190"/>
                </a:lnTo>
                <a:cubicBezTo>
                  <a:pt x="303867" y="100190"/>
                  <a:pt x="306027" y="102345"/>
                  <a:pt x="306027" y="104860"/>
                </a:cubicBezTo>
                <a:lnTo>
                  <a:pt x="306027" y="134317"/>
                </a:lnTo>
                <a:cubicBezTo>
                  <a:pt x="306027" y="136832"/>
                  <a:pt x="303867" y="138987"/>
                  <a:pt x="301347" y="138987"/>
                </a:cubicBezTo>
                <a:lnTo>
                  <a:pt x="286584" y="138987"/>
                </a:lnTo>
                <a:lnTo>
                  <a:pt x="286584" y="159104"/>
                </a:lnTo>
                <a:lnTo>
                  <a:pt x="296306" y="159104"/>
                </a:lnTo>
                <a:cubicBezTo>
                  <a:pt x="298826" y="159104"/>
                  <a:pt x="300986" y="161260"/>
                  <a:pt x="300986" y="163774"/>
                </a:cubicBezTo>
                <a:lnTo>
                  <a:pt x="300986" y="193231"/>
                </a:lnTo>
                <a:cubicBezTo>
                  <a:pt x="300986" y="195746"/>
                  <a:pt x="298826" y="197902"/>
                  <a:pt x="296306" y="197902"/>
                </a:cubicBezTo>
                <a:lnTo>
                  <a:pt x="291265" y="197902"/>
                </a:lnTo>
                <a:lnTo>
                  <a:pt x="291265" y="218019"/>
                </a:lnTo>
                <a:lnTo>
                  <a:pt x="300626" y="218019"/>
                </a:lnTo>
                <a:cubicBezTo>
                  <a:pt x="303147" y="218019"/>
                  <a:pt x="305307" y="220174"/>
                  <a:pt x="305307" y="222689"/>
                </a:cubicBezTo>
                <a:lnTo>
                  <a:pt x="305307" y="252146"/>
                </a:lnTo>
                <a:cubicBezTo>
                  <a:pt x="305307" y="254661"/>
                  <a:pt x="303147" y="256816"/>
                  <a:pt x="300626" y="256816"/>
                </a:cubicBezTo>
                <a:lnTo>
                  <a:pt x="225016" y="256816"/>
                </a:lnTo>
                <a:cubicBezTo>
                  <a:pt x="222495" y="256816"/>
                  <a:pt x="220335" y="254661"/>
                  <a:pt x="220335" y="252146"/>
                </a:cubicBezTo>
                <a:lnTo>
                  <a:pt x="220335" y="227359"/>
                </a:lnTo>
                <a:lnTo>
                  <a:pt x="210974" y="227359"/>
                </a:lnTo>
                <a:cubicBezTo>
                  <a:pt x="208453" y="227359"/>
                  <a:pt x="206293" y="225203"/>
                  <a:pt x="206293" y="222689"/>
                </a:cubicBezTo>
                <a:lnTo>
                  <a:pt x="206293" y="193231"/>
                </a:lnTo>
                <a:cubicBezTo>
                  <a:pt x="206293" y="190717"/>
                  <a:pt x="208453" y="188561"/>
                  <a:pt x="210974" y="188561"/>
                </a:cubicBezTo>
                <a:lnTo>
                  <a:pt x="216014" y="188561"/>
                </a:lnTo>
                <a:lnTo>
                  <a:pt x="216014" y="168444"/>
                </a:lnTo>
                <a:lnTo>
                  <a:pt x="206293" y="168444"/>
                </a:lnTo>
                <a:cubicBezTo>
                  <a:pt x="203773" y="168444"/>
                  <a:pt x="201612" y="166289"/>
                  <a:pt x="201612" y="163774"/>
                </a:cubicBezTo>
                <a:lnTo>
                  <a:pt x="201612" y="134317"/>
                </a:lnTo>
                <a:cubicBezTo>
                  <a:pt x="201612" y="131802"/>
                  <a:pt x="203773" y="129647"/>
                  <a:pt x="206293" y="129647"/>
                </a:cubicBezTo>
                <a:lnTo>
                  <a:pt x="221055" y="129647"/>
                </a:lnTo>
                <a:lnTo>
                  <a:pt x="221055" y="109530"/>
                </a:lnTo>
                <a:lnTo>
                  <a:pt x="216014" y="109530"/>
                </a:lnTo>
                <a:cubicBezTo>
                  <a:pt x="213494" y="109530"/>
                  <a:pt x="211334" y="107374"/>
                  <a:pt x="211334" y="104860"/>
                </a:cubicBezTo>
                <a:lnTo>
                  <a:pt x="211334" y="80073"/>
                </a:lnTo>
                <a:lnTo>
                  <a:pt x="210974" y="80073"/>
                </a:lnTo>
                <a:cubicBezTo>
                  <a:pt x="208453" y="80073"/>
                  <a:pt x="206293" y="77917"/>
                  <a:pt x="206293" y="75403"/>
                </a:cubicBezTo>
                <a:lnTo>
                  <a:pt x="206293" y="45945"/>
                </a:lnTo>
                <a:cubicBezTo>
                  <a:pt x="206293" y="43431"/>
                  <a:pt x="208453" y="41275"/>
                  <a:pt x="210974" y="41275"/>
                </a:cubicBezTo>
                <a:close/>
                <a:moveTo>
                  <a:pt x="41610" y="34925"/>
                </a:moveTo>
                <a:lnTo>
                  <a:pt x="69156" y="34925"/>
                </a:lnTo>
                <a:cubicBezTo>
                  <a:pt x="75953" y="34925"/>
                  <a:pt x="80604" y="40283"/>
                  <a:pt x="80604" y="46355"/>
                </a:cubicBezTo>
                <a:lnTo>
                  <a:pt x="80604" y="66000"/>
                </a:lnTo>
                <a:cubicBezTo>
                  <a:pt x="80604" y="72072"/>
                  <a:pt x="75953" y="77430"/>
                  <a:pt x="69156" y="77430"/>
                </a:cubicBezTo>
                <a:lnTo>
                  <a:pt x="41610" y="77430"/>
                </a:lnTo>
                <a:cubicBezTo>
                  <a:pt x="35528" y="77430"/>
                  <a:pt x="30162" y="72072"/>
                  <a:pt x="30162" y="66000"/>
                </a:cubicBezTo>
                <a:lnTo>
                  <a:pt x="30162" y="46355"/>
                </a:lnTo>
                <a:cubicBezTo>
                  <a:pt x="30162" y="40283"/>
                  <a:pt x="35528" y="34925"/>
                  <a:pt x="41610" y="34925"/>
                </a:cubicBezTo>
                <a:close/>
                <a:moveTo>
                  <a:pt x="23358" y="0"/>
                </a:moveTo>
                <a:lnTo>
                  <a:pt x="246158" y="0"/>
                </a:lnTo>
                <a:cubicBezTo>
                  <a:pt x="259095" y="0"/>
                  <a:pt x="269516" y="10395"/>
                  <a:pt x="269516" y="23300"/>
                </a:cubicBezTo>
                <a:cubicBezTo>
                  <a:pt x="269516" y="25809"/>
                  <a:pt x="267360" y="27602"/>
                  <a:pt x="264844" y="27602"/>
                </a:cubicBezTo>
                <a:cubicBezTo>
                  <a:pt x="262329" y="27602"/>
                  <a:pt x="260173" y="25809"/>
                  <a:pt x="260173" y="23300"/>
                </a:cubicBezTo>
                <a:cubicBezTo>
                  <a:pt x="260173" y="15414"/>
                  <a:pt x="254064" y="8961"/>
                  <a:pt x="246158" y="8961"/>
                </a:cubicBezTo>
                <a:lnTo>
                  <a:pt x="23358" y="8961"/>
                </a:lnTo>
                <a:cubicBezTo>
                  <a:pt x="15452" y="8961"/>
                  <a:pt x="9343" y="15414"/>
                  <a:pt x="9343" y="23300"/>
                </a:cubicBezTo>
                <a:lnTo>
                  <a:pt x="9343" y="154141"/>
                </a:lnTo>
                <a:cubicBezTo>
                  <a:pt x="9343" y="162028"/>
                  <a:pt x="15452" y="168122"/>
                  <a:pt x="23358" y="168122"/>
                </a:cubicBezTo>
                <a:lnTo>
                  <a:pt x="77261" y="168122"/>
                </a:lnTo>
                <a:cubicBezTo>
                  <a:pt x="80136" y="168122"/>
                  <a:pt x="81933" y="170272"/>
                  <a:pt x="81933" y="172782"/>
                </a:cubicBezTo>
                <a:cubicBezTo>
                  <a:pt x="81933" y="175291"/>
                  <a:pt x="80136" y="177442"/>
                  <a:pt x="77261" y="177442"/>
                </a:cubicBezTo>
                <a:lnTo>
                  <a:pt x="23358" y="177442"/>
                </a:lnTo>
                <a:cubicBezTo>
                  <a:pt x="10421" y="177442"/>
                  <a:pt x="0" y="167046"/>
                  <a:pt x="0" y="154141"/>
                </a:cubicBezTo>
                <a:lnTo>
                  <a:pt x="0" y="23300"/>
                </a:lnTo>
                <a:cubicBezTo>
                  <a:pt x="0" y="10395"/>
                  <a:pt x="10421" y="0"/>
                  <a:pt x="233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sz="1400" dirty="0">
              <a:solidFill>
                <a:srgbClr val="272727"/>
              </a:solidFill>
              <a:latin typeface="Lato Light" panose="020F0502020204030203"/>
            </a:endParaRPr>
          </a:p>
        </p:txBody>
      </p:sp>
      <p:sp>
        <p:nvSpPr>
          <p:cNvPr id="25" name="Freeform 744">
            <a:extLst>
              <a:ext uri="{FF2B5EF4-FFF2-40B4-BE49-F238E27FC236}">
                <a16:creationId xmlns:a16="http://schemas.microsoft.com/office/drawing/2014/main" id="{99146B91-FDC3-4A53-A3FD-9597E11F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9776" y="4556621"/>
            <a:ext cx="254485" cy="264063"/>
          </a:xfrm>
          <a:custGeom>
            <a:avLst/>
            <a:gdLst/>
            <a:ahLst/>
            <a:cxnLst/>
            <a:rect l="0" t="0" r="r" b="b"/>
            <a:pathLst>
              <a:path w="294916" h="306029">
                <a:moveTo>
                  <a:pt x="214452" y="123774"/>
                </a:moveTo>
                <a:lnTo>
                  <a:pt x="151948" y="151813"/>
                </a:lnTo>
                <a:lnTo>
                  <a:pt x="151948" y="181650"/>
                </a:lnTo>
                <a:lnTo>
                  <a:pt x="198287" y="161160"/>
                </a:lnTo>
                <a:cubicBezTo>
                  <a:pt x="200442" y="160081"/>
                  <a:pt x="203316" y="161160"/>
                  <a:pt x="204394" y="163316"/>
                </a:cubicBezTo>
                <a:cubicBezTo>
                  <a:pt x="205471" y="165833"/>
                  <a:pt x="204394" y="168709"/>
                  <a:pt x="201879" y="169428"/>
                </a:cubicBezTo>
                <a:lnTo>
                  <a:pt x="151948" y="192075"/>
                </a:lnTo>
                <a:lnTo>
                  <a:pt x="151948" y="294166"/>
                </a:lnTo>
                <a:lnTo>
                  <a:pt x="214452" y="266486"/>
                </a:lnTo>
                <a:lnTo>
                  <a:pt x="214452" y="123774"/>
                </a:lnTo>
                <a:close/>
                <a:moveTo>
                  <a:pt x="80823" y="123774"/>
                </a:moveTo>
                <a:lnTo>
                  <a:pt x="80823" y="266486"/>
                </a:lnTo>
                <a:lnTo>
                  <a:pt x="142609" y="294166"/>
                </a:lnTo>
                <a:lnTo>
                  <a:pt x="142609" y="192075"/>
                </a:lnTo>
                <a:lnTo>
                  <a:pt x="93037" y="169428"/>
                </a:lnTo>
                <a:cubicBezTo>
                  <a:pt x="90523" y="168709"/>
                  <a:pt x="89445" y="165833"/>
                  <a:pt x="90523" y="163316"/>
                </a:cubicBezTo>
                <a:cubicBezTo>
                  <a:pt x="91600" y="161160"/>
                  <a:pt x="94115" y="160081"/>
                  <a:pt x="96629" y="161160"/>
                </a:cubicBezTo>
                <a:lnTo>
                  <a:pt x="142609" y="181650"/>
                </a:lnTo>
                <a:lnTo>
                  <a:pt x="142609" y="151813"/>
                </a:lnTo>
                <a:lnTo>
                  <a:pt x="80823" y="123774"/>
                </a:lnTo>
                <a:close/>
                <a:moveTo>
                  <a:pt x="285576" y="92140"/>
                </a:moveTo>
                <a:lnTo>
                  <a:pt x="223432" y="119820"/>
                </a:lnTo>
                <a:lnTo>
                  <a:pt x="223432" y="262173"/>
                </a:lnTo>
                <a:lnTo>
                  <a:pt x="285576" y="234493"/>
                </a:lnTo>
                <a:lnTo>
                  <a:pt x="285576" y="132401"/>
                </a:lnTo>
                <a:lnTo>
                  <a:pt x="237801" y="153611"/>
                </a:lnTo>
                <a:cubicBezTo>
                  <a:pt x="237441" y="153970"/>
                  <a:pt x="236723" y="154330"/>
                  <a:pt x="236004" y="154330"/>
                </a:cubicBezTo>
                <a:cubicBezTo>
                  <a:pt x="234208" y="154330"/>
                  <a:pt x="232412" y="153251"/>
                  <a:pt x="231694" y="151454"/>
                </a:cubicBezTo>
                <a:cubicBezTo>
                  <a:pt x="230616" y="148937"/>
                  <a:pt x="231694" y="146421"/>
                  <a:pt x="234208" y="145343"/>
                </a:cubicBezTo>
                <a:lnTo>
                  <a:pt x="285576" y="121977"/>
                </a:lnTo>
                <a:lnTo>
                  <a:pt x="285576" y="92140"/>
                </a:lnTo>
                <a:close/>
                <a:moveTo>
                  <a:pt x="9339" y="92140"/>
                </a:moveTo>
                <a:lnTo>
                  <a:pt x="9339" y="121977"/>
                </a:lnTo>
                <a:lnTo>
                  <a:pt x="60707" y="145343"/>
                </a:lnTo>
                <a:cubicBezTo>
                  <a:pt x="63222" y="146421"/>
                  <a:pt x="64299" y="148937"/>
                  <a:pt x="63222" y="151454"/>
                </a:cubicBezTo>
                <a:cubicBezTo>
                  <a:pt x="62503" y="153251"/>
                  <a:pt x="60707" y="154330"/>
                  <a:pt x="58911" y="154330"/>
                </a:cubicBezTo>
                <a:cubicBezTo>
                  <a:pt x="58552" y="154330"/>
                  <a:pt x="57833" y="153970"/>
                  <a:pt x="57115" y="153611"/>
                </a:cubicBezTo>
                <a:lnTo>
                  <a:pt x="9339" y="132401"/>
                </a:lnTo>
                <a:lnTo>
                  <a:pt x="9339" y="234493"/>
                </a:lnTo>
                <a:lnTo>
                  <a:pt x="71484" y="262173"/>
                </a:lnTo>
                <a:lnTo>
                  <a:pt x="71484" y="119820"/>
                </a:lnTo>
                <a:lnTo>
                  <a:pt x="9339" y="92140"/>
                </a:lnTo>
                <a:close/>
                <a:moveTo>
                  <a:pt x="66814" y="51879"/>
                </a:moveTo>
                <a:cubicBezTo>
                  <a:pt x="69328" y="50800"/>
                  <a:pt x="71843" y="51879"/>
                  <a:pt x="72920" y="54395"/>
                </a:cubicBezTo>
                <a:cubicBezTo>
                  <a:pt x="73998" y="56552"/>
                  <a:pt x="72920" y="59428"/>
                  <a:pt x="70406" y="60506"/>
                </a:cubicBezTo>
                <a:lnTo>
                  <a:pt x="15805" y="84951"/>
                </a:lnTo>
                <a:lnTo>
                  <a:pt x="78668" y="112990"/>
                </a:lnTo>
                <a:lnTo>
                  <a:pt x="104891" y="100768"/>
                </a:lnTo>
                <a:cubicBezTo>
                  <a:pt x="107406" y="100049"/>
                  <a:pt x="109920" y="100768"/>
                  <a:pt x="110998" y="103643"/>
                </a:cubicBezTo>
                <a:cubicBezTo>
                  <a:pt x="112075" y="105800"/>
                  <a:pt x="110998" y="108317"/>
                  <a:pt x="108842" y="109754"/>
                </a:cubicBezTo>
                <a:lnTo>
                  <a:pt x="90163" y="118022"/>
                </a:lnTo>
                <a:lnTo>
                  <a:pt x="147279" y="143545"/>
                </a:lnTo>
                <a:lnTo>
                  <a:pt x="207267" y="116944"/>
                </a:lnTo>
                <a:lnTo>
                  <a:pt x="190743" y="109754"/>
                </a:lnTo>
                <a:cubicBezTo>
                  <a:pt x="188229" y="108317"/>
                  <a:pt x="187151" y="105800"/>
                  <a:pt x="188229" y="103643"/>
                </a:cubicBezTo>
                <a:cubicBezTo>
                  <a:pt x="189306" y="101127"/>
                  <a:pt x="192180" y="100049"/>
                  <a:pt x="194335" y="100768"/>
                </a:cubicBezTo>
                <a:lnTo>
                  <a:pt x="218762" y="111552"/>
                </a:lnTo>
                <a:lnTo>
                  <a:pt x="278751" y="84951"/>
                </a:lnTo>
                <a:lnTo>
                  <a:pt x="252169" y="73088"/>
                </a:lnTo>
                <a:cubicBezTo>
                  <a:pt x="250014" y="72009"/>
                  <a:pt x="248936" y="69134"/>
                  <a:pt x="250014" y="66977"/>
                </a:cubicBezTo>
                <a:cubicBezTo>
                  <a:pt x="251092" y="64460"/>
                  <a:pt x="253606" y="63741"/>
                  <a:pt x="256121" y="64460"/>
                </a:cubicBezTo>
                <a:lnTo>
                  <a:pt x="292042" y="80637"/>
                </a:lnTo>
                <a:cubicBezTo>
                  <a:pt x="292401" y="80637"/>
                  <a:pt x="292401" y="80637"/>
                  <a:pt x="292401" y="80996"/>
                </a:cubicBezTo>
                <a:lnTo>
                  <a:pt x="292761" y="80996"/>
                </a:lnTo>
                <a:cubicBezTo>
                  <a:pt x="292761" y="80996"/>
                  <a:pt x="292761" y="80996"/>
                  <a:pt x="293120" y="81356"/>
                </a:cubicBezTo>
                <a:lnTo>
                  <a:pt x="293479" y="81715"/>
                </a:lnTo>
                <a:cubicBezTo>
                  <a:pt x="293479" y="81715"/>
                  <a:pt x="293838" y="82075"/>
                  <a:pt x="294197" y="82075"/>
                </a:cubicBezTo>
                <a:cubicBezTo>
                  <a:pt x="294197" y="82434"/>
                  <a:pt x="294197" y="82434"/>
                  <a:pt x="294197" y="82434"/>
                </a:cubicBezTo>
                <a:cubicBezTo>
                  <a:pt x="294557" y="82794"/>
                  <a:pt x="294557" y="83153"/>
                  <a:pt x="294557" y="83513"/>
                </a:cubicBezTo>
                <a:cubicBezTo>
                  <a:pt x="294916" y="83872"/>
                  <a:pt x="294916" y="84591"/>
                  <a:pt x="294916" y="84951"/>
                </a:cubicBezTo>
                <a:lnTo>
                  <a:pt x="294916" y="125212"/>
                </a:lnTo>
                <a:lnTo>
                  <a:pt x="294916" y="237728"/>
                </a:lnTo>
                <a:cubicBezTo>
                  <a:pt x="294916" y="239166"/>
                  <a:pt x="293838" y="240963"/>
                  <a:pt x="292042" y="241682"/>
                </a:cubicBezTo>
                <a:lnTo>
                  <a:pt x="149434" y="305310"/>
                </a:lnTo>
                <a:cubicBezTo>
                  <a:pt x="149434" y="305310"/>
                  <a:pt x="149434" y="305310"/>
                  <a:pt x="149075" y="305310"/>
                </a:cubicBezTo>
                <a:cubicBezTo>
                  <a:pt x="148715" y="305669"/>
                  <a:pt x="147997" y="306029"/>
                  <a:pt x="147279" y="306029"/>
                </a:cubicBezTo>
                <a:cubicBezTo>
                  <a:pt x="146919" y="306029"/>
                  <a:pt x="146201" y="305669"/>
                  <a:pt x="145842" y="305310"/>
                </a:cubicBezTo>
                <a:cubicBezTo>
                  <a:pt x="145842" y="305310"/>
                  <a:pt x="145842" y="305310"/>
                  <a:pt x="145482" y="305310"/>
                </a:cubicBezTo>
                <a:lnTo>
                  <a:pt x="73998" y="273676"/>
                </a:lnTo>
                <a:lnTo>
                  <a:pt x="2514" y="241682"/>
                </a:lnTo>
                <a:cubicBezTo>
                  <a:pt x="1077" y="240963"/>
                  <a:pt x="0" y="239166"/>
                  <a:pt x="0" y="237728"/>
                </a:cubicBezTo>
                <a:lnTo>
                  <a:pt x="0" y="125212"/>
                </a:lnTo>
                <a:lnTo>
                  <a:pt x="0" y="85310"/>
                </a:lnTo>
                <a:lnTo>
                  <a:pt x="0" y="84951"/>
                </a:lnTo>
                <a:cubicBezTo>
                  <a:pt x="0" y="84591"/>
                  <a:pt x="0" y="83872"/>
                  <a:pt x="0" y="83872"/>
                </a:cubicBezTo>
                <a:cubicBezTo>
                  <a:pt x="0" y="83513"/>
                  <a:pt x="359" y="83153"/>
                  <a:pt x="359" y="82794"/>
                </a:cubicBezTo>
                <a:cubicBezTo>
                  <a:pt x="718" y="82794"/>
                  <a:pt x="718" y="82794"/>
                  <a:pt x="718" y="82434"/>
                </a:cubicBezTo>
                <a:cubicBezTo>
                  <a:pt x="718" y="82434"/>
                  <a:pt x="718" y="82075"/>
                  <a:pt x="1077" y="82075"/>
                </a:cubicBezTo>
                <a:cubicBezTo>
                  <a:pt x="1077" y="82075"/>
                  <a:pt x="1077" y="81715"/>
                  <a:pt x="1437" y="81715"/>
                </a:cubicBezTo>
                <a:cubicBezTo>
                  <a:pt x="1437" y="81715"/>
                  <a:pt x="1437" y="81356"/>
                  <a:pt x="1796" y="80996"/>
                </a:cubicBezTo>
                <a:cubicBezTo>
                  <a:pt x="2155" y="80996"/>
                  <a:pt x="2155" y="80996"/>
                  <a:pt x="2155" y="80996"/>
                </a:cubicBezTo>
                <a:cubicBezTo>
                  <a:pt x="2155" y="80996"/>
                  <a:pt x="2155" y="80996"/>
                  <a:pt x="2514" y="80996"/>
                </a:cubicBezTo>
                <a:lnTo>
                  <a:pt x="2514" y="80637"/>
                </a:lnTo>
                <a:lnTo>
                  <a:pt x="66814" y="51879"/>
                </a:lnTo>
                <a:close/>
                <a:moveTo>
                  <a:pt x="120413" y="31982"/>
                </a:moveTo>
                <a:cubicBezTo>
                  <a:pt x="105328" y="31982"/>
                  <a:pt x="93475" y="44200"/>
                  <a:pt x="93475" y="58934"/>
                </a:cubicBezTo>
                <a:cubicBezTo>
                  <a:pt x="93475" y="74026"/>
                  <a:pt x="105328" y="85885"/>
                  <a:pt x="120413" y="85885"/>
                </a:cubicBezTo>
                <a:lnTo>
                  <a:pt x="147350" y="85885"/>
                </a:lnTo>
                <a:lnTo>
                  <a:pt x="147350" y="58215"/>
                </a:lnTo>
                <a:cubicBezTo>
                  <a:pt x="146991" y="43482"/>
                  <a:pt x="135138" y="31982"/>
                  <a:pt x="120413" y="31982"/>
                </a:cubicBezTo>
                <a:close/>
                <a:moveTo>
                  <a:pt x="195118" y="9343"/>
                </a:moveTo>
                <a:cubicBezTo>
                  <a:pt x="173928" y="9343"/>
                  <a:pt x="156688" y="26233"/>
                  <a:pt x="156688" y="47794"/>
                </a:cubicBezTo>
                <a:lnTo>
                  <a:pt x="156688" y="58215"/>
                </a:lnTo>
                <a:cubicBezTo>
                  <a:pt x="156688" y="58574"/>
                  <a:pt x="156688" y="58934"/>
                  <a:pt x="156688" y="58934"/>
                </a:cubicBezTo>
                <a:lnTo>
                  <a:pt x="156688" y="85885"/>
                </a:lnTo>
                <a:lnTo>
                  <a:pt x="195118" y="85885"/>
                </a:lnTo>
                <a:cubicBezTo>
                  <a:pt x="215950" y="85885"/>
                  <a:pt x="233190" y="68636"/>
                  <a:pt x="233190" y="47794"/>
                </a:cubicBezTo>
                <a:cubicBezTo>
                  <a:pt x="233190" y="26233"/>
                  <a:pt x="215950" y="9343"/>
                  <a:pt x="195118" y="9343"/>
                </a:cubicBezTo>
                <a:close/>
                <a:moveTo>
                  <a:pt x="195118" y="0"/>
                </a:moveTo>
                <a:cubicBezTo>
                  <a:pt x="221337" y="0"/>
                  <a:pt x="242528" y="21202"/>
                  <a:pt x="242528" y="47794"/>
                </a:cubicBezTo>
                <a:cubicBezTo>
                  <a:pt x="242528" y="74026"/>
                  <a:pt x="221337" y="95228"/>
                  <a:pt x="195118" y="95228"/>
                </a:cubicBezTo>
                <a:lnTo>
                  <a:pt x="157047" y="95228"/>
                </a:lnTo>
                <a:cubicBezTo>
                  <a:pt x="158843" y="104571"/>
                  <a:pt x="165308" y="112477"/>
                  <a:pt x="174287" y="116070"/>
                </a:cubicBezTo>
                <a:cubicBezTo>
                  <a:pt x="177160" y="116789"/>
                  <a:pt x="178238" y="119664"/>
                  <a:pt x="177519" y="122179"/>
                </a:cubicBezTo>
                <a:cubicBezTo>
                  <a:pt x="176801" y="123976"/>
                  <a:pt x="175005" y="125054"/>
                  <a:pt x="172850" y="125054"/>
                </a:cubicBezTo>
                <a:cubicBezTo>
                  <a:pt x="172491" y="125054"/>
                  <a:pt x="172132" y="125054"/>
                  <a:pt x="171414" y="124695"/>
                </a:cubicBezTo>
                <a:cubicBezTo>
                  <a:pt x="162794" y="121820"/>
                  <a:pt x="155970" y="115711"/>
                  <a:pt x="152019" y="108164"/>
                </a:cubicBezTo>
                <a:cubicBezTo>
                  <a:pt x="147709" y="115711"/>
                  <a:pt x="140885" y="121820"/>
                  <a:pt x="132265" y="124695"/>
                </a:cubicBezTo>
                <a:cubicBezTo>
                  <a:pt x="131906" y="125054"/>
                  <a:pt x="131547" y="125054"/>
                  <a:pt x="130828" y="125054"/>
                </a:cubicBezTo>
                <a:cubicBezTo>
                  <a:pt x="129033" y="125054"/>
                  <a:pt x="127237" y="123976"/>
                  <a:pt x="126518" y="122179"/>
                </a:cubicBezTo>
                <a:cubicBezTo>
                  <a:pt x="125441" y="119664"/>
                  <a:pt x="126878" y="116789"/>
                  <a:pt x="129392" y="116070"/>
                </a:cubicBezTo>
                <a:cubicBezTo>
                  <a:pt x="138730" y="112836"/>
                  <a:pt x="145195" y="104571"/>
                  <a:pt x="146991" y="95228"/>
                </a:cubicBezTo>
                <a:lnTo>
                  <a:pt x="120413" y="95228"/>
                </a:lnTo>
                <a:cubicBezTo>
                  <a:pt x="100300" y="95228"/>
                  <a:pt x="84137" y="79057"/>
                  <a:pt x="84137" y="58934"/>
                </a:cubicBezTo>
                <a:cubicBezTo>
                  <a:pt x="84137" y="39169"/>
                  <a:pt x="100300" y="22639"/>
                  <a:pt x="120413" y="22639"/>
                </a:cubicBezTo>
                <a:cubicBezTo>
                  <a:pt x="131906" y="22639"/>
                  <a:pt x="141962" y="28030"/>
                  <a:pt x="148787" y="36295"/>
                </a:cubicBezTo>
                <a:cubicBezTo>
                  <a:pt x="153815" y="15452"/>
                  <a:pt x="172491" y="0"/>
                  <a:pt x="1951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sz="1400" dirty="0">
              <a:solidFill>
                <a:srgbClr val="272727"/>
              </a:solidFill>
              <a:latin typeface="Lato Light" panose="020F0502020204030203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5710E7-DAA5-422D-8DD3-A7212D825879}"/>
              </a:ext>
            </a:extLst>
          </p:cNvPr>
          <p:cNvSpPr txBox="1"/>
          <p:nvPr/>
        </p:nvSpPr>
        <p:spPr>
          <a:xfrm>
            <a:off x="772522" y="1385130"/>
            <a:ext cx="167417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1400" b="1" dirty="0">
                <a:solidFill>
                  <a:srgbClr val="FFFFFF"/>
                </a:solidFill>
                <a:latin typeface="Lato Light" panose="020F0502020204030203"/>
                <a:ea typeface="League Spartan" charset="0"/>
                <a:cs typeface="Poppins" pitchFamily="2" charset="77"/>
              </a:rPr>
              <a:t>YOUR TITLE HERE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D5B991C-0171-4857-8717-0C1F3AB19DC5}"/>
              </a:ext>
            </a:extLst>
          </p:cNvPr>
          <p:cNvGrpSpPr/>
          <p:nvPr/>
        </p:nvGrpSpPr>
        <p:grpSpPr>
          <a:xfrm>
            <a:off x="3091355" y="4915589"/>
            <a:ext cx="1529734" cy="1537874"/>
            <a:chOff x="2826717" y="4501795"/>
            <a:chExt cx="1529734" cy="1537874"/>
          </a:xfrm>
          <a:solidFill>
            <a:srgbClr val="FFC000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96ADB3-FC45-40FB-817B-586C1B3CE0D3}"/>
                </a:ext>
              </a:extLst>
            </p:cNvPr>
            <p:cNvSpPr/>
            <p:nvPr/>
          </p:nvSpPr>
          <p:spPr>
            <a:xfrm flipH="1">
              <a:off x="2826717" y="4501795"/>
              <a:ext cx="1529734" cy="1537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sz="1000" dirty="0">
                <a:solidFill>
                  <a:schemeClr val="tx1"/>
                </a:solidFill>
                <a:latin typeface="Lato Light" panose="020F0502020204030203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F85942-05C6-463B-99E2-5834798FF006}"/>
                </a:ext>
              </a:extLst>
            </p:cNvPr>
            <p:cNvSpPr txBox="1"/>
            <p:nvPr/>
          </p:nvSpPr>
          <p:spPr>
            <a:xfrm>
              <a:off x="3082354" y="5055650"/>
              <a:ext cx="1080645" cy="400110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algn="ctr" defTabSz="914217"/>
              <a:r>
                <a:rPr lang="en-US" sz="1000" dirty="0">
                  <a:latin typeface="Lato Light" panose="020F0502020204030203"/>
                  <a:ea typeface="League Spartan" charset="0"/>
                  <a:cs typeface="Poppins" pitchFamily="2" charset="77"/>
                </a:rPr>
                <a:t>Product Portfolio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6F4EB4-9499-4893-9808-2901050000CD}"/>
              </a:ext>
            </a:extLst>
          </p:cNvPr>
          <p:cNvGrpSpPr/>
          <p:nvPr/>
        </p:nvGrpSpPr>
        <p:grpSpPr>
          <a:xfrm>
            <a:off x="8081780" y="791501"/>
            <a:ext cx="1425528" cy="1282667"/>
            <a:chOff x="8081780" y="791501"/>
            <a:chExt cx="1425528" cy="128266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9B2978-B94B-49FF-B3F1-3808105C4968}"/>
                </a:ext>
              </a:extLst>
            </p:cNvPr>
            <p:cNvSpPr/>
            <p:nvPr/>
          </p:nvSpPr>
          <p:spPr>
            <a:xfrm flipH="1">
              <a:off x="8153205" y="791501"/>
              <a:ext cx="1282678" cy="128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sz="1000" dirty="0">
                <a:solidFill>
                  <a:schemeClr val="bg1"/>
                </a:solidFill>
                <a:latin typeface="Lato Light" panose="020F0502020204030203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3DEA6A-2C4C-4A2B-8183-3A1BE564478A}"/>
                </a:ext>
              </a:extLst>
            </p:cNvPr>
            <p:cNvSpPr txBox="1"/>
            <p:nvPr/>
          </p:nvSpPr>
          <p:spPr>
            <a:xfrm>
              <a:off x="8081780" y="1351308"/>
              <a:ext cx="1425528" cy="24622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914217"/>
              <a:r>
                <a:rPr lang="en-US" sz="1000" b="1" dirty="0">
                  <a:solidFill>
                    <a:srgbClr val="FFFFFF"/>
                  </a:solidFill>
                  <a:latin typeface="Lato Light" panose="020F0502020204030203"/>
                  <a:ea typeface="League Spartan" charset="0"/>
                  <a:cs typeface="Poppins" pitchFamily="2" charset="77"/>
                </a:rPr>
                <a:t>Manufacturing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C09B291-B4A8-480A-89E1-57A13621F7EF}"/>
              </a:ext>
            </a:extLst>
          </p:cNvPr>
          <p:cNvGrpSpPr/>
          <p:nvPr/>
        </p:nvGrpSpPr>
        <p:grpSpPr>
          <a:xfrm>
            <a:off x="924752" y="4907210"/>
            <a:ext cx="1367485" cy="1367470"/>
            <a:chOff x="925653" y="5123883"/>
            <a:chExt cx="1367485" cy="136747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531295-AA36-4D3A-8147-68EA742D4D91}"/>
                </a:ext>
              </a:extLst>
            </p:cNvPr>
            <p:cNvSpPr/>
            <p:nvPr/>
          </p:nvSpPr>
          <p:spPr>
            <a:xfrm flipH="1">
              <a:off x="925653" y="5123883"/>
              <a:ext cx="1367485" cy="13674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sz="1000" dirty="0">
                <a:solidFill>
                  <a:schemeClr val="bg1"/>
                </a:solidFill>
                <a:latin typeface="Lato Light" panose="020F0502020204030203"/>
              </a:endParaRPr>
            </a:p>
          </p:txBody>
        </p:sp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id="{CA2FC583-98AD-4CC3-B88C-4F7AD4A9ACEF}"/>
                </a:ext>
              </a:extLst>
            </p:cNvPr>
            <p:cNvSpPr txBox="1">
              <a:spLocks/>
            </p:cNvSpPr>
            <p:nvPr/>
          </p:nvSpPr>
          <p:spPr>
            <a:xfrm>
              <a:off x="967211" y="5681045"/>
              <a:ext cx="1232907" cy="25314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>
                <a:lnSpc>
                  <a:spcPts val="175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Lato Light" panose="020F0502020204030203"/>
                  <a:ea typeface="Lato Light" panose="020F0502020204030203" pitchFamily="34" charset="0"/>
                  <a:cs typeface="Mukta ExtraLight" panose="020B0000000000000000" pitchFamily="34" charset="77"/>
                </a:rPr>
                <a:t>Labour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345DE68-F035-4F76-8AD4-BBDC6A727093}"/>
              </a:ext>
            </a:extLst>
          </p:cNvPr>
          <p:cNvGrpSpPr/>
          <p:nvPr/>
        </p:nvGrpSpPr>
        <p:grpSpPr>
          <a:xfrm>
            <a:off x="393407" y="2867564"/>
            <a:ext cx="1385237" cy="1385221"/>
            <a:chOff x="758531" y="3348640"/>
            <a:chExt cx="1385237" cy="138522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987EC6-C3EA-471D-BB57-B9C7D0941569}"/>
                </a:ext>
              </a:extLst>
            </p:cNvPr>
            <p:cNvSpPr/>
            <p:nvPr/>
          </p:nvSpPr>
          <p:spPr>
            <a:xfrm flipH="1">
              <a:off x="758531" y="3348640"/>
              <a:ext cx="1385237" cy="138522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sz="1000" dirty="0">
                <a:solidFill>
                  <a:srgbClr val="FFFFFF"/>
                </a:solidFill>
                <a:latin typeface="Lato Light" panose="020F0502020204030203"/>
              </a:endParaRP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FBCE7DCA-AF3B-436B-9158-2B83A0A813B4}"/>
                </a:ext>
              </a:extLst>
            </p:cNvPr>
            <p:cNvSpPr txBox="1">
              <a:spLocks/>
            </p:cNvSpPr>
            <p:nvPr/>
          </p:nvSpPr>
          <p:spPr>
            <a:xfrm>
              <a:off x="833028" y="3932927"/>
              <a:ext cx="1232907" cy="25314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>
                <a:lnSpc>
                  <a:spcPts val="175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Lato Light" panose="020F0502020204030203"/>
                  <a:ea typeface="Lato Light" panose="020F0502020204030203" pitchFamily="34" charset="0"/>
                  <a:cs typeface="Mukta ExtraLight" panose="020B0000000000000000" pitchFamily="34" charset="77"/>
                </a:rPr>
                <a:t>Purchasing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D152A19-D0F3-498A-B81F-B6331608BFEA}"/>
              </a:ext>
            </a:extLst>
          </p:cNvPr>
          <p:cNvGrpSpPr/>
          <p:nvPr/>
        </p:nvGrpSpPr>
        <p:grpSpPr>
          <a:xfrm>
            <a:off x="3801818" y="1941079"/>
            <a:ext cx="1126833" cy="1126822"/>
            <a:chOff x="3793787" y="2526874"/>
            <a:chExt cx="1126833" cy="1126822"/>
          </a:xfrm>
          <a:solidFill>
            <a:srgbClr val="0091B5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DB3523-0C83-4EAE-8CF8-D3F8FB5EDE66}"/>
                </a:ext>
              </a:extLst>
            </p:cNvPr>
            <p:cNvSpPr/>
            <p:nvPr/>
          </p:nvSpPr>
          <p:spPr>
            <a:xfrm flipH="1">
              <a:off x="3793787" y="2526874"/>
              <a:ext cx="1126833" cy="1126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sz="1000" dirty="0">
                <a:solidFill>
                  <a:srgbClr val="FFFFFF"/>
                </a:solidFill>
                <a:latin typeface="Lato Light" panose="020F0502020204030203"/>
              </a:endParaRPr>
            </a:p>
          </p:txBody>
        </p:sp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3C44078F-F1C1-4EDA-A1FE-6EAE7C1B55D6}"/>
                </a:ext>
              </a:extLst>
            </p:cNvPr>
            <p:cNvSpPr txBox="1">
              <a:spLocks/>
            </p:cNvSpPr>
            <p:nvPr/>
          </p:nvSpPr>
          <p:spPr>
            <a:xfrm>
              <a:off x="3848172" y="3012405"/>
              <a:ext cx="1034389" cy="224292"/>
            </a:xfrm>
            <a:prstGeom prst="rect">
              <a:avLst/>
            </a:prstGeom>
            <a:grpFill/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>
                <a:lnSpc>
                  <a:spcPts val="15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Lato Light" panose="020F0502020204030203"/>
                  <a:ea typeface="Lato Light" panose="020F0502020204030203" pitchFamily="34" charset="0"/>
                  <a:cs typeface="Mukta ExtraLight" panose="020B0000000000000000" pitchFamily="34" charset="77"/>
                </a:rPr>
                <a:t>Finance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69C6DA-5520-4BE7-994E-9BDCEBFF5557}"/>
              </a:ext>
            </a:extLst>
          </p:cNvPr>
          <p:cNvGrpSpPr/>
          <p:nvPr/>
        </p:nvGrpSpPr>
        <p:grpSpPr>
          <a:xfrm>
            <a:off x="8708162" y="4982203"/>
            <a:ext cx="1484173" cy="1484159"/>
            <a:chOff x="8708162" y="4982203"/>
            <a:chExt cx="1484173" cy="1484159"/>
          </a:xfrm>
          <a:solidFill>
            <a:srgbClr val="FFC000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8BA02D1-1496-43D3-8AEE-B0CDE11B6A31}"/>
                </a:ext>
              </a:extLst>
            </p:cNvPr>
            <p:cNvSpPr/>
            <p:nvPr/>
          </p:nvSpPr>
          <p:spPr>
            <a:xfrm flipH="1">
              <a:off x="8708162" y="4982203"/>
              <a:ext cx="1484173" cy="14841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sz="1000" dirty="0">
                <a:solidFill>
                  <a:schemeClr val="tx1"/>
                </a:solidFill>
                <a:latin typeface="Lato Light" panose="020F0502020204030203"/>
              </a:endParaRP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5978166C-8062-4BBC-91B0-CA5F26D826D3}"/>
                </a:ext>
              </a:extLst>
            </p:cNvPr>
            <p:cNvSpPr txBox="1">
              <a:spLocks/>
            </p:cNvSpPr>
            <p:nvPr/>
          </p:nvSpPr>
          <p:spPr>
            <a:xfrm>
              <a:off x="8833795" y="5597710"/>
              <a:ext cx="1232907" cy="253146"/>
            </a:xfrm>
            <a:prstGeom prst="rect">
              <a:avLst/>
            </a:prstGeom>
            <a:grpFill/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>
                <a:lnSpc>
                  <a:spcPts val="1750"/>
                </a:lnSpc>
              </a:pPr>
              <a:r>
                <a:rPr lang="en-US" sz="1000" dirty="0">
                  <a:solidFill>
                    <a:schemeClr val="tx1"/>
                  </a:solidFill>
                  <a:latin typeface="Lato Light" panose="020F0502020204030203"/>
                  <a:ea typeface="Lato Light" panose="020F0502020204030203" pitchFamily="34" charset="0"/>
                  <a:cs typeface="Mukta ExtraLight" panose="020B0000000000000000" pitchFamily="34" charset="77"/>
                </a:rPr>
                <a:t>Sales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8F7808-10B0-4F50-AF03-6C7B38381C12}"/>
              </a:ext>
            </a:extLst>
          </p:cNvPr>
          <p:cNvGrpSpPr/>
          <p:nvPr/>
        </p:nvGrpSpPr>
        <p:grpSpPr>
          <a:xfrm>
            <a:off x="9800141" y="1364517"/>
            <a:ext cx="1491937" cy="1491919"/>
            <a:chOff x="9800141" y="1364517"/>
            <a:chExt cx="1491937" cy="1491919"/>
          </a:xfrm>
          <a:solidFill>
            <a:srgbClr val="0091B5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550743-3D5B-4EC0-B2FA-B7B636D59A41}"/>
                </a:ext>
              </a:extLst>
            </p:cNvPr>
            <p:cNvSpPr/>
            <p:nvPr/>
          </p:nvSpPr>
          <p:spPr>
            <a:xfrm flipH="1">
              <a:off x="9800141" y="1364517"/>
              <a:ext cx="1491937" cy="14919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sz="1000" dirty="0">
                <a:solidFill>
                  <a:srgbClr val="FFFFFF"/>
                </a:solidFill>
                <a:latin typeface="Lato Light" panose="020F0502020204030203"/>
              </a:endParaRP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F5542C46-4B7E-4AA5-99C9-44768F1F574B}"/>
                </a:ext>
              </a:extLst>
            </p:cNvPr>
            <p:cNvSpPr txBox="1">
              <a:spLocks/>
            </p:cNvSpPr>
            <p:nvPr/>
          </p:nvSpPr>
          <p:spPr>
            <a:xfrm>
              <a:off x="9929656" y="1985624"/>
              <a:ext cx="1232907" cy="253146"/>
            </a:xfrm>
            <a:prstGeom prst="rect">
              <a:avLst/>
            </a:prstGeom>
            <a:grpFill/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>
                <a:lnSpc>
                  <a:spcPts val="175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Lato Light" panose="020F0502020204030203"/>
                  <a:ea typeface="Lato Light" panose="020F0502020204030203" pitchFamily="34" charset="0"/>
                  <a:cs typeface="Mukta ExtraLight" panose="020B0000000000000000" pitchFamily="34" charset="77"/>
                </a:rPr>
                <a:t>Distribution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62A3CA-EFE6-42FA-9823-DB36B3AA2050}"/>
              </a:ext>
            </a:extLst>
          </p:cNvPr>
          <p:cNvGrpSpPr/>
          <p:nvPr/>
        </p:nvGrpSpPr>
        <p:grpSpPr>
          <a:xfrm>
            <a:off x="8682500" y="3033942"/>
            <a:ext cx="1484175" cy="1484160"/>
            <a:chOff x="8917851" y="3129707"/>
            <a:chExt cx="1484175" cy="148416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70F2468-ABC6-4191-9DD9-67A636B64AA7}"/>
                </a:ext>
              </a:extLst>
            </p:cNvPr>
            <p:cNvSpPr/>
            <p:nvPr/>
          </p:nvSpPr>
          <p:spPr>
            <a:xfrm flipH="1">
              <a:off x="8917851" y="3129707"/>
              <a:ext cx="1484175" cy="1484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 sz="1000" dirty="0">
                <a:solidFill>
                  <a:schemeClr val="bg1"/>
                </a:solidFill>
                <a:latin typeface="Lato Light" panose="020F0502020204030203"/>
              </a:endParaRPr>
            </a:p>
          </p:txBody>
        </p:sp>
        <p:sp>
          <p:nvSpPr>
            <p:cNvPr id="35" name="Subtitle 2">
              <a:extLst>
                <a:ext uri="{FF2B5EF4-FFF2-40B4-BE49-F238E27FC236}">
                  <a16:creationId xmlns:a16="http://schemas.microsoft.com/office/drawing/2014/main" id="{0D74ADE2-E1EE-4D7B-A9F9-6C0DBFEBBB07}"/>
                </a:ext>
              </a:extLst>
            </p:cNvPr>
            <p:cNvSpPr txBox="1">
              <a:spLocks/>
            </p:cNvSpPr>
            <p:nvPr/>
          </p:nvSpPr>
          <p:spPr>
            <a:xfrm>
              <a:off x="9059328" y="3745214"/>
              <a:ext cx="1232907" cy="253146"/>
            </a:xfrm>
            <a:prstGeom prst="rect">
              <a:avLst/>
            </a:prstGeom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43818">
                <a:lnSpc>
                  <a:spcPts val="175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Lato Light" panose="020F0502020204030203"/>
                  <a:ea typeface="Lato Light" panose="020F0502020204030203" pitchFamily="34" charset="0"/>
                  <a:cs typeface="Mukta ExtraLight" panose="020B0000000000000000" pitchFamily="34" charset="77"/>
                </a:rPr>
                <a:t>Marketing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F672C282-9C46-44AE-B49D-C78189ACB1E5}"/>
              </a:ext>
            </a:extLst>
          </p:cNvPr>
          <p:cNvSpPr/>
          <p:nvPr/>
        </p:nvSpPr>
        <p:spPr>
          <a:xfrm flipH="1">
            <a:off x="10478281" y="3750745"/>
            <a:ext cx="1491937" cy="14919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00" dirty="0">
                <a:solidFill>
                  <a:srgbClr val="FFFFFF"/>
                </a:solidFill>
                <a:latin typeface="Lato Light" panose="020F0502020204030203"/>
              </a:rPr>
              <a:t>Target Market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43618E7-0631-4244-B623-B1BF68C5762E}"/>
              </a:ext>
            </a:extLst>
          </p:cNvPr>
          <p:cNvSpPr/>
          <p:nvPr/>
        </p:nvSpPr>
        <p:spPr>
          <a:xfrm flipH="1">
            <a:off x="1842690" y="1674658"/>
            <a:ext cx="1385237" cy="1385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000" dirty="0">
                <a:solidFill>
                  <a:schemeClr val="bg1"/>
                </a:solidFill>
                <a:latin typeface="Lato Light" panose="020F0502020204030203"/>
              </a:rPr>
              <a:t>R</a:t>
            </a:r>
            <a:r>
              <a:rPr lang="en-US" sz="1000">
                <a:solidFill>
                  <a:schemeClr val="bg1"/>
                </a:solidFill>
                <a:latin typeface="Lato Light" panose="020F0502020204030203"/>
              </a:rPr>
              <a:t>&amp;D</a:t>
            </a:r>
            <a:endParaRPr lang="en-US" sz="1000" dirty="0">
              <a:solidFill>
                <a:schemeClr val="bg1"/>
              </a:solidFill>
              <a:latin typeface="Lato Light" panose="020F0502020204030203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976B62-29C4-4B25-AF41-6A90D8417B07}"/>
              </a:ext>
            </a:extLst>
          </p:cNvPr>
          <p:cNvSpPr txBox="1"/>
          <p:nvPr/>
        </p:nvSpPr>
        <p:spPr>
          <a:xfrm>
            <a:off x="5686829" y="3155457"/>
            <a:ext cx="215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ato Light" panose="020F0502020204030203"/>
              </a:rPr>
              <a:t>Goals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11E000-0F6B-4B14-B1F5-906E87EDF42D}"/>
              </a:ext>
            </a:extLst>
          </p:cNvPr>
          <p:cNvSpPr txBox="1"/>
          <p:nvPr/>
        </p:nvSpPr>
        <p:spPr>
          <a:xfrm>
            <a:off x="5445781" y="3507028"/>
            <a:ext cx="274150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Lato Light" panose="020F0502020204030203"/>
              </a:rPr>
              <a:t>        How will the enterprise compete .</a:t>
            </a:r>
          </a:p>
          <a:p>
            <a:endParaRPr lang="en-GB" sz="1400" dirty="0">
              <a:solidFill>
                <a:schemeClr val="bg1"/>
              </a:solidFill>
              <a:latin typeface="Lato Light" panose="020F0502020204030203"/>
            </a:endParaRPr>
          </a:p>
          <a:p>
            <a:endParaRPr lang="en-GB" sz="1400" dirty="0">
              <a:solidFill>
                <a:schemeClr val="bg1"/>
              </a:solidFill>
              <a:latin typeface="Lato Light" panose="020F0502020204030203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Lato Light" panose="020F0502020204030203"/>
              </a:rPr>
              <a:t>Objectives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  <a:latin typeface="Lato Light" panose="020F0502020204030203"/>
              </a:rPr>
              <a:t>Profitability , Market Share , ROI, Shareholder value </a:t>
            </a:r>
          </a:p>
          <a:p>
            <a:endParaRPr lang="en-GB" sz="1400" dirty="0">
              <a:solidFill>
                <a:schemeClr val="bg1"/>
              </a:solidFill>
              <a:latin typeface="Lato Light" panose="020F0502020204030203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6C3A03-959C-4B54-BF49-514B45528387}"/>
              </a:ext>
            </a:extLst>
          </p:cNvPr>
          <p:cNvCxnSpPr>
            <a:cxnSpLocks/>
          </p:cNvCxnSpPr>
          <p:nvPr/>
        </p:nvCxnSpPr>
        <p:spPr>
          <a:xfrm>
            <a:off x="5271399" y="4005125"/>
            <a:ext cx="31003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ED49DAC-713C-451E-9A84-502D142E61DB}"/>
              </a:ext>
            </a:extLst>
          </p:cNvPr>
          <p:cNvSpPr txBox="1"/>
          <p:nvPr/>
        </p:nvSpPr>
        <p:spPr>
          <a:xfrm>
            <a:off x="116268" y="21384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 </a:t>
            </a:r>
          </a:p>
          <a:p>
            <a:pPr lvl="0" defTabSz="435356">
              <a:defRPr/>
            </a:pPr>
            <a:r>
              <a:rPr lang="en-US" sz="1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– 10 Competitive elements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310BA5-E4BA-4442-B568-744189DD0870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325545" y="3861572"/>
            <a:ext cx="1124703" cy="11206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357B605-3253-4BA4-8AA8-EB1348A9C34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9450248" y="4237720"/>
            <a:ext cx="1095862" cy="74448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7E4C853-77E9-42F8-AC1F-E9BD440C9B1B}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8794544" y="2074168"/>
            <a:ext cx="1392528" cy="71042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864C12C-96EB-4384-A508-F88B3ECB311C}"/>
              </a:ext>
            </a:extLst>
          </p:cNvPr>
          <p:cNvCxnSpPr>
            <a:cxnSpLocks/>
          </p:cNvCxnSpPr>
          <p:nvPr/>
        </p:nvCxnSpPr>
        <p:spPr>
          <a:xfrm>
            <a:off x="10185013" y="2797501"/>
            <a:ext cx="352275" cy="14514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767878D-AF51-4186-BE0A-1A60399F6E09}"/>
              </a:ext>
            </a:extLst>
          </p:cNvPr>
          <p:cNvCxnSpPr>
            <a:cxnSpLocks/>
            <a:stCxn id="21" idx="3"/>
            <a:endCxn id="37" idx="4"/>
          </p:cNvCxnSpPr>
          <p:nvPr/>
        </p:nvCxnSpPr>
        <p:spPr>
          <a:xfrm flipV="1">
            <a:off x="1575781" y="3059879"/>
            <a:ext cx="959527" cy="99004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EE59EBD-C60A-492A-9238-51CA92958ABF}"/>
              </a:ext>
            </a:extLst>
          </p:cNvPr>
          <p:cNvCxnSpPr>
            <a:cxnSpLocks/>
            <a:stCxn id="22" idx="2"/>
            <a:endCxn id="19" idx="4"/>
          </p:cNvCxnSpPr>
          <p:nvPr/>
        </p:nvCxnSpPr>
        <p:spPr>
          <a:xfrm flipV="1">
            <a:off x="2292237" y="3067901"/>
            <a:ext cx="2072997" cy="252304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B39785D-4A49-468E-A33E-6324E127BE38}"/>
              </a:ext>
            </a:extLst>
          </p:cNvPr>
          <p:cNvCxnSpPr>
            <a:cxnSpLocks/>
            <a:stCxn id="22" idx="0"/>
            <a:endCxn id="21" idx="3"/>
          </p:cNvCxnSpPr>
          <p:nvPr/>
        </p:nvCxnSpPr>
        <p:spPr>
          <a:xfrm flipH="1" flipV="1">
            <a:off x="1575781" y="4049924"/>
            <a:ext cx="32713" cy="85728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C2902E7-2903-45E6-8E77-269837D753F3}"/>
              </a:ext>
            </a:extLst>
          </p:cNvPr>
          <p:cNvCxnSpPr>
            <a:cxnSpLocks/>
            <a:stCxn id="13" idx="6"/>
          </p:cNvCxnSpPr>
          <p:nvPr/>
        </p:nvCxnSpPr>
        <p:spPr>
          <a:xfrm flipH="1" flipV="1">
            <a:off x="4368566" y="3062816"/>
            <a:ext cx="844472" cy="91351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BCE0269-9621-4AA4-871C-DE401E077D33}"/>
              </a:ext>
            </a:extLst>
          </p:cNvPr>
          <p:cNvCxnSpPr>
            <a:cxnSpLocks/>
            <a:stCxn id="37" idx="4"/>
            <a:endCxn id="19" idx="4"/>
          </p:cNvCxnSpPr>
          <p:nvPr/>
        </p:nvCxnSpPr>
        <p:spPr>
          <a:xfrm>
            <a:off x="2535308" y="3059879"/>
            <a:ext cx="1829926" cy="802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3CF092F2-5A92-4BF7-91F7-839E5261B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0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7C2A589-C523-4CCA-BBD0-D19EC1C585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94937" y="1910042"/>
            <a:ext cx="985863" cy="960183"/>
          </a:xfrm>
          <a:prstGeom prst="bentConnector3">
            <a:avLst>
              <a:gd name="adj1" fmla="val -63731"/>
            </a:avLst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6CD207C-EE7F-4DB0-9276-22E2CE3E9DDA}"/>
              </a:ext>
            </a:extLst>
          </p:cNvPr>
          <p:cNvSpPr/>
          <p:nvPr/>
        </p:nvSpPr>
        <p:spPr>
          <a:xfrm>
            <a:off x="1723970" y="1516550"/>
            <a:ext cx="2122272" cy="720000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Specific Intelligence needed </a:t>
            </a:r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0870B7-917F-463D-A73E-85DE03B100BD}"/>
              </a:ext>
            </a:extLst>
          </p:cNvPr>
          <p:cNvSpPr txBox="1"/>
          <p:nvPr/>
        </p:nvSpPr>
        <p:spPr>
          <a:xfrm>
            <a:off x="94018" y="61048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Intelligence Gathering Cycle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0D0705-8E3E-4ACA-BAAE-7C96383E8A03}"/>
              </a:ext>
            </a:extLst>
          </p:cNvPr>
          <p:cNvSpPr/>
          <p:nvPr/>
        </p:nvSpPr>
        <p:spPr>
          <a:xfrm>
            <a:off x="4005212" y="1516550"/>
            <a:ext cx="2122272" cy="720000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1D1B11"/>
              </a:buClr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white"/>
                </a:solidFill>
                <a:latin typeface="Lato Light" panose="020F0502020204030203"/>
                <a:cs typeface="Times New Roman" panose="02020603050405020304" pitchFamily="18" charset="0"/>
              </a:rPr>
              <a:t> Engages Intelligence Analyst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2202B3-E99F-4FA2-A1AF-E2076748D55F}"/>
              </a:ext>
            </a:extLst>
          </p:cNvPr>
          <p:cNvSpPr/>
          <p:nvPr/>
        </p:nvSpPr>
        <p:spPr>
          <a:xfrm>
            <a:off x="6264478" y="1507123"/>
            <a:ext cx="2122272" cy="720000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1D1B11"/>
              </a:buClr>
            </a:pPr>
            <a:r>
              <a:rPr lang="en-US" sz="1000" dirty="0">
                <a:solidFill>
                  <a:prstClr val="white"/>
                </a:solidFill>
                <a:latin typeface="Lato Light" panose="020F0502020204030203"/>
                <a:cs typeface="Times New Roman" panose="02020603050405020304" pitchFamily="18" charset="0"/>
              </a:rPr>
              <a:t>Both parties agree brief and deliverables </a:t>
            </a:r>
            <a:endParaRPr lang="en-GB" sz="1000" dirty="0">
              <a:solidFill>
                <a:prstClr val="white"/>
              </a:solidFill>
              <a:latin typeface="Lato Light" panose="020F0502020204030203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ED9CCC-F612-48D7-A111-0586721C2586}"/>
              </a:ext>
            </a:extLst>
          </p:cNvPr>
          <p:cNvSpPr/>
          <p:nvPr/>
        </p:nvSpPr>
        <p:spPr>
          <a:xfrm>
            <a:off x="5052710" y="2510225"/>
            <a:ext cx="2122272" cy="720000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1D1B11"/>
              </a:buClr>
            </a:pPr>
            <a:r>
              <a:rPr lang="en-US" sz="1000" dirty="0">
                <a:solidFill>
                  <a:prstClr val="white"/>
                </a:solidFill>
                <a:latin typeface="Lato Light" panose="020F0502020204030203"/>
                <a:cs typeface="Times New Roman" panose="02020603050405020304" pitchFamily="18" charset="0"/>
              </a:rPr>
              <a:t>Intelligence material is organized into usable buckets </a:t>
            </a:r>
            <a:endParaRPr lang="en-GB" sz="1000" dirty="0">
              <a:solidFill>
                <a:prstClr val="white"/>
              </a:solidFill>
              <a:latin typeface="Lato Light" panose="020F0502020204030203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563EDE-5518-4BEB-9D11-16A89F575AD8}"/>
              </a:ext>
            </a:extLst>
          </p:cNvPr>
          <p:cNvSpPr/>
          <p:nvPr/>
        </p:nvSpPr>
        <p:spPr>
          <a:xfrm>
            <a:off x="7353078" y="2510225"/>
            <a:ext cx="2122272" cy="720000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rgbClr val="1D1B11"/>
              </a:buClr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white"/>
                </a:solidFill>
                <a:latin typeface="Lato Light" panose="020F0502020204030203"/>
                <a:cs typeface="Times New Roman" panose="02020603050405020304" pitchFamily="18" charset="0"/>
              </a:rPr>
              <a:t> Available data requestioned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rgbClr val="1D1B11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</a:rPr>
              <a:t>Additional data acquisition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1EFB99-A659-4140-A33E-4B690B8F9F8C}"/>
              </a:ext>
            </a:extLst>
          </p:cNvPr>
          <p:cNvSpPr/>
          <p:nvPr/>
        </p:nvSpPr>
        <p:spPr>
          <a:xfrm>
            <a:off x="8537295" y="1507123"/>
            <a:ext cx="2122272" cy="720000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1D1B11"/>
              </a:buClr>
            </a:pPr>
            <a:r>
              <a:rPr lang="en-US" sz="1000" dirty="0">
                <a:solidFill>
                  <a:prstClr val="white"/>
                </a:solidFill>
                <a:latin typeface="Lato Light" panose="020F0502020204030203"/>
                <a:cs typeface="Times New Roman" panose="02020603050405020304" pitchFamily="18" charset="0"/>
              </a:rPr>
              <a:t>Methods, Techniques &amp; Process determined </a:t>
            </a:r>
            <a:endParaRPr lang="en-GB" sz="1000" dirty="0">
              <a:solidFill>
                <a:prstClr val="white"/>
              </a:solidFill>
              <a:latin typeface="Lato Light" panose="020F0502020204030203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585ABB7-8C37-4C4C-804E-E8E6C49C4F80}"/>
              </a:ext>
            </a:extLst>
          </p:cNvPr>
          <p:cNvSpPr/>
          <p:nvPr/>
        </p:nvSpPr>
        <p:spPr>
          <a:xfrm>
            <a:off x="2762238" y="2487502"/>
            <a:ext cx="2122272" cy="720000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1D1B11"/>
              </a:buClr>
            </a:pPr>
            <a:r>
              <a:rPr lang="en-US" sz="1000" dirty="0">
                <a:solidFill>
                  <a:prstClr val="white"/>
                </a:solidFill>
                <a:latin typeface="Lato Light" panose="020F0502020204030203"/>
                <a:cs typeface="Times New Roman" panose="02020603050405020304" pitchFamily="18" charset="0"/>
              </a:rPr>
              <a:t>Experience &amp; Analytical skills and techniques applied in extraction </a:t>
            </a:r>
            <a:endParaRPr lang="en-GB" sz="1000" dirty="0">
              <a:solidFill>
                <a:prstClr val="white"/>
              </a:solidFill>
              <a:latin typeface="Lato Light" panose="020F0502020204030203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A4B669-96BC-456E-B6F7-B2FF7EF3C4EA}"/>
              </a:ext>
            </a:extLst>
          </p:cNvPr>
          <p:cNvSpPr/>
          <p:nvPr/>
        </p:nvSpPr>
        <p:spPr>
          <a:xfrm>
            <a:off x="3823374" y="3416119"/>
            <a:ext cx="2122272" cy="720000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1D1B11"/>
              </a:buClr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white"/>
                </a:solidFill>
                <a:latin typeface="Lato Light" panose="020F0502020204030203"/>
                <a:cs typeface="Times New Roman" panose="02020603050405020304" pitchFamily="18" charset="0"/>
              </a:rPr>
              <a:t> Initial analysis sketch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6B51D7-AA3A-4176-95A5-B6D7DC5361EC}"/>
              </a:ext>
            </a:extLst>
          </p:cNvPr>
          <p:cNvSpPr/>
          <p:nvPr/>
        </p:nvSpPr>
        <p:spPr>
          <a:xfrm>
            <a:off x="6127484" y="3416119"/>
            <a:ext cx="2122272" cy="720000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1D1B11"/>
              </a:buClr>
            </a:pPr>
            <a:r>
              <a:rPr lang="en-US" sz="1000" dirty="0">
                <a:solidFill>
                  <a:prstClr val="white"/>
                </a:solidFill>
                <a:latin typeface="Lato Light" panose="020F0502020204030203"/>
                <a:cs typeface="Times New Roman" panose="02020603050405020304" pitchFamily="18" charset="0"/>
              </a:rPr>
              <a:t>Gaps identified </a:t>
            </a:r>
            <a:endParaRPr lang="en-GB" sz="1000" dirty="0">
              <a:solidFill>
                <a:prstClr val="white"/>
              </a:solidFill>
              <a:latin typeface="Lato Light" panose="020F0502020204030203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7BFD70-7342-405B-9DF4-BEE0C06DF34F}"/>
              </a:ext>
            </a:extLst>
          </p:cNvPr>
          <p:cNvSpPr/>
          <p:nvPr/>
        </p:nvSpPr>
        <p:spPr>
          <a:xfrm>
            <a:off x="8605792" y="4460087"/>
            <a:ext cx="2122272" cy="720000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1D1B11"/>
              </a:buClr>
            </a:pPr>
            <a:r>
              <a:rPr lang="en-US" sz="1000" dirty="0">
                <a:solidFill>
                  <a:prstClr val="white"/>
                </a:solidFill>
                <a:latin typeface="Lato Light" panose="020F0502020204030203"/>
                <a:cs typeface="Times New Roman" panose="02020603050405020304" pitchFamily="18" charset="0"/>
              </a:rPr>
              <a:t>Outcome and Process reviewed </a:t>
            </a:r>
            <a:endParaRPr lang="en-GB" sz="1000" dirty="0">
              <a:solidFill>
                <a:prstClr val="white"/>
              </a:solidFill>
              <a:latin typeface="Lato Light" panose="020F0502020204030203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84B31B-464D-44ED-A3F9-607BF5859BBB}"/>
              </a:ext>
            </a:extLst>
          </p:cNvPr>
          <p:cNvSpPr/>
          <p:nvPr/>
        </p:nvSpPr>
        <p:spPr>
          <a:xfrm>
            <a:off x="6284325" y="4476445"/>
            <a:ext cx="2122272" cy="720000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>
                <a:srgbClr val="1D1B11"/>
              </a:buClr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white"/>
                </a:solidFill>
                <a:latin typeface="Lato Light" panose="020F0502020204030203"/>
                <a:cs typeface="Times New Roman" panose="02020603050405020304" pitchFamily="18" charset="0"/>
              </a:rPr>
              <a:t> Data dissemination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3FE209-73CE-435E-A77A-E70279C4AF01}"/>
              </a:ext>
            </a:extLst>
          </p:cNvPr>
          <p:cNvSpPr/>
          <p:nvPr/>
        </p:nvSpPr>
        <p:spPr>
          <a:xfrm>
            <a:off x="3971452" y="4467072"/>
            <a:ext cx="2122272" cy="720000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1D1B11"/>
              </a:buClr>
            </a:pPr>
            <a:r>
              <a:rPr lang="en-US" sz="1000" dirty="0">
                <a:solidFill>
                  <a:prstClr val="white"/>
                </a:solidFill>
                <a:latin typeface="Lato Light" panose="020F0502020204030203"/>
                <a:cs typeface="Times New Roman" panose="02020603050405020304" pitchFamily="18" charset="0"/>
              </a:rPr>
              <a:t>Conclusions &amp; Recommendations </a:t>
            </a:r>
            <a:endParaRPr lang="en-GB" sz="1000" dirty="0">
              <a:solidFill>
                <a:prstClr val="white"/>
              </a:solidFill>
              <a:latin typeface="Lato Light" panose="020F0502020204030203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A7980D-571A-4FFB-88BA-47EDD575E3AB}"/>
              </a:ext>
            </a:extLst>
          </p:cNvPr>
          <p:cNvSpPr/>
          <p:nvPr/>
        </p:nvSpPr>
        <p:spPr>
          <a:xfrm>
            <a:off x="1718482" y="4460087"/>
            <a:ext cx="2122272" cy="720000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1000" b="1" kern="0" dirty="0">
                <a:solidFill>
                  <a:srgbClr val="FFFFFF"/>
                </a:solidFill>
                <a:latin typeface="Lato Light" panose="020F0502020204030203"/>
              </a:rPr>
              <a:t>Improvements &amp; Implementation </a:t>
            </a:r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0F6C7016-3976-45FC-87A2-02CE24E3520E}"/>
              </a:ext>
            </a:extLst>
          </p:cNvPr>
          <p:cNvCxnSpPr>
            <a:cxnSpLocks/>
          </p:cNvCxnSpPr>
          <p:nvPr/>
        </p:nvCxnSpPr>
        <p:spPr>
          <a:xfrm>
            <a:off x="2635261" y="2911053"/>
            <a:ext cx="953056" cy="865066"/>
          </a:xfrm>
          <a:prstGeom prst="bentConnector3">
            <a:avLst>
              <a:gd name="adj1" fmla="val -85921"/>
            </a:avLst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23278729-A4ED-4367-A0A2-A19B9A9FF111}"/>
              </a:ext>
            </a:extLst>
          </p:cNvPr>
          <p:cNvCxnSpPr>
            <a:cxnSpLocks/>
          </p:cNvCxnSpPr>
          <p:nvPr/>
        </p:nvCxnSpPr>
        <p:spPr>
          <a:xfrm>
            <a:off x="8649243" y="3818454"/>
            <a:ext cx="2430727" cy="932973"/>
          </a:xfrm>
          <a:prstGeom prst="bentConnector3">
            <a:avLst>
              <a:gd name="adj1" fmla="val 121206"/>
            </a:avLst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EA14F93-34B6-4CD3-A380-B633AEAE248C}"/>
              </a:ext>
            </a:extLst>
          </p:cNvPr>
          <p:cNvSpPr txBox="1"/>
          <p:nvPr/>
        </p:nvSpPr>
        <p:spPr>
          <a:xfrm>
            <a:off x="808896" y="5450432"/>
            <a:ext cx="10911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Plato"/>
              </a:rPr>
              <a:t>Comment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Plato"/>
              </a:rPr>
              <a:t>Intelligence gathering is ultimately the domain of the individual or the group who identify what specific information they are in need of .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Plato"/>
              </a:rPr>
              <a:t>There are various ways to gather intelligence , broadly it can fall into A) Primary data B ) Secondary data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Plato"/>
              </a:rPr>
              <a:t>There's intelligence , There is Data , and there is Analysis , all three come together to form actionable intelligence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Plato"/>
              </a:rPr>
              <a:t>Business analysts perform a crucial role , it is the business which must empower the analyst in the specific area they need intelligence on with a full awareness of the larger picture or background </a:t>
            </a:r>
          </a:p>
          <a:p>
            <a:pPr marL="285750" indent="-285750">
              <a:buFont typeface="+mj-lt"/>
              <a:buAutoNum type="romanUcPeriod"/>
            </a:pPr>
            <a:endParaRPr lang="en-GB" sz="1000" dirty="0">
              <a:solidFill>
                <a:schemeClr val="bg1">
                  <a:lumMod val="50000"/>
                </a:schemeClr>
              </a:solidFill>
              <a:latin typeface="Plato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79506BDE-8BCE-488C-AFA4-EF39B5969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FB72B15-A571-4361-8A96-3D460F2F54CD}"/>
              </a:ext>
            </a:extLst>
          </p:cNvPr>
          <p:cNvCxnSpPr>
            <a:cxnSpLocks/>
          </p:cNvCxnSpPr>
          <p:nvPr/>
        </p:nvCxnSpPr>
        <p:spPr>
          <a:xfrm flipH="1">
            <a:off x="9851706" y="3513447"/>
            <a:ext cx="778518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884BAA-8C94-4CEC-9357-299E319A1284}"/>
              </a:ext>
            </a:extLst>
          </p:cNvPr>
          <p:cNvSpPr/>
          <p:nvPr/>
        </p:nvSpPr>
        <p:spPr>
          <a:xfrm>
            <a:off x="2385368" y="1344428"/>
            <a:ext cx="3600000" cy="15087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lvl="1" indent="-400050">
              <a:buFont typeface="+mj-lt"/>
              <a:buAutoNum type="romanUcPeriod"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Press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Competitors facilities 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Media releases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PR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Online 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Chambers of commerce</a:t>
            </a:r>
          </a:p>
          <a:p>
            <a:pPr marL="857250" lvl="1" indent="-400050">
              <a:buFont typeface="+mj-lt"/>
              <a:buAutoNum type="romanUcPeriod"/>
              <a:defRPr/>
            </a:pP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C3E5B0-3D88-4C66-A274-2E873DCE40DA}"/>
              </a:ext>
            </a:extLst>
          </p:cNvPr>
          <p:cNvSpPr/>
          <p:nvPr/>
        </p:nvSpPr>
        <p:spPr>
          <a:xfrm>
            <a:off x="6389542" y="1322020"/>
            <a:ext cx="3600000" cy="1531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lvl="1" indent="-400050">
              <a:buFont typeface="+mj-lt"/>
              <a:buAutoNum type="romanUcPeriod"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International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al organisations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Consumer groups 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Financial Community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Agencies in regulation 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Agencies in marketing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BF1190-0ACB-4032-A3EB-7FC300F984B7}"/>
              </a:ext>
            </a:extLst>
          </p:cNvPr>
          <p:cNvSpPr/>
          <p:nvPr/>
        </p:nvSpPr>
        <p:spPr>
          <a:xfrm>
            <a:off x="4882937" y="3222171"/>
            <a:ext cx="2242457" cy="560780"/>
          </a:xfrm>
          <a:prstGeom prst="round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GB" sz="1400" kern="0" dirty="0">
                <a:solidFill>
                  <a:srgbClr val="FFFFFF"/>
                </a:solidFill>
                <a:latin typeface="Lato Light" panose="020F0502020204030203" pitchFamily="34" charset="0"/>
              </a:rPr>
              <a:t>Industry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31E78-97FE-48A9-8AF8-D5CC66717540}"/>
              </a:ext>
            </a:extLst>
          </p:cNvPr>
          <p:cNvSpPr/>
          <p:nvPr/>
        </p:nvSpPr>
        <p:spPr>
          <a:xfrm>
            <a:off x="2460866" y="3243944"/>
            <a:ext cx="1440000" cy="486080"/>
          </a:xfrm>
          <a:prstGeom prst="round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GB" sz="1400" kern="0" dirty="0">
                <a:solidFill>
                  <a:srgbClr val="FFFFFF"/>
                </a:solidFill>
                <a:latin typeface="Lato Light" panose="020F0502020204030203" pitchFamily="34" charset="0"/>
              </a:rPr>
              <a:t>Suppliers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B03FD6-DEB3-4C84-9771-35D2E8E581F7}"/>
              </a:ext>
            </a:extLst>
          </p:cNvPr>
          <p:cNvSpPr/>
          <p:nvPr/>
        </p:nvSpPr>
        <p:spPr>
          <a:xfrm>
            <a:off x="8319490" y="3222171"/>
            <a:ext cx="1440000" cy="560780"/>
          </a:xfrm>
          <a:prstGeom prst="round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GB" sz="1400" kern="0" dirty="0">
                <a:solidFill>
                  <a:srgbClr val="FFFFFF"/>
                </a:solidFill>
                <a:latin typeface="Lato Light" panose="020F0502020204030203" pitchFamily="34" charset="0"/>
              </a:rPr>
              <a:t>Distributors </a:t>
            </a:r>
          </a:p>
        </p:txBody>
      </p:sp>
      <p:sp useBgFill="1"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A7C6CE-DAF7-4244-A863-55EB6E6AA763}"/>
              </a:ext>
            </a:extLst>
          </p:cNvPr>
          <p:cNvSpPr/>
          <p:nvPr/>
        </p:nvSpPr>
        <p:spPr>
          <a:xfrm>
            <a:off x="10617778" y="1920629"/>
            <a:ext cx="829478" cy="3016742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Plato"/>
              </a:rPr>
              <a:t>Customers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EB670C-4C2D-49D6-81D4-5B9AC93B0D14}"/>
              </a:ext>
            </a:extLst>
          </p:cNvPr>
          <p:cNvCxnSpPr/>
          <p:nvPr/>
        </p:nvCxnSpPr>
        <p:spPr>
          <a:xfrm>
            <a:off x="6193971" y="1208314"/>
            <a:ext cx="0" cy="1817915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99BB2A-A7B2-43EE-A394-43E0EE5A3DF0}"/>
              </a:ext>
            </a:extLst>
          </p:cNvPr>
          <p:cNvCxnSpPr>
            <a:cxnSpLocks/>
          </p:cNvCxnSpPr>
          <p:nvPr/>
        </p:nvCxnSpPr>
        <p:spPr>
          <a:xfrm>
            <a:off x="4185368" y="3513447"/>
            <a:ext cx="60960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BCB140-0675-409C-BD86-16217D2A0A1F}"/>
              </a:ext>
            </a:extLst>
          </p:cNvPr>
          <p:cNvCxnSpPr>
            <a:cxnSpLocks/>
          </p:cNvCxnSpPr>
          <p:nvPr/>
        </p:nvCxnSpPr>
        <p:spPr>
          <a:xfrm flipH="1">
            <a:off x="7309568" y="3513447"/>
            <a:ext cx="778518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26DA3B-0059-4129-BDDC-FEE978E16A49}"/>
              </a:ext>
            </a:extLst>
          </p:cNvPr>
          <p:cNvCxnSpPr>
            <a:cxnSpLocks/>
          </p:cNvCxnSpPr>
          <p:nvPr/>
        </p:nvCxnSpPr>
        <p:spPr>
          <a:xfrm flipV="1">
            <a:off x="4278086" y="3818475"/>
            <a:ext cx="516882" cy="37275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CFB13B7-2B56-459D-90C8-63CF0EC60CBD}"/>
              </a:ext>
            </a:extLst>
          </p:cNvPr>
          <p:cNvSpPr/>
          <p:nvPr/>
        </p:nvSpPr>
        <p:spPr>
          <a:xfrm>
            <a:off x="2385368" y="4173745"/>
            <a:ext cx="3600000" cy="1508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lvl="1" indent="-400050">
              <a:buFont typeface="+mj-lt"/>
              <a:buAutoNum type="romanUcPeriod"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Market research 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Sales Organisations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Former employees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Engineering 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Purchasing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R&amp;D Departments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BAE071-52FA-4FDB-B333-FC299C7489E9}"/>
              </a:ext>
            </a:extLst>
          </p:cNvPr>
          <p:cNvCxnSpPr>
            <a:cxnSpLocks/>
          </p:cNvCxnSpPr>
          <p:nvPr/>
        </p:nvCxnSpPr>
        <p:spPr>
          <a:xfrm flipH="1" flipV="1">
            <a:off x="7223934" y="3826950"/>
            <a:ext cx="686605" cy="346795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7D53062-0503-4C3A-9730-2EBCD70E4EF3}"/>
              </a:ext>
            </a:extLst>
          </p:cNvPr>
          <p:cNvSpPr/>
          <p:nvPr/>
        </p:nvSpPr>
        <p:spPr>
          <a:xfrm>
            <a:off x="6543241" y="4151972"/>
            <a:ext cx="3600000" cy="15531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lvl="1" indent="-400050">
              <a:buFont typeface="+mj-lt"/>
              <a:buAutoNum type="romanUcPeriod"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Trade Associations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Banks / Investment banks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Auditors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</a:rPr>
              <a:t>Advertising agencies</a:t>
            </a:r>
          </a:p>
          <a:p>
            <a:pPr marL="857250" lvl="1" indent="-400050">
              <a:buFont typeface="+mj-lt"/>
              <a:buAutoNum type="romanUcPeriod"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Marketing agencies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386742-FB86-4173-8D55-37F8162F8C75}"/>
              </a:ext>
            </a:extLst>
          </p:cNvPr>
          <p:cNvSpPr txBox="1"/>
          <p:nvPr/>
        </p:nvSpPr>
        <p:spPr>
          <a:xfrm>
            <a:off x="94018" y="61048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Avenues and Sources of Data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202D3B5-7690-4BC0-AB11-F0C5395BDF6F}"/>
              </a:ext>
            </a:extLst>
          </p:cNvPr>
          <p:cNvSpPr/>
          <p:nvPr/>
        </p:nvSpPr>
        <p:spPr>
          <a:xfrm>
            <a:off x="5473971" y="663269"/>
            <a:ext cx="1440000" cy="560780"/>
          </a:xfrm>
          <a:prstGeom prst="round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GB" sz="1400" kern="0" dirty="0">
                <a:solidFill>
                  <a:srgbClr val="FFFFFF"/>
                </a:solidFill>
                <a:latin typeface="Lato Light" panose="020F0502020204030203" pitchFamily="34" charset="0"/>
              </a:rPr>
              <a:t>Industry </a:t>
            </a:r>
          </a:p>
          <a:p>
            <a:pPr algn="ctr" defTabSz="914217"/>
            <a:r>
              <a:rPr lang="en-GB" sz="1400" kern="0" dirty="0">
                <a:solidFill>
                  <a:srgbClr val="FFFFFF"/>
                </a:solidFill>
                <a:latin typeface="Lato Light" panose="020F0502020204030203" pitchFamily="34" charset="0"/>
              </a:rPr>
              <a:t>Observers 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477F6F49-8040-41D8-A7D3-9E4F9FF5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4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D05D095-8D25-4CC0-8FF2-926117E10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99060"/>
              </p:ext>
            </p:extLst>
          </p:nvPr>
        </p:nvGraphicFramePr>
        <p:xfrm>
          <a:off x="1186774" y="1456508"/>
          <a:ext cx="10204317" cy="443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439">
                  <a:extLst>
                    <a:ext uri="{9D8B030D-6E8A-4147-A177-3AD203B41FA5}">
                      <a16:colId xmlns:a16="http://schemas.microsoft.com/office/drawing/2014/main" val="1904227939"/>
                    </a:ext>
                  </a:extLst>
                </a:gridCol>
                <a:gridCol w="3401439">
                  <a:extLst>
                    <a:ext uri="{9D8B030D-6E8A-4147-A177-3AD203B41FA5}">
                      <a16:colId xmlns:a16="http://schemas.microsoft.com/office/drawing/2014/main" val="562643256"/>
                    </a:ext>
                  </a:extLst>
                </a:gridCol>
                <a:gridCol w="3401439">
                  <a:extLst>
                    <a:ext uri="{9D8B030D-6E8A-4147-A177-3AD203B41FA5}">
                      <a16:colId xmlns:a16="http://schemas.microsoft.com/office/drawing/2014/main" val="1020482881"/>
                    </a:ext>
                  </a:extLst>
                </a:gridCol>
              </a:tblGrid>
              <a:tr h="552913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MARKETING COMPETITIVE ANALYSIS 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26931"/>
                  </a:ext>
                </a:extLst>
              </a:tr>
              <a:tr h="55291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VALUE PROPOSITION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BRAND COMMUNICATION 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CONTENT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673983"/>
                  </a:ext>
                </a:extLst>
              </a:tr>
              <a:tr h="818009">
                <a:tc>
                  <a:txBody>
                    <a:bodyPr/>
                    <a:lstStyle/>
                    <a:p>
                      <a:r>
                        <a:rPr lang="en-GB" sz="1000" dirty="0"/>
                        <a:t>Solving a problem , how does the value proposition solve a customers problem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 the vital areas , such as tag lines , core messaging , imagery and reference points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 content and communication drivers , such as white papers , webinars , TVC , case studies articles of interest etc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94763"/>
                  </a:ext>
                </a:extLst>
              </a:tr>
              <a:tr h="55291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ADVERTISING SPEND 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SOCIAL MEDIA 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PR&amp;COMMUNICATIONS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2098"/>
                  </a:ext>
                </a:extLst>
              </a:tr>
              <a:tr h="5907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Advertising expenditure on any type of media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 channels used to target consumers , could be linked in , twitter , Instagram etc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PR a part of the marketing mix deployed, if so what are the key elements being communicated and what publications are being used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226317"/>
                  </a:ext>
                </a:extLst>
              </a:tr>
              <a:tr h="55291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INFLUENCERS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CHANNEL ENGAGEMENT 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CAMPAIGNS 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255154"/>
                  </a:ext>
                </a:extLst>
              </a:tr>
              <a:tr h="8180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 influencers , do they represent only 1 brand in the category or do they represent multiple brands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driver channels both in traditional and digital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is the nature of campaigns run , is it more brand , promotionally driven etc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054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DDBDE4-E5F9-4CEF-898D-A9A12E347906}"/>
              </a:ext>
            </a:extLst>
          </p:cNvPr>
          <p:cNvSpPr txBox="1"/>
          <p:nvPr/>
        </p:nvSpPr>
        <p:spPr>
          <a:xfrm>
            <a:off x="94017" y="23340"/>
            <a:ext cx="577888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Competitive evaluation framework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5AEAAE-4BB3-47CE-B2F0-0019B1F52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53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F8651-BD7F-45CA-8187-ADDF762C8312}"/>
              </a:ext>
            </a:extLst>
          </p:cNvPr>
          <p:cNvSpPr txBox="1"/>
          <p:nvPr/>
        </p:nvSpPr>
        <p:spPr>
          <a:xfrm>
            <a:off x="116268" y="21384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 </a:t>
            </a:r>
          </a:p>
          <a:p>
            <a:pPr defTabSz="435356">
              <a:defRPr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Competition at Industry level 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CB803E-F28E-400B-A551-781E00A79728}"/>
              </a:ext>
            </a:extLst>
          </p:cNvPr>
          <p:cNvSpPr/>
          <p:nvPr/>
        </p:nvSpPr>
        <p:spPr>
          <a:xfrm>
            <a:off x="5953483" y="2796523"/>
            <a:ext cx="1413204" cy="1710383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Competitors 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5EFFC7-EC3B-4BEC-9C68-C00744861505}"/>
              </a:ext>
            </a:extLst>
          </p:cNvPr>
          <p:cNvSpPr/>
          <p:nvPr/>
        </p:nvSpPr>
        <p:spPr>
          <a:xfrm>
            <a:off x="5990149" y="5410125"/>
            <a:ext cx="1413204" cy="4353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Substitutes </a:t>
            </a:r>
            <a:endParaRPr kumimoji="0" lang="id-ID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07254E-89CF-43E3-9217-905C44A0323F}"/>
              </a:ext>
            </a:extLst>
          </p:cNvPr>
          <p:cNvSpPr/>
          <p:nvPr/>
        </p:nvSpPr>
        <p:spPr>
          <a:xfrm>
            <a:off x="5935368" y="1544816"/>
            <a:ext cx="1413204" cy="435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Possible New entrants </a:t>
            </a:r>
            <a:endParaRPr kumimoji="0" lang="id-ID" sz="1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2CEC04A-01C4-42DD-A39A-C11B64691C91}"/>
              </a:ext>
            </a:extLst>
          </p:cNvPr>
          <p:cNvCxnSpPr>
            <a:cxnSpLocks/>
          </p:cNvCxnSpPr>
          <p:nvPr/>
        </p:nvCxnSpPr>
        <p:spPr>
          <a:xfrm flipH="1">
            <a:off x="7349365" y="3682895"/>
            <a:ext cx="113315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6DE78F-827B-4703-AFD3-E42DB2DE863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913053" y="3651714"/>
            <a:ext cx="1040430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CE9736-B5F5-4834-BE55-0F1A67A4B52A}"/>
              </a:ext>
            </a:extLst>
          </p:cNvPr>
          <p:cNvCxnSpPr>
            <a:cxnSpLocks/>
          </p:cNvCxnSpPr>
          <p:nvPr/>
        </p:nvCxnSpPr>
        <p:spPr>
          <a:xfrm>
            <a:off x="6642763" y="1984080"/>
            <a:ext cx="0" cy="81244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59ABE4-9F24-4339-A571-57A475783AB6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6674167" y="4513461"/>
            <a:ext cx="22584" cy="89666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8DBB642-6BB2-4E1F-9B46-24E3359D63B9}"/>
              </a:ext>
            </a:extLst>
          </p:cNvPr>
          <p:cNvSpPr/>
          <p:nvPr/>
        </p:nvSpPr>
        <p:spPr>
          <a:xfrm>
            <a:off x="8465197" y="3485599"/>
            <a:ext cx="1413204" cy="4353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>
                <a:solidFill>
                  <a:prstClr val="white"/>
                </a:solidFill>
                <a:latin typeface="Lato Light"/>
              </a:rPr>
              <a:t>Buyers </a:t>
            </a:r>
            <a:endParaRPr lang="id-ID" sz="100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8146FB-AC9E-49AD-BAC8-657AB4960FED}"/>
              </a:ext>
            </a:extLst>
          </p:cNvPr>
          <p:cNvSpPr/>
          <p:nvPr/>
        </p:nvSpPr>
        <p:spPr>
          <a:xfrm>
            <a:off x="3504864" y="3466896"/>
            <a:ext cx="1413204" cy="4353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000" dirty="0">
                <a:solidFill>
                  <a:prstClr val="white"/>
                </a:solidFill>
                <a:latin typeface="Lato Light"/>
              </a:rPr>
              <a:t>Suppliers </a:t>
            </a:r>
            <a:endParaRPr lang="id-ID" sz="100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39" name="Rounded Rectangular Callout 19">
            <a:extLst>
              <a:ext uri="{FF2B5EF4-FFF2-40B4-BE49-F238E27FC236}">
                <a16:creationId xmlns:a16="http://schemas.microsoft.com/office/drawing/2014/main" id="{7D32109C-275C-4AAD-BEE4-1B4DFE4C85A5}"/>
              </a:ext>
            </a:extLst>
          </p:cNvPr>
          <p:cNvSpPr/>
          <p:nvPr/>
        </p:nvSpPr>
        <p:spPr bwMode="auto">
          <a:xfrm>
            <a:off x="1911102" y="4615366"/>
            <a:ext cx="2608191" cy="1301479"/>
          </a:xfrm>
          <a:prstGeom prst="wedgeRoundRectCallout">
            <a:avLst>
              <a:gd name="adj1" fmla="val 90582"/>
              <a:gd name="adj2" fmla="val 20662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prstClr val="black"/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Substitute's products are always a threat , the more the choices and features available the greater the portfolio of substitute solutions .</a:t>
            </a:r>
          </a:p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View them not only on a same platform basis but alternate platforms basis also .</a:t>
            </a:r>
          </a:p>
        </p:txBody>
      </p:sp>
      <p:sp>
        <p:nvSpPr>
          <p:cNvPr id="40" name="Rounded Rectangular Callout 19">
            <a:extLst>
              <a:ext uri="{FF2B5EF4-FFF2-40B4-BE49-F238E27FC236}">
                <a16:creationId xmlns:a16="http://schemas.microsoft.com/office/drawing/2014/main" id="{EB5CBF68-1954-44B7-A01C-7060E0366D69}"/>
              </a:ext>
            </a:extLst>
          </p:cNvPr>
          <p:cNvSpPr/>
          <p:nvPr/>
        </p:nvSpPr>
        <p:spPr bwMode="auto">
          <a:xfrm>
            <a:off x="8812080" y="1424080"/>
            <a:ext cx="2608191" cy="1301479"/>
          </a:xfrm>
          <a:prstGeom prst="wedgeRoundRectCallout">
            <a:avLst>
              <a:gd name="adj1" fmla="val -98139"/>
              <a:gd name="adj2" fmla="val -18952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prstClr val="black"/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As markets and technologies and consumer’s mature, new entrants come in to take advantage of a new interest , wave or profit possibilities</a:t>
            </a:r>
            <a:r>
              <a:rPr kumimoji="0" lang="en-US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prstClr val="black"/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Technology platforms are a clear indication of the new entrant wave </a:t>
            </a:r>
            <a:endParaRPr kumimoji="0" lang="en-US" sz="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Rounded Rectangular Callout 19">
            <a:extLst>
              <a:ext uri="{FF2B5EF4-FFF2-40B4-BE49-F238E27FC236}">
                <a16:creationId xmlns:a16="http://schemas.microsoft.com/office/drawing/2014/main" id="{83E18EDD-9FAD-496D-B626-494937EC1442}"/>
              </a:ext>
            </a:extLst>
          </p:cNvPr>
          <p:cNvSpPr/>
          <p:nvPr/>
        </p:nvSpPr>
        <p:spPr bwMode="auto">
          <a:xfrm>
            <a:off x="1505459" y="1236012"/>
            <a:ext cx="2608191" cy="1301479"/>
          </a:xfrm>
          <a:prstGeom prst="wedgeRoundRectCallout">
            <a:avLst>
              <a:gd name="adj1" fmla="val 29042"/>
              <a:gd name="adj2" fmla="val 109606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prstClr val="black"/>
                </a:solidFill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Suppliers remain one of the levers , in creating scarcity , controlling pipelines , and in turn are at risk from Labour , raw materials and inflation .</a:t>
            </a:r>
            <a:endParaRPr kumimoji="0" lang="en-US" sz="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Rounded Rectangular Callout 19">
            <a:extLst>
              <a:ext uri="{FF2B5EF4-FFF2-40B4-BE49-F238E27FC236}">
                <a16:creationId xmlns:a16="http://schemas.microsoft.com/office/drawing/2014/main" id="{518182D2-BA0C-40E5-A492-988CB409B9F8}"/>
              </a:ext>
            </a:extLst>
          </p:cNvPr>
          <p:cNvSpPr/>
          <p:nvPr/>
        </p:nvSpPr>
        <p:spPr bwMode="auto">
          <a:xfrm>
            <a:off x="8270536" y="4807333"/>
            <a:ext cx="2608191" cy="1301479"/>
          </a:xfrm>
          <a:prstGeom prst="wedgeRoundRectCallout">
            <a:avLst>
              <a:gd name="adj1" fmla="val -18324"/>
              <a:gd name="adj2" fmla="val -98927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Open Sans Light" panose="020B0306030504020204" pitchFamily="34" charset="0"/>
                <a:cs typeface="Open Sans Light" panose="020B0306030504020204" pitchFamily="34" charset="0"/>
              </a:rPr>
              <a:t>Buyers exert downward pressure in many ways , from controlling costs , managing multi suppliers , exerting features , aligning competing categories , and constantly extracting higher margins with lower cost economics.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DE8315B-7665-4934-B5BB-69CD93BB2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34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4FCD10-F49B-49CF-94FB-9D2B18AAA8DB}"/>
              </a:ext>
            </a:extLst>
          </p:cNvPr>
          <p:cNvCxnSpPr>
            <a:cxnSpLocks/>
          </p:cNvCxnSpPr>
          <p:nvPr/>
        </p:nvCxnSpPr>
        <p:spPr>
          <a:xfrm>
            <a:off x="6096000" y="1357461"/>
            <a:ext cx="69130" cy="46191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DFAA02-AC7A-48D6-BC3F-58C82E9139C4}"/>
              </a:ext>
            </a:extLst>
          </p:cNvPr>
          <p:cNvSpPr txBox="1"/>
          <p:nvPr/>
        </p:nvSpPr>
        <p:spPr>
          <a:xfrm>
            <a:off x="5242874" y="1079373"/>
            <a:ext cx="1687398" cy="307777"/>
          </a:xfrm>
          <a:prstGeom prst="rect">
            <a:avLst/>
          </a:prstGeom>
          <a:solidFill>
            <a:srgbClr val="0091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High Quality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1FF665-197B-446C-B327-443E5709E7F7}"/>
              </a:ext>
            </a:extLst>
          </p:cNvPr>
          <p:cNvSpPr txBox="1"/>
          <p:nvPr/>
        </p:nvSpPr>
        <p:spPr>
          <a:xfrm>
            <a:off x="5286866" y="5962455"/>
            <a:ext cx="1687398" cy="307777"/>
          </a:xfrm>
          <a:prstGeom prst="rect">
            <a:avLst/>
          </a:prstGeom>
          <a:solidFill>
            <a:srgbClr val="0091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Low Quality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21A68B-C5C5-44C9-B949-931C47C28CCA}"/>
              </a:ext>
            </a:extLst>
          </p:cNvPr>
          <p:cNvGrpSpPr/>
          <p:nvPr/>
        </p:nvGrpSpPr>
        <p:grpSpPr>
          <a:xfrm>
            <a:off x="1923231" y="2823329"/>
            <a:ext cx="8304061" cy="1722748"/>
            <a:chOff x="2215463" y="2823329"/>
            <a:chExt cx="8304061" cy="17227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1873630-21CC-4C93-8FE3-3343254AE37E}"/>
                </a:ext>
              </a:extLst>
            </p:cNvPr>
            <p:cNvCxnSpPr>
              <a:cxnSpLocks/>
            </p:cNvCxnSpPr>
            <p:nvPr/>
          </p:nvCxnSpPr>
          <p:spPr>
            <a:xfrm>
              <a:off x="2526383" y="3702378"/>
              <a:ext cx="767341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695D28-842B-4C57-8ACE-43D13E89C27A}"/>
                </a:ext>
              </a:extLst>
            </p:cNvPr>
            <p:cNvSpPr txBox="1"/>
            <p:nvPr/>
          </p:nvSpPr>
          <p:spPr>
            <a:xfrm rot="16200000">
              <a:off x="1525653" y="3548489"/>
              <a:ext cx="1687398" cy="307777"/>
            </a:xfrm>
            <a:prstGeom prst="rect">
              <a:avLst/>
            </a:prstGeom>
            <a:solidFill>
              <a:srgbClr val="0091B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Low Price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3BB195-9D9D-4626-B35C-5249C2B04510}"/>
                </a:ext>
              </a:extLst>
            </p:cNvPr>
            <p:cNvSpPr txBox="1"/>
            <p:nvPr/>
          </p:nvSpPr>
          <p:spPr>
            <a:xfrm rot="5400000">
              <a:off x="9521937" y="3513139"/>
              <a:ext cx="1687398" cy="307777"/>
            </a:xfrm>
            <a:prstGeom prst="rect">
              <a:avLst/>
            </a:prstGeom>
            <a:solidFill>
              <a:srgbClr val="0091B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High Price 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7A076ECF-E1D0-4339-A274-EDB5D067D9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55518" y="4658886"/>
            <a:ext cx="274320" cy="274320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9EC0F7-9A3E-40C1-B743-1AAF4BCF2E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33069" y="2209800"/>
            <a:ext cx="274320" cy="27432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1B97780-46BC-486F-B823-6BAFA76F47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42878" y="4043472"/>
            <a:ext cx="274320" cy="274320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B1F5076-1572-4800-9D08-26A5B0971F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9794" y="2858678"/>
            <a:ext cx="274320" cy="27432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A3FCA74-5F15-4F6A-A76F-0DCED696A3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62030" y="4658886"/>
            <a:ext cx="274320" cy="274320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3F76F0-E376-46C5-8E9C-ADB1396C34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63353" y="2708635"/>
            <a:ext cx="274320" cy="27432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ECE50A-FAAE-442F-B9EF-3AEB568A4F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60617" y="2608711"/>
            <a:ext cx="274320" cy="274320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5EA4C93-93B5-441F-A77F-41B2E64100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90901" y="4041901"/>
            <a:ext cx="274320" cy="274320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11F5869-36C2-4A3E-BBFD-A077F27A9A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647310" y="1677029"/>
            <a:ext cx="274320" cy="274320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3DE4DF-5A96-41F7-BFB6-86D60BF16CD0}"/>
              </a:ext>
            </a:extLst>
          </p:cNvPr>
          <p:cNvSpPr txBox="1"/>
          <p:nvPr/>
        </p:nvSpPr>
        <p:spPr>
          <a:xfrm>
            <a:off x="94017" y="23340"/>
            <a:ext cx="577888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Competitive evaluation framework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Perception Map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31CAEF-435F-4EE3-8160-BC1724F93BBC}"/>
              </a:ext>
            </a:extLst>
          </p:cNvPr>
          <p:cNvSpPr/>
          <p:nvPr/>
        </p:nvSpPr>
        <p:spPr>
          <a:xfrm>
            <a:off x="6234261" y="1508123"/>
            <a:ext cx="3535050" cy="20429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ular Callout 19">
            <a:extLst>
              <a:ext uri="{FF2B5EF4-FFF2-40B4-BE49-F238E27FC236}">
                <a16:creationId xmlns:a16="http://schemas.microsoft.com/office/drawing/2014/main" id="{C4AFDB5C-58EA-49BB-A530-00E768294566}"/>
              </a:ext>
            </a:extLst>
          </p:cNvPr>
          <p:cNvSpPr/>
          <p:nvPr/>
        </p:nvSpPr>
        <p:spPr bwMode="auto">
          <a:xfrm>
            <a:off x="9489792" y="915892"/>
            <a:ext cx="2608191" cy="1301479"/>
          </a:xfrm>
          <a:prstGeom prst="wedgeRoundRectCallout">
            <a:avLst>
              <a:gd name="adj1" fmla="val -56393"/>
              <a:gd name="adj2" fmla="val 76864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High Price and High-Quality Box represents the optimum positioning , which reflects a well thought out strategy and reflects profitability , unique positioning , and excellent product benefits 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516131D7-9A35-4F88-8FA7-1DB090E84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79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925293A7-44AC-424A-990C-0F6165ED7A86}"/>
              </a:ext>
            </a:extLst>
          </p:cNvPr>
          <p:cNvSpPr/>
          <p:nvPr/>
        </p:nvSpPr>
        <p:spPr>
          <a:xfrm>
            <a:off x="2925577" y="830773"/>
            <a:ext cx="2307066" cy="5406742"/>
          </a:xfrm>
          <a:prstGeom prst="roundRect">
            <a:avLst>
              <a:gd name="adj" fmla="val 50000"/>
            </a:avLst>
          </a:prstGeom>
          <a:solidFill>
            <a:srgbClr val="3DBE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246E7E2-57C3-41E8-B193-C4E3F7477997}"/>
              </a:ext>
            </a:extLst>
          </p:cNvPr>
          <p:cNvSpPr/>
          <p:nvPr/>
        </p:nvSpPr>
        <p:spPr>
          <a:xfrm>
            <a:off x="3235058" y="1144997"/>
            <a:ext cx="1688105" cy="1688105"/>
          </a:xfrm>
          <a:prstGeom prst="ellipse">
            <a:avLst/>
          </a:prstGeom>
          <a:solidFill>
            <a:srgbClr val="FEFF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t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8F12D9-E593-4C9A-9510-6BF26084901E}"/>
              </a:ext>
            </a:extLst>
          </p:cNvPr>
          <p:cNvGrpSpPr/>
          <p:nvPr/>
        </p:nvGrpSpPr>
        <p:grpSpPr>
          <a:xfrm>
            <a:off x="8498768" y="830773"/>
            <a:ext cx="2307066" cy="5406742"/>
            <a:chOff x="7693225" y="1037601"/>
            <a:chExt cx="2307066" cy="5406742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6F8FC5C0-002F-4514-98A7-206F82032D7A}"/>
                </a:ext>
              </a:extLst>
            </p:cNvPr>
            <p:cNvSpPr/>
            <p:nvPr/>
          </p:nvSpPr>
          <p:spPr>
            <a:xfrm>
              <a:off x="7693225" y="1037601"/>
              <a:ext cx="2307066" cy="5406742"/>
            </a:xfrm>
            <a:prstGeom prst="roundRect">
              <a:avLst>
                <a:gd name="adj" fmla="val 50000"/>
              </a:avLst>
            </a:prstGeom>
            <a:solidFill>
              <a:srgbClr val="198A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525914E-00F5-4CC9-B76B-20AF7E596CD2}"/>
                </a:ext>
              </a:extLst>
            </p:cNvPr>
            <p:cNvSpPr/>
            <p:nvPr/>
          </p:nvSpPr>
          <p:spPr>
            <a:xfrm>
              <a:off x="8002706" y="1351825"/>
              <a:ext cx="1688105" cy="1688105"/>
            </a:xfrm>
            <a:prstGeom prst="ellipse">
              <a:avLst/>
            </a:prstGeom>
            <a:solidFill>
              <a:srgbClr val="FEFF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to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EFB9FEF-DC81-4E2D-B2CF-0D8075544B03}"/>
              </a:ext>
            </a:extLst>
          </p:cNvPr>
          <p:cNvSpPr txBox="1"/>
          <p:nvPr/>
        </p:nvSpPr>
        <p:spPr>
          <a:xfrm>
            <a:off x="3300418" y="1615187"/>
            <a:ext cx="1521890" cy="70788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lato"/>
                <a:ea typeface="League Spartan" charset="0"/>
                <a:cs typeface="Poppins" pitchFamily="2" charset="77"/>
              </a:rPr>
              <a:t>Overall Cost </a:t>
            </a:r>
          </a:p>
          <a:p>
            <a:pPr algn="ctr" defTabSz="914217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lato"/>
                <a:ea typeface="League Spartan" charset="0"/>
                <a:cs typeface="Poppins" pitchFamily="2" charset="77"/>
              </a:rPr>
              <a:t>leadership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293B0F-8EBB-47A4-9077-0145BD510CFA}"/>
              </a:ext>
            </a:extLst>
          </p:cNvPr>
          <p:cNvSpPr txBox="1"/>
          <p:nvPr/>
        </p:nvSpPr>
        <p:spPr>
          <a:xfrm>
            <a:off x="9260174" y="1722908"/>
            <a:ext cx="78425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algn="ctr" defTabSz="914217">
              <a:defRPr sz="20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lato"/>
              </a:rPr>
              <a:t>Focus</a:t>
            </a:r>
          </a:p>
        </p:txBody>
      </p:sp>
      <p:sp>
        <p:nvSpPr>
          <p:cNvPr id="41" name="Freeform 939">
            <a:extLst>
              <a:ext uri="{FF2B5EF4-FFF2-40B4-BE49-F238E27FC236}">
                <a16:creationId xmlns:a16="http://schemas.microsoft.com/office/drawing/2014/main" id="{6DECFFD8-3775-48FD-999C-0FD0E90DBB49}"/>
              </a:ext>
            </a:extLst>
          </p:cNvPr>
          <p:cNvSpPr>
            <a:spLocks noChangeAspect="1"/>
          </p:cNvSpPr>
          <p:nvPr/>
        </p:nvSpPr>
        <p:spPr bwMode="auto">
          <a:xfrm>
            <a:off x="6512513" y="1635857"/>
            <a:ext cx="706385" cy="706385"/>
          </a:xfrm>
          <a:custGeom>
            <a:avLst/>
            <a:gdLst>
              <a:gd name="T0" fmla="*/ 3011771 w 293098"/>
              <a:gd name="T1" fmla="*/ 7671040 h 293328"/>
              <a:gd name="T2" fmla="*/ 2676123 w 293098"/>
              <a:gd name="T3" fmla="*/ 7671040 h 293328"/>
              <a:gd name="T4" fmla="*/ 2309547 w 293098"/>
              <a:gd name="T5" fmla="*/ 5317185 h 293328"/>
              <a:gd name="T6" fmla="*/ 3363275 w 293098"/>
              <a:gd name="T7" fmla="*/ 8138882 h 293328"/>
              <a:gd name="T8" fmla="*/ 2309547 w 293098"/>
              <a:gd name="T9" fmla="*/ 5317185 h 293328"/>
              <a:gd name="T10" fmla="*/ 5022963 w 293098"/>
              <a:gd name="T11" fmla="*/ 2025314 h 293328"/>
              <a:gd name="T12" fmla="*/ 4179952 w 293098"/>
              <a:gd name="T13" fmla="*/ 4481167 h 293328"/>
              <a:gd name="T14" fmla="*/ 3692527 w 293098"/>
              <a:gd name="T15" fmla="*/ 8138882 h 293328"/>
              <a:gd name="T16" fmla="*/ 7538815 w 293098"/>
              <a:gd name="T17" fmla="*/ 8138882 h 293328"/>
              <a:gd name="T18" fmla="*/ 7920842 w 293098"/>
              <a:gd name="T19" fmla="*/ 7446510 h 293328"/>
              <a:gd name="T20" fmla="*/ 8026205 w 293098"/>
              <a:gd name="T21" fmla="*/ 7211383 h 293328"/>
              <a:gd name="T22" fmla="*/ 8276464 w 293098"/>
              <a:gd name="T23" fmla="*/ 6453713 h 293328"/>
              <a:gd name="T24" fmla="*/ 8302807 w 293098"/>
              <a:gd name="T25" fmla="*/ 6205512 h 293328"/>
              <a:gd name="T26" fmla="*/ 8250135 w 293098"/>
              <a:gd name="T27" fmla="*/ 5500129 h 293328"/>
              <a:gd name="T28" fmla="*/ 8250135 w 293098"/>
              <a:gd name="T29" fmla="*/ 5173504 h 293328"/>
              <a:gd name="T30" fmla="*/ 8092095 w 293098"/>
              <a:gd name="T31" fmla="*/ 4376701 h 293328"/>
              <a:gd name="T32" fmla="*/ 5971389 w 293098"/>
              <a:gd name="T33" fmla="*/ 4311343 h 293328"/>
              <a:gd name="T34" fmla="*/ 6050359 w 293098"/>
              <a:gd name="T35" fmla="*/ 3057301 h 293328"/>
              <a:gd name="T36" fmla="*/ 5391801 w 293098"/>
              <a:gd name="T37" fmla="*/ 1685660 h 293328"/>
              <a:gd name="T38" fmla="*/ 6300653 w 293098"/>
              <a:gd name="T39" fmla="*/ 4050098 h 293328"/>
              <a:gd name="T40" fmla="*/ 8776992 w 293098"/>
              <a:gd name="T41" fmla="*/ 4768612 h 293328"/>
              <a:gd name="T42" fmla="*/ 8829705 w 293098"/>
              <a:gd name="T43" fmla="*/ 5839741 h 293328"/>
              <a:gd name="T44" fmla="*/ 8737523 w 293098"/>
              <a:gd name="T45" fmla="*/ 6767227 h 293328"/>
              <a:gd name="T46" fmla="*/ 8302807 w 293098"/>
              <a:gd name="T47" fmla="*/ 7681658 h 293328"/>
              <a:gd name="T48" fmla="*/ 7512500 w 293098"/>
              <a:gd name="T49" fmla="*/ 8465448 h 293328"/>
              <a:gd name="T50" fmla="*/ 1545513 w 293098"/>
              <a:gd name="T51" fmla="*/ 8308702 h 293328"/>
              <a:gd name="T52" fmla="*/ 1980236 w 293098"/>
              <a:gd name="T53" fmla="*/ 8138882 h 293328"/>
              <a:gd name="T54" fmla="*/ 636641 w 293098"/>
              <a:gd name="T55" fmla="*/ 5317185 h 293328"/>
              <a:gd name="T56" fmla="*/ 636641 w 293098"/>
              <a:gd name="T57" fmla="*/ 5003760 h 293328"/>
              <a:gd name="T58" fmla="*/ 3942868 w 293098"/>
              <a:gd name="T59" fmla="*/ 4272152 h 293328"/>
              <a:gd name="T60" fmla="*/ 4667318 w 293098"/>
              <a:gd name="T61" fmla="*/ 1946951 h 293328"/>
              <a:gd name="T62" fmla="*/ 5391801 w 293098"/>
              <a:gd name="T63" fmla="*/ 1685660 h 293328"/>
              <a:gd name="T64" fmla="*/ 328914 w 293098"/>
              <a:gd name="T65" fmla="*/ 5328636 h 293328"/>
              <a:gd name="T66" fmla="*/ 7960206 w 293098"/>
              <a:gd name="T67" fmla="*/ 9638465 h 293328"/>
              <a:gd name="T68" fmla="*/ 10341641 w 293098"/>
              <a:gd name="T69" fmla="*/ 10265362 h 293328"/>
              <a:gd name="T70" fmla="*/ 9696987 w 293098"/>
              <a:gd name="T71" fmla="*/ 7901406 h 293328"/>
              <a:gd name="T72" fmla="*/ 5368217 w 293098"/>
              <a:gd name="T73" fmla="*/ 326516 h 293328"/>
              <a:gd name="T74" fmla="*/ 10736365 w 293098"/>
              <a:gd name="T75" fmla="*/ 5328636 h 293328"/>
              <a:gd name="T76" fmla="*/ 10736365 w 293098"/>
              <a:gd name="T77" fmla="*/ 10448194 h 293328"/>
              <a:gd name="T78" fmla="*/ 10578499 w 293098"/>
              <a:gd name="T79" fmla="*/ 10657173 h 293328"/>
              <a:gd name="T80" fmla="*/ 8078583 w 293098"/>
              <a:gd name="T81" fmla="*/ 9938848 h 293328"/>
              <a:gd name="T82" fmla="*/ 0 w 293098"/>
              <a:gd name="T83" fmla="*/ 5328636 h 29332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3098" h="293328">
                <a:moveTo>
                  <a:pt x="77421" y="206375"/>
                </a:moveTo>
                <a:cubicBezTo>
                  <a:pt x="79986" y="206375"/>
                  <a:pt x="82184" y="208573"/>
                  <a:pt x="82184" y="211138"/>
                </a:cubicBezTo>
                <a:cubicBezTo>
                  <a:pt x="82184" y="213702"/>
                  <a:pt x="79986" y="215534"/>
                  <a:pt x="77421" y="215534"/>
                </a:cubicBezTo>
                <a:cubicBezTo>
                  <a:pt x="74857" y="215534"/>
                  <a:pt x="73025" y="213702"/>
                  <a:pt x="73025" y="211138"/>
                </a:cubicBezTo>
                <a:cubicBezTo>
                  <a:pt x="73025" y="208573"/>
                  <a:pt x="74857" y="206375"/>
                  <a:pt x="77421" y="206375"/>
                </a:cubicBezTo>
                <a:close/>
                <a:moveTo>
                  <a:pt x="63021" y="146351"/>
                </a:moveTo>
                <a:lnTo>
                  <a:pt x="63021" y="224014"/>
                </a:lnTo>
                <a:lnTo>
                  <a:pt x="91776" y="224014"/>
                </a:lnTo>
                <a:lnTo>
                  <a:pt x="91776" y="146351"/>
                </a:lnTo>
                <a:lnTo>
                  <a:pt x="63021" y="146351"/>
                </a:lnTo>
                <a:close/>
                <a:moveTo>
                  <a:pt x="146769" y="55026"/>
                </a:moveTo>
                <a:cubicBezTo>
                  <a:pt x="142096" y="55026"/>
                  <a:pt x="138861" y="55385"/>
                  <a:pt x="137064" y="55745"/>
                </a:cubicBezTo>
                <a:cubicBezTo>
                  <a:pt x="138502" y="63655"/>
                  <a:pt x="141018" y="80554"/>
                  <a:pt x="138502" y="88464"/>
                </a:cubicBezTo>
                <a:cubicBezTo>
                  <a:pt x="133829" y="102127"/>
                  <a:pt x="123046" y="113992"/>
                  <a:pt x="114061" y="123340"/>
                </a:cubicBezTo>
                <a:cubicBezTo>
                  <a:pt x="107591" y="130531"/>
                  <a:pt x="100761" y="137722"/>
                  <a:pt x="100761" y="142037"/>
                </a:cubicBezTo>
                <a:lnTo>
                  <a:pt x="100761" y="224014"/>
                </a:lnTo>
                <a:lnTo>
                  <a:pt x="204997" y="224014"/>
                </a:lnTo>
                <a:cubicBezTo>
                  <a:pt x="205357" y="224014"/>
                  <a:pt x="205357" y="224014"/>
                  <a:pt x="205716" y="224014"/>
                </a:cubicBezTo>
                <a:cubicBezTo>
                  <a:pt x="212545" y="223295"/>
                  <a:pt x="217577" y="217901"/>
                  <a:pt x="217577" y="211430"/>
                </a:cubicBezTo>
                <a:cubicBezTo>
                  <a:pt x="217577" y="209272"/>
                  <a:pt x="217218" y="207115"/>
                  <a:pt x="216140" y="204958"/>
                </a:cubicBezTo>
                <a:cubicBezTo>
                  <a:pt x="215421" y="203879"/>
                  <a:pt x="215421" y="202441"/>
                  <a:pt x="216140" y="201003"/>
                </a:cubicBezTo>
                <a:cubicBezTo>
                  <a:pt x="216499" y="199924"/>
                  <a:pt x="217577" y="198845"/>
                  <a:pt x="219015" y="198486"/>
                </a:cubicBezTo>
                <a:cubicBezTo>
                  <a:pt x="225126" y="197407"/>
                  <a:pt x="229439" y="192014"/>
                  <a:pt x="229439" y="186261"/>
                </a:cubicBezTo>
                <a:cubicBezTo>
                  <a:pt x="229439" y="183025"/>
                  <a:pt x="228361" y="179789"/>
                  <a:pt x="225844" y="177632"/>
                </a:cubicBezTo>
                <a:cubicBezTo>
                  <a:pt x="225126" y="176553"/>
                  <a:pt x="224766" y="175475"/>
                  <a:pt x="224766" y="174036"/>
                </a:cubicBezTo>
                <a:cubicBezTo>
                  <a:pt x="224766" y="172598"/>
                  <a:pt x="225485" y="171520"/>
                  <a:pt x="226563" y="170800"/>
                </a:cubicBezTo>
                <a:cubicBezTo>
                  <a:pt x="229798" y="168284"/>
                  <a:pt x="231955" y="164688"/>
                  <a:pt x="231955" y="160733"/>
                </a:cubicBezTo>
                <a:cubicBezTo>
                  <a:pt x="231955" y="154261"/>
                  <a:pt x="228001" y="151385"/>
                  <a:pt x="225126" y="151385"/>
                </a:cubicBezTo>
                <a:cubicBezTo>
                  <a:pt x="222610" y="151385"/>
                  <a:pt x="220812" y="149227"/>
                  <a:pt x="220812" y="146711"/>
                </a:cubicBezTo>
                <a:cubicBezTo>
                  <a:pt x="220812" y="144194"/>
                  <a:pt x="222610" y="142396"/>
                  <a:pt x="225126" y="142396"/>
                </a:cubicBezTo>
                <a:cubicBezTo>
                  <a:pt x="225844" y="142037"/>
                  <a:pt x="230517" y="139520"/>
                  <a:pt x="230517" y="131250"/>
                </a:cubicBezTo>
                <a:cubicBezTo>
                  <a:pt x="230517" y="125138"/>
                  <a:pt x="225485" y="120464"/>
                  <a:pt x="220812" y="120464"/>
                </a:cubicBezTo>
                <a:lnTo>
                  <a:pt x="166538" y="120464"/>
                </a:lnTo>
                <a:cubicBezTo>
                  <a:pt x="165100" y="120464"/>
                  <a:pt x="163662" y="119744"/>
                  <a:pt x="162944" y="118666"/>
                </a:cubicBezTo>
                <a:cubicBezTo>
                  <a:pt x="161865" y="117587"/>
                  <a:pt x="161865" y="116149"/>
                  <a:pt x="162225" y="114711"/>
                </a:cubicBezTo>
                <a:cubicBezTo>
                  <a:pt x="163303" y="110037"/>
                  <a:pt x="166538" y="98172"/>
                  <a:pt x="165100" y="84149"/>
                </a:cubicBezTo>
                <a:cubicBezTo>
                  <a:pt x="163303" y="67610"/>
                  <a:pt x="155755" y="55385"/>
                  <a:pt x="146769" y="55026"/>
                </a:cubicBezTo>
                <a:close/>
                <a:moveTo>
                  <a:pt x="147128" y="46396"/>
                </a:moveTo>
                <a:cubicBezTo>
                  <a:pt x="161146" y="46756"/>
                  <a:pt x="171929" y="61857"/>
                  <a:pt x="173727" y="83430"/>
                </a:cubicBezTo>
                <a:cubicBezTo>
                  <a:pt x="174805" y="94576"/>
                  <a:pt x="173727" y="105003"/>
                  <a:pt x="171929" y="111475"/>
                </a:cubicBezTo>
                <a:lnTo>
                  <a:pt x="220812" y="111475"/>
                </a:lnTo>
                <a:cubicBezTo>
                  <a:pt x="230877" y="111475"/>
                  <a:pt x="239503" y="120823"/>
                  <a:pt x="239503" y="131250"/>
                </a:cubicBezTo>
                <a:cubicBezTo>
                  <a:pt x="239503" y="137722"/>
                  <a:pt x="237346" y="142756"/>
                  <a:pt x="234471" y="146351"/>
                </a:cubicBezTo>
                <a:cubicBezTo>
                  <a:pt x="238065" y="149227"/>
                  <a:pt x="240941" y="154261"/>
                  <a:pt x="240941" y="160733"/>
                </a:cubicBezTo>
                <a:cubicBezTo>
                  <a:pt x="240941" y="165767"/>
                  <a:pt x="238784" y="170800"/>
                  <a:pt x="235190" y="175115"/>
                </a:cubicBezTo>
                <a:cubicBezTo>
                  <a:pt x="237346" y="178351"/>
                  <a:pt x="238425" y="181946"/>
                  <a:pt x="238425" y="186261"/>
                </a:cubicBezTo>
                <a:cubicBezTo>
                  <a:pt x="238425" y="194531"/>
                  <a:pt x="233393" y="202081"/>
                  <a:pt x="225844" y="205677"/>
                </a:cubicBezTo>
                <a:cubicBezTo>
                  <a:pt x="226204" y="207475"/>
                  <a:pt x="226563" y="209272"/>
                  <a:pt x="226563" y="211430"/>
                </a:cubicBezTo>
                <a:cubicBezTo>
                  <a:pt x="226563" y="222576"/>
                  <a:pt x="218296" y="231564"/>
                  <a:pt x="206435" y="232643"/>
                </a:cubicBezTo>
                <a:cubicBezTo>
                  <a:pt x="206435" y="232643"/>
                  <a:pt x="205716" y="233003"/>
                  <a:pt x="204997" y="233003"/>
                </a:cubicBezTo>
                <a:lnTo>
                  <a:pt x="46846" y="233003"/>
                </a:lnTo>
                <a:cubicBezTo>
                  <a:pt x="44330" y="233003"/>
                  <a:pt x="42173" y="230845"/>
                  <a:pt x="42173" y="228688"/>
                </a:cubicBezTo>
                <a:cubicBezTo>
                  <a:pt x="42173" y="226171"/>
                  <a:pt x="44330" y="224014"/>
                  <a:pt x="46846" y="224014"/>
                </a:cubicBezTo>
                <a:lnTo>
                  <a:pt x="54035" y="224014"/>
                </a:lnTo>
                <a:lnTo>
                  <a:pt x="54035" y="146351"/>
                </a:lnTo>
                <a:lnTo>
                  <a:pt x="17373" y="146351"/>
                </a:lnTo>
                <a:cubicBezTo>
                  <a:pt x="14497" y="146351"/>
                  <a:pt x="12700" y="144553"/>
                  <a:pt x="12700" y="142037"/>
                </a:cubicBezTo>
                <a:cubicBezTo>
                  <a:pt x="12700" y="139520"/>
                  <a:pt x="14497" y="137722"/>
                  <a:pt x="17373" y="137722"/>
                </a:cubicBezTo>
                <a:lnTo>
                  <a:pt x="92854" y="137722"/>
                </a:lnTo>
                <a:cubicBezTo>
                  <a:pt x="94651" y="131250"/>
                  <a:pt x="100761" y="125138"/>
                  <a:pt x="107591" y="117587"/>
                </a:cubicBezTo>
                <a:cubicBezTo>
                  <a:pt x="116217" y="108239"/>
                  <a:pt x="125922" y="97452"/>
                  <a:pt x="129876" y="85587"/>
                </a:cubicBezTo>
                <a:cubicBezTo>
                  <a:pt x="131673" y="80194"/>
                  <a:pt x="129157" y="62936"/>
                  <a:pt x="127360" y="53587"/>
                </a:cubicBezTo>
                <a:cubicBezTo>
                  <a:pt x="127000" y="51790"/>
                  <a:pt x="127719" y="49992"/>
                  <a:pt x="129516" y="48913"/>
                </a:cubicBezTo>
                <a:cubicBezTo>
                  <a:pt x="130235" y="48554"/>
                  <a:pt x="135267" y="46037"/>
                  <a:pt x="147128" y="46396"/>
                </a:cubicBezTo>
                <a:close/>
                <a:moveTo>
                  <a:pt x="146485" y="8987"/>
                </a:moveTo>
                <a:cubicBezTo>
                  <a:pt x="70729" y="8987"/>
                  <a:pt x="8976" y="70816"/>
                  <a:pt x="8976" y="146664"/>
                </a:cubicBezTo>
                <a:cubicBezTo>
                  <a:pt x="8976" y="222871"/>
                  <a:pt x="70729" y="284341"/>
                  <a:pt x="146485" y="284341"/>
                </a:cubicBezTo>
                <a:cubicBezTo>
                  <a:pt x="171617" y="284341"/>
                  <a:pt x="196031" y="277870"/>
                  <a:pt x="217214" y="265289"/>
                </a:cubicBezTo>
                <a:cubicBezTo>
                  <a:pt x="218291" y="264570"/>
                  <a:pt x="219727" y="264211"/>
                  <a:pt x="220804" y="264570"/>
                </a:cubicBezTo>
                <a:lnTo>
                  <a:pt x="282198" y="282544"/>
                </a:lnTo>
                <a:lnTo>
                  <a:pt x="264247" y="221074"/>
                </a:lnTo>
                <a:cubicBezTo>
                  <a:pt x="263888" y="219996"/>
                  <a:pt x="264247" y="218558"/>
                  <a:pt x="264606" y="217479"/>
                </a:cubicBezTo>
                <a:cubicBezTo>
                  <a:pt x="277531" y="196271"/>
                  <a:pt x="283993" y="171827"/>
                  <a:pt x="283993" y="146664"/>
                </a:cubicBezTo>
                <a:cubicBezTo>
                  <a:pt x="283993" y="70816"/>
                  <a:pt x="222599" y="8987"/>
                  <a:pt x="146485" y="8987"/>
                </a:cubicBezTo>
                <a:close/>
                <a:moveTo>
                  <a:pt x="146485" y="0"/>
                </a:moveTo>
                <a:cubicBezTo>
                  <a:pt x="227266" y="0"/>
                  <a:pt x="292969" y="66142"/>
                  <a:pt x="292969" y="146664"/>
                </a:cubicBezTo>
                <a:cubicBezTo>
                  <a:pt x="292969" y="172546"/>
                  <a:pt x="286147" y="198068"/>
                  <a:pt x="273222" y="220355"/>
                </a:cubicBezTo>
                <a:lnTo>
                  <a:pt x="292969" y="287576"/>
                </a:lnTo>
                <a:cubicBezTo>
                  <a:pt x="293328" y="289373"/>
                  <a:pt x="292969" y="291171"/>
                  <a:pt x="291533" y="292249"/>
                </a:cubicBezTo>
                <a:cubicBezTo>
                  <a:pt x="290815" y="292968"/>
                  <a:pt x="289738" y="293328"/>
                  <a:pt x="288661" y="293328"/>
                </a:cubicBezTo>
                <a:cubicBezTo>
                  <a:pt x="287943" y="293328"/>
                  <a:pt x="287584" y="293328"/>
                  <a:pt x="287225" y="293328"/>
                </a:cubicBezTo>
                <a:lnTo>
                  <a:pt x="220445" y="273557"/>
                </a:lnTo>
                <a:cubicBezTo>
                  <a:pt x="197826" y="286498"/>
                  <a:pt x="172694" y="293328"/>
                  <a:pt x="146485" y="293328"/>
                </a:cubicBezTo>
                <a:cubicBezTo>
                  <a:pt x="66061" y="293328"/>
                  <a:pt x="0" y="227545"/>
                  <a:pt x="0" y="146664"/>
                </a:cubicBezTo>
                <a:cubicBezTo>
                  <a:pt x="0" y="66142"/>
                  <a:pt x="66061" y="0"/>
                  <a:pt x="146485" y="0"/>
                </a:cubicBezTo>
                <a:close/>
              </a:path>
            </a:pathLst>
          </a:custGeom>
          <a:solidFill>
            <a:srgbClr val="3EBAEC"/>
          </a:solidFill>
          <a:ln>
            <a:noFill/>
          </a:ln>
        </p:spPr>
        <p:txBody>
          <a:bodyPr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BEA2"/>
              </a:solidFill>
              <a:effectLst/>
              <a:uLnTx/>
              <a:uFillTx/>
              <a:latin typeface="Plat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64E88C-C26A-4221-974D-B024E0828EC5}"/>
              </a:ext>
            </a:extLst>
          </p:cNvPr>
          <p:cNvGrpSpPr/>
          <p:nvPr/>
        </p:nvGrpSpPr>
        <p:grpSpPr>
          <a:xfrm>
            <a:off x="5658208" y="763561"/>
            <a:ext cx="2307066" cy="5473954"/>
            <a:chOff x="4852665" y="970389"/>
            <a:chExt cx="2307066" cy="5406742"/>
          </a:xfrm>
        </p:grpSpPr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50ADB050-547E-444F-B43C-2421195F1748}"/>
                </a:ext>
              </a:extLst>
            </p:cNvPr>
            <p:cNvSpPr/>
            <p:nvPr/>
          </p:nvSpPr>
          <p:spPr>
            <a:xfrm>
              <a:off x="4852665" y="970389"/>
              <a:ext cx="2307066" cy="5406742"/>
            </a:xfrm>
            <a:prstGeom prst="roundRect">
              <a:avLst>
                <a:gd name="adj" fmla="val 50000"/>
              </a:avLst>
            </a:prstGeom>
            <a:solidFill>
              <a:srgbClr val="3EBA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DDDDFF6-4D48-4D49-84C8-6EBD9A8F7CBE}"/>
                </a:ext>
              </a:extLst>
            </p:cNvPr>
            <p:cNvSpPr/>
            <p:nvPr/>
          </p:nvSpPr>
          <p:spPr>
            <a:xfrm>
              <a:off x="5175383" y="1379866"/>
              <a:ext cx="1688105" cy="1688105"/>
            </a:xfrm>
            <a:prstGeom prst="ellipse">
              <a:avLst/>
            </a:prstGeom>
            <a:solidFill>
              <a:srgbClr val="FEFF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BB7A905-5803-4A68-A578-E7A24B8F3669}"/>
              </a:ext>
            </a:extLst>
          </p:cNvPr>
          <p:cNvSpPr txBox="1"/>
          <p:nvPr/>
        </p:nvSpPr>
        <p:spPr>
          <a:xfrm>
            <a:off x="94017" y="23340"/>
            <a:ext cx="570269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Advantage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r>
              <a:rPr lang="en-US" sz="105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 Differentiated leadership strategies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176624-9B3A-4DE8-B3C0-C36858DED59E}"/>
              </a:ext>
            </a:extLst>
          </p:cNvPr>
          <p:cNvSpPr txBox="1"/>
          <p:nvPr/>
        </p:nvSpPr>
        <p:spPr>
          <a:xfrm>
            <a:off x="3337163" y="2919240"/>
            <a:ext cx="2307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Efficient facilities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Cost management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Overhead control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Cost minimization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Leadership control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Capital investment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Supervision skills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Low cost distribution system 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>
              <a:solidFill>
                <a:schemeClr val="bg1"/>
              </a:solidFill>
              <a:latin typeface="Plato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448652-EDC9-4243-8095-44D7E79654E3}"/>
              </a:ext>
            </a:extLst>
          </p:cNvPr>
          <p:cNvSpPr txBox="1"/>
          <p:nvPr/>
        </p:nvSpPr>
        <p:spPr>
          <a:xfrm>
            <a:off x="6086543" y="3017688"/>
            <a:ext cx="1688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Brand positioning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Design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Marketing capability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Engineering productivity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Channel management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Corporate reputation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Brand reputation 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>
              <a:solidFill>
                <a:schemeClr val="bg1"/>
              </a:solidFill>
              <a:latin typeface="Plato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solidFill>
                <a:schemeClr val="bg1"/>
              </a:solidFill>
              <a:latin typeface="Plato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1D3C5C5-6F54-4498-A51C-837D3D36C97D}"/>
              </a:ext>
            </a:extLst>
          </p:cNvPr>
          <p:cNvCxnSpPr>
            <a:cxnSpLocks/>
          </p:cNvCxnSpPr>
          <p:nvPr/>
        </p:nvCxnSpPr>
        <p:spPr>
          <a:xfrm>
            <a:off x="2884850" y="4401000"/>
            <a:ext cx="79209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A2CA5ED-D38A-43E3-9D80-2859DF84A41B}"/>
              </a:ext>
            </a:extLst>
          </p:cNvPr>
          <p:cNvSpPr txBox="1"/>
          <p:nvPr/>
        </p:nvSpPr>
        <p:spPr>
          <a:xfrm>
            <a:off x="6046211" y="4555472"/>
            <a:ext cx="1936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Loyalty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Long terms relationship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Rivalry management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Profitability improvement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Uniqueness barrier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Market share gain  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>
              <a:solidFill>
                <a:schemeClr val="bg1"/>
              </a:solidFill>
              <a:latin typeface="Plato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solidFill>
                <a:schemeClr val="bg1"/>
              </a:solidFill>
              <a:latin typeface="Plato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46372E-8A20-4EF6-8862-6578651942DD}"/>
              </a:ext>
            </a:extLst>
          </p:cNvPr>
          <p:cNvSpPr txBox="1"/>
          <p:nvPr/>
        </p:nvSpPr>
        <p:spPr>
          <a:xfrm>
            <a:off x="5969863" y="1803698"/>
            <a:ext cx="181081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 algn="ctr" defTabSz="914217">
              <a:defRPr sz="20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lato"/>
              </a:rPr>
              <a:t>Differentiation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5BFE86-3C77-4BF4-883E-A77E5A808B65}"/>
              </a:ext>
            </a:extLst>
          </p:cNvPr>
          <p:cNvSpPr txBox="1"/>
          <p:nvPr/>
        </p:nvSpPr>
        <p:spPr>
          <a:xfrm>
            <a:off x="8808249" y="3107002"/>
            <a:ext cx="1859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Combination of the 2 policies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Differentiation in focus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Strategic target engagement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Needs management 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>
              <a:solidFill>
                <a:schemeClr val="bg1"/>
              </a:solidFill>
              <a:latin typeface="Plato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>
              <a:solidFill>
                <a:schemeClr val="bg1"/>
              </a:solidFill>
              <a:latin typeface="Plato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FB53F7-5B79-4670-A177-3EC5A9FDEEBE}"/>
              </a:ext>
            </a:extLst>
          </p:cNvPr>
          <p:cNvSpPr txBox="1"/>
          <p:nvPr/>
        </p:nvSpPr>
        <p:spPr>
          <a:xfrm>
            <a:off x="8941277" y="4755388"/>
            <a:ext cx="1936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Segment loyalty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Low market forces impact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Specialized needs 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>
              <a:solidFill>
                <a:schemeClr val="bg1"/>
              </a:solidFill>
              <a:latin typeface="Plato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21603A-D12E-4F1D-B339-31137F6000EA}"/>
              </a:ext>
            </a:extLst>
          </p:cNvPr>
          <p:cNvSpPr txBox="1"/>
          <p:nvPr/>
        </p:nvSpPr>
        <p:spPr>
          <a:xfrm>
            <a:off x="3235058" y="4599407"/>
            <a:ext cx="1936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Cost advantage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Relative market share 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Reinvestment margins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000" dirty="0">
                <a:solidFill>
                  <a:schemeClr val="bg1"/>
                </a:solidFill>
                <a:latin typeface="Plato"/>
              </a:rPr>
              <a:t>Deep entrenchment 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>
              <a:solidFill>
                <a:schemeClr val="bg1"/>
              </a:solidFill>
              <a:latin typeface="Plato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B9E1D0-75C0-41D8-97B7-CB75FAEB330C}"/>
              </a:ext>
            </a:extLst>
          </p:cNvPr>
          <p:cNvSpPr/>
          <p:nvPr/>
        </p:nvSpPr>
        <p:spPr>
          <a:xfrm>
            <a:off x="199665" y="2239501"/>
            <a:ext cx="2158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kern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Key features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C0EA5F-B2E5-428B-98E1-E56C25B65D9F}"/>
              </a:ext>
            </a:extLst>
          </p:cNvPr>
          <p:cNvSpPr/>
          <p:nvPr/>
        </p:nvSpPr>
        <p:spPr>
          <a:xfrm>
            <a:off x="251077" y="4507074"/>
            <a:ext cx="2158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kern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Derived benefits 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BEE7AA09-581E-4AA9-9EA7-43CC01054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20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022FA15-5D52-4F73-8130-CCDC09FD309E}"/>
              </a:ext>
            </a:extLst>
          </p:cNvPr>
          <p:cNvGrpSpPr/>
          <p:nvPr/>
        </p:nvGrpSpPr>
        <p:grpSpPr>
          <a:xfrm>
            <a:off x="3486658" y="1808841"/>
            <a:ext cx="4982428" cy="4091216"/>
            <a:chOff x="3449243" y="1154742"/>
            <a:chExt cx="3651326" cy="373230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46DEE32-8A33-4B71-AB6E-97C4D2C475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1771" y="1154742"/>
              <a:ext cx="3253943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AD3F09-04BB-4D32-9D75-505114472EEA}"/>
                </a:ext>
              </a:extLst>
            </p:cNvPr>
            <p:cNvSpPr/>
            <p:nvPr/>
          </p:nvSpPr>
          <p:spPr>
            <a:xfrm>
              <a:off x="4146757" y="1804856"/>
              <a:ext cx="1440000" cy="1440000"/>
            </a:xfrm>
            <a:prstGeom prst="rect">
              <a:avLst/>
            </a:prstGeom>
            <a:pattFill prst="trellis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r>
                <a:rPr lang="en-GB" sz="1200" dirty="0">
                  <a:solidFill>
                    <a:srgbClr val="424142"/>
                  </a:solidFill>
                  <a:latin typeface="Plato"/>
                </a:rPr>
                <a:t>Leadership</a:t>
              </a:r>
            </a:p>
            <a:p>
              <a:pPr algn="ctr" defTabSz="914217"/>
              <a:r>
                <a:rPr lang="en-GB" sz="1200" dirty="0">
                  <a:solidFill>
                    <a:srgbClr val="424142"/>
                  </a:solidFill>
                  <a:latin typeface="Plato"/>
                </a:rPr>
                <a:t>Or </a:t>
              </a:r>
            </a:p>
            <a:p>
              <a:pPr algn="ctr" defTabSz="914217"/>
              <a:r>
                <a:rPr lang="en-GB" sz="1200" dirty="0">
                  <a:solidFill>
                    <a:srgbClr val="424142"/>
                  </a:solidFill>
                  <a:latin typeface="Plato"/>
                </a:rPr>
                <a:t>Niche</a:t>
              </a:r>
              <a:endParaRPr lang="id-ID" sz="1200" dirty="0">
                <a:solidFill>
                  <a:srgbClr val="424142"/>
                </a:solidFill>
                <a:latin typeface="Plato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7442B7-BFDF-4EB3-834A-FA57074740F7}"/>
                </a:ext>
              </a:extLst>
            </p:cNvPr>
            <p:cNvSpPr/>
            <p:nvPr/>
          </p:nvSpPr>
          <p:spPr>
            <a:xfrm>
              <a:off x="5645714" y="1804856"/>
              <a:ext cx="1440000" cy="1440000"/>
            </a:xfrm>
            <a:prstGeom prst="rect">
              <a:avLst/>
            </a:prstGeom>
            <a:pattFill prst="trellis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r>
                <a:rPr lang="en-GB" sz="1200" dirty="0">
                  <a:solidFill>
                    <a:srgbClr val="424142"/>
                  </a:solidFill>
                  <a:latin typeface="Plato"/>
                </a:rPr>
                <a:t>Harvest </a:t>
              </a:r>
            </a:p>
            <a:p>
              <a:pPr algn="ctr" defTabSz="914217"/>
              <a:r>
                <a:rPr lang="en-GB" sz="1200" dirty="0">
                  <a:solidFill>
                    <a:srgbClr val="424142"/>
                  </a:solidFill>
                  <a:latin typeface="Plato"/>
                </a:rPr>
                <a:t>Or </a:t>
              </a:r>
            </a:p>
            <a:p>
              <a:pPr algn="ctr" defTabSz="914217"/>
              <a:r>
                <a:rPr lang="en-GB" sz="1200" dirty="0">
                  <a:solidFill>
                    <a:srgbClr val="424142"/>
                  </a:solidFill>
                  <a:latin typeface="Plato"/>
                </a:rPr>
                <a:t>Divest</a:t>
              </a:r>
              <a:endParaRPr lang="id-ID" sz="1200" dirty="0">
                <a:solidFill>
                  <a:srgbClr val="424142"/>
                </a:solidFill>
                <a:latin typeface="Plato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7366D0-84DD-42DF-8B8B-6A3FD82AEB81}"/>
                </a:ext>
              </a:extLst>
            </p:cNvPr>
            <p:cNvSpPr/>
            <p:nvPr/>
          </p:nvSpPr>
          <p:spPr>
            <a:xfrm>
              <a:off x="4146757" y="3312430"/>
              <a:ext cx="1440000" cy="1440000"/>
            </a:xfrm>
            <a:prstGeom prst="rect">
              <a:avLst/>
            </a:prstGeom>
            <a:pattFill prst="trellis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r>
                <a:rPr lang="en-GB" sz="1200" dirty="0">
                  <a:solidFill>
                    <a:srgbClr val="424142"/>
                  </a:solidFill>
                  <a:latin typeface="Plato"/>
                </a:rPr>
                <a:t>Niche</a:t>
              </a:r>
            </a:p>
            <a:p>
              <a:pPr algn="ctr" defTabSz="914217"/>
              <a:r>
                <a:rPr lang="en-GB" sz="1200" dirty="0">
                  <a:solidFill>
                    <a:srgbClr val="424142"/>
                  </a:solidFill>
                  <a:latin typeface="Plato"/>
                </a:rPr>
                <a:t>Or </a:t>
              </a:r>
            </a:p>
            <a:p>
              <a:pPr algn="ctr" defTabSz="914217"/>
              <a:r>
                <a:rPr lang="en-GB" sz="1200" dirty="0">
                  <a:solidFill>
                    <a:srgbClr val="424142"/>
                  </a:solidFill>
                  <a:latin typeface="Plato"/>
                </a:rPr>
                <a:t>Harvest </a:t>
              </a:r>
              <a:endParaRPr lang="id-ID" sz="1200" dirty="0">
                <a:solidFill>
                  <a:srgbClr val="424142"/>
                </a:solidFill>
                <a:latin typeface="Plato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E014E6-8D16-4CA0-A941-50E0FC1F3471}"/>
                </a:ext>
              </a:extLst>
            </p:cNvPr>
            <p:cNvSpPr/>
            <p:nvPr/>
          </p:nvSpPr>
          <p:spPr>
            <a:xfrm>
              <a:off x="5660569" y="3312430"/>
              <a:ext cx="1440000" cy="1440000"/>
            </a:xfrm>
            <a:prstGeom prst="rect">
              <a:avLst/>
            </a:prstGeom>
            <a:pattFill prst="trellis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r>
                <a:rPr lang="en-GB" sz="1200" dirty="0">
                  <a:solidFill>
                    <a:srgbClr val="424142"/>
                  </a:solidFill>
                  <a:latin typeface="Plato"/>
                </a:rPr>
                <a:t>Divest </a:t>
              </a:r>
            </a:p>
            <a:p>
              <a:pPr algn="ctr" defTabSz="914217"/>
              <a:r>
                <a:rPr lang="en-GB" sz="1200">
                  <a:solidFill>
                    <a:srgbClr val="424142"/>
                  </a:solidFill>
                  <a:latin typeface="Plato"/>
                </a:rPr>
                <a:t>Soon </a:t>
              </a:r>
              <a:endParaRPr lang="id-ID" sz="1200" dirty="0">
                <a:solidFill>
                  <a:srgbClr val="424142"/>
                </a:solidFill>
                <a:latin typeface="Plato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9D37D9-6F57-4030-8027-636BE114D4B5}"/>
                </a:ext>
              </a:extLst>
            </p:cNvPr>
            <p:cNvSpPr txBox="1"/>
            <p:nvPr/>
          </p:nvSpPr>
          <p:spPr>
            <a:xfrm>
              <a:off x="3481658" y="1349299"/>
              <a:ext cx="1515800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ato Light"/>
                  <a:ea typeface="League Spartan" charset="0"/>
                  <a:cs typeface="Poppins" pitchFamily="2" charset="77"/>
                </a:rPr>
                <a:t>Equal / Weaker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BB8A92-9FA6-46BA-9381-346A376629D8}"/>
                </a:ext>
              </a:extLst>
            </p:cNvPr>
            <p:cNvSpPr/>
            <p:nvPr/>
          </p:nvSpPr>
          <p:spPr>
            <a:xfrm>
              <a:off x="4121016" y="1262775"/>
              <a:ext cx="2964695" cy="468191"/>
            </a:xfrm>
            <a:prstGeom prst="rect">
              <a:avLst/>
            </a:prstGeom>
            <a:solidFill>
              <a:srgbClr val="009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latin typeface="Lato Light"/>
                </a:rPr>
                <a:t>Inherent strengths </a:t>
              </a:r>
              <a:endParaRPr lang="id-ID" sz="1200" dirty="0">
                <a:latin typeface="Lato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31CE53-7CD6-4AA1-B0D9-522F84D8C2B2}"/>
                </a:ext>
              </a:extLst>
            </p:cNvPr>
            <p:cNvSpPr/>
            <p:nvPr/>
          </p:nvSpPr>
          <p:spPr>
            <a:xfrm rot="16200000">
              <a:off x="2369791" y="3044547"/>
              <a:ext cx="2947574" cy="468191"/>
            </a:xfrm>
            <a:prstGeom prst="rect">
              <a:avLst/>
            </a:prstGeom>
            <a:solidFill>
              <a:srgbClr val="009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dirty="0">
                  <a:latin typeface="Lato Light"/>
                </a:rPr>
                <a:t>Industry Strength</a:t>
              </a:r>
              <a:endParaRPr lang="id-ID" sz="1200" dirty="0">
                <a:latin typeface="Lato Light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690A00F-A3E2-49EA-BC37-F13FBC1718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9243" y="1541248"/>
              <a:ext cx="0" cy="334580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FCEC444-2396-485B-B4E9-E009F3783AE5}"/>
              </a:ext>
            </a:extLst>
          </p:cNvPr>
          <p:cNvSpPr txBox="1"/>
          <p:nvPr/>
        </p:nvSpPr>
        <p:spPr>
          <a:xfrm>
            <a:off x="6728872" y="1310664"/>
            <a:ext cx="171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lato"/>
              </a:rPr>
              <a:t>Lacks integral strength relative to competition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4C5D2E-88DE-4C90-AB8A-B9CEAA5F3EF5}"/>
              </a:ext>
            </a:extLst>
          </p:cNvPr>
          <p:cNvSpPr txBox="1"/>
          <p:nvPr/>
        </p:nvSpPr>
        <p:spPr>
          <a:xfrm>
            <a:off x="1294751" y="3102958"/>
            <a:ext cx="200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lato"/>
              </a:rPr>
              <a:t>Favourable industry structure for decline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A6489D-7BA5-4F30-9145-0AAFFCE44092}"/>
              </a:ext>
            </a:extLst>
          </p:cNvPr>
          <p:cNvSpPr txBox="1"/>
          <p:nvPr/>
        </p:nvSpPr>
        <p:spPr>
          <a:xfrm>
            <a:off x="4676556" y="1363275"/>
            <a:ext cx="20037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lato"/>
              </a:rPr>
              <a:t>Has strengths relative to competition for established areas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6B936E-D303-4ED4-AD1A-A37FA41FD346}"/>
              </a:ext>
            </a:extLst>
          </p:cNvPr>
          <p:cNvSpPr txBox="1"/>
          <p:nvPr/>
        </p:nvSpPr>
        <p:spPr>
          <a:xfrm>
            <a:off x="1294751" y="4763197"/>
            <a:ext cx="200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Plato"/>
              </a:rPr>
              <a:t>unfavourable industry structure for decline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85DCD7-4410-41E5-940F-11B4D6486516}"/>
              </a:ext>
            </a:extLst>
          </p:cNvPr>
          <p:cNvSpPr txBox="1"/>
          <p:nvPr/>
        </p:nvSpPr>
        <p:spPr>
          <a:xfrm>
            <a:off x="116268" y="21384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 </a:t>
            </a:r>
          </a:p>
          <a:p>
            <a:pPr lvl="0" defTabSz="435356">
              <a:defRPr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Strategy Choice Map  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B3E09DF-BB37-4D0F-A24D-1FAEB949D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29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2762A31C-2B88-4454-83B5-48562988D922}"/>
              </a:ext>
            </a:extLst>
          </p:cNvPr>
          <p:cNvGrpSpPr/>
          <p:nvPr/>
        </p:nvGrpSpPr>
        <p:grpSpPr>
          <a:xfrm>
            <a:off x="3755823" y="1000852"/>
            <a:ext cx="5425403" cy="5368010"/>
            <a:chOff x="3185009" y="891994"/>
            <a:chExt cx="5425403" cy="53680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1B3C60-00AA-41E4-851D-26E0C9067536}"/>
                </a:ext>
              </a:extLst>
            </p:cNvPr>
            <p:cNvSpPr txBox="1"/>
            <p:nvPr/>
          </p:nvSpPr>
          <p:spPr>
            <a:xfrm>
              <a:off x="4997458" y="891994"/>
              <a:ext cx="27205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Plato"/>
                </a:rPr>
                <a:t>Industry Attractiveness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E604277-68CE-4DB7-95B5-07B0D8578D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1770" y="1154742"/>
              <a:ext cx="4778641" cy="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87BB55-F081-49C4-803B-7AEB23E9BC21}"/>
                </a:ext>
              </a:extLst>
            </p:cNvPr>
            <p:cNvSpPr/>
            <p:nvPr/>
          </p:nvSpPr>
          <p:spPr>
            <a:xfrm>
              <a:off x="4146757" y="1804856"/>
              <a:ext cx="1440000" cy="1440000"/>
            </a:xfrm>
            <a:prstGeom prst="rect">
              <a:avLst/>
            </a:prstGeom>
            <a:pattFill prst="trellis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id-ID" dirty="0">
                <a:solidFill>
                  <a:srgbClr val="424142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44C174-4677-4FBC-9D93-0D3D1CBE0665}"/>
                </a:ext>
              </a:extLst>
            </p:cNvPr>
            <p:cNvSpPr/>
            <p:nvPr/>
          </p:nvSpPr>
          <p:spPr>
            <a:xfrm>
              <a:off x="5645714" y="1804856"/>
              <a:ext cx="1440000" cy="1440000"/>
            </a:xfrm>
            <a:prstGeom prst="rect">
              <a:avLst/>
            </a:prstGeom>
            <a:pattFill prst="trellis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id-ID" dirty="0">
                <a:solidFill>
                  <a:srgbClr val="424142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C67CF6-8BA6-4CAA-831A-A50271734B10}"/>
                </a:ext>
              </a:extLst>
            </p:cNvPr>
            <p:cNvSpPr/>
            <p:nvPr/>
          </p:nvSpPr>
          <p:spPr>
            <a:xfrm>
              <a:off x="7170411" y="1269091"/>
              <a:ext cx="1440000" cy="468191"/>
            </a:xfrm>
            <a:prstGeom prst="rect">
              <a:avLst/>
            </a:prstGeom>
            <a:solidFill>
              <a:srgbClr val="009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dirty="0">
                  <a:latin typeface="Lato Light"/>
                </a:rPr>
                <a:t>Low</a:t>
              </a:r>
              <a:endParaRPr lang="id-ID" sz="1100" dirty="0">
                <a:latin typeface="Lato Ligh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ACABCA-65E1-43CE-B751-F01F67A4D516}"/>
                </a:ext>
              </a:extLst>
            </p:cNvPr>
            <p:cNvSpPr/>
            <p:nvPr/>
          </p:nvSpPr>
          <p:spPr>
            <a:xfrm>
              <a:off x="4146757" y="3312430"/>
              <a:ext cx="1440000" cy="1440000"/>
            </a:xfrm>
            <a:prstGeom prst="rect">
              <a:avLst/>
            </a:prstGeom>
            <a:pattFill prst="trellis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id-ID" dirty="0">
                <a:solidFill>
                  <a:srgbClr val="424142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3CDA23-0735-4313-A73B-BB4F74B3A154}"/>
                </a:ext>
              </a:extLst>
            </p:cNvPr>
            <p:cNvSpPr/>
            <p:nvPr/>
          </p:nvSpPr>
          <p:spPr>
            <a:xfrm>
              <a:off x="5660569" y="3312430"/>
              <a:ext cx="1440000" cy="1440000"/>
            </a:xfrm>
            <a:prstGeom prst="rect">
              <a:avLst/>
            </a:prstGeom>
            <a:pattFill prst="lgCheck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id-ID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947AEB-1338-40B4-9C24-DD44FB0EA293}"/>
                </a:ext>
              </a:extLst>
            </p:cNvPr>
            <p:cNvSpPr txBox="1"/>
            <p:nvPr/>
          </p:nvSpPr>
          <p:spPr>
            <a:xfrm>
              <a:off x="3481658" y="1349299"/>
              <a:ext cx="1515800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ato Light"/>
                  <a:ea typeface="League Spartan" charset="0"/>
                  <a:cs typeface="Poppins" pitchFamily="2" charset="77"/>
                </a:rPr>
                <a:t>Equal / Weaker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79FAB71-C3CE-462B-A57B-5F6FF81B751E}"/>
                </a:ext>
              </a:extLst>
            </p:cNvPr>
            <p:cNvSpPr/>
            <p:nvPr/>
          </p:nvSpPr>
          <p:spPr>
            <a:xfrm>
              <a:off x="7155557" y="1804856"/>
              <a:ext cx="1440000" cy="1440000"/>
            </a:xfrm>
            <a:prstGeom prst="rect">
              <a:avLst/>
            </a:prstGeom>
            <a:pattFill prst="lgCheck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id-ID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02E275-7BA0-45C3-9FAF-E9E9BE7C1C25}"/>
                </a:ext>
              </a:extLst>
            </p:cNvPr>
            <p:cNvSpPr/>
            <p:nvPr/>
          </p:nvSpPr>
          <p:spPr>
            <a:xfrm>
              <a:off x="7170412" y="3312430"/>
              <a:ext cx="1440000" cy="1440000"/>
            </a:xfrm>
            <a:prstGeom prst="rect">
              <a:avLst/>
            </a:prstGeom>
            <a:pattFill prst="pct60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id-ID" dirty="0">
                <a:solidFill>
                  <a:srgbClr val="424142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33EE81-9A1D-414D-984C-45A51A4F6ABB}"/>
                </a:ext>
              </a:extLst>
            </p:cNvPr>
            <p:cNvSpPr/>
            <p:nvPr/>
          </p:nvSpPr>
          <p:spPr>
            <a:xfrm>
              <a:off x="4146757" y="4820004"/>
              <a:ext cx="1440000" cy="1440000"/>
            </a:xfrm>
            <a:prstGeom prst="rect">
              <a:avLst/>
            </a:prstGeom>
            <a:pattFill prst="lgCheck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id-ID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43C316-EB9A-46C9-81A9-0273CA4F392D}"/>
                </a:ext>
              </a:extLst>
            </p:cNvPr>
            <p:cNvSpPr/>
            <p:nvPr/>
          </p:nvSpPr>
          <p:spPr>
            <a:xfrm>
              <a:off x="5660569" y="4820004"/>
              <a:ext cx="1440000" cy="1440000"/>
            </a:xfrm>
            <a:prstGeom prst="rect">
              <a:avLst/>
            </a:prstGeom>
            <a:pattFill prst="pct60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id-ID" dirty="0">
                <a:solidFill>
                  <a:srgbClr val="424142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81D60-3F66-44B8-919D-292F0A5EC8DB}"/>
                </a:ext>
              </a:extLst>
            </p:cNvPr>
            <p:cNvSpPr/>
            <p:nvPr/>
          </p:nvSpPr>
          <p:spPr>
            <a:xfrm>
              <a:off x="7170412" y="4820004"/>
              <a:ext cx="1440000" cy="1440000"/>
            </a:xfrm>
            <a:prstGeom prst="rect">
              <a:avLst/>
            </a:prstGeom>
            <a:pattFill prst="pct60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id-ID" dirty="0">
                <a:solidFill>
                  <a:srgbClr val="424142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B6E6B9-709A-4CCF-A87A-EA2AAEB1EADB}"/>
                </a:ext>
              </a:extLst>
            </p:cNvPr>
            <p:cNvSpPr/>
            <p:nvPr/>
          </p:nvSpPr>
          <p:spPr>
            <a:xfrm>
              <a:off x="5645714" y="1269090"/>
              <a:ext cx="1440000" cy="468191"/>
            </a:xfrm>
            <a:prstGeom prst="rect">
              <a:avLst/>
            </a:prstGeom>
            <a:solidFill>
              <a:srgbClr val="009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dirty="0">
                  <a:latin typeface="Lato Light"/>
                </a:rPr>
                <a:t>Medium</a:t>
              </a:r>
              <a:endParaRPr lang="id-ID" sz="1100" dirty="0">
                <a:latin typeface="Lato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05CD71-1664-4C69-AD6E-CB27013002AB}"/>
                </a:ext>
              </a:extLst>
            </p:cNvPr>
            <p:cNvSpPr/>
            <p:nvPr/>
          </p:nvSpPr>
          <p:spPr>
            <a:xfrm>
              <a:off x="4121017" y="1262775"/>
              <a:ext cx="1440000" cy="468191"/>
            </a:xfrm>
            <a:prstGeom prst="rect">
              <a:avLst/>
            </a:prstGeom>
            <a:solidFill>
              <a:srgbClr val="009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dirty="0">
                  <a:latin typeface="Lato Light"/>
                </a:rPr>
                <a:t>High </a:t>
              </a:r>
              <a:endParaRPr lang="id-ID" sz="1100" dirty="0">
                <a:latin typeface="Lato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A3788E-D5AD-400A-A380-0159D63047FC}"/>
                </a:ext>
              </a:extLst>
            </p:cNvPr>
            <p:cNvSpPr/>
            <p:nvPr/>
          </p:nvSpPr>
          <p:spPr>
            <a:xfrm rot="16200000">
              <a:off x="3129854" y="2290760"/>
              <a:ext cx="1440000" cy="468191"/>
            </a:xfrm>
            <a:prstGeom prst="rect">
              <a:avLst/>
            </a:prstGeom>
            <a:solidFill>
              <a:srgbClr val="009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dirty="0">
                  <a:latin typeface="Lato Light"/>
                </a:rPr>
                <a:t>High </a:t>
              </a:r>
              <a:endParaRPr lang="id-ID" sz="1100" dirty="0">
                <a:latin typeface="Lato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778999C-2368-4445-831B-4F5357FE5873}"/>
                </a:ext>
              </a:extLst>
            </p:cNvPr>
            <p:cNvSpPr/>
            <p:nvPr/>
          </p:nvSpPr>
          <p:spPr>
            <a:xfrm rot="16200000">
              <a:off x="3123577" y="3798334"/>
              <a:ext cx="1440000" cy="468191"/>
            </a:xfrm>
            <a:prstGeom prst="rect">
              <a:avLst/>
            </a:prstGeom>
            <a:solidFill>
              <a:srgbClr val="009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dirty="0">
                  <a:latin typeface="Lato Light"/>
                </a:rPr>
                <a:t>Medium</a:t>
              </a:r>
              <a:endParaRPr lang="id-ID" sz="1100" dirty="0">
                <a:latin typeface="Lato Ligh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500372-F11D-46C0-B7D1-13907E670D49}"/>
                </a:ext>
              </a:extLst>
            </p:cNvPr>
            <p:cNvSpPr/>
            <p:nvPr/>
          </p:nvSpPr>
          <p:spPr>
            <a:xfrm rot="16200000">
              <a:off x="3140638" y="5305908"/>
              <a:ext cx="1440000" cy="468191"/>
            </a:xfrm>
            <a:prstGeom prst="rect">
              <a:avLst/>
            </a:prstGeom>
            <a:solidFill>
              <a:srgbClr val="009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100" dirty="0">
                  <a:latin typeface="Lato Light"/>
                </a:rPr>
                <a:t>Low</a:t>
              </a:r>
              <a:endParaRPr lang="id-ID" sz="1100" dirty="0">
                <a:latin typeface="Lato Ligh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B1AE58-000C-419C-80FC-856EDBE5DC86}"/>
                </a:ext>
              </a:extLst>
            </p:cNvPr>
            <p:cNvSpPr txBox="1"/>
            <p:nvPr/>
          </p:nvSpPr>
          <p:spPr>
            <a:xfrm rot="16200000">
              <a:off x="1978642" y="3878541"/>
              <a:ext cx="2720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Plato"/>
                </a:rPr>
                <a:t>Business Unit Position 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44F9F9A-78A4-4ABE-ACCC-216AD1A6D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9243" y="1541248"/>
              <a:ext cx="0" cy="4718756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2F02C53-BF29-445A-94A2-F1A3C241C1E6}"/>
              </a:ext>
            </a:extLst>
          </p:cNvPr>
          <p:cNvGrpSpPr/>
          <p:nvPr/>
        </p:nvGrpSpPr>
        <p:grpSpPr>
          <a:xfrm>
            <a:off x="9741035" y="4580814"/>
            <a:ext cx="1306986" cy="1207777"/>
            <a:chOff x="9099757" y="4512226"/>
            <a:chExt cx="1306986" cy="120777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6F05CF0-2973-40B0-AF7E-58F50AB9D06E}"/>
                </a:ext>
              </a:extLst>
            </p:cNvPr>
            <p:cNvSpPr/>
            <p:nvPr/>
          </p:nvSpPr>
          <p:spPr>
            <a:xfrm>
              <a:off x="9099757" y="4512226"/>
              <a:ext cx="360000" cy="360000"/>
            </a:xfrm>
            <a:prstGeom prst="rect">
              <a:avLst/>
            </a:prstGeom>
            <a:pattFill prst="trellis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id-ID" dirty="0">
                <a:solidFill>
                  <a:srgbClr val="424142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92FF418-30BE-43B4-AF8D-C9DBC949306C}"/>
                </a:ext>
              </a:extLst>
            </p:cNvPr>
            <p:cNvSpPr/>
            <p:nvPr/>
          </p:nvSpPr>
          <p:spPr>
            <a:xfrm>
              <a:off x="9099757" y="4937487"/>
              <a:ext cx="360000" cy="360000"/>
            </a:xfrm>
            <a:prstGeom prst="rect">
              <a:avLst/>
            </a:prstGeom>
            <a:pattFill prst="lgCheck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id-ID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16F972D-B056-4352-8426-9ED912E899DE}"/>
                </a:ext>
              </a:extLst>
            </p:cNvPr>
            <p:cNvSpPr/>
            <p:nvPr/>
          </p:nvSpPr>
          <p:spPr>
            <a:xfrm>
              <a:off x="9099757" y="5360003"/>
              <a:ext cx="360000" cy="360000"/>
            </a:xfrm>
            <a:prstGeom prst="rect">
              <a:avLst/>
            </a:prstGeom>
            <a:pattFill prst="pct60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id-ID" dirty="0">
                <a:solidFill>
                  <a:srgbClr val="424142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DD1E1D-ED58-4637-8AD2-A49F2CC1051C}"/>
                </a:ext>
              </a:extLst>
            </p:cNvPr>
            <p:cNvSpPr txBox="1"/>
            <p:nvPr/>
          </p:nvSpPr>
          <p:spPr>
            <a:xfrm>
              <a:off x="9459757" y="4512226"/>
              <a:ext cx="9143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Plato"/>
                </a:rPr>
                <a:t>Build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62CD9C3-CEF6-45C1-9ACB-20BE078EC415}"/>
                </a:ext>
              </a:extLst>
            </p:cNvPr>
            <p:cNvSpPr txBox="1"/>
            <p:nvPr/>
          </p:nvSpPr>
          <p:spPr>
            <a:xfrm>
              <a:off x="9492414" y="4955380"/>
              <a:ext cx="9143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Plato"/>
                </a:rPr>
                <a:t>Hold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4F4735-A458-4A23-9FA0-41709A4BF579}"/>
                </a:ext>
              </a:extLst>
            </p:cNvPr>
            <p:cNvSpPr txBox="1"/>
            <p:nvPr/>
          </p:nvSpPr>
          <p:spPr>
            <a:xfrm>
              <a:off x="9492414" y="5345287"/>
              <a:ext cx="9143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Plato"/>
                </a:rPr>
                <a:t>Harvest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BF17013-29DF-4FE0-B74C-62921EF2E1BF}"/>
              </a:ext>
            </a:extLst>
          </p:cNvPr>
          <p:cNvSpPr txBox="1"/>
          <p:nvPr/>
        </p:nvSpPr>
        <p:spPr>
          <a:xfrm>
            <a:off x="663084" y="2561755"/>
            <a:ext cx="28873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GB" sz="1200" dirty="0">
                <a:latin typeface="Plato"/>
              </a:rPr>
              <a:t>Size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1200" dirty="0">
                <a:latin typeface="Plato"/>
              </a:rPr>
              <a:t>Market growth 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1200" dirty="0">
                <a:latin typeface="Plato"/>
              </a:rPr>
              <a:t>Pricing 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1200" dirty="0">
                <a:latin typeface="Plato"/>
              </a:rPr>
              <a:t>Market Diversity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1200" dirty="0">
                <a:latin typeface="Plato"/>
              </a:rPr>
              <a:t>Competitive structure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1200" dirty="0">
                <a:latin typeface="Plato"/>
              </a:rPr>
              <a:t>Industry profitability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1200" dirty="0">
                <a:latin typeface="Plato"/>
              </a:rPr>
              <a:t>Technical role 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1200" dirty="0">
                <a:latin typeface="Plato"/>
              </a:rPr>
              <a:t>Social impact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1200" dirty="0">
                <a:latin typeface="Plato"/>
              </a:rPr>
              <a:t>Environmental 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1200" dirty="0">
                <a:latin typeface="Plato"/>
              </a:rPr>
              <a:t>Legal </a:t>
            </a:r>
          </a:p>
          <a:p>
            <a:pPr marL="400050" indent="-400050">
              <a:buFont typeface="+mj-lt"/>
              <a:buAutoNum type="romanUcPeriod"/>
            </a:pPr>
            <a:r>
              <a:rPr lang="en-GB" sz="1200" dirty="0">
                <a:latin typeface="Plato"/>
              </a:rPr>
              <a:t>Human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47DA4F-367D-419F-B696-63988949CD92}"/>
              </a:ext>
            </a:extLst>
          </p:cNvPr>
          <p:cNvSpPr txBox="1"/>
          <p:nvPr/>
        </p:nvSpPr>
        <p:spPr>
          <a:xfrm>
            <a:off x="705052" y="2057400"/>
            <a:ext cx="2362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Plato"/>
              </a:rPr>
              <a:t>Selection Criteria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77F253-B11B-4AD4-B0C5-787539D2ECAF}"/>
              </a:ext>
            </a:extLst>
          </p:cNvPr>
          <p:cNvSpPr txBox="1"/>
          <p:nvPr/>
        </p:nvSpPr>
        <p:spPr>
          <a:xfrm>
            <a:off x="522698" y="1782890"/>
            <a:ext cx="3044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Plato"/>
              </a:rPr>
              <a:t>Company / Industry Attractiveness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7E03DE-6440-4AB0-9FD0-144E8056022C}"/>
              </a:ext>
            </a:extLst>
          </p:cNvPr>
          <p:cNvSpPr txBox="1"/>
          <p:nvPr/>
        </p:nvSpPr>
        <p:spPr>
          <a:xfrm>
            <a:off x="116268" y="21384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 </a:t>
            </a:r>
          </a:p>
          <a:p>
            <a:pPr lvl="0" defTabSz="435356">
              <a:defRPr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Attractiveness Position Map.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29213BD4-CCDA-4C93-A24B-1605CA613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4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7">
            <a:extLst>
              <a:ext uri="{FF2B5EF4-FFF2-40B4-BE49-F238E27FC236}">
                <a16:creationId xmlns:a16="http://schemas.microsoft.com/office/drawing/2014/main" id="{4170A73A-5244-49BF-886D-82D4FFFFF501}"/>
              </a:ext>
            </a:extLst>
          </p:cNvPr>
          <p:cNvGrpSpPr/>
          <p:nvPr/>
        </p:nvGrpSpPr>
        <p:grpSpPr>
          <a:xfrm>
            <a:off x="324205" y="3402664"/>
            <a:ext cx="1477380" cy="663188"/>
            <a:chOff x="7549376" y="228600"/>
            <a:chExt cx="1477380" cy="663188"/>
          </a:xfrm>
        </p:grpSpPr>
        <p:sp>
          <p:nvSpPr>
            <p:cNvPr id="10" name="Rectangle 87">
              <a:extLst>
                <a:ext uri="{FF2B5EF4-FFF2-40B4-BE49-F238E27FC236}">
                  <a16:creationId xmlns:a16="http://schemas.microsoft.com/office/drawing/2014/main" id="{BD1A52B7-A362-41E3-9906-5C725DE00CC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7866294" y="228600"/>
              <a:ext cx="110013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2813">
                <a:buClr>
                  <a:srgbClr val="1F497D"/>
                </a:buClr>
              </a:pPr>
              <a:r>
                <a:rPr lang="en-US" sz="900" dirty="0">
                  <a:solidFill>
                    <a:prstClr val="black"/>
                  </a:solidFill>
                  <a:cs typeface="Calibri" pitchFamily="34" charset="0"/>
                </a:rPr>
                <a:t>Competitive strength</a:t>
              </a:r>
            </a:p>
          </p:txBody>
        </p:sp>
        <p:sp>
          <p:nvSpPr>
            <p:cNvPr id="11" name="Rectangle 88">
              <a:extLst>
                <a:ext uri="{FF2B5EF4-FFF2-40B4-BE49-F238E27FC236}">
                  <a16:creationId xmlns:a16="http://schemas.microsoft.com/office/drawing/2014/main" id="{A859E695-BDDD-4F41-B8BC-0E07ED4FC8FE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7866294" y="474278"/>
              <a:ext cx="116046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2813">
                <a:buClr>
                  <a:srgbClr val="1F497D"/>
                </a:buClr>
              </a:pPr>
              <a:r>
                <a:rPr lang="en-US" sz="900" dirty="0">
                  <a:solidFill>
                    <a:prstClr val="black"/>
                  </a:solidFill>
                  <a:cs typeface="Calibri" pitchFamily="34" charset="0"/>
                </a:rPr>
                <a:t>Competitive weakness</a:t>
              </a:r>
            </a:p>
          </p:txBody>
        </p:sp>
        <p:sp>
          <p:nvSpPr>
            <p:cNvPr id="12" name="Oval 61">
              <a:extLst>
                <a:ext uri="{FF2B5EF4-FFF2-40B4-BE49-F238E27FC236}">
                  <a16:creationId xmlns:a16="http://schemas.microsoft.com/office/drawing/2014/main" id="{832E2FE2-09D0-4D0B-A316-B22C38366D91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607185" y="246140"/>
              <a:ext cx="136525" cy="136525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Oval 63">
              <a:extLst>
                <a:ext uri="{FF2B5EF4-FFF2-40B4-BE49-F238E27FC236}">
                  <a16:creationId xmlns:a16="http://schemas.microsoft.com/office/drawing/2014/main" id="{E6C3EC2D-1828-4C76-8AF4-88400231ED63}"/>
                </a:ext>
              </a:extLst>
            </p:cNvPr>
            <p:cNvSpPr>
              <a:spLocks noChangeAspect="1" noChangeArrowheads="1"/>
            </p:cNvSpPr>
            <p:nvPr/>
          </p:nvSpPr>
          <p:spPr bwMode="gray">
            <a:xfrm>
              <a:off x="7607185" y="475904"/>
              <a:ext cx="136525" cy="13652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866AE6B8-161B-4202-9CFB-5C0FE2035698}"/>
                </a:ext>
              </a:extLst>
            </p:cNvPr>
            <p:cNvGraphicFramePr/>
            <p:nvPr/>
          </p:nvGraphicFramePr>
          <p:xfrm>
            <a:off x="7549376" y="691066"/>
            <a:ext cx="245326" cy="2007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5" name="Rectangle 88">
              <a:extLst>
                <a:ext uri="{FF2B5EF4-FFF2-40B4-BE49-F238E27FC236}">
                  <a16:creationId xmlns:a16="http://schemas.microsoft.com/office/drawing/2014/main" id="{8E4A1185-0AEE-41C1-A51C-26582298FD2D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7866294" y="738188"/>
              <a:ext cx="116046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2813">
                <a:buClr>
                  <a:srgbClr val="1F497D"/>
                </a:buClr>
              </a:pPr>
              <a:r>
                <a:rPr lang="en-US" sz="900" dirty="0">
                  <a:solidFill>
                    <a:prstClr val="black"/>
                  </a:solidFill>
                  <a:cs typeface="Calibri" pitchFamily="34" charset="0"/>
                </a:rPr>
                <a:t>Portfolio Coverage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01C54FC-7750-4797-B5EB-212A74551F69}"/>
              </a:ext>
            </a:extLst>
          </p:cNvPr>
          <p:cNvSpPr txBox="1"/>
          <p:nvPr/>
        </p:nvSpPr>
        <p:spPr>
          <a:xfrm>
            <a:off x="13888" y="46938"/>
            <a:ext cx="49718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Competitive Analysis</a:t>
            </a:r>
            <a:r>
              <a:rPr lang="en-US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Competitive evaluation framework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02E16ED-697E-4EBC-8A00-BA19616B5F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86066B-12C3-4C54-B570-D42A1D9A21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5889" y="894139"/>
            <a:ext cx="8991600" cy="544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066B1B-AC17-4ABC-8014-269F5CC763A4}"/>
              </a:ext>
            </a:extLst>
          </p:cNvPr>
          <p:cNvSpPr txBox="1"/>
          <p:nvPr/>
        </p:nvSpPr>
        <p:spPr>
          <a:xfrm>
            <a:off x="5193437" y="662207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</a:t>
            </a:r>
          </a:p>
        </p:txBody>
      </p:sp>
    </p:spTree>
    <p:extLst>
      <p:ext uri="{BB962C8B-B14F-4D97-AF65-F5344CB8AC3E}">
        <p14:creationId xmlns:p14="http://schemas.microsoft.com/office/powerpoint/2010/main" val="422760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322100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FC8B58-E474-40EC-8635-3DFB49ED99F5}"/>
              </a:ext>
            </a:extLst>
          </p:cNvPr>
          <p:cNvSpPr txBox="1"/>
          <p:nvPr/>
        </p:nvSpPr>
        <p:spPr>
          <a:xfrm>
            <a:off x="94017" y="23340"/>
            <a:ext cx="577888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Intelligence Gathering Sources.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62F48-9B66-403A-87A0-097EE37500FF}"/>
              </a:ext>
            </a:extLst>
          </p:cNvPr>
          <p:cNvSpPr txBox="1"/>
          <p:nvPr/>
        </p:nvSpPr>
        <p:spPr>
          <a:xfrm>
            <a:off x="1308100" y="3502898"/>
            <a:ext cx="2552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Publications ( Print 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Management Publications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Trade Publications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Company Public Reports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Public events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latin typeface="Pla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latin typeface="Pla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70FE68-7016-4A8C-B583-7A4B339FDAEE}"/>
              </a:ext>
            </a:extLst>
          </p:cNvPr>
          <p:cNvSpPr txBox="1"/>
          <p:nvPr/>
        </p:nvSpPr>
        <p:spPr>
          <a:xfrm>
            <a:off x="4798632" y="3517900"/>
            <a:ext cx="3746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Publications ( Online 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Social media Sites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Company Websites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Affiliate Websites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E mail broadcasts ( memberships 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E commerce sites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latin typeface="Pla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latin typeface="Pla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latin typeface="Pla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latin typeface="Pla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38AB8-22AC-4C90-B417-4803B013056B}"/>
              </a:ext>
            </a:extLst>
          </p:cNvPr>
          <p:cNvSpPr txBox="1"/>
          <p:nvPr/>
        </p:nvSpPr>
        <p:spPr>
          <a:xfrm>
            <a:off x="8329232" y="3526115"/>
            <a:ext cx="3746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Market research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Market trends research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Research reports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Plato"/>
              </a:rPr>
              <a:t>Subscriptions to global research platforms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latin typeface="Pla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latin typeface="Pla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latin typeface="Pla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latin typeface="Plat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>
              <a:latin typeface="Plato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BEB7B6-67FB-4343-B6F4-0C8C485BBB15}"/>
              </a:ext>
            </a:extLst>
          </p:cNvPr>
          <p:cNvCxnSpPr/>
          <p:nvPr/>
        </p:nvCxnSpPr>
        <p:spPr>
          <a:xfrm>
            <a:off x="0" y="2462906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75B513F-4DF3-4DD5-B886-8CD3B6518EE1}"/>
              </a:ext>
            </a:extLst>
          </p:cNvPr>
          <p:cNvSpPr/>
          <p:nvPr/>
        </p:nvSpPr>
        <p:spPr>
          <a:xfrm>
            <a:off x="1913507" y="1959986"/>
            <a:ext cx="1003300" cy="1005840"/>
          </a:xfrm>
          <a:prstGeom prst="ellipse">
            <a:avLst/>
          </a:prstGeom>
          <a:solidFill>
            <a:srgbClr val="009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07E048-18C4-4F12-8F92-B9E20C012AC4}"/>
              </a:ext>
            </a:extLst>
          </p:cNvPr>
          <p:cNvSpPr/>
          <p:nvPr/>
        </p:nvSpPr>
        <p:spPr>
          <a:xfrm>
            <a:off x="5378057" y="1959986"/>
            <a:ext cx="1003300" cy="10058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E048EE-B396-4CAE-80C7-E5C15DA3E1BB}"/>
              </a:ext>
            </a:extLst>
          </p:cNvPr>
          <p:cNvSpPr/>
          <p:nvPr/>
        </p:nvSpPr>
        <p:spPr>
          <a:xfrm>
            <a:off x="8700029" y="1959986"/>
            <a:ext cx="1003300" cy="100584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9FC3D41-0BF7-4A03-81C5-7EFA0C4D6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51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12F5889-8CCF-4B6B-9BE0-20B99A198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340195"/>
              </p:ext>
            </p:extLst>
          </p:nvPr>
        </p:nvGraphicFramePr>
        <p:xfrm>
          <a:off x="500743" y="1012370"/>
          <a:ext cx="11201400" cy="5574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285">
                  <a:extLst>
                    <a:ext uri="{9D8B030D-6E8A-4147-A177-3AD203B41FA5}">
                      <a16:colId xmlns:a16="http://schemas.microsoft.com/office/drawing/2014/main" val="3126778421"/>
                    </a:ext>
                  </a:extLst>
                </a:gridCol>
                <a:gridCol w="2506353">
                  <a:extLst>
                    <a:ext uri="{9D8B030D-6E8A-4147-A177-3AD203B41FA5}">
                      <a16:colId xmlns:a16="http://schemas.microsoft.com/office/drawing/2014/main" val="1000465122"/>
                    </a:ext>
                  </a:extLst>
                </a:gridCol>
                <a:gridCol w="2478347">
                  <a:extLst>
                    <a:ext uri="{9D8B030D-6E8A-4147-A177-3AD203B41FA5}">
                      <a16:colId xmlns:a16="http://schemas.microsoft.com/office/drawing/2014/main" val="2946575857"/>
                    </a:ext>
                  </a:extLst>
                </a:gridCol>
                <a:gridCol w="3301415">
                  <a:extLst>
                    <a:ext uri="{9D8B030D-6E8A-4147-A177-3AD203B41FA5}">
                      <a16:colId xmlns:a16="http://schemas.microsoft.com/office/drawing/2014/main" val="3759606704"/>
                    </a:ext>
                  </a:extLst>
                </a:gridCol>
              </a:tblGrid>
              <a:tr h="39188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The Competitive Analysis Canvas 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05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5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923795"/>
                  </a:ext>
                </a:extLst>
              </a:tr>
              <a:tr h="271045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Competitor Name 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Completed 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Ref 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46480"/>
                  </a:ext>
                </a:extLst>
              </a:tr>
              <a:tr h="1182739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FF0000"/>
                          </a:solidFill>
                        </a:rPr>
                        <a:t>Mission &amp; Vision 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FF0000"/>
                          </a:solidFill>
                        </a:rPr>
                        <a:t>Company Size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FF0000"/>
                          </a:solidFill>
                        </a:rPr>
                        <a:t>Products &amp;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FF0000"/>
                          </a:solidFill>
                        </a:rPr>
                        <a:t>Customer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12010"/>
                  </a:ext>
                </a:extLst>
              </a:tr>
              <a:tr h="136343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FF0000"/>
                          </a:solidFill>
                        </a:rPr>
                        <a:t>Business Model 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FF0000"/>
                          </a:solidFill>
                        </a:rPr>
                        <a:t>Price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16441"/>
                  </a:ext>
                </a:extLst>
              </a:tr>
              <a:tr h="1182739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FF0000"/>
                          </a:solidFill>
                        </a:rPr>
                        <a:t>Culture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FF0000"/>
                          </a:solidFill>
                        </a:rPr>
                        <a:t>Value Proposition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417470"/>
                  </a:ext>
                </a:extLst>
              </a:tr>
              <a:tr h="1182739">
                <a:tc gridSpan="2"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FF0000"/>
                          </a:solidFill>
                        </a:rPr>
                        <a:t>Finance / Revenues / Income 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FF0000"/>
                          </a:solidFill>
                        </a:rPr>
                        <a:t>Customer Experience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FF0000"/>
                          </a:solidFill>
                        </a:rPr>
                        <a:t>Client Base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5097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6F2EF3-71D5-4B55-B17A-D3DF18C2D98A}"/>
              </a:ext>
            </a:extLst>
          </p:cNvPr>
          <p:cNvSpPr txBox="1"/>
          <p:nvPr/>
        </p:nvSpPr>
        <p:spPr>
          <a:xfrm>
            <a:off x="94017" y="23340"/>
            <a:ext cx="577888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Competitive Canvas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717EF7C-817B-4643-85B8-E0805F6CA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9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0D7E39-F0BC-41CF-923E-B5F73CBA55D6}"/>
              </a:ext>
            </a:extLst>
          </p:cNvPr>
          <p:cNvSpPr txBox="1"/>
          <p:nvPr/>
        </p:nvSpPr>
        <p:spPr>
          <a:xfrm>
            <a:off x="13888" y="46938"/>
            <a:ext cx="575191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Corporate View - Intelligence Gathering 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895986-CE47-4C7A-96D1-CAEC2B4D8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BB40CC-843B-4996-8B7F-C978F6AAC728}"/>
              </a:ext>
            </a:extLst>
          </p:cNvPr>
          <p:cNvSpPr txBox="1"/>
          <p:nvPr/>
        </p:nvSpPr>
        <p:spPr>
          <a:xfrm>
            <a:off x="5193437" y="662207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5C176-9B9C-4835-9F51-95F6190D4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956" y="1048193"/>
            <a:ext cx="9010243" cy="48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10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A01CCC-B84E-4984-8D60-CEEBA907DA98}"/>
              </a:ext>
            </a:extLst>
          </p:cNvPr>
          <p:cNvSpPr txBox="1"/>
          <p:nvPr/>
        </p:nvSpPr>
        <p:spPr>
          <a:xfrm>
            <a:off x="116268" y="21384"/>
            <a:ext cx="962476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 </a:t>
            </a:r>
          </a:p>
          <a:p>
            <a:pPr lvl="0"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Strength Evaluation Matrix – Tool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CB94DC6-1EBB-463A-BA69-2FB5CFF6F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8B547-B38A-4856-9310-403A41A34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9" y="5037827"/>
            <a:ext cx="6989464" cy="1464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69AE58-375A-4001-AA19-B9F802006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886" y="5197910"/>
            <a:ext cx="2743161" cy="810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29EE3-12E4-4F69-B90E-E0D4DB7A0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886" y="6100771"/>
            <a:ext cx="1723390" cy="401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2AA5FA-79F1-445E-9537-8131D375269F}"/>
              </a:ext>
            </a:extLst>
          </p:cNvPr>
          <p:cNvSpPr txBox="1"/>
          <p:nvPr/>
        </p:nvSpPr>
        <p:spPr>
          <a:xfrm>
            <a:off x="5193437" y="6622072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94CC87-9F03-4DBD-9C57-F81DE63A2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990" y="1303803"/>
            <a:ext cx="10372078" cy="38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9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3">
            <a:extLst>
              <a:ext uri="{FF2B5EF4-FFF2-40B4-BE49-F238E27FC236}">
                <a16:creationId xmlns:a16="http://schemas.microsoft.com/office/drawing/2014/main" id="{9C238617-8CF5-4F5F-A080-66F667C5FA0A}"/>
              </a:ext>
            </a:extLst>
          </p:cNvPr>
          <p:cNvSpPr/>
          <p:nvPr/>
        </p:nvSpPr>
        <p:spPr>
          <a:xfrm>
            <a:off x="996833" y="931617"/>
            <a:ext cx="2743200" cy="618302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9" name="Rounded Rectangle 4">
            <a:extLst>
              <a:ext uri="{FF2B5EF4-FFF2-40B4-BE49-F238E27FC236}">
                <a16:creationId xmlns:a16="http://schemas.microsoft.com/office/drawing/2014/main" id="{5CDC3ACF-F84C-4028-976F-B1CEBA38BD9A}"/>
              </a:ext>
            </a:extLst>
          </p:cNvPr>
          <p:cNvSpPr/>
          <p:nvPr/>
        </p:nvSpPr>
        <p:spPr>
          <a:xfrm>
            <a:off x="3844472" y="931617"/>
            <a:ext cx="2020645" cy="618302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id="{5AA6451C-1479-4B68-B40A-7CA4C57FD877}"/>
              </a:ext>
            </a:extLst>
          </p:cNvPr>
          <p:cNvSpPr/>
          <p:nvPr/>
        </p:nvSpPr>
        <p:spPr>
          <a:xfrm>
            <a:off x="996833" y="1603996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Have we identified our competitors </a:t>
            </a:r>
          </a:p>
        </p:txBody>
      </p:sp>
      <p:sp>
        <p:nvSpPr>
          <p:cNvPr id="101" name="Rounded Rectangle 6">
            <a:extLst>
              <a:ext uri="{FF2B5EF4-FFF2-40B4-BE49-F238E27FC236}">
                <a16:creationId xmlns:a16="http://schemas.microsoft.com/office/drawing/2014/main" id="{AADB7EB3-FBE0-467B-AC9F-5F2F5D006CFC}"/>
              </a:ext>
            </a:extLst>
          </p:cNvPr>
          <p:cNvSpPr/>
          <p:nvPr/>
        </p:nvSpPr>
        <p:spPr>
          <a:xfrm>
            <a:off x="996833" y="2053417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Do we understand their Sales &amp; Marketing Strategy </a:t>
            </a:r>
          </a:p>
        </p:txBody>
      </p:sp>
      <p:sp>
        <p:nvSpPr>
          <p:cNvPr id="102" name="Rounded Rectangle 7">
            <a:extLst>
              <a:ext uri="{FF2B5EF4-FFF2-40B4-BE49-F238E27FC236}">
                <a16:creationId xmlns:a16="http://schemas.microsoft.com/office/drawing/2014/main" id="{E5D532B1-FFFA-403B-B3BF-1AF9A4125CD4}"/>
              </a:ext>
            </a:extLst>
          </p:cNvPr>
          <p:cNvSpPr/>
          <p:nvPr/>
        </p:nvSpPr>
        <p:spPr>
          <a:xfrm>
            <a:off x="996833" y="2522291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kern="0" dirty="0">
                <a:solidFill>
                  <a:prstClr val="black"/>
                </a:solidFill>
                <a:latin typeface="Lato Light" panose="020F0502020204030203" pitchFamily="34" charset="0"/>
              </a:rPr>
              <a:t>Competitive leadership organization </a:t>
            </a:r>
            <a:endParaRPr kumimoji="0" lang="en-US" sz="105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3" name="Rounded Rectangle 8">
            <a:extLst>
              <a:ext uri="{FF2B5EF4-FFF2-40B4-BE49-F238E27FC236}">
                <a16:creationId xmlns:a16="http://schemas.microsoft.com/office/drawing/2014/main" id="{D78E8D62-9B19-4B86-B3EB-BF3C06E89652}"/>
              </a:ext>
            </a:extLst>
          </p:cNvPr>
          <p:cNvSpPr/>
          <p:nvPr/>
        </p:nvSpPr>
        <p:spPr>
          <a:xfrm>
            <a:off x="996833" y="2981437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Market Positioning</a:t>
            </a:r>
          </a:p>
        </p:txBody>
      </p:sp>
      <p:sp>
        <p:nvSpPr>
          <p:cNvPr id="104" name="Rounded Rectangle 11">
            <a:extLst>
              <a:ext uri="{FF2B5EF4-FFF2-40B4-BE49-F238E27FC236}">
                <a16:creationId xmlns:a16="http://schemas.microsoft.com/office/drawing/2014/main" id="{8D67BD1E-9154-4D4D-97C2-BBD18CD0BD4E}"/>
              </a:ext>
            </a:extLst>
          </p:cNvPr>
          <p:cNvSpPr/>
          <p:nvPr/>
        </p:nvSpPr>
        <p:spPr>
          <a:xfrm>
            <a:off x="3844472" y="1603996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5" name="Rounded Rectangle 12">
            <a:extLst>
              <a:ext uri="{FF2B5EF4-FFF2-40B4-BE49-F238E27FC236}">
                <a16:creationId xmlns:a16="http://schemas.microsoft.com/office/drawing/2014/main" id="{D1C51B84-E287-4F73-948C-AAA423EF6C66}"/>
              </a:ext>
            </a:extLst>
          </p:cNvPr>
          <p:cNvSpPr/>
          <p:nvPr/>
        </p:nvSpPr>
        <p:spPr>
          <a:xfrm>
            <a:off x="3844472" y="2053417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6" name="Rounded Rectangle 13">
            <a:extLst>
              <a:ext uri="{FF2B5EF4-FFF2-40B4-BE49-F238E27FC236}">
                <a16:creationId xmlns:a16="http://schemas.microsoft.com/office/drawing/2014/main" id="{873ECA6F-86A7-456F-8075-2370E294273C}"/>
              </a:ext>
            </a:extLst>
          </p:cNvPr>
          <p:cNvSpPr/>
          <p:nvPr/>
        </p:nvSpPr>
        <p:spPr>
          <a:xfrm>
            <a:off x="3844472" y="2522291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7" name="Rounded Rectangle 14">
            <a:extLst>
              <a:ext uri="{FF2B5EF4-FFF2-40B4-BE49-F238E27FC236}">
                <a16:creationId xmlns:a16="http://schemas.microsoft.com/office/drawing/2014/main" id="{C60FDCBE-33F9-44B2-8E99-5C208E7B9985}"/>
              </a:ext>
            </a:extLst>
          </p:cNvPr>
          <p:cNvSpPr/>
          <p:nvPr/>
        </p:nvSpPr>
        <p:spPr>
          <a:xfrm>
            <a:off x="3844472" y="2981437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58D12C1-B9D2-490E-9234-ADF03D94547D}"/>
              </a:ext>
            </a:extLst>
          </p:cNvPr>
          <p:cNvSpPr txBox="1"/>
          <p:nvPr/>
        </p:nvSpPr>
        <p:spPr>
          <a:xfrm>
            <a:off x="1358608" y="1071491"/>
            <a:ext cx="201965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Macro level features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D0A3C33-6B67-4D8F-A270-3731ADBAEC24}"/>
              </a:ext>
            </a:extLst>
          </p:cNvPr>
          <p:cNvSpPr txBox="1"/>
          <p:nvPr/>
        </p:nvSpPr>
        <p:spPr>
          <a:xfrm>
            <a:off x="4521212" y="1071491"/>
            <a:ext cx="66717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State </a:t>
            </a:r>
          </a:p>
        </p:txBody>
      </p:sp>
      <p:sp>
        <p:nvSpPr>
          <p:cNvPr id="114" name="Freeform 1">
            <a:extLst>
              <a:ext uri="{FF2B5EF4-FFF2-40B4-BE49-F238E27FC236}">
                <a16:creationId xmlns:a16="http://schemas.microsoft.com/office/drawing/2014/main" id="{D4570D29-B085-402F-86A9-F3C802894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199" y="1685759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6" name="Freeform 1">
            <a:extLst>
              <a:ext uri="{FF2B5EF4-FFF2-40B4-BE49-F238E27FC236}">
                <a16:creationId xmlns:a16="http://schemas.microsoft.com/office/drawing/2014/main" id="{08452AC4-8E54-457B-A2F5-31701EBFC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199" y="2128762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7" name="Freeform 1">
            <a:extLst>
              <a:ext uri="{FF2B5EF4-FFF2-40B4-BE49-F238E27FC236}">
                <a16:creationId xmlns:a16="http://schemas.microsoft.com/office/drawing/2014/main" id="{49611DC4-FA33-409F-BABD-3478B63F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199" y="2611594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8" name="Rounded Rectangle 31">
            <a:extLst>
              <a:ext uri="{FF2B5EF4-FFF2-40B4-BE49-F238E27FC236}">
                <a16:creationId xmlns:a16="http://schemas.microsoft.com/office/drawing/2014/main" id="{1888FE35-85BB-4D0E-9379-55DA836D0E96}"/>
              </a:ext>
            </a:extLst>
          </p:cNvPr>
          <p:cNvSpPr/>
          <p:nvPr/>
        </p:nvSpPr>
        <p:spPr>
          <a:xfrm>
            <a:off x="6326885" y="931617"/>
            <a:ext cx="2743200" cy="618302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9" name="Rounded Rectangle 32">
            <a:extLst>
              <a:ext uri="{FF2B5EF4-FFF2-40B4-BE49-F238E27FC236}">
                <a16:creationId xmlns:a16="http://schemas.microsoft.com/office/drawing/2014/main" id="{2E8195B3-49E7-4D11-BCAA-8A9619C53E53}"/>
              </a:ext>
            </a:extLst>
          </p:cNvPr>
          <p:cNvSpPr/>
          <p:nvPr/>
        </p:nvSpPr>
        <p:spPr>
          <a:xfrm>
            <a:off x="9174524" y="931617"/>
            <a:ext cx="2020645" cy="618302"/>
          </a:xfrm>
          <a:prstGeom prst="roundRect">
            <a:avLst>
              <a:gd name="adj" fmla="val 9314"/>
            </a:avLst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0" name="Rounded Rectangle 33">
            <a:extLst>
              <a:ext uri="{FF2B5EF4-FFF2-40B4-BE49-F238E27FC236}">
                <a16:creationId xmlns:a16="http://schemas.microsoft.com/office/drawing/2014/main" id="{D8984EFA-CA31-4526-A433-FF902382A56D}"/>
              </a:ext>
            </a:extLst>
          </p:cNvPr>
          <p:cNvSpPr/>
          <p:nvPr/>
        </p:nvSpPr>
        <p:spPr>
          <a:xfrm>
            <a:off x="6326885" y="1603996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Profitable Business Segments </a:t>
            </a:r>
          </a:p>
        </p:txBody>
      </p:sp>
      <p:sp>
        <p:nvSpPr>
          <p:cNvPr id="121" name="Rounded Rectangle 34">
            <a:extLst>
              <a:ext uri="{FF2B5EF4-FFF2-40B4-BE49-F238E27FC236}">
                <a16:creationId xmlns:a16="http://schemas.microsoft.com/office/drawing/2014/main" id="{C26A137D-92E7-48DA-978D-EF7CAC419F23}"/>
              </a:ext>
            </a:extLst>
          </p:cNvPr>
          <p:cNvSpPr/>
          <p:nvPr/>
        </p:nvSpPr>
        <p:spPr>
          <a:xfrm>
            <a:off x="6326885" y="2053417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Lato Light" panose="020F0502020204030203" pitchFamily="34" charset="0"/>
              </a:rPr>
              <a:t>Source of Manufacturing and Supply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2" name="Rounded Rectangle 35">
            <a:extLst>
              <a:ext uri="{FF2B5EF4-FFF2-40B4-BE49-F238E27FC236}">
                <a16:creationId xmlns:a16="http://schemas.microsoft.com/office/drawing/2014/main" id="{106F426D-D8FE-48E6-8A3E-26A1CA6FA470}"/>
              </a:ext>
            </a:extLst>
          </p:cNvPr>
          <p:cNvSpPr/>
          <p:nvPr/>
        </p:nvSpPr>
        <p:spPr>
          <a:xfrm>
            <a:off x="6326885" y="2522291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Distributor or Market Analysis </a:t>
            </a:r>
          </a:p>
        </p:txBody>
      </p:sp>
      <p:sp>
        <p:nvSpPr>
          <p:cNvPr id="123" name="Rounded Rectangle 36">
            <a:extLst>
              <a:ext uri="{FF2B5EF4-FFF2-40B4-BE49-F238E27FC236}">
                <a16:creationId xmlns:a16="http://schemas.microsoft.com/office/drawing/2014/main" id="{BA0D2F23-66C5-435F-9950-37D2285F521A}"/>
              </a:ext>
            </a:extLst>
          </p:cNvPr>
          <p:cNvSpPr/>
          <p:nvPr/>
        </p:nvSpPr>
        <p:spPr>
          <a:xfrm>
            <a:off x="6326885" y="2981437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Credit reports </a:t>
            </a:r>
          </a:p>
        </p:txBody>
      </p:sp>
      <p:sp>
        <p:nvSpPr>
          <p:cNvPr id="124" name="Rounded Rectangle 37">
            <a:extLst>
              <a:ext uri="{FF2B5EF4-FFF2-40B4-BE49-F238E27FC236}">
                <a16:creationId xmlns:a16="http://schemas.microsoft.com/office/drawing/2014/main" id="{006F1182-194F-4351-B9C4-1B2F54E05EE9}"/>
              </a:ext>
            </a:extLst>
          </p:cNvPr>
          <p:cNvSpPr/>
          <p:nvPr/>
        </p:nvSpPr>
        <p:spPr>
          <a:xfrm>
            <a:off x="9174524" y="1603996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5" name="Rounded Rectangle 38">
            <a:extLst>
              <a:ext uri="{FF2B5EF4-FFF2-40B4-BE49-F238E27FC236}">
                <a16:creationId xmlns:a16="http://schemas.microsoft.com/office/drawing/2014/main" id="{475F03EA-CD36-45A3-945D-3968963E2277}"/>
              </a:ext>
            </a:extLst>
          </p:cNvPr>
          <p:cNvSpPr/>
          <p:nvPr/>
        </p:nvSpPr>
        <p:spPr>
          <a:xfrm>
            <a:off x="9174524" y="2053417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6" name="Rounded Rectangle 39">
            <a:extLst>
              <a:ext uri="{FF2B5EF4-FFF2-40B4-BE49-F238E27FC236}">
                <a16:creationId xmlns:a16="http://schemas.microsoft.com/office/drawing/2014/main" id="{C8B0E1A4-0224-4756-8B29-4595E0801781}"/>
              </a:ext>
            </a:extLst>
          </p:cNvPr>
          <p:cNvSpPr/>
          <p:nvPr/>
        </p:nvSpPr>
        <p:spPr>
          <a:xfrm>
            <a:off x="9174524" y="2522291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7" name="Rounded Rectangle 40">
            <a:extLst>
              <a:ext uri="{FF2B5EF4-FFF2-40B4-BE49-F238E27FC236}">
                <a16:creationId xmlns:a16="http://schemas.microsoft.com/office/drawing/2014/main" id="{BE4C384A-29F2-4687-9B2B-BB1DC143CE31}"/>
              </a:ext>
            </a:extLst>
          </p:cNvPr>
          <p:cNvSpPr/>
          <p:nvPr/>
        </p:nvSpPr>
        <p:spPr>
          <a:xfrm>
            <a:off x="9174524" y="2981437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45B0967-7B41-4D04-841A-BF99B63A17B1}"/>
              </a:ext>
            </a:extLst>
          </p:cNvPr>
          <p:cNvSpPr txBox="1"/>
          <p:nvPr/>
        </p:nvSpPr>
        <p:spPr>
          <a:xfrm>
            <a:off x="6737554" y="1071491"/>
            <a:ext cx="192187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Micro level features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135AB72-FB1B-47B1-8A37-641B97151CE0}"/>
              </a:ext>
            </a:extLst>
          </p:cNvPr>
          <p:cNvSpPr txBox="1"/>
          <p:nvPr/>
        </p:nvSpPr>
        <p:spPr>
          <a:xfrm>
            <a:off x="9874507" y="1071491"/>
            <a:ext cx="62068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State</a:t>
            </a:r>
          </a:p>
        </p:txBody>
      </p:sp>
      <p:sp>
        <p:nvSpPr>
          <p:cNvPr id="134" name="Freeform 1">
            <a:extLst>
              <a:ext uri="{FF2B5EF4-FFF2-40B4-BE49-F238E27FC236}">
                <a16:creationId xmlns:a16="http://schemas.microsoft.com/office/drawing/2014/main" id="{879346A6-E4FD-4E66-9428-DAFC776C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250" y="1685759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6" name="Freeform 1">
            <a:extLst>
              <a:ext uri="{FF2B5EF4-FFF2-40B4-BE49-F238E27FC236}">
                <a16:creationId xmlns:a16="http://schemas.microsoft.com/office/drawing/2014/main" id="{4F2DB891-DB3F-467F-8189-4068277D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250" y="2611594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7" name="Freeform 1">
            <a:extLst>
              <a:ext uri="{FF2B5EF4-FFF2-40B4-BE49-F238E27FC236}">
                <a16:creationId xmlns:a16="http://schemas.microsoft.com/office/drawing/2014/main" id="{ECB9253C-0BB9-443A-A5B2-33F0D7205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250" y="3064576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8" name="Rounded Rectangle 52">
            <a:extLst>
              <a:ext uri="{FF2B5EF4-FFF2-40B4-BE49-F238E27FC236}">
                <a16:creationId xmlns:a16="http://schemas.microsoft.com/office/drawing/2014/main" id="{856D018E-75C9-4E0C-B4CB-7AE9A53ADD6B}"/>
              </a:ext>
            </a:extLst>
          </p:cNvPr>
          <p:cNvSpPr/>
          <p:nvPr/>
        </p:nvSpPr>
        <p:spPr>
          <a:xfrm>
            <a:off x="996833" y="3430995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Core competencies </a:t>
            </a:r>
          </a:p>
        </p:txBody>
      </p:sp>
      <p:sp>
        <p:nvSpPr>
          <p:cNvPr id="139" name="Rounded Rectangle 53">
            <a:extLst>
              <a:ext uri="{FF2B5EF4-FFF2-40B4-BE49-F238E27FC236}">
                <a16:creationId xmlns:a16="http://schemas.microsoft.com/office/drawing/2014/main" id="{25138F64-6E22-4031-90CE-E7A4FB802F62}"/>
              </a:ext>
            </a:extLst>
          </p:cNvPr>
          <p:cNvSpPr/>
          <p:nvPr/>
        </p:nvSpPr>
        <p:spPr>
          <a:xfrm>
            <a:off x="3844472" y="3430995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42" name="Rounded Rectangle 56">
            <a:extLst>
              <a:ext uri="{FF2B5EF4-FFF2-40B4-BE49-F238E27FC236}">
                <a16:creationId xmlns:a16="http://schemas.microsoft.com/office/drawing/2014/main" id="{6691790B-01A6-4E79-95DA-16C20DE990D8}"/>
              </a:ext>
            </a:extLst>
          </p:cNvPr>
          <p:cNvSpPr/>
          <p:nvPr/>
        </p:nvSpPr>
        <p:spPr>
          <a:xfrm>
            <a:off x="6326885" y="3430995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Staff Turnover </a:t>
            </a:r>
          </a:p>
        </p:txBody>
      </p:sp>
      <p:sp>
        <p:nvSpPr>
          <p:cNvPr id="143" name="Rounded Rectangle 57">
            <a:extLst>
              <a:ext uri="{FF2B5EF4-FFF2-40B4-BE49-F238E27FC236}">
                <a16:creationId xmlns:a16="http://schemas.microsoft.com/office/drawing/2014/main" id="{EF50AC7B-54CC-4FA7-ACB4-0126EA88C5EE}"/>
              </a:ext>
            </a:extLst>
          </p:cNvPr>
          <p:cNvSpPr/>
          <p:nvPr/>
        </p:nvSpPr>
        <p:spPr>
          <a:xfrm>
            <a:off x="9174524" y="3430995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45" name="Freeform 1">
            <a:extLst>
              <a:ext uri="{FF2B5EF4-FFF2-40B4-BE49-F238E27FC236}">
                <a16:creationId xmlns:a16="http://schemas.microsoft.com/office/drawing/2014/main" id="{CC5ADA1D-E6EF-4A8B-88A8-8CC4B009C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250" y="3514134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C8F548A3-D77D-4823-9ECB-E85866AC78C0}"/>
              </a:ext>
            </a:extLst>
          </p:cNvPr>
          <p:cNvSpPr/>
          <p:nvPr/>
        </p:nvSpPr>
        <p:spPr>
          <a:xfrm>
            <a:off x="996833" y="3880553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Financial Model </a:t>
            </a:r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1730CA7F-8618-4A9B-B7F4-A7698B915943}"/>
              </a:ext>
            </a:extLst>
          </p:cNvPr>
          <p:cNvSpPr/>
          <p:nvPr/>
        </p:nvSpPr>
        <p:spPr>
          <a:xfrm>
            <a:off x="3844472" y="3880553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" name="Rounded Rectangle 36">
            <a:extLst>
              <a:ext uri="{FF2B5EF4-FFF2-40B4-BE49-F238E27FC236}">
                <a16:creationId xmlns:a16="http://schemas.microsoft.com/office/drawing/2014/main" id="{62D7F0C3-6A32-4F76-A376-C9B390E20E26}"/>
              </a:ext>
            </a:extLst>
          </p:cNvPr>
          <p:cNvSpPr/>
          <p:nvPr/>
        </p:nvSpPr>
        <p:spPr>
          <a:xfrm>
            <a:off x="6326885" y="3880553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Brand Share </a:t>
            </a:r>
          </a:p>
        </p:txBody>
      </p:sp>
      <p:sp>
        <p:nvSpPr>
          <p:cNvPr id="7" name="Rounded Rectangle 40">
            <a:extLst>
              <a:ext uri="{FF2B5EF4-FFF2-40B4-BE49-F238E27FC236}">
                <a16:creationId xmlns:a16="http://schemas.microsoft.com/office/drawing/2014/main" id="{F59A99F7-8848-489F-937D-D47EC0A8CE6D}"/>
              </a:ext>
            </a:extLst>
          </p:cNvPr>
          <p:cNvSpPr/>
          <p:nvPr/>
        </p:nvSpPr>
        <p:spPr>
          <a:xfrm>
            <a:off x="9174524" y="3880553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28449198-D543-4CC0-B73B-A2F86DF7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250" y="3963692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" name="Rounded Rectangle 52">
            <a:extLst>
              <a:ext uri="{FF2B5EF4-FFF2-40B4-BE49-F238E27FC236}">
                <a16:creationId xmlns:a16="http://schemas.microsoft.com/office/drawing/2014/main" id="{3A67B0DB-FAED-45CB-9863-F07B2ADAFDC1}"/>
              </a:ext>
            </a:extLst>
          </p:cNvPr>
          <p:cNvSpPr/>
          <p:nvPr/>
        </p:nvSpPr>
        <p:spPr>
          <a:xfrm>
            <a:off x="996833" y="4330111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Digital Footprint &amp; Analysis </a:t>
            </a:r>
          </a:p>
        </p:txBody>
      </p:sp>
      <p:sp>
        <p:nvSpPr>
          <p:cNvPr id="10" name="Rounded Rectangle 53">
            <a:extLst>
              <a:ext uri="{FF2B5EF4-FFF2-40B4-BE49-F238E27FC236}">
                <a16:creationId xmlns:a16="http://schemas.microsoft.com/office/drawing/2014/main" id="{EF6C71D5-1084-43CB-ADFE-7A6F00814FFD}"/>
              </a:ext>
            </a:extLst>
          </p:cNvPr>
          <p:cNvSpPr/>
          <p:nvPr/>
        </p:nvSpPr>
        <p:spPr>
          <a:xfrm>
            <a:off x="3844472" y="4330111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" name="Rounded Rectangle 56">
            <a:extLst>
              <a:ext uri="{FF2B5EF4-FFF2-40B4-BE49-F238E27FC236}">
                <a16:creationId xmlns:a16="http://schemas.microsoft.com/office/drawing/2014/main" id="{BE1CF6CB-1109-4606-906A-7FB7BA41ABB0}"/>
              </a:ext>
            </a:extLst>
          </p:cNvPr>
          <p:cNvSpPr/>
          <p:nvPr/>
        </p:nvSpPr>
        <p:spPr>
          <a:xfrm>
            <a:off x="6326885" y="4330111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Pricing &amp; profitability </a:t>
            </a:r>
          </a:p>
        </p:txBody>
      </p:sp>
      <p:sp>
        <p:nvSpPr>
          <p:cNvPr id="13" name="Rounded Rectangle 57">
            <a:extLst>
              <a:ext uri="{FF2B5EF4-FFF2-40B4-BE49-F238E27FC236}">
                <a16:creationId xmlns:a16="http://schemas.microsoft.com/office/drawing/2014/main" id="{8611534F-109B-452F-8701-C09EF6D53F2D}"/>
              </a:ext>
            </a:extLst>
          </p:cNvPr>
          <p:cNvSpPr/>
          <p:nvPr/>
        </p:nvSpPr>
        <p:spPr>
          <a:xfrm>
            <a:off x="9174524" y="4330111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7E8D422B-1A59-4484-93CB-49BE6DA19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250" y="4413250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B7E88008-46F8-4270-B807-0C9D41E2C6EA}"/>
              </a:ext>
            </a:extLst>
          </p:cNvPr>
          <p:cNvSpPr/>
          <p:nvPr/>
        </p:nvSpPr>
        <p:spPr>
          <a:xfrm>
            <a:off x="996833" y="4794634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kern="0" dirty="0">
                <a:solidFill>
                  <a:prstClr val="black"/>
                </a:solidFill>
                <a:latin typeface="Lato Light" panose="020F0502020204030203" pitchFamily="34" charset="0"/>
              </a:rPr>
              <a:t>Annual Reports &amp; Analyst Reports </a:t>
            </a:r>
            <a:endParaRPr kumimoji="0" lang="en-US" sz="105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A101DC72-FF20-4AA8-903F-C7AB67F99D1B}"/>
              </a:ext>
            </a:extLst>
          </p:cNvPr>
          <p:cNvSpPr/>
          <p:nvPr/>
        </p:nvSpPr>
        <p:spPr>
          <a:xfrm>
            <a:off x="3844472" y="4794634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8" name="Rounded Rectangle 36">
            <a:extLst>
              <a:ext uri="{FF2B5EF4-FFF2-40B4-BE49-F238E27FC236}">
                <a16:creationId xmlns:a16="http://schemas.microsoft.com/office/drawing/2014/main" id="{5E74EDC5-02BC-4129-9BB3-A9A6F2D0A73C}"/>
              </a:ext>
            </a:extLst>
          </p:cNvPr>
          <p:cNvSpPr/>
          <p:nvPr/>
        </p:nvSpPr>
        <p:spPr>
          <a:xfrm>
            <a:off x="6326885" y="4794634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STEEPLE Analysis</a:t>
            </a:r>
          </a:p>
        </p:txBody>
      </p:sp>
      <p:sp>
        <p:nvSpPr>
          <p:cNvPr id="19" name="Rounded Rectangle 40">
            <a:extLst>
              <a:ext uri="{FF2B5EF4-FFF2-40B4-BE49-F238E27FC236}">
                <a16:creationId xmlns:a16="http://schemas.microsoft.com/office/drawing/2014/main" id="{D507C6DC-8158-4499-B6C0-3127E7EFD868}"/>
              </a:ext>
            </a:extLst>
          </p:cNvPr>
          <p:cNvSpPr/>
          <p:nvPr/>
        </p:nvSpPr>
        <p:spPr>
          <a:xfrm>
            <a:off x="9174524" y="4794634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0" name="Freeform 1">
            <a:extLst>
              <a:ext uri="{FF2B5EF4-FFF2-40B4-BE49-F238E27FC236}">
                <a16:creationId xmlns:a16="http://schemas.microsoft.com/office/drawing/2014/main" id="{4E288543-B24C-4A27-A2DB-EBFD97961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250" y="4877773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Rounded Rectangle 52">
            <a:extLst>
              <a:ext uri="{FF2B5EF4-FFF2-40B4-BE49-F238E27FC236}">
                <a16:creationId xmlns:a16="http://schemas.microsoft.com/office/drawing/2014/main" id="{A1CF1A62-AA4B-48E0-9D0B-7751EC18E0B5}"/>
              </a:ext>
            </a:extLst>
          </p:cNvPr>
          <p:cNvSpPr/>
          <p:nvPr/>
        </p:nvSpPr>
        <p:spPr>
          <a:xfrm>
            <a:off x="996833" y="5244192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Portfolio Design </a:t>
            </a:r>
          </a:p>
        </p:txBody>
      </p:sp>
      <p:sp>
        <p:nvSpPr>
          <p:cNvPr id="22" name="Rounded Rectangle 53">
            <a:extLst>
              <a:ext uri="{FF2B5EF4-FFF2-40B4-BE49-F238E27FC236}">
                <a16:creationId xmlns:a16="http://schemas.microsoft.com/office/drawing/2014/main" id="{1179859B-1472-4B83-965B-683823CE0913}"/>
              </a:ext>
            </a:extLst>
          </p:cNvPr>
          <p:cNvSpPr/>
          <p:nvPr/>
        </p:nvSpPr>
        <p:spPr>
          <a:xfrm>
            <a:off x="3844472" y="5244192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4" name="Rounded Rectangle 56">
            <a:extLst>
              <a:ext uri="{FF2B5EF4-FFF2-40B4-BE49-F238E27FC236}">
                <a16:creationId xmlns:a16="http://schemas.microsoft.com/office/drawing/2014/main" id="{CAF45DA5-DB26-49A2-B647-EEDE63383D18}"/>
              </a:ext>
            </a:extLst>
          </p:cNvPr>
          <p:cNvSpPr/>
          <p:nvPr/>
        </p:nvSpPr>
        <p:spPr>
          <a:xfrm>
            <a:off x="6326885" y="5244192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SWOT Analysis  </a:t>
            </a:r>
          </a:p>
        </p:txBody>
      </p:sp>
      <p:sp>
        <p:nvSpPr>
          <p:cNvPr id="25" name="Rounded Rectangle 57">
            <a:extLst>
              <a:ext uri="{FF2B5EF4-FFF2-40B4-BE49-F238E27FC236}">
                <a16:creationId xmlns:a16="http://schemas.microsoft.com/office/drawing/2014/main" id="{0FF20C21-4BBE-4D09-9AB5-ACD1CB5F080A}"/>
              </a:ext>
            </a:extLst>
          </p:cNvPr>
          <p:cNvSpPr/>
          <p:nvPr/>
        </p:nvSpPr>
        <p:spPr>
          <a:xfrm>
            <a:off x="9174524" y="5244192"/>
            <a:ext cx="2020645" cy="391582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6" name="Freeform 1">
            <a:extLst>
              <a:ext uri="{FF2B5EF4-FFF2-40B4-BE49-F238E27FC236}">
                <a16:creationId xmlns:a16="http://schemas.microsoft.com/office/drawing/2014/main" id="{039A5EC3-5624-4A7A-BDA9-FDA51CAAC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250" y="5327331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7" name="Freeform 1">
            <a:extLst>
              <a:ext uri="{FF2B5EF4-FFF2-40B4-BE49-F238E27FC236}">
                <a16:creationId xmlns:a16="http://schemas.microsoft.com/office/drawing/2014/main" id="{D9909D18-350F-4794-B7F5-CDDCE59B5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870" y="374962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8" name="Freeform 48">
            <a:extLst>
              <a:ext uri="{FF2B5EF4-FFF2-40B4-BE49-F238E27FC236}">
                <a16:creationId xmlns:a16="http://schemas.microsoft.com/office/drawing/2014/main" id="{523CC215-48A8-4914-83E4-0F9E40329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959" y="382093"/>
            <a:ext cx="336263" cy="208556"/>
          </a:xfrm>
          <a:custGeom>
            <a:avLst/>
            <a:gdLst>
              <a:gd name="connsiteX0" fmla="*/ 92404 w 672526"/>
              <a:gd name="connsiteY0" fmla="*/ 0 h 671763"/>
              <a:gd name="connsiteX1" fmla="*/ 157940 w 672526"/>
              <a:gd name="connsiteY1" fmla="*/ 26977 h 671763"/>
              <a:gd name="connsiteX2" fmla="*/ 336263 w 672526"/>
              <a:gd name="connsiteY2" fmla="*/ 205079 h 671763"/>
              <a:gd name="connsiteX3" fmla="*/ 514585 w 672526"/>
              <a:gd name="connsiteY3" fmla="*/ 26977 h 671763"/>
              <a:gd name="connsiteX4" fmla="*/ 645526 w 672526"/>
              <a:gd name="connsiteY4" fmla="*/ 26977 h 671763"/>
              <a:gd name="connsiteX5" fmla="*/ 645526 w 672526"/>
              <a:gd name="connsiteY5" fmla="*/ 157803 h 671763"/>
              <a:gd name="connsiteX6" fmla="*/ 467227 w 672526"/>
              <a:gd name="connsiteY6" fmla="*/ 335882 h 671763"/>
              <a:gd name="connsiteX7" fmla="*/ 645526 w 672526"/>
              <a:gd name="connsiteY7" fmla="*/ 513961 h 671763"/>
              <a:gd name="connsiteX8" fmla="*/ 645526 w 672526"/>
              <a:gd name="connsiteY8" fmla="*/ 644787 h 671763"/>
              <a:gd name="connsiteX9" fmla="*/ 514585 w 672526"/>
              <a:gd name="connsiteY9" fmla="*/ 644787 h 671763"/>
              <a:gd name="connsiteX10" fmla="*/ 336263 w 672526"/>
              <a:gd name="connsiteY10" fmla="*/ 466685 h 671763"/>
              <a:gd name="connsiteX11" fmla="*/ 157940 w 672526"/>
              <a:gd name="connsiteY11" fmla="*/ 644787 h 671763"/>
              <a:gd name="connsiteX12" fmla="*/ 27000 w 672526"/>
              <a:gd name="connsiteY12" fmla="*/ 644787 h 671763"/>
              <a:gd name="connsiteX13" fmla="*/ 27000 w 672526"/>
              <a:gd name="connsiteY13" fmla="*/ 513961 h 671763"/>
              <a:gd name="connsiteX14" fmla="*/ 205299 w 672526"/>
              <a:gd name="connsiteY14" fmla="*/ 335882 h 671763"/>
              <a:gd name="connsiteX15" fmla="*/ 27000 w 672526"/>
              <a:gd name="connsiteY15" fmla="*/ 157803 h 671763"/>
              <a:gd name="connsiteX16" fmla="*/ 27000 w 672526"/>
              <a:gd name="connsiteY16" fmla="*/ 26977 h 671763"/>
              <a:gd name="connsiteX17" fmla="*/ 92404 w 672526"/>
              <a:gd name="connsiteY17" fmla="*/ 0 h 6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2526" h="671763">
                <a:moveTo>
                  <a:pt x="92404" y="0"/>
                </a:moveTo>
                <a:cubicBezTo>
                  <a:pt x="116117" y="0"/>
                  <a:pt x="139852" y="8993"/>
                  <a:pt x="157940" y="26977"/>
                </a:cubicBezTo>
                <a:lnTo>
                  <a:pt x="336263" y="205079"/>
                </a:lnTo>
                <a:lnTo>
                  <a:pt x="514585" y="26977"/>
                </a:lnTo>
                <a:cubicBezTo>
                  <a:pt x="550585" y="-8992"/>
                  <a:pt x="609526" y="-8992"/>
                  <a:pt x="645526" y="26977"/>
                </a:cubicBezTo>
                <a:cubicBezTo>
                  <a:pt x="681526" y="62945"/>
                  <a:pt x="681526" y="121658"/>
                  <a:pt x="645526" y="157803"/>
                </a:cubicBezTo>
                <a:lnTo>
                  <a:pt x="467227" y="335882"/>
                </a:lnTo>
                <a:lnTo>
                  <a:pt x="645526" y="513961"/>
                </a:lnTo>
                <a:cubicBezTo>
                  <a:pt x="681526" y="549930"/>
                  <a:pt x="681526" y="608819"/>
                  <a:pt x="645526" y="644787"/>
                </a:cubicBezTo>
                <a:cubicBezTo>
                  <a:pt x="609526" y="680756"/>
                  <a:pt x="550585" y="680756"/>
                  <a:pt x="514585" y="644787"/>
                </a:cubicBezTo>
                <a:lnTo>
                  <a:pt x="336263" y="466685"/>
                </a:lnTo>
                <a:lnTo>
                  <a:pt x="157940" y="644787"/>
                </a:lnTo>
                <a:cubicBezTo>
                  <a:pt x="121764" y="680756"/>
                  <a:pt x="63000" y="680756"/>
                  <a:pt x="27000" y="644787"/>
                </a:cubicBezTo>
                <a:cubicBezTo>
                  <a:pt x="-9000" y="608819"/>
                  <a:pt x="-9000" y="549930"/>
                  <a:pt x="27000" y="513961"/>
                </a:cubicBezTo>
                <a:lnTo>
                  <a:pt x="205299" y="335882"/>
                </a:lnTo>
                <a:lnTo>
                  <a:pt x="27000" y="157803"/>
                </a:lnTo>
                <a:cubicBezTo>
                  <a:pt x="-9000" y="121658"/>
                  <a:pt x="-9000" y="62945"/>
                  <a:pt x="27000" y="26977"/>
                </a:cubicBezTo>
                <a:cubicBezTo>
                  <a:pt x="45000" y="8993"/>
                  <a:pt x="68691" y="0"/>
                  <a:pt x="924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9" name="Freeform 1">
            <a:extLst>
              <a:ext uri="{FF2B5EF4-FFF2-40B4-BE49-F238E27FC236}">
                <a16:creationId xmlns:a16="http://schemas.microsoft.com/office/drawing/2014/main" id="{3E535C01-F0F3-4E59-8320-7DD977E20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002" y="3064576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0" name="Freeform 1">
            <a:extLst>
              <a:ext uri="{FF2B5EF4-FFF2-40B4-BE49-F238E27FC236}">
                <a16:creationId xmlns:a16="http://schemas.microsoft.com/office/drawing/2014/main" id="{1B5E3FAD-35F7-45F9-8B01-7060B601D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002" y="3514134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1" name="Freeform 1">
            <a:extLst>
              <a:ext uri="{FF2B5EF4-FFF2-40B4-BE49-F238E27FC236}">
                <a16:creationId xmlns:a16="http://schemas.microsoft.com/office/drawing/2014/main" id="{D05D5FD8-C487-4C90-8BFA-F3CBC83CE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002" y="3963692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2" name="Freeform 1">
            <a:extLst>
              <a:ext uri="{FF2B5EF4-FFF2-40B4-BE49-F238E27FC236}">
                <a16:creationId xmlns:a16="http://schemas.microsoft.com/office/drawing/2014/main" id="{F0BEC884-592E-419E-B78F-44007CF20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002" y="4413250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3" name="Freeform 1">
            <a:extLst>
              <a:ext uri="{FF2B5EF4-FFF2-40B4-BE49-F238E27FC236}">
                <a16:creationId xmlns:a16="http://schemas.microsoft.com/office/drawing/2014/main" id="{58C5BD0F-9A60-49F6-B3FC-9F512AFCF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002" y="4877773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4" name="Freeform 1">
            <a:extLst>
              <a:ext uri="{FF2B5EF4-FFF2-40B4-BE49-F238E27FC236}">
                <a16:creationId xmlns:a16="http://schemas.microsoft.com/office/drawing/2014/main" id="{19D1DA1F-1EC0-4A6A-BE54-2D3C33F5B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002" y="5327331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5" name="Freeform 1">
            <a:extLst>
              <a:ext uri="{FF2B5EF4-FFF2-40B4-BE49-F238E27FC236}">
                <a16:creationId xmlns:a16="http://schemas.microsoft.com/office/drawing/2014/main" id="{4972F768-3E4F-4759-B0BE-2A7BC5DD9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4744" y="2128624"/>
            <a:ext cx="463191" cy="22530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039BAB-B45B-45A2-9656-648557F667CB}"/>
              </a:ext>
            </a:extLst>
          </p:cNvPr>
          <p:cNvSpPr txBox="1"/>
          <p:nvPr/>
        </p:nvSpPr>
        <p:spPr>
          <a:xfrm>
            <a:off x="5200233" y="356808"/>
            <a:ext cx="202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progress / completed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DF0AAC-356D-4FEB-8B3A-1AE05C000726}"/>
              </a:ext>
            </a:extLst>
          </p:cNvPr>
          <p:cNvSpPr txBox="1"/>
          <p:nvPr/>
        </p:nvSpPr>
        <p:spPr>
          <a:xfrm>
            <a:off x="7550723" y="358110"/>
            <a:ext cx="2020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yet completed </a:t>
            </a:r>
          </a:p>
        </p:txBody>
      </p:sp>
      <p:sp>
        <p:nvSpPr>
          <p:cNvPr id="5" name="Rounded Rectangle 52">
            <a:extLst>
              <a:ext uri="{FF2B5EF4-FFF2-40B4-BE49-F238E27FC236}">
                <a16:creationId xmlns:a16="http://schemas.microsoft.com/office/drawing/2014/main" id="{8D499FD2-24D4-4ED2-A215-888BDD9CB391}"/>
              </a:ext>
            </a:extLst>
          </p:cNvPr>
          <p:cNvSpPr/>
          <p:nvPr/>
        </p:nvSpPr>
        <p:spPr>
          <a:xfrm>
            <a:off x="996833" y="5699547"/>
            <a:ext cx="2743200" cy="521195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D3745FFA-653D-4993-8504-FFA0DA35F4E2}"/>
              </a:ext>
            </a:extLst>
          </p:cNvPr>
          <p:cNvSpPr/>
          <p:nvPr/>
        </p:nvSpPr>
        <p:spPr>
          <a:xfrm>
            <a:off x="3844472" y="5699545"/>
            <a:ext cx="2020645" cy="521195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37572">
                    <a:lumMod val="50000"/>
                  </a:srgb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9/9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69AB4D0-3D30-49F7-B075-3B32F27BDBD2}"/>
              </a:ext>
            </a:extLst>
          </p:cNvPr>
          <p:cNvSpPr txBox="1">
            <a:spLocks/>
          </p:cNvSpPr>
          <p:nvPr/>
        </p:nvSpPr>
        <p:spPr>
          <a:xfrm>
            <a:off x="1058664" y="5775509"/>
            <a:ext cx="2619539" cy="353943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r" defTabSz="914217">
              <a:defRPr sz="2000" b="1">
                <a:solidFill>
                  <a:schemeClr val="bg1">
                    <a:lumMod val="65000"/>
                  </a:schemeClr>
                </a:solidFill>
                <a:latin typeface="Lato Light" panose="020F0502020204030203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 Total </a:t>
            </a:r>
          </a:p>
        </p:txBody>
      </p:sp>
      <p:sp>
        <p:nvSpPr>
          <p:cNvPr id="23" name="Rounded Rectangle 56">
            <a:extLst>
              <a:ext uri="{FF2B5EF4-FFF2-40B4-BE49-F238E27FC236}">
                <a16:creationId xmlns:a16="http://schemas.microsoft.com/office/drawing/2014/main" id="{7089EDA5-C0D6-4918-A8F1-4CD5EF6CD44C}"/>
              </a:ext>
            </a:extLst>
          </p:cNvPr>
          <p:cNvSpPr/>
          <p:nvPr/>
        </p:nvSpPr>
        <p:spPr>
          <a:xfrm>
            <a:off x="6313695" y="5678129"/>
            <a:ext cx="2743200" cy="521195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 Total </a:t>
            </a:r>
          </a:p>
        </p:txBody>
      </p:sp>
      <p:sp>
        <p:nvSpPr>
          <p:cNvPr id="38" name="Rounded Rectangle 57">
            <a:extLst>
              <a:ext uri="{FF2B5EF4-FFF2-40B4-BE49-F238E27FC236}">
                <a16:creationId xmlns:a16="http://schemas.microsoft.com/office/drawing/2014/main" id="{2C2C7F85-B379-4367-8BB0-DFBFCB84051C}"/>
              </a:ext>
            </a:extLst>
          </p:cNvPr>
          <p:cNvSpPr/>
          <p:nvPr/>
        </p:nvSpPr>
        <p:spPr>
          <a:xfrm>
            <a:off x="9161334" y="5678129"/>
            <a:ext cx="2020645" cy="521195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737572">
                  <a:lumMod val="50000"/>
                </a:srgbClr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37572">
                    <a:lumMod val="50000"/>
                  </a:srgb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9/9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9" name="Rounded Rectangle 56">
            <a:extLst>
              <a:ext uri="{FF2B5EF4-FFF2-40B4-BE49-F238E27FC236}">
                <a16:creationId xmlns:a16="http://schemas.microsoft.com/office/drawing/2014/main" id="{614086C6-566F-4002-B79C-A26E9009BCA2}"/>
              </a:ext>
            </a:extLst>
          </p:cNvPr>
          <p:cNvSpPr/>
          <p:nvPr/>
        </p:nvSpPr>
        <p:spPr>
          <a:xfrm>
            <a:off x="6326885" y="6239506"/>
            <a:ext cx="2743200" cy="521195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Total </a:t>
            </a:r>
          </a:p>
        </p:txBody>
      </p:sp>
      <p:sp>
        <p:nvSpPr>
          <p:cNvPr id="41" name="Rounded Rectangle 53">
            <a:extLst>
              <a:ext uri="{FF2B5EF4-FFF2-40B4-BE49-F238E27FC236}">
                <a16:creationId xmlns:a16="http://schemas.microsoft.com/office/drawing/2014/main" id="{7A586A4A-6CFE-4215-8115-E5E48E367FE4}"/>
              </a:ext>
            </a:extLst>
          </p:cNvPr>
          <p:cNvSpPr/>
          <p:nvPr/>
        </p:nvSpPr>
        <p:spPr>
          <a:xfrm>
            <a:off x="9156016" y="6248471"/>
            <a:ext cx="2020645" cy="521195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37572">
                    <a:lumMod val="50000"/>
                  </a:srgb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18/18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67DBED6-208B-4343-A5E5-A100DD0FDF64}"/>
              </a:ext>
            </a:extLst>
          </p:cNvPr>
          <p:cNvSpPr txBox="1"/>
          <p:nvPr/>
        </p:nvSpPr>
        <p:spPr>
          <a:xfrm>
            <a:off x="169809" y="36354"/>
            <a:ext cx="560622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Scorecard </a:t>
            </a:r>
          </a:p>
        </p:txBody>
      </p:sp>
      <p:pic>
        <p:nvPicPr>
          <p:cNvPr id="77" name="Picture 76" descr="Logo&#10;&#10;Description automatically generated">
            <a:extLst>
              <a:ext uri="{FF2B5EF4-FFF2-40B4-BE49-F238E27FC236}">
                <a16:creationId xmlns:a16="http://schemas.microsoft.com/office/drawing/2014/main" id="{002D6863-AE01-48D8-B857-FCA7417FE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1DB0CE-0BEC-3925-0BC6-80118A64BBDC}"/>
              </a:ext>
            </a:extLst>
          </p:cNvPr>
          <p:cNvSpPr/>
          <p:nvPr/>
        </p:nvSpPr>
        <p:spPr>
          <a:xfrm>
            <a:off x="9639300" y="635000"/>
            <a:ext cx="1392767" cy="2582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3363799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F2CD04-2193-49DF-B0BD-9634B753B78B}"/>
              </a:ext>
            </a:extLst>
          </p:cNvPr>
          <p:cNvSpPr txBox="1"/>
          <p:nvPr/>
        </p:nvSpPr>
        <p:spPr>
          <a:xfrm>
            <a:off x="481870" y="2922198"/>
            <a:ext cx="110387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Thank You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91EF792-F604-465C-BBCA-E34DF55E4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29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842485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-13209"/>
            <a:ext cx="5774267" cy="6871209"/>
          </a:xfrm>
          <a:prstGeom prst="rect">
            <a:avLst/>
          </a:prstGeom>
          <a:solidFill>
            <a:srgbClr val="0091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1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2CDA83-F011-4420-8F23-2716CDF9D048}"/>
              </a:ext>
            </a:extLst>
          </p:cNvPr>
          <p:cNvGrpSpPr/>
          <p:nvPr/>
        </p:nvGrpSpPr>
        <p:grpSpPr>
          <a:xfrm>
            <a:off x="0" y="2850227"/>
            <a:ext cx="5906608" cy="730642"/>
            <a:chOff x="-17756" y="-593914"/>
            <a:chExt cx="5906608" cy="7306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2DBBD-D3E4-453E-AFA1-C79D34C915C9}"/>
                </a:ext>
              </a:extLst>
            </p:cNvPr>
            <p:cNvSpPr txBox="1"/>
            <p:nvPr/>
          </p:nvSpPr>
          <p:spPr>
            <a:xfrm>
              <a:off x="-17756" y="-593914"/>
              <a:ext cx="5906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oppins" panose="00000500000000000000" pitchFamily="2" charset="0"/>
                  <a:ea typeface="MS Gothic" panose="020B0609070205080204" pitchFamily="49" charset="-128"/>
                  <a:cs typeface="Poppins" panose="00000500000000000000" pitchFamily="2" charset="0"/>
                </a:rPr>
                <a:t>Competitive Analysis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5F75FC-EC67-41BD-8241-FCDFFD0B2B59}"/>
                </a:ext>
              </a:extLst>
            </p:cNvPr>
            <p:cNvSpPr txBox="1"/>
            <p:nvPr/>
          </p:nvSpPr>
          <p:spPr>
            <a:xfrm>
              <a:off x="292678" y="-78716"/>
              <a:ext cx="546864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algn="ctr"/>
              <a:r>
                <a:rPr lang="en-GB" sz="800" dirty="0">
                  <a:solidFill>
                    <a:schemeClr val="bg1"/>
                  </a:solidFill>
                  <a:latin typeface="Lato Light" panose="020F0502020204030203"/>
                </a:rPr>
                <a:t>Define your competition, using methodologies to conduct your competitive analysis and data capture methods .</a:t>
              </a:r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9F6304-0261-46B1-943B-762539A49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95" t="27444" r="5311" b="12609"/>
          <a:stretch/>
        </p:blipFill>
        <p:spPr>
          <a:xfrm>
            <a:off x="6711522" y="2177892"/>
            <a:ext cx="4735286" cy="22976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B5837A-2ACA-411F-147F-99B5A8281BA9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8B541-FE06-FB71-B46E-034DFADA613E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3C046F-C09E-D4D5-179B-AF52D5E6CABD}"/>
              </a:ext>
            </a:extLst>
          </p:cNvPr>
          <p:cNvSpPr/>
          <p:nvPr/>
        </p:nvSpPr>
        <p:spPr>
          <a:xfrm>
            <a:off x="5245947" y="3870330"/>
            <a:ext cx="1055370" cy="10553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7" name="Google Shape;104;p13">
            <a:extLst>
              <a:ext uri="{FF2B5EF4-FFF2-40B4-BE49-F238E27FC236}">
                <a16:creationId xmlns:a16="http://schemas.microsoft.com/office/drawing/2014/main" id="{437D6B37-C2EA-E7FF-EED4-853E41995EC6}"/>
              </a:ext>
            </a:extLst>
          </p:cNvPr>
          <p:cNvSpPr/>
          <p:nvPr/>
        </p:nvSpPr>
        <p:spPr>
          <a:xfrm>
            <a:off x="5459412" y="4095750"/>
            <a:ext cx="631825" cy="550862"/>
          </a:xfrm>
          <a:custGeom>
            <a:avLst/>
            <a:gdLst/>
            <a:ahLst/>
            <a:cxnLst/>
            <a:rect l="l" t="t" r="r" b="b"/>
            <a:pathLst>
              <a:path w="145" h="126" extrusionOk="0">
                <a:moveTo>
                  <a:pt x="129" y="126"/>
                </a:moveTo>
                <a:cubicBezTo>
                  <a:pt x="17" y="126"/>
                  <a:pt x="17" y="126"/>
                  <a:pt x="17" y="126"/>
                </a:cubicBezTo>
                <a:cubicBezTo>
                  <a:pt x="8" y="126"/>
                  <a:pt x="0" y="118"/>
                  <a:pt x="0" y="10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0"/>
                  <a:pt x="1" y="78"/>
                  <a:pt x="3" y="78"/>
                </a:cubicBezTo>
                <a:cubicBezTo>
                  <a:pt x="5" y="78"/>
                  <a:pt x="6" y="80"/>
                  <a:pt x="6" y="81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15"/>
                  <a:pt x="11" y="120"/>
                  <a:pt x="17" y="120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4" y="120"/>
                  <a:pt x="139" y="115"/>
                  <a:pt x="139" y="109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0"/>
                  <a:pt x="141" y="79"/>
                  <a:pt x="142" y="79"/>
                </a:cubicBezTo>
                <a:cubicBezTo>
                  <a:pt x="144" y="79"/>
                  <a:pt x="145" y="80"/>
                  <a:pt x="145" y="82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5" y="118"/>
                  <a:pt x="138" y="126"/>
                  <a:pt x="129" y="126"/>
                </a:cubicBezTo>
                <a:close/>
                <a:moveTo>
                  <a:pt x="79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62" y="90"/>
                  <a:pt x="59" y="86"/>
                  <a:pt x="59" y="81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2"/>
                  <a:pt x="62" y="58"/>
                  <a:pt x="67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83" y="58"/>
                  <a:pt x="87" y="62"/>
                  <a:pt x="87" y="67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6"/>
                  <a:pt x="83" y="90"/>
                  <a:pt x="79" y="90"/>
                </a:cubicBezTo>
                <a:close/>
                <a:moveTo>
                  <a:pt x="67" y="64"/>
                </a:moveTo>
                <a:cubicBezTo>
                  <a:pt x="66" y="64"/>
                  <a:pt x="65" y="65"/>
                  <a:pt x="65" y="67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3"/>
                  <a:pt x="66" y="84"/>
                  <a:pt x="6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80" y="84"/>
                  <a:pt x="81" y="83"/>
                  <a:pt x="81" y="81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5"/>
                  <a:pt x="80" y="64"/>
                  <a:pt x="79" y="64"/>
                </a:cubicBezTo>
                <a:lnTo>
                  <a:pt x="67" y="64"/>
                </a:lnTo>
                <a:close/>
                <a:moveTo>
                  <a:pt x="129" y="77"/>
                </a:moveTo>
                <a:cubicBezTo>
                  <a:pt x="96" y="77"/>
                  <a:pt x="96" y="77"/>
                  <a:pt x="96" y="77"/>
                </a:cubicBezTo>
                <a:cubicBezTo>
                  <a:pt x="94" y="77"/>
                  <a:pt x="93" y="76"/>
                  <a:pt x="93" y="74"/>
                </a:cubicBezTo>
                <a:cubicBezTo>
                  <a:pt x="93" y="72"/>
                  <a:pt x="94" y="71"/>
                  <a:pt x="96" y="71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34" y="71"/>
                  <a:pt x="139" y="66"/>
                  <a:pt x="139" y="60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39" y="33"/>
                  <a:pt x="134" y="28"/>
                  <a:pt x="129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1" y="28"/>
                  <a:pt x="6" y="33"/>
                  <a:pt x="6" y="39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6"/>
                  <a:pt x="11" y="71"/>
                  <a:pt x="17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2" y="71"/>
                  <a:pt x="53" y="72"/>
                  <a:pt x="53" y="74"/>
                </a:cubicBezTo>
                <a:cubicBezTo>
                  <a:pt x="53" y="76"/>
                  <a:pt x="52" y="77"/>
                  <a:pt x="50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8" y="77"/>
                  <a:pt x="0" y="70"/>
                  <a:pt x="0" y="6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0"/>
                  <a:pt x="8" y="22"/>
                  <a:pt x="17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8" y="22"/>
                  <a:pt x="145" y="30"/>
                  <a:pt x="145" y="39"/>
                </a:cubicBezTo>
                <a:cubicBezTo>
                  <a:pt x="145" y="63"/>
                  <a:pt x="145" y="63"/>
                  <a:pt x="145" y="63"/>
                </a:cubicBezTo>
                <a:cubicBezTo>
                  <a:pt x="145" y="63"/>
                  <a:pt x="145" y="64"/>
                  <a:pt x="145" y="64"/>
                </a:cubicBezTo>
                <a:cubicBezTo>
                  <a:pt x="143" y="72"/>
                  <a:pt x="137" y="77"/>
                  <a:pt x="129" y="77"/>
                </a:cubicBezTo>
                <a:close/>
                <a:moveTo>
                  <a:pt x="97" y="17"/>
                </a:moveTo>
                <a:cubicBezTo>
                  <a:pt x="95" y="17"/>
                  <a:pt x="94" y="15"/>
                  <a:pt x="94" y="13"/>
                </a:cubicBezTo>
                <a:cubicBezTo>
                  <a:pt x="94" y="9"/>
                  <a:pt x="90" y="6"/>
                  <a:pt x="85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56" y="6"/>
                  <a:pt x="52" y="9"/>
                  <a:pt x="52" y="13"/>
                </a:cubicBezTo>
                <a:cubicBezTo>
                  <a:pt x="52" y="15"/>
                  <a:pt x="50" y="17"/>
                  <a:pt x="49" y="17"/>
                </a:cubicBezTo>
                <a:cubicBezTo>
                  <a:pt x="47" y="17"/>
                  <a:pt x="45" y="15"/>
                  <a:pt x="45" y="13"/>
                </a:cubicBezTo>
                <a:cubicBezTo>
                  <a:pt x="45" y="6"/>
                  <a:pt x="52" y="0"/>
                  <a:pt x="6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3" y="0"/>
                  <a:pt x="100" y="6"/>
                  <a:pt x="100" y="13"/>
                </a:cubicBezTo>
                <a:cubicBezTo>
                  <a:pt x="100" y="15"/>
                  <a:pt x="99" y="17"/>
                  <a:pt x="97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11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31E1A1A4-84C1-A0B6-F684-4C7EFDC53DB3}"/>
              </a:ext>
            </a:extLst>
          </p:cNvPr>
          <p:cNvSpPr txBox="1"/>
          <p:nvPr/>
        </p:nvSpPr>
        <p:spPr>
          <a:xfrm>
            <a:off x="8077842" y="2991069"/>
            <a:ext cx="4114158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Created UpskilPRO for the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Sales Professional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Trade Marketer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Marketing Executive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Operations Manager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VP/Director/Manager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65FBC2-87F4-C9D1-D315-DE19EC3C9736}"/>
              </a:ext>
            </a:extLst>
          </p:cNvPr>
          <p:cNvSpPr/>
          <p:nvPr/>
        </p:nvSpPr>
        <p:spPr>
          <a:xfrm>
            <a:off x="6496980" y="5376705"/>
            <a:ext cx="3263470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SAVE THOUSANDS OF DOLLARS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 average company will save 1000’s of $ per employee in time &amp; effort using our ready tools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3E5D50-6A58-1AC9-0C09-D3F625B87940}"/>
              </a:ext>
            </a:extLst>
          </p:cNvPr>
          <p:cNvSpPr/>
          <p:nvPr/>
        </p:nvSpPr>
        <p:spPr>
          <a:xfrm>
            <a:off x="3357665" y="539326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All tools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are based on topics and subject based situations  and are simple and easy to use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5388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4DAE25-6C5F-3494-F64C-741ABE1C03FF}"/>
              </a:ext>
            </a:extLst>
          </p:cNvPr>
          <p:cNvSpPr/>
          <p:nvPr/>
        </p:nvSpPr>
        <p:spPr>
          <a:xfrm>
            <a:off x="7830607" y="1956265"/>
            <a:ext cx="3337401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YOUR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 , &amp; utilize the knowledge and  processes and enhance your capabilities  as the other companies have</a:t>
            </a:r>
          </a:p>
        </p:txBody>
      </p:sp>
      <p:pic>
        <p:nvPicPr>
          <p:cNvPr id="103" name="Picture 12" descr="Best Practice Icon Stock Illustrations – 614 Best Practice Icon Stock  Illustrations, Vectors &amp; Clipart - Dreamstime">
            <a:extLst>
              <a:ext uri="{FF2B5EF4-FFF2-40B4-BE49-F238E27FC236}">
                <a16:creationId xmlns:a16="http://schemas.microsoft.com/office/drawing/2014/main" id="{F37EE7CD-C229-CDF2-39F2-6C252DB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94" y="1897420"/>
            <a:ext cx="590319" cy="5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8E332B7-B7E1-B248-F475-7B8D5F897C26}"/>
              </a:ext>
            </a:extLst>
          </p:cNvPr>
          <p:cNvSpPr/>
          <p:nvPr/>
        </p:nvSpPr>
        <p:spPr>
          <a:xfrm>
            <a:off x="6277006" y="886897"/>
            <a:ext cx="3144395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Improve your knowledge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professional Strategic Tools , Templates and planning documents for any business situation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!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0" name="Picture 4" descr="Learn icon Icons PNG - Free PNG and Icons Downloads">
            <a:extLst>
              <a:ext uri="{FF2B5EF4-FFF2-40B4-BE49-F238E27FC236}">
                <a16:creationId xmlns:a16="http://schemas.microsoft.com/office/drawing/2014/main" id="{17E3F676-CEEC-B059-1406-339AEFF3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86" y="1012242"/>
            <a:ext cx="610069" cy="5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Product Development vector icon symbol. Creative sign from seo and  development i , #Affiliate, #vector, #icon… | Vector icons symbols, Icon  collection, Vector icons">
            <a:extLst>
              <a:ext uri="{FF2B5EF4-FFF2-40B4-BE49-F238E27FC236}">
                <a16:creationId xmlns:a16="http://schemas.microsoft.com/office/drawing/2014/main" id="{B7572A61-3D16-2FF2-7007-2C558051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6875" y="1969502"/>
            <a:ext cx="662581" cy="6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7" descr="Icon Of Finger Clicking On The Inscription Benefits. Vector Illustration  Eps 10 Stock Vector - Illustration of earn, graphic: 174957695">
            <a:extLst>
              <a:ext uri="{FF2B5EF4-FFF2-40B4-BE49-F238E27FC236}">
                <a16:creationId xmlns:a16="http://schemas.microsoft.com/office/drawing/2014/main" id="{9D4F0335-D83F-9DE6-A01B-0DE8E2C0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756" r="5979" b="14374"/>
          <a:stretch/>
        </p:blipFill>
        <p:spPr bwMode="auto">
          <a:xfrm>
            <a:off x="5811332" y="5387897"/>
            <a:ext cx="709472" cy="7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39CC267-64BE-B908-C1DB-27BE7B6B9F54}"/>
              </a:ext>
            </a:extLst>
          </p:cNvPr>
          <p:cNvSpPr/>
          <p:nvPr/>
        </p:nvSpPr>
        <p:spPr>
          <a:xfrm>
            <a:off x="1749884" y="477862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all" spc="0" normalizeH="0" baseline="0" noProof="0" dirty="0">
              <a:ln>
                <a:noFill/>
              </a:ln>
              <a:solidFill>
                <a:srgbClr val="6B728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world class sales and marketing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business professionals. </a:t>
            </a:r>
          </a:p>
        </p:txBody>
      </p:sp>
      <p:pic>
        <p:nvPicPr>
          <p:cNvPr id="85" name="Picture 10" descr="Consultation Icon">
            <a:extLst>
              <a:ext uri="{FF2B5EF4-FFF2-40B4-BE49-F238E27FC236}">
                <a16:creationId xmlns:a16="http://schemas.microsoft.com/office/drawing/2014/main" id="{6645D959-C975-81C9-81C2-B5A09A38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82" y="4954325"/>
            <a:ext cx="639512" cy="6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9451BE40-AB2E-11A1-B0D1-AA49BF12AE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t="19328" r="21644" b="22223"/>
          <a:stretch/>
        </p:blipFill>
        <p:spPr>
          <a:xfrm>
            <a:off x="7646466" y="4922416"/>
            <a:ext cx="642211" cy="690035"/>
          </a:xfrm>
          <a:prstGeom prst="rect">
            <a:avLst/>
          </a:prstGeom>
          <a:ln>
            <a:noFill/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864CF7-24A3-3B94-B422-2AD66106B8EE}"/>
              </a:ext>
            </a:extLst>
          </p:cNvPr>
          <p:cNvSpPr/>
          <p:nvPr/>
        </p:nvSpPr>
        <p:spPr>
          <a:xfrm>
            <a:off x="5432777" y="160053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0C4C54A-73DF-E83B-986F-C836D627D18C}"/>
              </a:ext>
            </a:extLst>
          </p:cNvPr>
          <p:cNvSpPr/>
          <p:nvPr/>
        </p:nvSpPr>
        <p:spPr>
          <a:xfrm rot="2700000">
            <a:off x="5428994" y="1598964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7F91A-5C53-A643-243D-EEC550C799E9}"/>
              </a:ext>
            </a:extLst>
          </p:cNvPr>
          <p:cNvSpPr/>
          <p:nvPr/>
        </p:nvSpPr>
        <p:spPr>
          <a:xfrm rot="18900000">
            <a:off x="5445056" y="1598963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9C2471-DBEC-8886-99F4-D0B564E3A51A}"/>
              </a:ext>
            </a:extLst>
          </p:cNvPr>
          <p:cNvSpPr/>
          <p:nvPr/>
        </p:nvSpPr>
        <p:spPr>
          <a:xfrm rot="16200000">
            <a:off x="5438127" y="159518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A69157-44DF-88CE-64A8-F88C4190F02C}"/>
              </a:ext>
            </a:extLst>
          </p:cNvPr>
          <p:cNvSpPr/>
          <p:nvPr/>
        </p:nvSpPr>
        <p:spPr>
          <a:xfrm>
            <a:off x="863029" y="1587399"/>
            <a:ext cx="3262843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 ready made tools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filled in examples and ready to print &amp; edit at your convenience . Just edit and fill-in the blanks !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6D8FB7-D191-5C19-D54D-737D65DC34A1}"/>
              </a:ext>
            </a:extLst>
          </p:cNvPr>
          <p:cNvSpPr/>
          <p:nvPr/>
        </p:nvSpPr>
        <p:spPr>
          <a:xfrm>
            <a:off x="981598" y="3289253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100’s of tools ,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TEMPLATES &amp; 	documents</a:t>
            </a:r>
          </a:p>
        </p:txBody>
      </p:sp>
      <p:pic>
        <p:nvPicPr>
          <p:cNvPr id="91" name="Picture 8" descr="Green and white flow chart illustration, Project management Computer Icons  Project plan, Project Management Icon free png | PNGFuel">
            <a:extLst>
              <a:ext uri="{FF2B5EF4-FFF2-40B4-BE49-F238E27FC236}">
                <a16:creationId xmlns:a16="http://schemas.microsoft.com/office/drawing/2014/main" id="{6D019537-5315-7A0C-25E1-AB43D315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4" y="3565135"/>
            <a:ext cx="461016" cy="3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778BE2-FE51-772A-3E0C-9B72E460DB91}"/>
              </a:ext>
            </a:extLst>
          </p:cNvPr>
          <p:cNvGrpSpPr/>
          <p:nvPr/>
        </p:nvGrpSpPr>
        <p:grpSpPr>
          <a:xfrm>
            <a:off x="2346067" y="6098477"/>
            <a:ext cx="8219335" cy="663120"/>
            <a:chOff x="1750166" y="5512849"/>
            <a:chExt cx="8219335" cy="6631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FAA1BF-3660-16D9-751A-5D38FF0E5289}"/>
                </a:ext>
              </a:extLst>
            </p:cNvPr>
            <p:cNvSpPr txBox="1"/>
            <p:nvPr/>
          </p:nvSpPr>
          <p:spPr>
            <a:xfrm>
              <a:off x="1811867" y="5557981"/>
              <a:ext cx="81576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Top Quality Tools &amp; Templates for developing both you and your business.</a:t>
              </a:r>
            </a:p>
          </p:txBody>
        </p:sp>
        <p:pic>
          <p:nvPicPr>
            <p:cNvPr id="107" name="Picture 6" descr="Productivity Icons - Download Free Vector Icons | Noun Project">
              <a:extLst>
                <a:ext uri="{FF2B5EF4-FFF2-40B4-BE49-F238E27FC236}">
                  <a16:creationId xmlns:a16="http://schemas.microsoft.com/office/drawing/2014/main" id="{580A944C-DCAF-86DC-B58C-6478FD3AB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66" y="5512849"/>
              <a:ext cx="663120" cy="66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AA3F540-B22F-A9E9-CBE6-3EF3719E654E}"/>
              </a:ext>
            </a:extLst>
          </p:cNvPr>
          <p:cNvSpPr txBox="1"/>
          <p:nvPr/>
        </p:nvSpPr>
        <p:spPr>
          <a:xfrm>
            <a:off x="2793364" y="294829"/>
            <a:ext cx="6094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lato"/>
                <a:ea typeface="+mn-ea"/>
                <a:cs typeface="Poppins" pitchFamily="2" charset="77"/>
              </a:rPr>
              <a:t>7 Benefits of using UpskilPRO :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2CC18E73-53FD-68F6-E45E-1B5B6BFDF921}"/>
              </a:ext>
            </a:extLst>
          </p:cNvPr>
          <p:cNvSpPr/>
          <p:nvPr/>
        </p:nvSpPr>
        <p:spPr>
          <a:xfrm>
            <a:off x="8198778" y="3472665"/>
            <a:ext cx="359595" cy="48288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14084C4-B220-6BFE-77C2-3C960BFCDF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5001FF7-069F-DCA4-8097-811B3C9C50D6}"/>
              </a:ext>
            </a:extLst>
          </p:cNvPr>
          <p:cNvSpPr txBox="1">
            <a:spLocks/>
          </p:cNvSpPr>
          <p:nvPr/>
        </p:nvSpPr>
        <p:spPr>
          <a:xfrm>
            <a:off x="3764280" y="649351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492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FE3B73-F732-4A02-8204-0F7346674109}"/>
              </a:ext>
            </a:extLst>
          </p:cNvPr>
          <p:cNvSpPr/>
          <p:nvPr/>
        </p:nvSpPr>
        <p:spPr>
          <a:xfrm>
            <a:off x="5196771" y="2079171"/>
            <a:ext cx="6995229" cy="20247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2E605-02B4-4CFA-8C8A-EA27AB990E7D}"/>
              </a:ext>
            </a:extLst>
          </p:cNvPr>
          <p:cNvSpPr txBox="1"/>
          <p:nvPr/>
        </p:nvSpPr>
        <p:spPr>
          <a:xfrm>
            <a:off x="5722241" y="2373929"/>
            <a:ext cx="60822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1400" b="0" i="0" dirty="0">
                <a:effectLst/>
                <a:latin typeface="Lato Light" panose="020F0502020204030203"/>
              </a:rPr>
              <a:t>“If you know the enemy and know yourself, you need not fear the result of a hundred battles,” Sun Tzu writes. “If you know yourself but not the enemy, for every victory gained you will also suffer a defeat. If you know neither the enemy nor yourself, you will succumb in every battle.”</a:t>
            </a:r>
          </a:p>
          <a:p>
            <a:pPr algn="l" fontAlgn="base"/>
            <a:endParaRPr lang="en-GB" sz="1400" dirty="0">
              <a:solidFill>
                <a:srgbClr val="212121"/>
              </a:solidFill>
              <a:latin typeface="Lato Light" panose="020F0502020204030203"/>
            </a:endParaRPr>
          </a:p>
          <a:p>
            <a:pPr algn="l" fontAlgn="base"/>
            <a:r>
              <a:rPr lang="en-GB" sz="1400" b="0" i="0" dirty="0">
                <a:effectLst/>
                <a:latin typeface="Lato Light" panose="020F0502020204030203"/>
              </a:rPr>
              <a:t>Sun Tzu , 506 B.C.</a:t>
            </a:r>
            <a:endParaRPr lang="en-GB" sz="1400" b="0" i="0" dirty="0">
              <a:solidFill>
                <a:srgbClr val="212121"/>
              </a:solidFill>
              <a:effectLst/>
              <a:latin typeface="Lato Light" panose="020F050202020403020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29DBC-E3C1-4AFE-A7F9-B1B333A0A243}"/>
              </a:ext>
            </a:extLst>
          </p:cNvPr>
          <p:cNvSpPr txBox="1"/>
          <p:nvPr/>
        </p:nvSpPr>
        <p:spPr>
          <a:xfrm>
            <a:off x="94018" y="23340"/>
            <a:ext cx="54112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Competitive Analysis.</a:t>
            </a:r>
            <a:r>
              <a:rPr lang="en-US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BFA522A-9790-4FD9-A179-E90A59D08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B16D6A-A5A8-537B-65BF-1E20028C9420}"/>
              </a:ext>
            </a:extLst>
          </p:cNvPr>
          <p:cNvSpPr/>
          <p:nvPr/>
        </p:nvSpPr>
        <p:spPr>
          <a:xfrm>
            <a:off x="-1" y="2078482"/>
            <a:ext cx="5225735" cy="2024743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6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43962DE-A83C-47FB-832D-D652E211A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09053"/>
              </p:ext>
            </p:extLst>
          </p:nvPr>
        </p:nvGraphicFramePr>
        <p:xfrm>
          <a:off x="374650" y="1258392"/>
          <a:ext cx="11442700" cy="464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675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1738853937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2337464591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1299096974"/>
                    </a:ext>
                  </a:extLst>
                </a:gridCol>
              </a:tblGrid>
              <a:tr h="1015895">
                <a:tc gridSpan="4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Competitive Analysis </a:t>
                      </a:r>
                    </a:p>
                    <a:p>
                      <a:pPr algn="ctr"/>
                      <a:r>
                        <a:rPr lang="en-GB" sz="1400" b="0" dirty="0">
                          <a:latin typeface="Lato Light" panose="020F0502020204030203"/>
                        </a:rPr>
                        <a:t>To establish the competitive landscape and competitive forces arrayed in a manner in which it can be understood logically and strategically.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99714"/>
                  </a:ext>
                </a:extLst>
              </a:tr>
              <a:tr h="107682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  <a:latin typeface="Lato Light" panose="020F0502020204030203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  <a:latin typeface="Lato Light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Public Domain </a:t>
                      </a:r>
                    </a:p>
                    <a:p>
                      <a:pPr algn="ctr"/>
                      <a:endParaRPr lang="en-GB" sz="16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1 </a:t>
                      </a:r>
                    </a:p>
                    <a:p>
                      <a:pPr algn="ctr"/>
                      <a:r>
                        <a:rPr lang="en-GB" sz="1200" b="1" u="sng" dirty="0">
                          <a:latin typeface="Lato Light" panose="020F0502020204030203"/>
                        </a:rPr>
                        <a:t>Company description</a:t>
                      </a:r>
                    </a:p>
                    <a:p>
                      <a:pPr algn="ctr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Demographics , Size and Locations 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2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1" u="sng" kern="1200" dirty="0">
                          <a:solidFill>
                            <a:schemeClr val="tx1"/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Summary of key management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Identify the management structure and their strengths , this will be an indicator of past successes and possible future alignments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3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1" u="sng" kern="1200" dirty="0">
                          <a:solidFill>
                            <a:schemeClr val="tx1"/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Financials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Publicly available financials preferably trended over a period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48595"/>
                  </a:ext>
                </a:extLst>
              </a:tr>
              <a:tr h="84822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  <a:latin typeface="Lato Light" panose="020F0502020204030203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  <a:latin typeface="Lato Light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Evaluation  </a:t>
                      </a:r>
                    </a:p>
                    <a:p>
                      <a:pPr algn="ctr"/>
                      <a:endParaRPr lang="en-GB" sz="16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5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Product / Services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Rank the key attributes and rank them for objectivity</a:t>
                      </a:r>
                      <a:endParaRPr lang="en-GB" sz="12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5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Strategy ( Sales &amp; Marketing ) </a:t>
                      </a:r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brand positioning consistently along identified drivers </a:t>
                      </a:r>
                      <a:endParaRPr lang="en-GB" sz="12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6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Positioning analysis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Stress of key areas of differentiation where you measure or state the uniqueness exists</a:t>
                      </a:r>
                      <a:endParaRPr lang="en-GB" sz="1200" b="0" u="none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81402"/>
                  </a:ext>
                </a:extLst>
              </a:tr>
              <a:tr h="107682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  <a:latin typeface="Lato Light" panose="020F0502020204030203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rgbClr val="FF0000"/>
                        </a:solidFill>
                        <a:latin typeface="Lato Light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Estimation </a:t>
                      </a:r>
                    </a:p>
                    <a:p>
                      <a:pPr algn="ctr"/>
                      <a:endParaRPr lang="en-GB" sz="16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7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Threats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Look at threats both as short terms and long term , establish threats across a variety of drivers/attributes </a:t>
                      </a:r>
                      <a:endParaRPr lang="en-GB" sz="12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 Light" panose="020F0502020204030203"/>
                        </a:rPr>
                        <a:t>Step 8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1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Opportunities 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b="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/>
                          <a:ea typeface="+mn-ea"/>
                          <a:cs typeface="+mn-cs"/>
                        </a:rPr>
                        <a:t>The opportunities exist externally and internally, the external ones represent direct revenue the internal ones reflection.</a:t>
                      </a:r>
                    </a:p>
                    <a:p>
                      <a:pPr algn="ctr"/>
                      <a:endParaRPr lang="en-GB" sz="12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200" b="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ato Light" panose="020F0502020204030203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200" dirty="0">
                        <a:latin typeface="Lato Light" panose="020F0502020204030203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815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5200B3-51FE-45FB-A01C-50DD0B3AD227}"/>
              </a:ext>
            </a:extLst>
          </p:cNvPr>
          <p:cNvSpPr txBox="1"/>
          <p:nvPr/>
        </p:nvSpPr>
        <p:spPr>
          <a:xfrm>
            <a:off x="94018" y="23340"/>
            <a:ext cx="541123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Competitive Analysis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r>
              <a:rPr lang="en-US" sz="105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Business Summary 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C9EB7FF-CA2A-4FC8-BC40-1214B93FC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4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3453506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807468" y="2950586"/>
            <a:ext cx="1003300" cy="1005840"/>
          </a:xfrm>
          <a:prstGeom prst="ellipse">
            <a:avLst/>
          </a:prstGeom>
          <a:solidFill>
            <a:srgbClr val="009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5735011" y="2950586"/>
            <a:ext cx="1003300" cy="1005840"/>
          </a:xfrm>
          <a:prstGeom prst="ellipse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4000" b="1" kern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9305807" y="2950586"/>
            <a:ext cx="1003300" cy="1005840"/>
          </a:xfrm>
          <a:prstGeom prst="ellipse">
            <a:avLst/>
          </a:prstGeom>
          <a:solidFill>
            <a:srgbClr val="F8D9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r>
              <a:rPr lang="en-US" sz="3200" b="1" kern="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2630" y="4012210"/>
            <a:ext cx="3582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romanUcPeriod"/>
            </a:pPr>
            <a:endParaRPr lang="en-US" sz="105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/>
              <a:cs typeface="Arial" pitchFamily="34" charset="0"/>
            </a:endParaRPr>
          </a:p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Understand your competitor first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Are they local , regional , national , international 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Build the analysis format , is it in a particular area ( features ) company wide , or pretty much a scorecard to evaluate the competitive landscape 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Set out your information templates for easy mapping and cross-sectional analysis  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9314" y="4201788"/>
            <a:ext cx="3339008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Now that you have the data you will need to do the following 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Collate into sections and headers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Draw down the appropriate information into the templates which you have predesigned earlier ( stage 2 )  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Assimilate into sections 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Conclusion by section 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Conclusion by Top level finally 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Ideally all conclusions are quantifiable and based on a preapproved scoring method to be objective </a:t>
            </a:r>
          </a:p>
          <a:p>
            <a:pPr marL="285750" indent="-285750">
              <a:buFont typeface="+mj-lt"/>
              <a:buAutoNum type="romanUcPeriod"/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7340" y="4213711"/>
            <a:ext cx="358293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At this state you will be clear on what publications , research , and online sources you will be using to collate your media inputs .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Additionally, you will be clear on research inputs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Your goal here will be to collate a complete picture from both online and offline sources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/>
                <a:cs typeface="Arial" pitchFamily="34" charset="0"/>
              </a:rPr>
              <a:t>Broaden the analysis from the predictable aspects of Product, Price , Promotion , and Place .  </a:t>
            </a:r>
          </a:p>
          <a:p>
            <a:pPr marL="285750" indent="-285750">
              <a:buFont typeface="+mj-lt"/>
              <a:buAutoNum type="romanUcPeriod"/>
            </a:pPr>
            <a:endParaRPr lang="en-US" sz="105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/>
              <a:cs typeface="Arial" pitchFamily="34" charset="0"/>
            </a:endParaRPr>
          </a:p>
          <a:p>
            <a:pPr marL="285750" indent="-285750">
              <a:buFont typeface="+mj-lt"/>
              <a:buAutoNum type="romanUcPeriod"/>
            </a:pPr>
            <a:endParaRPr lang="en-US" sz="1050" kern="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/>
              <a:cs typeface="Arial" pitchFamily="34" charset="0"/>
            </a:endParaRPr>
          </a:p>
          <a:p>
            <a:pPr marL="285750" indent="-285750">
              <a:buFont typeface="+mj-lt"/>
              <a:buAutoNum type="romanUcPeriod"/>
            </a:pP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27382" y="1751117"/>
            <a:ext cx="2158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kern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Lato Light" panose="020F0502020204030203"/>
                <a:cs typeface="Arial" pitchFamily="34" charset="0"/>
              </a:rPr>
              <a:t>Establishing guidelines </a:t>
            </a:r>
            <a:endParaRPr lang="en-US" sz="2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Lato Light" panose="020F0502020204030203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28297" y="1745386"/>
            <a:ext cx="2158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kern="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Lato Light" panose="020F0502020204030203"/>
                <a:cs typeface="Arial" pitchFamily="34" charset="0"/>
              </a:rPr>
              <a:t>Scoring and Detail </a:t>
            </a:r>
            <a:endParaRPr lang="en-US" sz="2800" dirty="0">
              <a:ln>
                <a:solidFill>
                  <a:schemeClr val="accent6"/>
                </a:solidFill>
              </a:ln>
              <a:solidFill>
                <a:schemeClr val="accent6"/>
              </a:solidFill>
              <a:latin typeface="Lato Light" panose="020F0502020204030203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28069" y="1751117"/>
            <a:ext cx="2158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kern="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Lato Light" panose="020F0502020204030203"/>
                <a:cs typeface="Arial" pitchFamily="34" charset="0"/>
              </a:rPr>
              <a:t>Deployment &amp; Analysis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68183D-FA35-416A-B525-1B04E086E654}"/>
              </a:ext>
            </a:extLst>
          </p:cNvPr>
          <p:cNvSpPr txBox="1"/>
          <p:nvPr/>
        </p:nvSpPr>
        <p:spPr>
          <a:xfrm>
            <a:off x="94018" y="23340"/>
            <a:ext cx="4880158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Competitive Analysis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r>
              <a:rPr lang="en-US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- 3 Stages.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1ABE8F9-DC23-4810-8067-35E0D749C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2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49B0774-DE09-4E73-86FF-D94F6130B11D}"/>
              </a:ext>
            </a:extLst>
          </p:cNvPr>
          <p:cNvSpPr/>
          <p:nvPr/>
        </p:nvSpPr>
        <p:spPr>
          <a:xfrm>
            <a:off x="5320885" y="3105265"/>
            <a:ext cx="1008000" cy="1008000"/>
          </a:xfrm>
          <a:prstGeom prst="ellipse">
            <a:avLst/>
          </a:prstGeom>
          <a:solidFill>
            <a:srgbClr val="0091B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292100"/>
            <a:endParaRPr lang="en-GB" sz="1000" kern="0" cap="all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D3926A-DAA6-461C-95EC-6A6E7614BA2F}"/>
              </a:ext>
            </a:extLst>
          </p:cNvPr>
          <p:cNvGrpSpPr/>
          <p:nvPr/>
        </p:nvGrpSpPr>
        <p:grpSpPr>
          <a:xfrm>
            <a:off x="8309474" y="2615216"/>
            <a:ext cx="2749361" cy="1533535"/>
            <a:chOff x="1624487" y="3186932"/>
            <a:chExt cx="2749361" cy="149828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4317FBB-E308-462E-9B1A-5152B0A0F898}"/>
                </a:ext>
              </a:extLst>
            </p:cNvPr>
            <p:cNvGrpSpPr/>
            <p:nvPr/>
          </p:nvGrpSpPr>
          <p:grpSpPr>
            <a:xfrm>
              <a:off x="1624487" y="3186932"/>
              <a:ext cx="2749361" cy="1498289"/>
              <a:chOff x="1624487" y="3186932"/>
              <a:chExt cx="2749361" cy="1498289"/>
            </a:xfrm>
          </p:grpSpPr>
          <p:sp>
            <p:nvSpPr>
              <p:cNvPr id="31" name="Shape 43670">
                <a:extLst>
                  <a:ext uri="{FF2B5EF4-FFF2-40B4-BE49-F238E27FC236}">
                    <a16:creationId xmlns:a16="http://schemas.microsoft.com/office/drawing/2014/main" id="{7A4DA3DD-5647-4DEE-8C29-F2EA3E4831E4}"/>
                  </a:ext>
                </a:extLst>
              </p:cNvPr>
              <p:cNvSpPr/>
              <p:nvPr/>
            </p:nvSpPr>
            <p:spPr>
              <a:xfrm>
                <a:off x="1624487" y="3186932"/>
                <a:ext cx="2749361" cy="458227"/>
              </a:xfrm>
              <a:prstGeom prst="rect">
                <a:avLst/>
              </a:prstGeom>
              <a:solidFill>
                <a:srgbClr val="0091B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2500" cap="all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defTabSz="2921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/>
                  <a:ea typeface="Lato Light" panose="020F0502020204030203" pitchFamily="34" charset="0"/>
                  <a:cs typeface="Lato Light" panose="020F0502020204030203" pitchFamily="34" charset="0"/>
                  <a:sym typeface="Helvetica Neue Light"/>
                </a:endParaRPr>
              </a:p>
            </p:txBody>
          </p:sp>
          <p:sp>
            <p:nvSpPr>
              <p:cNvPr id="32" name="Shape 43671">
                <a:extLst>
                  <a:ext uri="{FF2B5EF4-FFF2-40B4-BE49-F238E27FC236}">
                    <a16:creationId xmlns:a16="http://schemas.microsoft.com/office/drawing/2014/main" id="{8AC3FE35-B9FD-4B9C-81C4-7FE758DDF4CA}"/>
                  </a:ext>
                </a:extLst>
              </p:cNvPr>
              <p:cNvSpPr/>
              <p:nvPr/>
            </p:nvSpPr>
            <p:spPr>
              <a:xfrm>
                <a:off x="1624487" y="3645159"/>
                <a:ext cx="2749361" cy="1031693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10000"/>
                  </a:lnSpc>
                  <a:spcBef>
                    <a:spcPts val="3000"/>
                  </a:spcBef>
                  <a:defRPr sz="2000">
                    <a:solidFill>
                      <a:srgbClr val="4C4C4C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defTabSz="292100" eaLnBrk="1" fontAlgn="auto" latinLnBrk="0" hangingPunct="1">
                  <a:lnSpc>
                    <a:spcPct val="110000"/>
                  </a:lnSpc>
                  <a:spcBef>
                    <a:spcPts val="1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Lato Light" panose="020F0502020204030203"/>
                  <a:ea typeface="Lato Light" panose="020F0502020204030203" pitchFamily="34" charset="0"/>
                  <a:cs typeface="Lato Light" panose="020F0502020204030203" pitchFamily="34" charset="0"/>
                  <a:sym typeface="Helvetica Neue Light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F3FD2E4-D07D-4D26-A71A-8C69B1B8C9C7}"/>
                  </a:ext>
                </a:extLst>
              </p:cNvPr>
              <p:cNvSpPr txBox="1"/>
              <p:nvPr/>
            </p:nvSpPr>
            <p:spPr>
              <a:xfrm>
                <a:off x="1774259" y="3653528"/>
                <a:ext cx="2449818" cy="1031693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171450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  <a:defRPr sz="105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defRPr>
                </a:lvl1pPr>
                <a:lvl4pPr marL="354013" marR="0" lvl="3" indent="-342900" defTabSz="410780" fontAlgn="auto">
                  <a:lnSpc>
                    <a:spcPct val="110000"/>
                  </a:lnSpc>
                  <a:spcBef>
                    <a:spcPts val="211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 kumimoji="0" sz="1200" b="0" i="0" u="none" strike="noStrike" kern="0" cap="none" spc="0" normalizeH="0" baseline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lvl4pPr>
              </a:lstStyle>
              <a:p>
                <a:r>
                  <a:rPr lang="en-US" sz="1000" dirty="0"/>
                  <a:t>Functional Leadership </a:t>
                </a:r>
              </a:p>
              <a:p>
                <a:r>
                  <a:rPr lang="en-US" sz="1000" dirty="0"/>
                  <a:t>Background </a:t>
                </a:r>
              </a:p>
              <a:p>
                <a:r>
                  <a:rPr lang="en-US" sz="1000" dirty="0"/>
                  <a:t>Style of leadership </a:t>
                </a:r>
              </a:p>
              <a:p>
                <a:r>
                  <a:rPr lang="en-US" sz="1000" dirty="0"/>
                  <a:t>Culture 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19BE12-CD3F-416C-919F-BD3FFFB8B941}"/>
                </a:ext>
              </a:extLst>
            </p:cNvPr>
            <p:cNvSpPr txBox="1"/>
            <p:nvPr/>
          </p:nvSpPr>
          <p:spPr>
            <a:xfrm>
              <a:off x="2640739" y="3265693"/>
              <a:ext cx="716863" cy="30070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Step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43DD71-708B-4CA1-9997-B71F3F45F446}"/>
              </a:ext>
            </a:extLst>
          </p:cNvPr>
          <p:cNvGrpSpPr/>
          <p:nvPr/>
        </p:nvGrpSpPr>
        <p:grpSpPr>
          <a:xfrm>
            <a:off x="7681057" y="800569"/>
            <a:ext cx="2749361" cy="1615943"/>
            <a:chOff x="4721319" y="1271544"/>
            <a:chExt cx="2749361" cy="147337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50FC688-327E-4C3F-847A-71E1243B3FA9}"/>
                </a:ext>
              </a:extLst>
            </p:cNvPr>
            <p:cNvGrpSpPr/>
            <p:nvPr/>
          </p:nvGrpSpPr>
          <p:grpSpPr>
            <a:xfrm>
              <a:off x="4721319" y="1271544"/>
              <a:ext cx="2749361" cy="1473372"/>
              <a:chOff x="4721319" y="1271544"/>
              <a:chExt cx="2749361" cy="1473372"/>
            </a:xfrm>
          </p:grpSpPr>
          <p:sp>
            <p:nvSpPr>
              <p:cNvPr id="38" name="Shape 43665">
                <a:extLst>
                  <a:ext uri="{FF2B5EF4-FFF2-40B4-BE49-F238E27FC236}">
                    <a16:creationId xmlns:a16="http://schemas.microsoft.com/office/drawing/2014/main" id="{66BAE4AC-A11D-4F7D-B5FE-45DACF53AC6B}"/>
                  </a:ext>
                </a:extLst>
              </p:cNvPr>
              <p:cNvSpPr/>
              <p:nvPr/>
            </p:nvSpPr>
            <p:spPr>
              <a:xfrm>
                <a:off x="4721319" y="1631080"/>
                <a:ext cx="2749361" cy="11138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marL="171450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endPara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/>
                  <a:cs typeface="Times New Roman" panose="02020603050405020304" pitchFamily="18" charset="0"/>
                </a:endParaRPr>
              </a:p>
              <a:p>
                <a:pPr marL="171450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Organizational Structure</a:t>
                </a:r>
              </a:p>
              <a:p>
                <a:pPr marL="171450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Backgrounds of C – Suite</a:t>
                </a:r>
              </a:p>
              <a:p>
                <a:pPr marL="171450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Leadership Style</a:t>
                </a:r>
              </a:p>
              <a:p>
                <a:pPr marL="171450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Public Interviews   </a:t>
                </a:r>
                <a:endParaRPr sz="1000" dirty="0">
                  <a:latin typeface="Lato Light" panose="020F0502020204030203"/>
                  <a:sym typeface="Helvetica Neue Light"/>
                </a:endParaRPr>
              </a:p>
            </p:txBody>
          </p:sp>
          <p:sp>
            <p:nvSpPr>
              <p:cNvPr id="37" name="Shape 43664">
                <a:extLst>
                  <a:ext uri="{FF2B5EF4-FFF2-40B4-BE49-F238E27FC236}">
                    <a16:creationId xmlns:a16="http://schemas.microsoft.com/office/drawing/2014/main" id="{E6C78DD0-45F3-43D8-811A-346C612141FD}"/>
                  </a:ext>
                </a:extLst>
              </p:cNvPr>
              <p:cNvSpPr/>
              <p:nvPr/>
            </p:nvSpPr>
            <p:spPr>
              <a:xfrm>
                <a:off x="4721319" y="1271544"/>
                <a:ext cx="2749361" cy="458227"/>
              </a:xfrm>
              <a:prstGeom prst="rect">
                <a:avLst/>
              </a:prstGeom>
              <a:solidFill>
                <a:srgbClr val="0091B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2500" cap="all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defTabSz="2921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0" cap="all" spc="0" normalizeH="0" baseline="0" noProof="0" dirty="0">
                  <a:ln>
                    <a:noFill/>
                  </a:ln>
                  <a:effectLst/>
                  <a:uLnTx/>
                  <a:uFillTx/>
                  <a:latin typeface="Lato Light" panose="020F0502020204030203"/>
                  <a:ea typeface="Lato Light" panose="020F0502020204030203" pitchFamily="34" charset="0"/>
                  <a:cs typeface="Lato Light" panose="020F0502020204030203" pitchFamily="34" charset="0"/>
                  <a:sym typeface="Helvetica Neue Light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69AE50-51F0-4E9D-A122-6647E7E74E69}"/>
                </a:ext>
              </a:extLst>
            </p:cNvPr>
            <p:cNvSpPr txBox="1"/>
            <p:nvPr/>
          </p:nvSpPr>
          <p:spPr>
            <a:xfrm>
              <a:off x="5749889" y="1360345"/>
              <a:ext cx="766557" cy="28062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Step 1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888B39-4947-4DB6-B595-915B35886AB6}"/>
              </a:ext>
            </a:extLst>
          </p:cNvPr>
          <p:cNvGrpSpPr/>
          <p:nvPr/>
        </p:nvGrpSpPr>
        <p:grpSpPr>
          <a:xfrm>
            <a:off x="7231626" y="4479107"/>
            <a:ext cx="2749361" cy="1409954"/>
            <a:chOff x="1624487" y="3186932"/>
            <a:chExt cx="2749361" cy="140995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E17418A-367A-45E6-9D4A-02AB66A57F78}"/>
                </a:ext>
              </a:extLst>
            </p:cNvPr>
            <p:cNvGrpSpPr/>
            <p:nvPr/>
          </p:nvGrpSpPr>
          <p:grpSpPr>
            <a:xfrm>
              <a:off x="1624487" y="3186932"/>
              <a:ext cx="2749361" cy="1409954"/>
              <a:chOff x="1624487" y="3186932"/>
              <a:chExt cx="2749361" cy="1409954"/>
            </a:xfrm>
          </p:grpSpPr>
          <p:sp>
            <p:nvSpPr>
              <p:cNvPr id="42" name="Shape 43670">
                <a:extLst>
                  <a:ext uri="{FF2B5EF4-FFF2-40B4-BE49-F238E27FC236}">
                    <a16:creationId xmlns:a16="http://schemas.microsoft.com/office/drawing/2014/main" id="{33B2B8CB-0773-489D-B461-8DD5E3F26E02}"/>
                  </a:ext>
                </a:extLst>
              </p:cNvPr>
              <p:cNvSpPr/>
              <p:nvPr/>
            </p:nvSpPr>
            <p:spPr>
              <a:xfrm>
                <a:off x="1624487" y="3186932"/>
                <a:ext cx="2749361" cy="458227"/>
              </a:xfrm>
              <a:prstGeom prst="rect">
                <a:avLst/>
              </a:prstGeom>
              <a:solidFill>
                <a:srgbClr val="0091B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2500" cap="all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defTabSz="2921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/>
                  <a:ea typeface="Lato Light" panose="020F0502020204030203" pitchFamily="34" charset="0"/>
                  <a:cs typeface="Lato Light" panose="020F0502020204030203" pitchFamily="34" charset="0"/>
                  <a:sym typeface="Helvetica Neue Light"/>
                </a:endParaRPr>
              </a:p>
            </p:txBody>
          </p:sp>
          <p:sp>
            <p:nvSpPr>
              <p:cNvPr id="43" name="Shape 43671">
                <a:extLst>
                  <a:ext uri="{FF2B5EF4-FFF2-40B4-BE49-F238E27FC236}">
                    <a16:creationId xmlns:a16="http://schemas.microsoft.com/office/drawing/2014/main" id="{5505A0C2-CB43-45FD-8E43-BF8ACDAC090B}"/>
                  </a:ext>
                </a:extLst>
              </p:cNvPr>
              <p:cNvSpPr/>
              <p:nvPr/>
            </p:nvSpPr>
            <p:spPr>
              <a:xfrm>
                <a:off x="1624487" y="3645159"/>
                <a:ext cx="2749361" cy="916454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10000"/>
                  </a:lnSpc>
                  <a:spcBef>
                    <a:spcPts val="3000"/>
                  </a:spcBef>
                  <a:defRPr sz="2000">
                    <a:solidFill>
                      <a:srgbClr val="4C4C4C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defTabSz="292100" eaLnBrk="1" fontAlgn="auto" latinLnBrk="0" hangingPunct="1">
                  <a:lnSpc>
                    <a:spcPct val="110000"/>
                  </a:lnSpc>
                  <a:spcBef>
                    <a:spcPts val="1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Lato Light" panose="020F0502020204030203"/>
                  <a:ea typeface="Lato Light" panose="020F0502020204030203" pitchFamily="34" charset="0"/>
                  <a:cs typeface="Lato Light" panose="020F0502020204030203" pitchFamily="34" charset="0"/>
                  <a:sym typeface="Helvetica Neue Light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42F55B-8D33-47D3-AE3A-4FA9EE20AD07}"/>
                  </a:ext>
                </a:extLst>
              </p:cNvPr>
              <p:cNvSpPr txBox="1"/>
              <p:nvPr/>
            </p:nvSpPr>
            <p:spPr>
              <a:xfrm>
                <a:off x="1774259" y="3609885"/>
                <a:ext cx="2449818" cy="9870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Business Model </a:t>
                </a:r>
              </a:p>
              <a:p>
                <a:pPr marL="171450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Competitive Edge </a:t>
                </a:r>
              </a:p>
              <a:p>
                <a:pPr marL="171450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Strategies &amp; Tactics</a:t>
                </a:r>
              </a:p>
              <a:p>
                <a:pPr marL="171450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Competitor Feedback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Lato Light" panose="020F0502020204030203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363728-6B72-471A-AC96-151D2466FBFD}"/>
                </a:ext>
              </a:extLst>
            </p:cNvPr>
            <p:cNvSpPr txBox="1"/>
            <p:nvPr/>
          </p:nvSpPr>
          <p:spPr>
            <a:xfrm>
              <a:off x="2615891" y="3262157"/>
              <a:ext cx="766557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Step 3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C76CF1-380B-462F-9FBA-A37D1F183A1E}"/>
              </a:ext>
            </a:extLst>
          </p:cNvPr>
          <p:cNvGrpSpPr/>
          <p:nvPr/>
        </p:nvGrpSpPr>
        <p:grpSpPr>
          <a:xfrm>
            <a:off x="4367733" y="2401708"/>
            <a:ext cx="2895270" cy="2419449"/>
            <a:chOff x="1960969" y="1554059"/>
            <a:chExt cx="4030552" cy="3914317"/>
          </a:xfrm>
        </p:grpSpPr>
        <p:sp>
          <p:nvSpPr>
            <p:cNvPr id="46" name="Google Shape;158;p27">
              <a:extLst>
                <a:ext uri="{FF2B5EF4-FFF2-40B4-BE49-F238E27FC236}">
                  <a16:creationId xmlns:a16="http://schemas.microsoft.com/office/drawing/2014/main" id="{A6C4DA5D-7A9A-4C9E-B1E8-E9E4734B3D79}"/>
                </a:ext>
              </a:extLst>
            </p:cNvPr>
            <p:cNvSpPr/>
            <p:nvPr/>
          </p:nvSpPr>
          <p:spPr>
            <a:xfrm>
              <a:off x="3968719" y="1554059"/>
              <a:ext cx="2022802" cy="1972102"/>
            </a:xfrm>
            <a:prstGeom prst="roundRect">
              <a:avLst>
                <a:gd name="adj" fmla="val 698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292100"/>
              <a:r>
                <a:rPr lang="en-GB" sz="1400" kern="0" cap="all" dirty="0">
                  <a:solidFill>
                    <a:srgbClr val="FFFFFF"/>
                  </a:solidFill>
                  <a:latin typeface="Lato Light" panose="020F0502020204030203" pitchFamily="34" charset="0"/>
                  <a:sym typeface="Helvetica Neue"/>
                </a:rPr>
                <a:t>External </a:t>
              </a:r>
            </a:p>
          </p:txBody>
        </p:sp>
        <p:sp>
          <p:nvSpPr>
            <p:cNvPr id="47" name="Google Shape;158;p27">
              <a:extLst>
                <a:ext uri="{FF2B5EF4-FFF2-40B4-BE49-F238E27FC236}">
                  <a16:creationId xmlns:a16="http://schemas.microsoft.com/office/drawing/2014/main" id="{BC174C09-E26D-44D2-AD49-B3094C928FCA}"/>
                </a:ext>
              </a:extLst>
            </p:cNvPr>
            <p:cNvSpPr/>
            <p:nvPr/>
          </p:nvSpPr>
          <p:spPr>
            <a:xfrm>
              <a:off x="1960969" y="3496274"/>
              <a:ext cx="2022803" cy="1972102"/>
            </a:xfrm>
            <a:prstGeom prst="roundRect">
              <a:avLst>
                <a:gd name="adj" fmla="val 698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292100"/>
              <a:r>
                <a:rPr lang="en-GB" sz="1400" kern="0" cap="all" dirty="0">
                  <a:solidFill>
                    <a:srgbClr val="FFFFFF"/>
                  </a:solidFill>
                  <a:latin typeface="Lato Light" panose="020F0502020204030203" pitchFamily="34" charset="0"/>
                  <a:sym typeface="Helvetica Neue"/>
                </a:rPr>
                <a:t>Internal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6E9C3C0-059C-41CC-B871-5E8F750D7B66}"/>
              </a:ext>
            </a:extLst>
          </p:cNvPr>
          <p:cNvGrpSpPr/>
          <p:nvPr/>
        </p:nvGrpSpPr>
        <p:grpSpPr>
          <a:xfrm>
            <a:off x="774731" y="2698406"/>
            <a:ext cx="2749361" cy="1533535"/>
            <a:chOff x="1624487" y="3186932"/>
            <a:chExt cx="2749361" cy="149828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D8EEA05-90D4-46FC-9059-3618FF460086}"/>
                </a:ext>
              </a:extLst>
            </p:cNvPr>
            <p:cNvGrpSpPr/>
            <p:nvPr/>
          </p:nvGrpSpPr>
          <p:grpSpPr>
            <a:xfrm>
              <a:off x="1624487" y="3186932"/>
              <a:ext cx="2749361" cy="1498289"/>
              <a:chOff x="1624487" y="3186932"/>
              <a:chExt cx="2749361" cy="1498289"/>
            </a:xfrm>
          </p:grpSpPr>
          <p:sp>
            <p:nvSpPr>
              <p:cNvPr id="51" name="Shape 43670">
                <a:extLst>
                  <a:ext uri="{FF2B5EF4-FFF2-40B4-BE49-F238E27FC236}">
                    <a16:creationId xmlns:a16="http://schemas.microsoft.com/office/drawing/2014/main" id="{CAE0FE1C-ACCE-4931-BBC1-BA09864BFDC9}"/>
                  </a:ext>
                </a:extLst>
              </p:cNvPr>
              <p:cNvSpPr/>
              <p:nvPr/>
            </p:nvSpPr>
            <p:spPr>
              <a:xfrm>
                <a:off x="1624487" y="3186932"/>
                <a:ext cx="2749361" cy="458227"/>
              </a:xfrm>
              <a:prstGeom prst="rect">
                <a:avLst/>
              </a:prstGeom>
              <a:solidFill>
                <a:srgbClr val="0091B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2500" cap="all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defTabSz="2921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/>
                  <a:ea typeface="Lato Light" panose="020F0502020204030203" pitchFamily="34" charset="0"/>
                  <a:cs typeface="Lato Light" panose="020F0502020204030203" pitchFamily="34" charset="0"/>
                  <a:sym typeface="Helvetica Neue Light"/>
                </a:endParaRPr>
              </a:p>
            </p:txBody>
          </p:sp>
          <p:sp>
            <p:nvSpPr>
              <p:cNvPr id="52" name="Shape 43671">
                <a:extLst>
                  <a:ext uri="{FF2B5EF4-FFF2-40B4-BE49-F238E27FC236}">
                    <a16:creationId xmlns:a16="http://schemas.microsoft.com/office/drawing/2014/main" id="{8A43509F-AFCB-46FB-AB03-C6B40EA2ACD0}"/>
                  </a:ext>
                </a:extLst>
              </p:cNvPr>
              <p:cNvSpPr/>
              <p:nvPr/>
            </p:nvSpPr>
            <p:spPr>
              <a:xfrm>
                <a:off x="1624487" y="3645159"/>
                <a:ext cx="2749361" cy="1031693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10000"/>
                  </a:lnSpc>
                  <a:spcBef>
                    <a:spcPts val="3000"/>
                  </a:spcBef>
                  <a:defRPr sz="2000">
                    <a:solidFill>
                      <a:srgbClr val="4C4C4C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defTabSz="292100" eaLnBrk="1" fontAlgn="auto" latinLnBrk="0" hangingPunct="1">
                  <a:lnSpc>
                    <a:spcPct val="110000"/>
                  </a:lnSpc>
                  <a:spcBef>
                    <a:spcPts val="1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C4C4C"/>
                  </a:solidFill>
                  <a:effectLst/>
                  <a:uLnTx/>
                  <a:uFillTx/>
                  <a:latin typeface="Lato Light" panose="020F0502020204030203"/>
                  <a:ea typeface="Lato Light" panose="020F0502020204030203" pitchFamily="34" charset="0"/>
                  <a:cs typeface="Lato Light" panose="020F0502020204030203" pitchFamily="34" charset="0"/>
                  <a:sym typeface="Helvetica Neue Light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7B3BA29-5E88-4740-AE06-5D62973967C0}"/>
                  </a:ext>
                </a:extLst>
              </p:cNvPr>
              <p:cNvSpPr txBox="1"/>
              <p:nvPr/>
            </p:nvSpPr>
            <p:spPr>
              <a:xfrm>
                <a:off x="1774259" y="3653528"/>
                <a:ext cx="2449818" cy="1031693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171450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  <a:defRPr sz="105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defRPr>
                </a:lvl1pPr>
                <a:lvl4pPr marL="354013" marR="0" lvl="3" indent="-342900" defTabSz="410780" fontAlgn="auto">
                  <a:lnSpc>
                    <a:spcPct val="110000"/>
                  </a:lnSpc>
                  <a:spcBef>
                    <a:spcPts val="211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 kumimoji="0" sz="1200" b="0" i="0" u="none" strike="noStrike" kern="0" cap="none" spc="0" normalizeH="0" baseline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lvl4pPr>
              </a:lstStyle>
              <a:p>
                <a:pPr marL="628650" lvl="1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bg1">
                        <a:lumMod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Workforce </a:t>
                </a:r>
              </a:p>
              <a:p>
                <a:pPr marL="628650" lvl="1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bg1">
                        <a:lumMod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Skills</a:t>
                </a:r>
              </a:p>
              <a:p>
                <a:pPr marL="628650" lvl="1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bg1">
                        <a:lumMod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Competencies </a:t>
                </a:r>
                <a:endParaRPr lang="en-GB" sz="1000" b="1" dirty="0">
                  <a:solidFill>
                    <a:schemeClr val="bg1">
                      <a:lumMod val="50000"/>
                    </a:schemeClr>
                  </a:solidFill>
                  <a:latin typeface="Lato Light" panose="020F0502020204030203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74DC6A-9772-4B62-ABED-8C641787A6B5}"/>
                </a:ext>
              </a:extLst>
            </p:cNvPr>
            <p:cNvSpPr txBox="1"/>
            <p:nvPr/>
          </p:nvSpPr>
          <p:spPr>
            <a:xfrm>
              <a:off x="2640739" y="3265693"/>
              <a:ext cx="716863" cy="30070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Step 5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112F56A-F7A4-4F0B-8217-964E3EBA885C}"/>
              </a:ext>
            </a:extLst>
          </p:cNvPr>
          <p:cNvGrpSpPr/>
          <p:nvPr/>
        </p:nvGrpSpPr>
        <p:grpSpPr>
          <a:xfrm>
            <a:off x="2507845" y="904241"/>
            <a:ext cx="2749361" cy="1284064"/>
            <a:chOff x="4721319" y="1271544"/>
            <a:chExt cx="2749361" cy="119740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998675B-9B43-4E64-8D9A-BD825C4A958E}"/>
                </a:ext>
              </a:extLst>
            </p:cNvPr>
            <p:cNvGrpSpPr/>
            <p:nvPr/>
          </p:nvGrpSpPr>
          <p:grpSpPr>
            <a:xfrm>
              <a:off x="4721319" y="1271544"/>
              <a:ext cx="2749361" cy="1197409"/>
              <a:chOff x="4721319" y="1271544"/>
              <a:chExt cx="2749361" cy="1197409"/>
            </a:xfrm>
          </p:grpSpPr>
          <p:sp>
            <p:nvSpPr>
              <p:cNvPr id="58" name="Shape 43665">
                <a:extLst>
                  <a:ext uri="{FF2B5EF4-FFF2-40B4-BE49-F238E27FC236}">
                    <a16:creationId xmlns:a16="http://schemas.microsoft.com/office/drawing/2014/main" id="{3797BA57-36A0-494B-84CD-D7A21DECDD4E}"/>
                  </a:ext>
                </a:extLst>
              </p:cNvPr>
              <p:cNvSpPr/>
              <p:nvPr/>
            </p:nvSpPr>
            <p:spPr>
              <a:xfrm>
                <a:off x="4721319" y="1763814"/>
                <a:ext cx="2749361" cy="7051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rtlCol="0" anchor="ctr">
                <a:spAutoFit/>
              </a:bodyPr>
              <a:lstStyle/>
              <a:p>
                <a:pPr marL="628650" lvl="1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bg1">
                        <a:lumMod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Procedures</a:t>
                </a:r>
              </a:p>
              <a:p>
                <a:pPr marL="628650" lvl="1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bg1">
                        <a:lumMod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Systems </a:t>
                </a:r>
              </a:p>
              <a:p>
                <a:pPr marL="628650" lvl="1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bg1">
                        <a:lumMod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Policies </a:t>
                </a:r>
                <a:endParaRPr sz="1000" dirty="0">
                  <a:solidFill>
                    <a:schemeClr val="bg1">
                      <a:lumMod val="50000"/>
                    </a:schemeClr>
                  </a:solidFill>
                  <a:latin typeface="Lato Light" panose="020F0502020204030203"/>
                  <a:sym typeface="Helvetica Neue Light"/>
                </a:endParaRPr>
              </a:p>
            </p:txBody>
          </p:sp>
          <p:sp>
            <p:nvSpPr>
              <p:cNvPr id="57" name="Shape 43664">
                <a:extLst>
                  <a:ext uri="{FF2B5EF4-FFF2-40B4-BE49-F238E27FC236}">
                    <a16:creationId xmlns:a16="http://schemas.microsoft.com/office/drawing/2014/main" id="{4482B3D3-F926-4AC7-A33D-120F004219F3}"/>
                  </a:ext>
                </a:extLst>
              </p:cNvPr>
              <p:cNvSpPr/>
              <p:nvPr/>
            </p:nvSpPr>
            <p:spPr>
              <a:xfrm>
                <a:off x="4721319" y="1271544"/>
                <a:ext cx="2749361" cy="458227"/>
              </a:xfrm>
              <a:prstGeom prst="rect">
                <a:avLst/>
              </a:prstGeom>
              <a:solidFill>
                <a:srgbClr val="0091B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2500" cap="all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defTabSz="2921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0" cap="all" spc="0" normalizeH="0" baseline="0" noProof="0" dirty="0">
                  <a:ln>
                    <a:noFill/>
                  </a:ln>
                  <a:effectLst/>
                  <a:uLnTx/>
                  <a:uFillTx/>
                  <a:latin typeface="Lato Light" panose="020F0502020204030203"/>
                  <a:ea typeface="Lato Light" panose="020F0502020204030203" pitchFamily="34" charset="0"/>
                  <a:cs typeface="Lato Light" panose="020F0502020204030203" pitchFamily="34" charset="0"/>
                  <a:sym typeface="Helvetica Neue Light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1BB1678-A29C-4122-9296-843200D87207}"/>
                </a:ext>
              </a:extLst>
            </p:cNvPr>
            <p:cNvSpPr txBox="1"/>
            <p:nvPr/>
          </p:nvSpPr>
          <p:spPr>
            <a:xfrm>
              <a:off x="5749889" y="1357154"/>
              <a:ext cx="766557" cy="2870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Step 6 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6AE33BB-ACF3-4015-ABA5-B46E9509830E}"/>
              </a:ext>
            </a:extLst>
          </p:cNvPr>
          <p:cNvGrpSpPr/>
          <p:nvPr/>
        </p:nvGrpSpPr>
        <p:grpSpPr>
          <a:xfrm>
            <a:off x="1393186" y="4479107"/>
            <a:ext cx="2749361" cy="1409954"/>
            <a:chOff x="1624487" y="3186932"/>
            <a:chExt cx="2749361" cy="140995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B5D9770-82E1-4266-8668-BE386003327D}"/>
                </a:ext>
              </a:extLst>
            </p:cNvPr>
            <p:cNvGrpSpPr/>
            <p:nvPr/>
          </p:nvGrpSpPr>
          <p:grpSpPr>
            <a:xfrm>
              <a:off x="1624487" y="3186932"/>
              <a:ext cx="2749361" cy="1409954"/>
              <a:chOff x="1624487" y="3186932"/>
              <a:chExt cx="2749361" cy="1409954"/>
            </a:xfrm>
          </p:grpSpPr>
          <p:sp>
            <p:nvSpPr>
              <p:cNvPr id="62" name="Shape 43670">
                <a:extLst>
                  <a:ext uri="{FF2B5EF4-FFF2-40B4-BE49-F238E27FC236}">
                    <a16:creationId xmlns:a16="http://schemas.microsoft.com/office/drawing/2014/main" id="{1C15BAC4-3C7F-417B-A9D8-996F3738725C}"/>
                  </a:ext>
                </a:extLst>
              </p:cNvPr>
              <p:cNvSpPr/>
              <p:nvPr/>
            </p:nvSpPr>
            <p:spPr>
              <a:xfrm>
                <a:off x="1624487" y="3186932"/>
                <a:ext cx="2749361" cy="458227"/>
              </a:xfrm>
              <a:prstGeom prst="rect">
                <a:avLst/>
              </a:prstGeom>
              <a:solidFill>
                <a:srgbClr val="0091B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2500" cap="all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defTabSz="2921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all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Lato Light" panose="020F0502020204030203"/>
                  <a:ea typeface="Lato Light" panose="020F0502020204030203" pitchFamily="34" charset="0"/>
                  <a:cs typeface="Lato Light" panose="020F0502020204030203" pitchFamily="34" charset="0"/>
                  <a:sym typeface="Helvetica Neue Light"/>
                </a:endParaRPr>
              </a:p>
            </p:txBody>
          </p:sp>
          <p:sp>
            <p:nvSpPr>
              <p:cNvPr id="63" name="Shape 43671">
                <a:extLst>
                  <a:ext uri="{FF2B5EF4-FFF2-40B4-BE49-F238E27FC236}">
                    <a16:creationId xmlns:a16="http://schemas.microsoft.com/office/drawing/2014/main" id="{6587A4CA-6398-4F53-A65F-A26CA19AA210}"/>
                  </a:ext>
                </a:extLst>
              </p:cNvPr>
              <p:cNvSpPr/>
              <p:nvPr/>
            </p:nvSpPr>
            <p:spPr>
              <a:xfrm>
                <a:off x="1624487" y="3645159"/>
                <a:ext cx="2749361" cy="916454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10000"/>
                  </a:lnSpc>
                  <a:spcBef>
                    <a:spcPts val="3000"/>
                  </a:spcBef>
                  <a:defRPr sz="2000">
                    <a:solidFill>
                      <a:srgbClr val="4C4C4C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 marL="0" marR="0" lvl="0" indent="0" defTabSz="292100" eaLnBrk="1" fontAlgn="auto" latinLnBrk="0" hangingPunct="1">
                  <a:lnSpc>
                    <a:spcPct val="110000"/>
                  </a:lnSpc>
                  <a:spcBef>
                    <a:spcPts val="1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Lato Light" panose="020F0502020204030203"/>
                  <a:ea typeface="Lato Light" panose="020F0502020204030203" pitchFamily="34" charset="0"/>
                  <a:cs typeface="Lato Light" panose="020F0502020204030203" pitchFamily="34" charset="0"/>
                  <a:sym typeface="Helvetica Neue Light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04CB097-106D-4519-B43F-674B4CA394EC}"/>
                  </a:ext>
                </a:extLst>
              </p:cNvPr>
              <p:cNvSpPr txBox="1"/>
              <p:nvPr/>
            </p:nvSpPr>
            <p:spPr>
              <a:xfrm>
                <a:off x="1774259" y="3609885"/>
                <a:ext cx="2449818" cy="9870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628650" lvl="1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Workforce / Staff</a:t>
                </a:r>
              </a:p>
              <a:p>
                <a:pPr marL="628650" lvl="1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Capabilities</a:t>
                </a:r>
              </a:p>
              <a:p>
                <a:pPr marL="628650" lvl="1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502020204030203"/>
                    <a:cs typeface="Times New Roman" panose="02020603050405020304" pitchFamily="18" charset="0"/>
                  </a:rPr>
                  <a:t>Attitudes </a:t>
                </a:r>
              </a:p>
              <a:p>
                <a:pPr marL="171450" indent="-171450" algn="just">
                  <a:lnSpc>
                    <a:spcPct val="150000"/>
                  </a:lnSpc>
                  <a:buClr>
                    <a:srgbClr val="1D1B11"/>
                  </a:buClr>
                  <a:buFont typeface="Wingdings" panose="05000000000000000000" pitchFamily="2" charset="2"/>
                  <a:buChar char="§"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Lato Light" panose="020F0502020204030203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AD4864B-AC90-463A-A40E-34E126F67E56}"/>
                </a:ext>
              </a:extLst>
            </p:cNvPr>
            <p:cNvSpPr txBox="1"/>
            <p:nvPr/>
          </p:nvSpPr>
          <p:spPr>
            <a:xfrm>
              <a:off x="2615891" y="3262157"/>
              <a:ext cx="766557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Step 4 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920E4434-2B6A-42ED-9745-1D749D1063BD}"/>
              </a:ext>
            </a:extLst>
          </p:cNvPr>
          <p:cNvSpPr txBox="1"/>
          <p:nvPr/>
        </p:nvSpPr>
        <p:spPr>
          <a:xfrm>
            <a:off x="0" y="-32111"/>
            <a:ext cx="490218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Analysis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-  Internal / External View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9BC15E1C-EDE9-4C59-BD82-97287F6E61C1}"/>
              </a:ext>
            </a:extLst>
          </p:cNvPr>
          <p:cNvSpPr/>
          <p:nvPr/>
        </p:nvSpPr>
        <p:spPr>
          <a:xfrm rot="5400000">
            <a:off x="10440057" y="1883151"/>
            <a:ext cx="667051" cy="469006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292100"/>
            <a:endParaRPr lang="en-GB" sz="1000" kern="0" cap="all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B1DDD249-131B-4CA9-9289-AD502E3540B7}"/>
              </a:ext>
            </a:extLst>
          </p:cNvPr>
          <p:cNvSpPr/>
          <p:nvPr/>
        </p:nvSpPr>
        <p:spPr>
          <a:xfrm rot="10800000">
            <a:off x="10242013" y="5135226"/>
            <a:ext cx="667051" cy="469006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292100"/>
            <a:endParaRPr lang="en-GB" sz="1000" kern="0" cap="all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7AFCA150-07F0-4EC1-98E9-EBAE7AC7BDB5}"/>
              </a:ext>
            </a:extLst>
          </p:cNvPr>
          <p:cNvSpPr/>
          <p:nvPr/>
        </p:nvSpPr>
        <p:spPr>
          <a:xfrm rot="16200000">
            <a:off x="527919" y="4702830"/>
            <a:ext cx="667051" cy="469006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292100"/>
            <a:endParaRPr lang="en-GB" sz="1000" kern="0" cap="all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BD0D3E39-6E71-4069-87A9-AF72BCAC39F1}"/>
              </a:ext>
            </a:extLst>
          </p:cNvPr>
          <p:cNvSpPr/>
          <p:nvPr/>
        </p:nvSpPr>
        <p:spPr>
          <a:xfrm>
            <a:off x="983686" y="1444177"/>
            <a:ext cx="667051" cy="469006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292100"/>
            <a:endParaRPr lang="en-GB" sz="1000" kern="0" cap="all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pic>
        <p:nvPicPr>
          <p:cNvPr id="66" name="Picture 65" descr="Logo&#10;&#10;Description automatically generated">
            <a:extLst>
              <a:ext uri="{FF2B5EF4-FFF2-40B4-BE49-F238E27FC236}">
                <a16:creationId xmlns:a16="http://schemas.microsoft.com/office/drawing/2014/main" id="{D3BB569D-07E0-4EB2-8BE4-1DA4E4670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51" y="123574"/>
            <a:ext cx="1644316" cy="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17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UJNiOteES9UyxHD1yy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JkVoN3PkmkbAXSW_oZ_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JkVoN3PkmkbAXSW_oZ_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W - TMV3 - Light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27AC95"/>
      </a:accent1>
      <a:accent2>
        <a:srgbClr val="1BB1EC"/>
      </a:accent2>
      <a:accent3>
        <a:srgbClr val="0A67D4"/>
      </a:accent3>
      <a:accent4>
        <a:srgbClr val="0F51A9"/>
      </a:accent4>
      <a:accent5>
        <a:srgbClr val="2E2E2E"/>
      </a:accent5>
      <a:accent6>
        <a:srgbClr val="EBEBEB"/>
      </a:accent6>
      <a:hlink>
        <a:srgbClr val="32A79F"/>
      </a:hlink>
      <a:folHlink>
        <a:srgbClr val="89E1D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2535</Words>
  <Application>Microsoft Office PowerPoint</Application>
  <PresentationFormat>Widescreen</PresentationFormat>
  <Paragraphs>608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-apple-system</vt:lpstr>
      <vt:lpstr>Arial</vt:lpstr>
      <vt:lpstr>Calibri</vt:lpstr>
      <vt:lpstr>Calibri Light</vt:lpstr>
      <vt:lpstr>Georgia</vt:lpstr>
      <vt:lpstr>Inter</vt:lpstr>
      <vt:lpstr>Lato Light</vt:lpstr>
      <vt:lpstr>Lato Light</vt:lpstr>
      <vt:lpstr>Open Sans Light</vt:lpstr>
      <vt:lpstr>Plato</vt:lpstr>
      <vt:lpstr>Poppins</vt:lpstr>
      <vt:lpstr>Wingdings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</dc:creator>
  <cp:lastModifiedBy>Sudarshan Chakravarthi</cp:lastModifiedBy>
  <cp:revision>90</cp:revision>
  <dcterms:created xsi:type="dcterms:W3CDTF">2020-07-29T08:29:44Z</dcterms:created>
  <dcterms:modified xsi:type="dcterms:W3CDTF">2023-02-20T12:05:11Z</dcterms:modified>
</cp:coreProperties>
</file>