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9" r:id="rId4"/>
  </p:sldMasterIdLst>
  <p:sldIdLst>
    <p:sldId id="4212" r:id="rId5"/>
    <p:sldId id="4411" r:id="rId6"/>
    <p:sldId id="4210" r:id="rId7"/>
    <p:sldId id="4415" r:id="rId8"/>
    <p:sldId id="269" r:id="rId9"/>
    <p:sldId id="3965" r:id="rId10"/>
    <p:sldId id="4413" r:id="rId11"/>
    <p:sldId id="44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35122-1BB1-47E3-A69C-D60194F8E67C}" v="1" dt="2024-02-02T15:55:54.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8" d="100"/>
          <a:sy n="158" d="100"/>
        </p:scale>
        <p:origin x="344" y="8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891F7478-BD88-4A69-9660-0BDEAF6ED2A0}"/>
    <pc:docChg chg="undo custSel addSld delSld modSld sldOrd">
      <pc:chgData name="Sudarshan Chakravarthi" userId="9632d19e-631d-46a5-9e9a-d9cc496f17d0" providerId="ADAL" clId="{891F7478-BD88-4A69-9660-0BDEAF6ED2A0}" dt="2023-02-07T12:23:26.171" v="165"/>
      <pc:docMkLst>
        <pc:docMk/>
      </pc:docMkLst>
      <pc:sldChg chg="addSp delSp modSp add del mod">
        <pc:chgData name="Sudarshan Chakravarthi" userId="9632d19e-631d-46a5-9e9a-d9cc496f17d0" providerId="ADAL" clId="{891F7478-BD88-4A69-9660-0BDEAF6ED2A0}" dt="2023-02-07T12:22:58.065" v="156" actId="47"/>
        <pc:sldMkLst>
          <pc:docMk/>
          <pc:sldMk cId="1904476934" sldId="257"/>
        </pc:sldMkLst>
        <pc:spChg chg="mod">
          <ac:chgData name="Sudarshan Chakravarthi" userId="9632d19e-631d-46a5-9e9a-d9cc496f17d0" providerId="ADAL" clId="{891F7478-BD88-4A69-9660-0BDEAF6ED2A0}" dt="2021-09-09T07:17:21.401" v="44" actId="108"/>
          <ac:spMkLst>
            <pc:docMk/>
            <pc:sldMk cId="1904476934" sldId="257"/>
            <ac:spMk id="5" creationId="{7E572299-FF84-4CA1-88CD-47F7782E8EA9}"/>
          </ac:spMkLst>
        </pc:spChg>
        <pc:spChg chg="mod topLvl">
          <ac:chgData name="Sudarshan Chakravarthi" userId="9632d19e-631d-46a5-9e9a-d9cc496f17d0" providerId="ADAL" clId="{891F7478-BD88-4A69-9660-0BDEAF6ED2A0}" dt="2021-09-09T07:17:41.771" v="45" actId="165"/>
          <ac:spMkLst>
            <pc:docMk/>
            <pc:sldMk cId="1904476934" sldId="257"/>
            <ac:spMk id="8" creationId="{A04D45CF-C4E7-4ACF-BF02-02288B27145D}"/>
          </ac:spMkLst>
        </pc:spChg>
        <pc:spChg chg="add mod">
          <ac:chgData name="Sudarshan Chakravarthi" userId="9632d19e-631d-46a5-9e9a-d9cc496f17d0" providerId="ADAL" clId="{891F7478-BD88-4A69-9660-0BDEAF6ED2A0}" dt="2021-09-09T07:18:05.601" v="73" actId="404"/>
          <ac:spMkLst>
            <pc:docMk/>
            <pc:sldMk cId="1904476934" sldId="257"/>
            <ac:spMk id="12" creationId="{011B50B2-D635-4FC2-83A8-A83467CC3E5B}"/>
          </ac:spMkLst>
        </pc:spChg>
        <pc:spChg chg="mod">
          <ac:chgData name="Sudarshan Chakravarthi" userId="9632d19e-631d-46a5-9e9a-d9cc496f17d0" providerId="ADAL" clId="{891F7478-BD88-4A69-9660-0BDEAF6ED2A0}" dt="2021-09-09T07:18:26.165" v="75"/>
          <ac:spMkLst>
            <pc:docMk/>
            <pc:sldMk cId="1904476934" sldId="257"/>
            <ac:spMk id="14" creationId="{673188FD-F999-402C-8736-081C31201EBB}"/>
          </ac:spMkLst>
        </pc:spChg>
        <pc:spChg chg="mod">
          <ac:chgData name="Sudarshan Chakravarthi" userId="9632d19e-631d-46a5-9e9a-d9cc496f17d0" providerId="ADAL" clId="{891F7478-BD88-4A69-9660-0BDEAF6ED2A0}" dt="2021-09-09T07:18:26.165" v="75"/>
          <ac:spMkLst>
            <pc:docMk/>
            <pc:sldMk cId="1904476934" sldId="257"/>
            <ac:spMk id="16" creationId="{C9C6D935-5298-40F9-B8B5-ACF5FEFDAD94}"/>
          </ac:spMkLst>
        </pc:spChg>
        <pc:spChg chg="mod">
          <ac:chgData name="Sudarshan Chakravarthi" userId="9632d19e-631d-46a5-9e9a-d9cc496f17d0" providerId="ADAL" clId="{891F7478-BD88-4A69-9660-0BDEAF6ED2A0}" dt="2021-09-09T07:18:26.165" v="75"/>
          <ac:spMkLst>
            <pc:docMk/>
            <pc:sldMk cId="1904476934" sldId="257"/>
            <ac:spMk id="17" creationId="{9B135139-7D12-435D-AE3B-E522B3AC952A}"/>
          </ac:spMkLst>
        </pc:spChg>
        <pc:grpChg chg="del">
          <ac:chgData name="Sudarshan Chakravarthi" userId="9632d19e-631d-46a5-9e9a-d9cc496f17d0" providerId="ADAL" clId="{891F7478-BD88-4A69-9660-0BDEAF6ED2A0}" dt="2021-09-09T07:17:41.771" v="45" actId="165"/>
          <ac:grpSpMkLst>
            <pc:docMk/>
            <pc:sldMk cId="1904476934" sldId="257"/>
            <ac:grpSpMk id="6" creationId="{D1BD587F-1DC7-44A4-8DC2-439378C867BC}"/>
          </ac:grpSpMkLst>
        </pc:grpChg>
        <pc:grpChg chg="add mod">
          <ac:chgData name="Sudarshan Chakravarthi" userId="9632d19e-631d-46a5-9e9a-d9cc496f17d0" providerId="ADAL" clId="{891F7478-BD88-4A69-9660-0BDEAF6ED2A0}" dt="2021-09-09T07:18:26.165" v="75"/>
          <ac:grpSpMkLst>
            <pc:docMk/>
            <pc:sldMk cId="1904476934" sldId="257"/>
            <ac:grpSpMk id="13" creationId="{1447C0B6-4D88-4E60-81E6-290E1F8DD2B3}"/>
          </ac:grpSpMkLst>
        </pc:grpChg>
        <pc:grpChg chg="mod">
          <ac:chgData name="Sudarshan Chakravarthi" userId="9632d19e-631d-46a5-9e9a-d9cc496f17d0" providerId="ADAL" clId="{891F7478-BD88-4A69-9660-0BDEAF6ED2A0}" dt="2021-09-09T07:18:26.165" v="75"/>
          <ac:grpSpMkLst>
            <pc:docMk/>
            <pc:sldMk cId="1904476934" sldId="257"/>
            <ac:grpSpMk id="15" creationId="{29D7F221-F443-4F2D-B433-9E46980B56B9}"/>
          </ac:grpSpMkLst>
        </pc:grpChg>
        <pc:picChg chg="del">
          <ac:chgData name="Sudarshan Chakravarthi" userId="9632d19e-631d-46a5-9e9a-d9cc496f17d0" providerId="ADAL" clId="{891F7478-BD88-4A69-9660-0BDEAF6ED2A0}" dt="2021-09-01T11:19:04.882" v="30" actId="478"/>
          <ac:picMkLst>
            <pc:docMk/>
            <pc:sldMk cId="1904476934" sldId="257"/>
            <ac:picMk id="3" creationId="{CBF89BC2-9E34-430B-B897-1476F9EDDA3D}"/>
          </ac:picMkLst>
        </pc:picChg>
        <pc:picChg chg="add del mod modCrop">
          <ac:chgData name="Sudarshan Chakravarthi" userId="9632d19e-631d-46a5-9e9a-d9cc496f17d0" providerId="ADAL" clId="{891F7478-BD88-4A69-9660-0BDEAF6ED2A0}" dt="2023-02-07T12:22:42.735" v="152" actId="21"/>
          <ac:picMkLst>
            <pc:docMk/>
            <pc:sldMk cId="1904476934" sldId="257"/>
            <ac:picMk id="4" creationId="{E2E96367-ABFD-4FA8-A09A-0AE5284BEF0C}"/>
          </ac:picMkLst>
        </pc:picChg>
        <pc:cxnChg chg="mod topLvl">
          <ac:chgData name="Sudarshan Chakravarthi" userId="9632d19e-631d-46a5-9e9a-d9cc496f17d0" providerId="ADAL" clId="{891F7478-BD88-4A69-9660-0BDEAF6ED2A0}" dt="2021-09-09T07:17:41.771" v="45" actId="165"/>
          <ac:cxnSpMkLst>
            <pc:docMk/>
            <pc:sldMk cId="1904476934" sldId="257"/>
            <ac:cxnSpMk id="7" creationId="{F6D6C53D-529A-470D-8482-24DED27758DD}"/>
          </ac:cxnSpMkLst>
        </pc:cxnChg>
      </pc:sldChg>
      <pc:sldChg chg="addSp delSp modSp mod ord">
        <pc:chgData name="Sudarshan Chakravarthi" userId="9632d19e-631d-46a5-9e9a-d9cc496f17d0" providerId="ADAL" clId="{891F7478-BD88-4A69-9660-0BDEAF6ED2A0}" dt="2023-02-07T12:23:20.076" v="162"/>
        <pc:sldMkLst>
          <pc:docMk/>
          <pc:sldMk cId="788889282" sldId="269"/>
        </pc:sldMkLst>
        <pc:spChg chg="del">
          <ac:chgData name="Sudarshan Chakravarthi" userId="9632d19e-631d-46a5-9e9a-d9cc496f17d0" providerId="ADAL" clId="{891F7478-BD88-4A69-9660-0BDEAF6ED2A0}" dt="2021-09-01T11:17:41.995" v="0" actId="478"/>
          <ac:spMkLst>
            <pc:docMk/>
            <pc:sldMk cId="788889282" sldId="269"/>
            <ac:spMk id="20" creationId="{551D491D-9631-40F0-89DE-86169A4506E9}"/>
          </ac:spMkLst>
        </pc:spChg>
        <pc:spChg chg="mod">
          <ac:chgData name="Sudarshan Chakravarthi" userId="9632d19e-631d-46a5-9e9a-d9cc496f17d0" providerId="ADAL" clId="{891F7478-BD88-4A69-9660-0BDEAF6ED2A0}" dt="2021-09-12T16:38:22.942" v="86" actId="6549"/>
          <ac:spMkLst>
            <pc:docMk/>
            <pc:sldMk cId="788889282" sldId="269"/>
            <ac:spMk id="22" creationId="{418D84E8-C82B-4F22-BD75-0C2402CF8071}"/>
          </ac:spMkLst>
        </pc:spChg>
        <pc:spChg chg="add mod">
          <ac:chgData name="Sudarshan Chakravarthi" userId="9632d19e-631d-46a5-9e9a-d9cc496f17d0" providerId="ADAL" clId="{891F7478-BD88-4A69-9660-0BDEAF6ED2A0}" dt="2021-09-01T11:18:08.661" v="9" actId="20577"/>
          <ac:spMkLst>
            <pc:docMk/>
            <pc:sldMk cId="788889282" sldId="269"/>
            <ac:spMk id="28" creationId="{25BF88F7-1A26-45C3-B0DF-9756D4AC0787}"/>
          </ac:spMkLst>
        </pc:spChg>
        <pc:spChg chg="mod">
          <ac:chgData name="Sudarshan Chakravarthi" userId="9632d19e-631d-46a5-9e9a-d9cc496f17d0" providerId="ADAL" clId="{891F7478-BD88-4A69-9660-0BDEAF6ED2A0}" dt="2021-09-12T16:38:12.346" v="85" actId="108"/>
          <ac:spMkLst>
            <pc:docMk/>
            <pc:sldMk cId="788889282" sldId="269"/>
            <ac:spMk id="38" creationId="{9EAB404E-9278-114E-BE97-A39FDCA09CE9}"/>
          </ac:spMkLst>
        </pc:spChg>
        <pc:spChg chg="mod">
          <ac:chgData name="Sudarshan Chakravarthi" userId="9632d19e-631d-46a5-9e9a-d9cc496f17d0" providerId="ADAL" clId="{891F7478-BD88-4A69-9660-0BDEAF6ED2A0}" dt="2021-09-12T16:38:05.574" v="84" actId="108"/>
          <ac:spMkLst>
            <pc:docMk/>
            <pc:sldMk cId="788889282" sldId="269"/>
            <ac:spMk id="40" creationId="{D2304BA9-7A7F-A444-9206-C99EE7BC4F03}"/>
          </ac:spMkLst>
        </pc:spChg>
        <pc:spChg chg="mod">
          <ac:chgData name="Sudarshan Chakravarthi" userId="9632d19e-631d-46a5-9e9a-d9cc496f17d0" providerId="ADAL" clId="{891F7478-BD88-4A69-9660-0BDEAF6ED2A0}" dt="2021-09-12T16:37:42.406" v="81" actId="207"/>
          <ac:spMkLst>
            <pc:docMk/>
            <pc:sldMk cId="788889282" sldId="269"/>
            <ac:spMk id="67" creationId="{B7E8F24E-6E47-6D4B-BE62-7B96F26A43A2}"/>
          </ac:spMkLst>
        </pc:spChg>
        <pc:spChg chg="mod">
          <ac:chgData name="Sudarshan Chakravarthi" userId="9632d19e-631d-46a5-9e9a-d9cc496f17d0" providerId="ADAL" clId="{891F7478-BD88-4A69-9660-0BDEAF6ED2A0}" dt="2021-09-12T16:37:45.847" v="82" actId="207"/>
          <ac:spMkLst>
            <pc:docMk/>
            <pc:sldMk cId="788889282" sldId="269"/>
            <ac:spMk id="69" creationId="{8D44A20B-FDF7-7B45-ABC9-8C82EF32A6D4}"/>
          </ac:spMkLst>
        </pc:spChg>
        <pc:grpChg chg="del">
          <ac:chgData name="Sudarshan Chakravarthi" userId="9632d19e-631d-46a5-9e9a-d9cc496f17d0" providerId="ADAL" clId="{891F7478-BD88-4A69-9660-0BDEAF6ED2A0}" dt="2021-09-01T11:17:43.221" v="1" actId="478"/>
          <ac:grpSpMkLst>
            <pc:docMk/>
            <pc:sldMk cId="788889282" sldId="269"/>
            <ac:grpSpMk id="21" creationId="{D0AD32EE-AEE4-4856-A99D-E8A5E539A676}"/>
          </ac:grpSpMkLst>
        </pc:grpChg>
        <pc:picChg chg="add mod">
          <ac:chgData name="Sudarshan Chakravarthi" userId="9632d19e-631d-46a5-9e9a-d9cc496f17d0" providerId="ADAL" clId="{891F7478-BD88-4A69-9660-0BDEAF6ED2A0}" dt="2021-09-01T11:17:58.361" v="2"/>
          <ac:picMkLst>
            <pc:docMk/>
            <pc:sldMk cId="788889282" sldId="269"/>
            <ac:picMk id="27" creationId="{960028FF-35B2-4A9A-80DC-AE819508DB9E}"/>
          </ac:picMkLst>
        </pc:picChg>
      </pc:sldChg>
      <pc:sldChg chg="modSp add del mod ord">
        <pc:chgData name="Sudarshan Chakravarthi" userId="9632d19e-631d-46a5-9e9a-d9cc496f17d0" providerId="ADAL" clId="{891F7478-BD88-4A69-9660-0BDEAF6ED2A0}" dt="2023-02-07T12:23:06.517" v="159" actId="47"/>
        <pc:sldMkLst>
          <pc:docMk/>
          <pc:sldMk cId="2812969886" sldId="3964"/>
        </pc:sldMkLst>
        <pc:spChg chg="mod">
          <ac:chgData name="Sudarshan Chakravarthi" userId="9632d19e-631d-46a5-9e9a-d9cc496f17d0" providerId="ADAL" clId="{891F7478-BD88-4A69-9660-0BDEAF6ED2A0}" dt="2021-09-12T16:38:39.397" v="90" actId="403"/>
          <ac:spMkLst>
            <pc:docMk/>
            <pc:sldMk cId="2812969886" sldId="3964"/>
            <ac:spMk id="12" creationId="{73643755-13F1-49F0-957A-DF56BA5F6B93}"/>
          </ac:spMkLst>
        </pc:spChg>
      </pc:sldChg>
      <pc:sldChg chg="add del">
        <pc:chgData name="Sudarshan Chakravarthi" userId="9632d19e-631d-46a5-9e9a-d9cc496f17d0" providerId="ADAL" clId="{891F7478-BD88-4A69-9660-0BDEAF6ED2A0}" dt="2023-02-07T12:21:56.493" v="109"/>
        <pc:sldMkLst>
          <pc:docMk/>
          <pc:sldMk cId="3097043110" sldId="3965"/>
        </pc:sldMkLst>
      </pc:sldChg>
      <pc:sldChg chg="add del ord">
        <pc:chgData name="Sudarshan Chakravarthi" userId="9632d19e-631d-46a5-9e9a-d9cc496f17d0" providerId="ADAL" clId="{891F7478-BD88-4A69-9660-0BDEAF6ED2A0}" dt="2023-02-07T12:23:05.320" v="158" actId="47"/>
        <pc:sldMkLst>
          <pc:docMk/>
          <pc:sldMk cId="2411745767" sldId="4117"/>
        </pc:sldMkLst>
      </pc:sldChg>
      <pc:sldChg chg="add del ord">
        <pc:chgData name="Sudarshan Chakravarthi" userId="9632d19e-631d-46a5-9e9a-d9cc496f17d0" providerId="ADAL" clId="{891F7478-BD88-4A69-9660-0BDEAF6ED2A0}" dt="2023-02-07T12:23:01.698" v="157" actId="47"/>
        <pc:sldMkLst>
          <pc:docMk/>
          <pc:sldMk cId="3208584127" sldId="4207"/>
        </pc:sldMkLst>
      </pc:sldChg>
      <pc:sldChg chg="add del ord">
        <pc:chgData name="Sudarshan Chakravarthi" userId="9632d19e-631d-46a5-9e9a-d9cc496f17d0" providerId="ADAL" clId="{891F7478-BD88-4A69-9660-0BDEAF6ED2A0}" dt="2023-02-07T12:23:07.812" v="160" actId="47"/>
        <pc:sldMkLst>
          <pc:docMk/>
          <pc:sldMk cId="2873297445" sldId="4209"/>
        </pc:sldMkLst>
      </pc:sldChg>
      <pc:sldChg chg="addSp modSp new mod ord">
        <pc:chgData name="Sudarshan Chakravarthi" userId="9632d19e-631d-46a5-9e9a-d9cc496f17d0" providerId="ADAL" clId="{891F7478-BD88-4A69-9660-0BDEAF6ED2A0}" dt="2023-02-07T12:23:20.076" v="162"/>
        <pc:sldMkLst>
          <pc:docMk/>
          <pc:sldMk cId="3875989120" sldId="4210"/>
        </pc:sldMkLst>
        <pc:spChg chg="add mod">
          <ac:chgData name="Sudarshan Chakravarthi" userId="9632d19e-631d-46a5-9e9a-d9cc496f17d0" providerId="ADAL" clId="{891F7478-BD88-4A69-9660-0BDEAF6ED2A0}" dt="2021-09-12T16:45:34.597" v="105" actId="1076"/>
          <ac:spMkLst>
            <pc:docMk/>
            <pc:sldMk cId="3875989120" sldId="4210"/>
            <ac:spMk id="3" creationId="{AB93C6B3-D54C-4885-95A3-0CBEA60E190F}"/>
          </ac:spMkLst>
        </pc:spChg>
        <pc:spChg chg="add mod">
          <ac:chgData name="Sudarshan Chakravarthi" userId="9632d19e-631d-46a5-9e9a-d9cc496f17d0" providerId="ADAL" clId="{891F7478-BD88-4A69-9660-0BDEAF6ED2A0}" dt="2021-09-12T16:45:47.915" v="106"/>
          <ac:spMkLst>
            <pc:docMk/>
            <pc:sldMk cId="3875989120" sldId="4210"/>
            <ac:spMk id="4" creationId="{0320D8C1-630A-458C-9692-DECC5E6ABC74}"/>
          </ac:spMkLst>
        </pc:spChg>
        <pc:spChg chg="add mod">
          <ac:chgData name="Sudarshan Chakravarthi" userId="9632d19e-631d-46a5-9e9a-d9cc496f17d0" providerId="ADAL" clId="{891F7478-BD88-4A69-9660-0BDEAF6ED2A0}" dt="2021-09-12T16:45:47.915" v="106"/>
          <ac:spMkLst>
            <pc:docMk/>
            <pc:sldMk cId="3875989120" sldId="4210"/>
            <ac:spMk id="6" creationId="{541AE76C-5F43-4B89-8ED2-112B85B35B8C}"/>
          </ac:spMkLst>
        </pc:spChg>
        <pc:picChg chg="add mod">
          <ac:chgData name="Sudarshan Chakravarthi" userId="9632d19e-631d-46a5-9e9a-d9cc496f17d0" providerId="ADAL" clId="{891F7478-BD88-4A69-9660-0BDEAF6ED2A0}" dt="2021-09-12T16:45:47.915" v="106"/>
          <ac:picMkLst>
            <pc:docMk/>
            <pc:sldMk cId="3875989120" sldId="4210"/>
            <ac:picMk id="5" creationId="{2AAA6787-C73A-4F5A-8AA0-C65EA2CB77C3}"/>
          </ac:picMkLst>
        </pc:picChg>
      </pc:sldChg>
      <pc:sldChg chg="addSp delSp modSp add del mod">
        <pc:chgData name="Sudarshan Chakravarthi" userId="9632d19e-631d-46a5-9e9a-d9cc496f17d0" providerId="ADAL" clId="{891F7478-BD88-4A69-9660-0BDEAF6ED2A0}" dt="2023-02-07T12:22:50.087" v="155" actId="1076"/>
        <pc:sldMkLst>
          <pc:docMk/>
          <pc:sldMk cId="43270218" sldId="4212"/>
        </pc:sldMkLst>
        <pc:spChg chg="mod">
          <ac:chgData name="Sudarshan Chakravarthi" userId="9632d19e-631d-46a5-9e9a-d9cc496f17d0" providerId="ADAL" clId="{891F7478-BD88-4A69-9660-0BDEAF6ED2A0}" dt="2023-02-07T12:22:34.185" v="151" actId="403"/>
          <ac:spMkLst>
            <pc:docMk/>
            <pc:sldMk cId="43270218" sldId="4212"/>
            <ac:spMk id="23" creationId="{835E8B50-E3AF-B133-2E1A-DAD76F64E6D3}"/>
          </ac:spMkLst>
        </pc:spChg>
        <pc:picChg chg="add mod">
          <ac:chgData name="Sudarshan Chakravarthi" userId="9632d19e-631d-46a5-9e9a-d9cc496f17d0" providerId="ADAL" clId="{891F7478-BD88-4A69-9660-0BDEAF6ED2A0}" dt="2023-02-07T12:22:50.087" v="155" actId="1076"/>
          <ac:picMkLst>
            <pc:docMk/>
            <pc:sldMk cId="43270218" sldId="4212"/>
            <ac:picMk id="2" creationId="{7C2C0587-0D3E-3D34-C3A3-8B18AB521B71}"/>
          </ac:picMkLst>
        </pc:picChg>
        <pc:picChg chg="del">
          <ac:chgData name="Sudarshan Chakravarthi" userId="9632d19e-631d-46a5-9e9a-d9cc496f17d0" providerId="ADAL" clId="{891F7478-BD88-4A69-9660-0BDEAF6ED2A0}" dt="2023-02-07T12:22:46.002" v="153" actId="478"/>
          <ac:picMkLst>
            <pc:docMk/>
            <pc:sldMk cId="43270218" sldId="4212"/>
            <ac:picMk id="6" creationId="{97DD8935-BBEA-D919-4BF0-824FAECA6836}"/>
          </ac:picMkLst>
        </pc:picChg>
      </pc:sldChg>
      <pc:sldChg chg="add del">
        <pc:chgData name="Sudarshan Chakravarthi" userId="9632d19e-631d-46a5-9e9a-d9cc496f17d0" providerId="ADAL" clId="{891F7478-BD88-4A69-9660-0BDEAF6ED2A0}" dt="2023-02-07T12:21:56.493" v="109"/>
        <pc:sldMkLst>
          <pc:docMk/>
          <pc:sldMk cId="683501595" sldId="4411"/>
        </pc:sldMkLst>
      </pc:sldChg>
      <pc:sldChg chg="add del">
        <pc:chgData name="Sudarshan Chakravarthi" userId="9632d19e-631d-46a5-9e9a-d9cc496f17d0" providerId="ADAL" clId="{891F7478-BD88-4A69-9660-0BDEAF6ED2A0}" dt="2023-02-07T12:21:56.493" v="109"/>
        <pc:sldMkLst>
          <pc:docMk/>
          <pc:sldMk cId="2434400758" sldId="4413"/>
        </pc:sldMkLst>
      </pc:sldChg>
      <pc:sldChg chg="add del">
        <pc:chgData name="Sudarshan Chakravarthi" userId="9632d19e-631d-46a5-9e9a-d9cc496f17d0" providerId="ADAL" clId="{891F7478-BD88-4A69-9660-0BDEAF6ED2A0}" dt="2023-02-07T12:23:26.157" v="164"/>
        <pc:sldMkLst>
          <pc:docMk/>
          <pc:sldMk cId="301998325" sldId="4414"/>
        </pc:sldMkLst>
      </pc:sldChg>
      <pc:sldChg chg="add">
        <pc:chgData name="Sudarshan Chakravarthi" userId="9632d19e-631d-46a5-9e9a-d9cc496f17d0" providerId="ADAL" clId="{891F7478-BD88-4A69-9660-0BDEAF6ED2A0}" dt="2023-02-07T12:23:26.171" v="165"/>
        <pc:sldMkLst>
          <pc:docMk/>
          <pc:sldMk cId="3696861811" sldId="4414"/>
        </pc:sldMkLst>
      </pc:sldChg>
      <pc:sldMasterChg chg="delSldLayout">
        <pc:chgData name="Sudarshan Chakravarthi" userId="9632d19e-631d-46a5-9e9a-d9cc496f17d0" providerId="ADAL" clId="{891F7478-BD88-4A69-9660-0BDEAF6ED2A0}" dt="2023-02-07T12:23:07.812" v="160" actId="47"/>
        <pc:sldMasterMkLst>
          <pc:docMk/>
          <pc:sldMasterMk cId="547083268" sldId="2147483660"/>
        </pc:sldMasterMkLst>
        <pc:sldLayoutChg chg="del">
          <pc:chgData name="Sudarshan Chakravarthi" userId="9632d19e-631d-46a5-9e9a-d9cc496f17d0" providerId="ADAL" clId="{891F7478-BD88-4A69-9660-0BDEAF6ED2A0}" dt="2023-02-07T12:23:07.812" v="160" actId="47"/>
          <pc:sldLayoutMkLst>
            <pc:docMk/>
            <pc:sldMasterMk cId="547083268" sldId="2147483660"/>
            <pc:sldLayoutMk cId="1078897919" sldId="2147483673"/>
          </pc:sldLayoutMkLst>
        </pc:sldLayoutChg>
      </pc:sldMasterChg>
    </pc:docChg>
  </pc:docChgLst>
  <pc:docChgLst>
    <pc:chgData name="Sudarshan Chakravarthi" userId="9632d19e-631d-46a5-9e9a-d9cc496f17d0" providerId="ADAL" clId="{58A35122-1BB1-47E3-A69C-D60194F8E67C}"/>
    <pc:docChg chg="addSld modSld">
      <pc:chgData name="Sudarshan Chakravarthi" userId="9632d19e-631d-46a5-9e9a-d9cc496f17d0" providerId="ADAL" clId="{58A35122-1BB1-47E3-A69C-D60194F8E67C}" dt="2024-02-02T15:55:54.377" v="18"/>
      <pc:docMkLst>
        <pc:docMk/>
      </pc:docMkLst>
      <pc:sldChg chg="addSp modSp new mod">
        <pc:chgData name="Sudarshan Chakravarthi" userId="9632d19e-631d-46a5-9e9a-d9cc496f17d0" providerId="ADAL" clId="{58A35122-1BB1-47E3-A69C-D60194F8E67C}" dt="2024-02-02T15:55:54.377" v="18"/>
        <pc:sldMkLst>
          <pc:docMk/>
          <pc:sldMk cId="683122647" sldId="4415"/>
        </pc:sldMkLst>
        <pc:spChg chg="add mod">
          <ac:chgData name="Sudarshan Chakravarthi" userId="9632d19e-631d-46a5-9e9a-d9cc496f17d0" providerId="ADAL" clId="{58A35122-1BB1-47E3-A69C-D60194F8E67C}" dt="2024-02-02T15:55:43.329" v="17" actId="12"/>
          <ac:spMkLst>
            <pc:docMk/>
            <pc:sldMk cId="683122647" sldId="4415"/>
            <ac:spMk id="4" creationId="{BFFC9099-FC70-0C72-464A-F79B9C00AE1B}"/>
          </ac:spMkLst>
        </pc:spChg>
        <pc:spChg chg="add mod">
          <ac:chgData name="Sudarshan Chakravarthi" userId="9632d19e-631d-46a5-9e9a-d9cc496f17d0" providerId="ADAL" clId="{58A35122-1BB1-47E3-A69C-D60194F8E67C}" dt="2024-02-02T15:55:54.377" v="18"/>
          <ac:spMkLst>
            <pc:docMk/>
            <pc:sldMk cId="683122647" sldId="4415"/>
            <ac:spMk id="5" creationId="{8E66E8BF-E17D-3C65-4224-96619E92F9F9}"/>
          </ac:spMkLst>
        </pc:spChg>
        <pc:spChg chg="add mod">
          <ac:chgData name="Sudarshan Chakravarthi" userId="9632d19e-631d-46a5-9e9a-d9cc496f17d0" providerId="ADAL" clId="{58A35122-1BB1-47E3-A69C-D60194F8E67C}" dt="2024-02-02T15:55:54.377" v="18"/>
          <ac:spMkLst>
            <pc:docMk/>
            <pc:sldMk cId="683122647" sldId="4415"/>
            <ac:spMk id="7" creationId="{3072056D-B165-F4B8-B57D-84932BF5CEFC}"/>
          </ac:spMkLst>
        </pc:spChg>
        <pc:picChg chg="add mod">
          <ac:chgData name="Sudarshan Chakravarthi" userId="9632d19e-631d-46a5-9e9a-d9cc496f17d0" providerId="ADAL" clId="{58A35122-1BB1-47E3-A69C-D60194F8E67C}" dt="2024-02-02T15:55:54.377" v="18"/>
          <ac:picMkLst>
            <pc:docMk/>
            <pc:sldMk cId="683122647" sldId="4415"/>
            <ac:picMk id="6" creationId="{A1F429A3-8CD8-E24A-8312-EBEADA898C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B7F6-EE81-284C-97EE-A5D6D40068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57D81-BB58-404D-9613-D0A65520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F5EAB-CC67-8E4C-97A2-5694450E8904}"/>
              </a:ext>
            </a:extLst>
          </p:cNvPr>
          <p:cNvSpPr>
            <a:spLocks noGrp="1"/>
          </p:cNvSpPr>
          <p:nvPr>
            <p:ph type="dt" sz="half" idx="10"/>
          </p:nvPr>
        </p:nvSpPr>
        <p:spPr/>
        <p:txBody>
          <a:bodyPr/>
          <a:lstStyle/>
          <a:p>
            <a:fld id="{1E3F486D-FAE1-4DC1-99BC-CBF8BC9C3F9C}" type="datetime1">
              <a:rPr lang="en-GB" smtClean="0"/>
              <a:t>02/02/2024</a:t>
            </a:fld>
            <a:endParaRPr lang="en-US"/>
          </a:p>
        </p:txBody>
      </p:sp>
      <p:sp>
        <p:nvSpPr>
          <p:cNvPr id="5" name="Footer Placeholder 4">
            <a:extLst>
              <a:ext uri="{FF2B5EF4-FFF2-40B4-BE49-F238E27FC236}">
                <a16:creationId xmlns:a16="http://schemas.microsoft.com/office/drawing/2014/main" id="{A473D93B-E462-2B47-9E76-D36643B8119B}"/>
              </a:ext>
            </a:extLst>
          </p:cNvPr>
          <p:cNvSpPr>
            <a:spLocks noGrp="1"/>
          </p:cNvSpPr>
          <p:nvPr>
            <p:ph type="ftr" sz="quarter" idx="11"/>
          </p:nvPr>
        </p:nvSpPr>
        <p:spPr/>
        <p:txBody>
          <a:bodyPr/>
          <a:lstStyle/>
          <a:p>
            <a:r>
              <a:rPr lang="en-US"/>
              <a:t>www.upskil.io</a:t>
            </a:r>
          </a:p>
        </p:txBody>
      </p:sp>
      <p:sp>
        <p:nvSpPr>
          <p:cNvPr id="6" name="Slide Number Placeholder 5">
            <a:extLst>
              <a:ext uri="{FF2B5EF4-FFF2-40B4-BE49-F238E27FC236}">
                <a16:creationId xmlns:a16="http://schemas.microsoft.com/office/drawing/2014/main" id="{A36DC604-1DA0-E342-A955-80CF69AC7C38}"/>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76796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9B46-0193-0F44-B772-34EE674AB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AC645-5B9E-6545-8AD7-AF0DFE115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1A871-274D-4B43-ADFE-F0F0A83EABFD}"/>
              </a:ext>
            </a:extLst>
          </p:cNvPr>
          <p:cNvSpPr>
            <a:spLocks noGrp="1"/>
          </p:cNvSpPr>
          <p:nvPr>
            <p:ph type="dt" sz="half" idx="10"/>
          </p:nvPr>
        </p:nvSpPr>
        <p:spPr/>
        <p:txBody>
          <a:bodyPr/>
          <a:lstStyle/>
          <a:p>
            <a:fld id="{11B23D45-6583-4A2C-A5AB-2BC7EC6A4B7B}" type="datetime1">
              <a:rPr lang="en-GB" smtClean="0"/>
              <a:t>02/02/2024</a:t>
            </a:fld>
            <a:endParaRPr lang="en-US"/>
          </a:p>
        </p:txBody>
      </p:sp>
      <p:sp>
        <p:nvSpPr>
          <p:cNvPr id="5" name="Footer Placeholder 4">
            <a:extLst>
              <a:ext uri="{FF2B5EF4-FFF2-40B4-BE49-F238E27FC236}">
                <a16:creationId xmlns:a16="http://schemas.microsoft.com/office/drawing/2014/main" id="{2D5C2449-555D-8A41-9968-04C819056E8B}"/>
              </a:ext>
            </a:extLst>
          </p:cNvPr>
          <p:cNvSpPr>
            <a:spLocks noGrp="1"/>
          </p:cNvSpPr>
          <p:nvPr>
            <p:ph type="ftr" sz="quarter" idx="11"/>
          </p:nvPr>
        </p:nvSpPr>
        <p:spPr/>
        <p:txBody>
          <a:bodyPr/>
          <a:lstStyle/>
          <a:p>
            <a:r>
              <a:rPr lang="en-US"/>
              <a:t>www.upskil.io</a:t>
            </a:r>
          </a:p>
        </p:txBody>
      </p:sp>
      <p:sp>
        <p:nvSpPr>
          <p:cNvPr id="6" name="Slide Number Placeholder 5">
            <a:extLst>
              <a:ext uri="{FF2B5EF4-FFF2-40B4-BE49-F238E27FC236}">
                <a16:creationId xmlns:a16="http://schemas.microsoft.com/office/drawing/2014/main" id="{A2BCCDCB-577B-2D43-A1A9-33DF868EF742}"/>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76035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894D8-A9BE-DA40-8B4D-259BB6E0D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706F0C-EF58-C945-AAE9-0FFF3D259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B77A8-2075-A449-998E-4D706ACD5239}"/>
              </a:ext>
            </a:extLst>
          </p:cNvPr>
          <p:cNvSpPr>
            <a:spLocks noGrp="1"/>
          </p:cNvSpPr>
          <p:nvPr>
            <p:ph type="dt" sz="half" idx="10"/>
          </p:nvPr>
        </p:nvSpPr>
        <p:spPr/>
        <p:txBody>
          <a:bodyPr/>
          <a:lstStyle/>
          <a:p>
            <a:fld id="{F701B72E-B791-4A74-8123-C56D2441CBC8}" type="datetime1">
              <a:rPr lang="en-GB" smtClean="0"/>
              <a:t>02/02/2024</a:t>
            </a:fld>
            <a:endParaRPr lang="en-US"/>
          </a:p>
        </p:txBody>
      </p:sp>
      <p:sp>
        <p:nvSpPr>
          <p:cNvPr id="5" name="Footer Placeholder 4">
            <a:extLst>
              <a:ext uri="{FF2B5EF4-FFF2-40B4-BE49-F238E27FC236}">
                <a16:creationId xmlns:a16="http://schemas.microsoft.com/office/drawing/2014/main" id="{123537F1-2DB1-CA4B-A690-471A3B756D1D}"/>
              </a:ext>
            </a:extLst>
          </p:cNvPr>
          <p:cNvSpPr>
            <a:spLocks noGrp="1"/>
          </p:cNvSpPr>
          <p:nvPr>
            <p:ph type="ftr" sz="quarter" idx="11"/>
          </p:nvPr>
        </p:nvSpPr>
        <p:spPr/>
        <p:txBody>
          <a:bodyPr/>
          <a:lstStyle/>
          <a:p>
            <a:r>
              <a:rPr lang="en-US"/>
              <a:t>www.upskil.io</a:t>
            </a:r>
          </a:p>
        </p:txBody>
      </p:sp>
      <p:sp>
        <p:nvSpPr>
          <p:cNvPr id="6" name="Slide Number Placeholder 5">
            <a:extLst>
              <a:ext uri="{FF2B5EF4-FFF2-40B4-BE49-F238E27FC236}">
                <a16:creationId xmlns:a16="http://schemas.microsoft.com/office/drawing/2014/main" id="{BEBE68C9-7081-6744-B992-94FABFAFB65F}"/>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080027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FERED SIMPLE STARTER LAYOUT">
    <p:spTree>
      <p:nvGrpSpPr>
        <p:cNvPr id="1" name=""/>
        <p:cNvGrpSpPr/>
        <p:nvPr/>
      </p:nvGrpSpPr>
      <p:grpSpPr>
        <a:xfrm>
          <a:off x="0" y="0"/>
          <a:ext cx="0" cy="0"/>
          <a:chOff x="0" y="0"/>
          <a:chExt cx="0" cy="0"/>
        </a:xfrm>
      </p:grpSpPr>
      <p:sp>
        <p:nvSpPr>
          <p:cNvPr id="2" name="Title 1"/>
          <p:cNvSpPr>
            <a:spLocks noGrp="1"/>
          </p:cNvSpPr>
          <p:nvPr>
            <p:ph type="title"/>
          </p:nvPr>
        </p:nvSpPr>
        <p:spPr>
          <a:xfrm>
            <a:off x="12280" y="1"/>
            <a:ext cx="12179720" cy="563563"/>
          </a:xfrm>
        </p:spPr>
        <p:txBody>
          <a:bodyPr/>
          <a:lstStyle>
            <a:lvl1pPr>
              <a:defRPr sz="2800" b="1">
                <a:solidFill>
                  <a:srgbClr val="00529B"/>
                </a:solidFill>
                <a:latin typeface="DIN Alternate" panose="020B0500000000000000" pitchFamily="34" charset="77"/>
                <a:cs typeface="DIN Alternate" panose="020B0500000000000000" pitchFamily="34" charset="77"/>
              </a:defRPr>
            </a:lvl1pPr>
          </a:lstStyle>
          <a:p>
            <a:r>
              <a:rPr lang="en-US" dirty="0"/>
              <a:t>Click to edit Master title style</a:t>
            </a:r>
            <a:endParaRPr lang="en-JM" dirty="0"/>
          </a:p>
        </p:txBody>
      </p:sp>
      <p:sp>
        <p:nvSpPr>
          <p:cNvPr id="6" name="Slide Number Placeholder 5"/>
          <p:cNvSpPr>
            <a:spLocks noGrp="1"/>
          </p:cNvSpPr>
          <p:nvPr>
            <p:ph type="sldNum" sz="quarter" idx="12"/>
          </p:nvPr>
        </p:nvSpPr>
        <p:spPr>
          <a:xfrm>
            <a:off x="10439400" y="6550029"/>
            <a:ext cx="757353" cy="231771"/>
          </a:xfrm>
        </p:spPr>
        <p:txBody>
          <a:bodyPr/>
          <a:lstStyle>
            <a:lvl1pPr>
              <a:defRPr>
                <a:solidFill>
                  <a:schemeClr val="bg1"/>
                </a:solidFill>
              </a:defRPr>
            </a:lvl1pPr>
          </a:lstStyle>
          <a:p>
            <a:fld id="{8DF5134D-7C6B-4A7B-B28B-A8C75F870448}" type="slidenum">
              <a:rPr lang="en-JM" smtClean="0">
                <a:solidFill>
                  <a:prstClr val="white"/>
                </a:solidFill>
              </a:rPr>
              <a:pPr/>
              <a:t>‹#›</a:t>
            </a:fld>
            <a:endParaRPr lang="en-JM" dirty="0">
              <a:solidFill>
                <a:prstClr val="white"/>
              </a:solidFill>
            </a:endParaRPr>
          </a:p>
        </p:txBody>
      </p:sp>
      <p:sp>
        <p:nvSpPr>
          <p:cNvPr id="7" name="Text Placeholder 6"/>
          <p:cNvSpPr>
            <a:spLocks noGrp="1"/>
          </p:cNvSpPr>
          <p:nvPr>
            <p:ph type="body" sz="quarter" idx="13" hasCustomPrompt="1"/>
          </p:nvPr>
        </p:nvSpPr>
        <p:spPr>
          <a:xfrm>
            <a:off x="12280" y="762000"/>
            <a:ext cx="9664700" cy="2362200"/>
          </a:xfrm>
        </p:spPr>
        <p:txBody>
          <a:bodyPr>
            <a:normAutofit/>
          </a:bodyPr>
          <a:lstStyle>
            <a:lvl1pPr marL="0" indent="0">
              <a:buNone/>
              <a:defRPr sz="1800" b="0" baseline="0">
                <a:solidFill>
                  <a:schemeClr val="tx1"/>
                </a:solidFill>
                <a:latin typeface="DINOT-Bold" panose="020B0804020101020102" pitchFamily="34" charset="0"/>
                <a:cs typeface="DINOT-Bold" panose="020B0804020101020102" pitchFamily="34" charset="0"/>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400">
                <a:solidFill>
                  <a:schemeClr val="tx1"/>
                </a:solidFill>
              </a:defRPr>
            </a:lvl3pPr>
            <a:lvl4pPr marL="1657350" indent="-285750">
              <a:buFont typeface="Arial" panose="020B0604020202020204" pitchFamily="34" charset="0"/>
              <a:buChar char="•"/>
              <a:defRPr sz="1400">
                <a:solidFill>
                  <a:schemeClr val="tx1"/>
                </a:solidFill>
              </a:defRPr>
            </a:lvl4pPr>
            <a:lvl5pPr marL="2114550" indent="-285750">
              <a:buFont typeface="Arial" panose="020B0604020202020204" pitchFamily="34" charset="0"/>
              <a:buChar char="•"/>
              <a:defRPr sz="1400">
                <a:solidFill>
                  <a:schemeClr val="tx1"/>
                </a:solidFill>
              </a:defRPr>
            </a:lvl5pPr>
          </a:lstStyle>
          <a:p>
            <a:pPr lvl="0"/>
            <a:r>
              <a:rPr lang="en-US" dirty="0"/>
              <a:t>Paragraph Header</a:t>
            </a:r>
          </a:p>
          <a:p>
            <a:pPr lvl="1"/>
            <a:r>
              <a:rPr lang="en-US" dirty="0"/>
              <a:t>Second level</a:t>
            </a:r>
          </a:p>
        </p:txBody>
      </p:sp>
    </p:spTree>
    <p:extLst>
      <p:ext uri="{BB962C8B-B14F-4D97-AF65-F5344CB8AC3E}">
        <p14:creationId xmlns:p14="http://schemas.microsoft.com/office/powerpoint/2010/main" val="4883933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02/02/2024</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69014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02/02/2024</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5548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02/02/2024</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5782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02/02/2024</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3867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02/02/2024</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50361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02/02/2024</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50858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02/02/2024</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6960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054D-AA57-444E-A915-2548961EA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8F5F9-E2F9-C147-BA9D-4FE20483C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699EA-3E54-BD48-A9F8-FB375EF4F848}"/>
              </a:ext>
            </a:extLst>
          </p:cNvPr>
          <p:cNvSpPr>
            <a:spLocks noGrp="1"/>
          </p:cNvSpPr>
          <p:nvPr>
            <p:ph type="dt" sz="half" idx="10"/>
          </p:nvPr>
        </p:nvSpPr>
        <p:spPr/>
        <p:txBody>
          <a:bodyPr/>
          <a:lstStyle/>
          <a:p>
            <a:fld id="{79A2B29A-11AF-457F-8D88-BC17DC016114}" type="datetime1">
              <a:rPr lang="en-GB" smtClean="0"/>
              <a:t>02/02/2024</a:t>
            </a:fld>
            <a:endParaRPr lang="en-US"/>
          </a:p>
        </p:txBody>
      </p:sp>
      <p:sp>
        <p:nvSpPr>
          <p:cNvPr id="5" name="Footer Placeholder 4">
            <a:extLst>
              <a:ext uri="{FF2B5EF4-FFF2-40B4-BE49-F238E27FC236}">
                <a16:creationId xmlns:a16="http://schemas.microsoft.com/office/drawing/2014/main" id="{3421D49E-B6CB-BD4F-AE0F-261A7D9DC301}"/>
              </a:ext>
            </a:extLst>
          </p:cNvPr>
          <p:cNvSpPr>
            <a:spLocks noGrp="1"/>
          </p:cNvSpPr>
          <p:nvPr>
            <p:ph type="ftr" sz="quarter" idx="11"/>
          </p:nvPr>
        </p:nvSpPr>
        <p:spPr/>
        <p:txBody>
          <a:bodyPr/>
          <a:lstStyle/>
          <a:p>
            <a:r>
              <a:rPr lang="en-US"/>
              <a:t>www.upskil.io</a:t>
            </a:r>
          </a:p>
        </p:txBody>
      </p:sp>
      <p:sp>
        <p:nvSpPr>
          <p:cNvPr id="6" name="Slide Number Placeholder 5">
            <a:extLst>
              <a:ext uri="{FF2B5EF4-FFF2-40B4-BE49-F238E27FC236}">
                <a16:creationId xmlns:a16="http://schemas.microsoft.com/office/drawing/2014/main" id="{72F50AE6-4A03-7647-8AC8-59EF2BAF9FD2}"/>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12670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02/02/2024</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155002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02/02/2024</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2186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02/02/2024</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74365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02/02/2024</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96693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345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77946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910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0182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8837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4569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02F7-72EE-3042-B021-E65D91806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A19E-2F6D-1040-99A0-453AE0F5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440D7-667C-5445-85B2-384CACCF2EFF}"/>
              </a:ext>
            </a:extLst>
          </p:cNvPr>
          <p:cNvSpPr>
            <a:spLocks noGrp="1"/>
          </p:cNvSpPr>
          <p:nvPr>
            <p:ph type="dt" sz="half" idx="10"/>
          </p:nvPr>
        </p:nvSpPr>
        <p:spPr/>
        <p:txBody>
          <a:bodyPr/>
          <a:lstStyle/>
          <a:p>
            <a:fld id="{AC7C4758-85EA-4E3C-8833-AD9916FF5CC5}" type="datetime1">
              <a:rPr lang="en-GB" smtClean="0"/>
              <a:t>02/02/2024</a:t>
            </a:fld>
            <a:endParaRPr lang="en-US"/>
          </a:p>
        </p:txBody>
      </p:sp>
      <p:sp>
        <p:nvSpPr>
          <p:cNvPr id="5" name="Footer Placeholder 4">
            <a:extLst>
              <a:ext uri="{FF2B5EF4-FFF2-40B4-BE49-F238E27FC236}">
                <a16:creationId xmlns:a16="http://schemas.microsoft.com/office/drawing/2014/main" id="{8DBA4C03-7922-C045-8E46-2713C26E2AC1}"/>
              </a:ext>
            </a:extLst>
          </p:cNvPr>
          <p:cNvSpPr>
            <a:spLocks noGrp="1"/>
          </p:cNvSpPr>
          <p:nvPr>
            <p:ph type="ftr" sz="quarter" idx="11"/>
          </p:nvPr>
        </p:nvSpPr>
        <p:spPr/>
        <p:txBody>
          <a:bodyPr/>
          <a:lstStyle/>
          <a:p>
            <a:r>
              <a:rPr lang="en-US"/>
              <a:t>www.upskil.io</a:t>
            </a:r>
          </a:p>
        </p:txBody>
      </p:sp>
      <p:sp>
        <p:nvSpPr>
          <p:cNvPr id="6" name="Slide Number Placeholder 5">
            <a:extLst>
              <a:ext uri="{FF2B5EF4-FFF2-40B4-BE49-F238E27FC236}">
                <a16:creationId xmlns:a16="http://schemas.microsoft.com/office/drawing/2014/main" id="{C5CD134D-8ACC-F44C-86AF-12A75862CD30}"/>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6347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12783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92834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29929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63268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43750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02/02/2024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4125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10287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627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3395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0931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7767-9294-1243-9FDC-8B213B9F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174E4-C48A-6B43-BE9B-263990E92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B90E8-B30C-4F4A-B20F-4FDE35906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5923C-3376-CA48-9699-7F922DEA8CA2}"/>
              </a:ext>
            </a:extLst>
          </p:cNvPr>
          <p:cNvSpPr>
            <a:spLocks noGrp="1"/>
          </p:cNvSpPr>
          <p:nvPr>
            <p:ph type="dt" sz="half" idx="10"/>
          </p:nvPr>
        </p:nvSpPr>
        <p:spPr/>
        <p:txBody>
          <a:bodyPr/>
          <a:lstStyle/>
          <a:p>
            <a:fld id="{CB228DC7-D0FD-470A-8C22-A8FDB68219F5}" type="datetime1">
              <a:rPr lang="en-GB" smtClean="0"/>
              <a:t>02/02/2024</a:t>
            </a:fld>
            <a:endParaRPr lang="en-US"/>
          </a:p>
        </p:txBody>
      </p:sp>
      <p:sp>
        <p:nvSpPr>
          <p:cNvPr id="6" name="Footer Placeholder 5">
            <a:extLst>
              <a:ext uri="{FF2B5EF4-FFF2-40B4-BE49-F238E27FC236}">
                <a16:creationId xmlns:a16="http://schemas.microsoft.com/office/drawing/2014/main" id="{3B55C386-4122-7E49-83C0-E3C7033FE4BD}"/>
              </a:ext>
            </a:extLst>
          </p:cNvPr>
          <p:cNvSpPr>
            <a:spLocks noGrp="1"/>
          </p:cNvSpPr>
          <p:nvPr>
            <p:ph type="ftr" sz="quarter" idx="11"/>
          </p:nvPr>
        </p:nvSpPr>
        <p:spPr/>
        <p:txBody>
          <a:bodyPr/>
          <a:lstStyle/>
          <a:p>
            <a:r>
              <a:rPr lang="en-US"/>
              <a:t>www.upskil.io</a:t>
            </a:r>
          </a:p>
        </p:txBody>
      </p:sp>
      <p:sp>
        <p:nvSpPr>
          <p:cNvPr id="7" name="Slide Number Placeholder 6">
            <a:extLst>
              <a:ext uri="{FF2B5EF4-FFF2-40B4-BE49-F238E27FC236}">
                <a16:creationId xmlns:a16="http://schemas.microsoft.com/office/drawing/2014/main" id="{D849776C-B7F0-044C-B267-80AF3768D9FC}"/>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391305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88018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63776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80541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53629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55667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98890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1447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2C91-6779-7349-9401-A86F5A1FEB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EDCB3-6E55-994E-9752-A858AA081D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65831-32EF-8345-9836-13B1005E3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AF84B-D80A-134A-AEC2-2AE9A1048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0D5B5-D965-3A45-97A8-74E0CD67F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78F3D-A2B9-1D41-867C-972B9A35AACB}"/>
              </a:ext>
            </a:extLst>
          </p:cNvPr>
          <p:cNvSpPr>
            <a:spLocks noGrp="1"/>
          </p:cNvSpPr>
          <p:nvPr>
            <p:ph type="dt" sz="half" idx="10"/>
          </p:nvPr>
        </p:nvSpPr>
        <p:spPr/>
        <p:txBody>
          <a:bodyPr/>
          <a:lstStyle/>
          <a:p>
            <a:fld id="{5161CAD1-CCB9-4839-A077-B9B8BECE5055}" type="datetime1">
              <a:rPr lang="en-GB" smtClean="0"/>
              <a:t>02/02/2024</a:t>
            </a:fld>
            <a:endParaRPr lang="en-US"/>
          </a:p>
        </p:txBody>
      </p:sp>
      <p:sp>
        <p:nvSpPr>
          <p:cNvPr id="8" name="Footer Placeholder 7">
            <a:extLst>
              <a:ext uri="{FF2B5EF4-FFF2-40B4-BE49-F238E27FC236}">
                <a16:creationId xmlns:a16="http://schemas.microsoft.com/office/drawing/2014/main" id="{C4D6CC97-8D97-3F49-BAF3-B81458008FB5}"/>
              </a:ext>
            </a:extLst>
          </p:cNvPr>
          <p:cNvSpPr>
            <a:spLocks noGrp="1"/>
          </p:cNvSpPr>
          <p:nvPr>
            <p:ph type="ftr" sz="quarter" idx="11"/>
          </p:nvPr>
        </p:nvSpPr>
        <p:spPr/>
        <p:txBody>
          <a:bodyPr/>
          <a:lstStyle/>
          <a:p>
            <a:r>
              <a:rPr lang="en-US"/>
              <a:t>www.upskil.io</a:t>
            </a:r>
          </a:p>
        </p:txBody>
      </p:sp>
      <p:sp>
        <p:nvSpPr>
          <p:cNvPr id="9" name="Slide Number Placeholder 8">
            <a:extLst>
              <a:ext uri="{FF2B5EF4-FFF2-40B4-BE49-F238E27FC236}">
                <a16:creationId xmlns:a16="http://schemas.microsoft.com/office/drawing/2014/main" id="{9AA14889-8A8F-E443-9C8E-CE12F01E13EE}"/>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53045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6A8E-7B2B-1C46-988F-62E103623E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483449-B159-4148-89DB-1ED1C9D3644B}"/>
              </a:ext>
            </a:extLst>
          </p:cNvPr>
          <p:cNvSpPr>
            <a:spLocks noGrp="1"/>
          </p:cNvSpPr>
          <p:nvPr>
            <p:ph type="dt" sz="half" idx="10"/>
          </p:nvPr>
        </p:nvSpPr>
        <p:spPr/>
        <p:txBody>
          <a:bodyPr/>
          <a:lstStyle/>
          <a:p>
            <a:fld id="{C9A46980-7D5F-4C6E-980E-21DA6E5AE518}" type="datetime1">
              <a:rPr lang="en-GB" smtClean="0"/>
              <a:t>02/02/2024</a:t>
            </a:fld>
            <a:endParaRPr lang="en-US"/>
          </a:p>
        </p:txBody>
      </p:sp>
      <p:sp>
        <p:nvSpPr>
          <p:cNvPr id="4" name="Footer Placeholder 3">
            <a:extLst>
              <a:ext uri="{FF2B5EF4-FFF2-40B4-BE49-F238E27FC236}">
                <a16:creationId xmlns:a16="http://schemas.microsoft.com/office/drawing/2014/main" id="{41E66755-5078-4748-80BE-30C2F4F830DB}"/>
              </a:ext>
            </a:extLst>
          </p:cNvPr>
          <p:cNvSpPr>
            <a:spLocks noGrp="1"/>
          </p:cNvSpPr>
          <p:nvPr>
            <p:ph type="ftr" sz="quarter" idx="11"/>
          </p:nvPr>
        </p:nvSpPr>
        <p:spPr/>
        <p:txBody>
          <a:bodyPr/>
          <a:lstStyle/>
          <a:p>
            <a:r>
              <a:rPr lang="en-US"/>
              <a:t>www.upskil.io</a:t>
            </a:r>
          </a:p>
        </p:txBody>
      </p:sp>
      <p:sp>
        <p:nvSpPr>
          <p:cNvPr id="5" name="Slide Number Placeholder 4">
            <a:extLst>
              <a:ext uri="{FF2B5EF4-FFF2-40B4-BE49-F238E27FC236}">
                <a16:creationId xmlns:a16="http://schemas.microsoft.com/office/drawing/2014/main" id="{050FF513-1691-864F-A7E8-9BD28B5EEFB9}"/>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226726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1F4E0-5D5A-6D45-8913-D35D6F4A5640}"/>
              </a:ext>
            </a:extLst>
          </p:cNvPr>
          <p:cNvSpPr>
            <a:spLocks noGrp="1"/>
          </p:cNvSpPr>
          <p:nvPr>
            <p:ph type="dt" sz="half" idx="10"/>
          </p:nvPr>
        </p:nvSpPr>
        <p:spPr/>
        <p:txBody>
          <a:bodyPr/>
          <a:lstStyle/>
          <a:p>
            <a:fld id="{1066E8A6-6F36-436C-88F0-9FAE1BBD5EC8}" type="datetime1">
              <a:rPr lang="en-GB" smtClean="0"/>
              <a:t>02/02/2024</a:t>
            </a:fld>
            <a:endParaRPr lang="en-US"/>
          </a:p>
        </p:txBody>
      </p:sp>
      <p:sp>
        <p:nvSpPr>
          <p:cNvPr id="3" name="Footer Placeholder 2">
            <a:extLst>
              <a:ext uri="{FF2B5EF4-FFF2-40B4-BE49-F238E27FC236}">
                <a16:creationId xmlns:a16="http://schemas.microsoft.com/office/drawing/2014/main" id="{B6E7C5BD-1B35-B14B-AC19-8710D607A893}"/>
              </a:ext>
            </a:extLst>
          </p:cNvPr>
          <p:cNvSpPr>
            <a:spLocks noGrp="1"/>
          </p:cNvSpPr>
          <p:nvPr>
            <p:ph type="ftr" sz="quarter" idx="11"/>
          </p:nvPr>
        </p:nvSpPr>
        <p:spPr/>
        <p:txBody>
          <a:bodyPr/>
          <a:lstStyle/>
          <a:p>
            <a:r>
              <a:rPr lang="en-US"/>
              <a:t>www.upskil.io</a:t>
            </a:r>
          </a:p>
        </p:txBody>
      </p:sp>
      <p:sp>
        <p:nvSpPr>
          <p:cNvPr id="4" name="Slide Number Placeholder 3">
            <a:extLst>
              <a:ext uri="{FF2B5EF4-FFF2-40B4-BE49-F238E27FC236}">
                <a16:creationId xmlns:a16="http://schemas.microsoft.com/office/drawing/2014/main" id="{82093DF8-4AF6-1C48-BB86-7CF687983DD0}"/>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14001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2F42-3C8E-C041-9E96-7DD5795F9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A158B-A680-434E-BA7C-B616A48BB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89668-ED2F-804D-9BE5-65A74A674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98FD8-3247-F345-855E-39DCDE772AA8}"/>
              </a:ext>
            </a:extLst>
          </p:cNvPr>
          <p:cNvSpPr>
            <a:spLocks noGrp="1"/>
          </p:cNvSpPr>
          <p:nvPr>
            <p:ph type="dt" sz="half" idx="10"/>
          </p:nvPr>
        </p:nvSpPr>
        <p:spPr/>
        <p:txBody>
          <a:bodyPr/>
          <a:lstStyle/>
          <a:p>
            <a:fld id="{11D1DC76-7F1F-49EE-8A24-14D1CF06D067}" type="datetime1">
              <a:rPr lang="en-GB" smtClean="0"/>
              <a:t>02/02/2024</a:t>
            </a:fld>
            <a:endParaRPr lang="en-US"/>
          </a:p>
        </p:txBody>
      </p:sp>
      <p:sp>
        <p:nvSpPr>
          <p:cNvPr id="6" name="Footer Placeholder 5">
            <a:extLst>
              <a:ext uri="{FF2B5EF4-FFF2-40B4-BE49-F238E27FC236}">
                <a16:creationId xmlns:a16="http://schemas.microsoft.com/office/drawing/2014/main" id="{1207B386-A8C2-0A4F-984D-8B013F1BCFBA}"/>
              </a:ext>
            </a:extLst>
          </p:cNvPr>
          <p:cNvSpPr>
            <a:spLocks noGrp="1"/>
          </p:cNvSpPr>
          <p:nvPr>
            <p:ph type="ftr" sz="quarter" idx="11"/>
          </p:nvPr>
        </p:nvSpPr>
        <p:spPr/>
        <p:txBody>
          <a:bodyPr/>
          <a:lstStyle/>
          <a:p>
            <a:r>
              <a:rPr lang="en-US"/>
              <a:t>www.upskil.io</a:t>
            </a:r>
          </a:p>
        </p:txBody>
      </p:sp>
      <p:sp>
        <p:nvSpPr>
          <p:cNvPr id="7" name="Slide Number Placeholder 6">
            <a:extLst>
              <a:ext uri="{FF2B5EF4-FFF2-40B4-BE49-F238E27FC236}">
                <a16:creationId xmlns:a16="http://schemas.microsoft.com/office/drawing/2014/main" id="{AC82DF2A-75EC-4C42-96AB-30EF4574CE97}"/>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55552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8B90-E42C-CB42-95E6-7452E1AD1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11B178-B3DA-DB49-9AB7-1175138F9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B7195-BE4E-664B-868D-B62CE8862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46CB9-96A9-A14C-8BAE-79514BE5B130}"/>
              </a:ext>
            </a:extLst>
          </p:cNvPr>
          <p:cNvSpPr>
            <a:spLocks noGrp="1"/>
          </p:cNvSpPr>
          <p:nvPr>
            <p:ph type="dt" sz="half" idx="10"/>
          </p:nvPr>
        </p:nvSpPr>
        <p:spPr/>
        <p:txBody>
          <a:bodyPr/>
          <a:lstStyle/>
          <a:p>
            <a:fld id="{B7A8016A-ED8F-48C3-95E5-CA8099925DDE}" type="datetime1">
              <a:rPr lang="en-GB" smtClean="0"/>
              <a:t>02/02/2024</a:t>
            </a:fld>
            <a:endParaRPr lang="en-US"/>
          </a:p>
        </p:txBody>
      </p:sp>
      <p:sp>
        <p:nvSpPr>
          <p:cNvPr id="6" name="Footer Placeholder 5">
            <a:extLst>
              <a:ext uri="{FF2B5EF4-FFF2-40B4-BE49-F238E27FC236}">
                <a16:creationId xmlns:a16="http://schemas.microsoft.com/office/drawing/2014/main" id="{27E8FACD-CB7C-5545-832E-C85CCFBB00FE}"/>
              </a:ext>
            </a:extLst>
          </p:cNvPr>
          <p:cNvSpPr>
            <a:spLocks noGrp="1"/>
          </p:cNvSpPr>
          <p:nvPr>
            <p:ph type="ftr" sz="quarter" idx="11"/>
          </p:nvPr>
        </p:nvSpPr>
        <p:spPr/>
        <p:txBody>
          <a:bodyPr/>
          <a:lstStyle/>
          <a:p>
            <a:r>
              <a:rPr lang="en-US"/>
              <a:t>www.upskil.io</a:t>
            </a:r>
          </a:p>
        </p:txBody>
      </p:sp>
      <p:sp>
        <p:nvSpPr>
          <p:cNvPr id="7" name="Slide Number Placeholder 6">
            <a:extLst>
              <a:ext uri="{FF2B5EF4-FFF2-40B4-BE49-F238E27FC236}">
                <a16:creationId xmlns:a16="http://schemas.microsoft.com/office/drawing/2014/main" id="{35DFEF6C-D24C-264D-B873-A9C20A8003D9}"/>
              </a:ext>
            </a:extLst>
          </p:cNvPr>
          <p:cNvSpPr>
            <a:spLocks noGrp="1"/>
          </p:cNvSpPr>
          <p:nvPr>
            <p:ph type="sldNum" sz="quarter" idx="12"/>
          </p:nvPr>
        </p:nvSpPr>
        <p:spPr/>
        <p:txBody>
          <a:bodyPr/>
          <a:lstStyle/>
          <a:p>
            <a:fld id="{E9EC5B4B-B12D-A64F-A7A4-A0ABB124F76A}" type="slidenum">
              <a:rPr lang="en-US" smtClean="0"/>
              <a:t>‹#›</a:t>
            </a:fld>
            <a:endParaRPr lang="en-US"/>
          </a:p>
        </p:txBody>
      </p:sp>
    </p:spTree>
    <p:extLst>
      <p:ext uri="{BB962C8B-B14F-4D97-AF65-F5344CB8AC3E}">
        <p14:creationId xmlns:p14="http://schemas.microsoft.com/office/powerpoint/2010/main" val="346412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2EAC4-34BB-154A-9CF0-152B17F42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EE1879-2D91-0B40-AD5E-A03FF3ED2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077-6DC5-B24E-BB6F-604AE2692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34D41-6B3E-423B-AE03-C6E7D61B5F61}" type="datetime1">
              <a:rPr lang="en-GB" smtClean="0"/>
              <a:t>02/02/2024</a:t>
            </a:fld>
            <a:endParaRPr lang="en-US"/>
          </a:p>
        </p:txBody>
      </p:sp>
      <p:sp>
        <p:nvSpPr>
          <p:cNvPr id="5" name="Footer Placeholder 4">
            <a:extLst>
              <a:ext uri="{FF2B5EF4-FFF2-40B4-BE49-F238E27FC236}">
                <a16:creationId xmlns:a16="http://schemas.microsoft.com/office/drawing/2014/main" id="{DC7C8D9F-F201-114F-9881-69631E6CF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www.upskil.io</a:t>
            </a:r>
          </a:p>
        </p:txBody>
      </p:sp>
      <p:sp>
        <p:nvSpPr>
          <p:cNvPr id="6" name="Slide Number Placeholder 5">
            <a:extLst>
              <a:ext uri="{FF2B5EF4-FFF2-40B4-BE49-F238E27FC236}">
                <a16:creationId xmlns:a16="http://schemas.microsoft.com/office/drawing/2014/main" id="{0194852A-D6F8-114E-AB1E-7A87B83C9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C5B4B-B12D-A64F-A7A4-A0ABB124F76A}" type="slidenum">
              <a:rPr lang="en-US" smtClean="0"/>
              <a:t>‹#›</a:t>
            </a:fld>
            <a:endParaRPr lang="en-US"/>
          </a:p>
        </p:txBody>
      </p:sp>
    </p:spTree>
    <p:extLst>
      <p:ext uri="{BB962C8B-B14F-4D97-AF65-F5344CB8AC3E}">
        <p14:creationId xmlns:p14="http://schemas.microsoft.com/office/powerpoint/2010/main" val="54708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02/02/2024</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9754650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02/02/2024</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0569037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02/02/2024</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4209163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chemeClr val="accent2"/>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panose="020F0502020204030203"/>
                <a:ea typeface="+mn-ea"/>
                <a:cs typeface="+mn-cs"/>
              </a:rPr>
              <a:t>Use a prioritization matrix to drive your efforts and resource utilization </a:t>
            </a:r>
            <a:endPar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89255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Product Life Cycle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000" b="1" dirty="0">
                <a:solidFill>
                  <a:prstClr val="white">
                    <a:lumMod val="95000"/>
                  </a:prstClr>
                </a:solidFill>
                <a:latin typeface="Poppins" panose="00000500000000000000" pitchFamily="2" charset="0"/>
                <a:ea typeface="MS Gothic" panose="020B0609070205080204" pitchFamily="49" charset="-128"/>
                <a:cs typeface="Poppins" panose="00000500000000000000" pitchFamily="2" charset="0"/>
              </a:rPr>
              <a:t>Expansion Matrix </a:t>
            </a:r>
            <a:endParaRPr kumimoji="0" lang="en-US" sz="20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4" name="Group 3">
            <a:extLst>
              <a:ext uri="{FF2B5EF4-FFF2-40B4-BE49-F238E27FC236}">
                <a16:creationId xmlns:a16="http://schemas.microsoft.com/office/drawing/2014/main" id="{C89B3138-D058-BCFF-89C3-A982324B8E2B}"/>
              </a:ext>
            </a:extLst>
          </p:cNvPr>
          <p:cNvGrpSpPr/>
          <p:nvPr/>
        </p:nvGrpSpPr>
        <p:grpSpPr>
          <a:xfrm>
            <a:off x="10535752" y="2943127"/>
            <a:ext cx="1450709" cy="1077217"/>
            <a:chOff x="4631196" y="1644500"/>
            <a:chExt cx="1034683" cy="703254"/>
          </a:xfrm>
        </p:grpSpPr>
        <p:sp>
          <p:nvSpPr>
            <p:cNvPr id="5" name="TextBox 4">
              <a:extLst>
                <a:ext uri="{FF2B5EF4-FFF2-40B4-BE49-F238E27FC236}">
                  <a16:creationId xmlns:a16="http://schemas.microsoft.com/office/drawing/2014/main" id="{A5F8E1EF-AB39-BAF4-7C64-A22CD26854BA}"/>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Lato"/>
                  <a:ea typeface="+mn-ea"/>
                  <a:cs typeface="+mn-cs"/>
                </a:rPr>
                <a:t>Planning Templates</a:t>
              </a:r>
            </a:p>
          </p:txBody>
        </p:sp>
        <p:grpSp>
          <p:nvGrpSpPr>
            <p:cNvPr id="7" name="Group">
              <a:extLst>
                <a:ext uri="{FF2B5EF4-FFF2-40B4-BE49-F238E27FC236}">
                  <a16:creationId xmlns:a16="http://schemas.microsoft.com/office/drawing/2014/main" id="{F6FC0B06-A9F3-A4F3-A4CF-DBFBD417BD33}"/>
                </a:ext>
              </a:extLst>
            </p:cNvPr>
            <p:cNvGrpSpPr/>
            <p:nvPr/>
          </p:nvGrpSpPr>
          <p:grpSpPr>
            <a:xfrm>
              <a:off x="4930050" y="1644500"/>
              <a:ext cx="503418" cy="503455"/>
              <a:chOff x="26227" y="-1"/>
              <a:chExt cx="639823" cy="756488"/>
            </a:xfrm>
            <a:solidFill>
              <a:schemeClr val="bg1">
                <a:lumMod val="50000"/>
              </a:schemeClr>
            </a:solidFill>
          </p:grpSpPr>
          <p:sp>
            <p:nvSpPr>
              <p:cNvPr id="10" name="Shape">
                <a:extLst>
                  <a:ext uri="{FF2B5EF4-FFF2-40B4-BE49-F238E27FC236}">
                    <a16:creationId xmlns:a16="http://schemas.microsoft.com/office/drawing/2014/main" id="{7C159A1D-7264-0BBD-EB24-A1EC22C20942}"/>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sp>
            <p:nvSpPr>
              <p:cNvPr id="14" name="Shape">
                <a:extLst>
                  <a:ext uri="{FF2B5EF4-FFF2-40B4-BE49-F238E27FC236}">
                    <a16:creationId xmlns:a16="http://schemas.microsoft.com/office/drawing/2014/main" id="{CEDEF5B8-D372-1926-ADD2-20E410A522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grpSp>
      </p:grpSp>
      <p:pic>
        <p:nvPicPr>
          <p:cNvPr id="2" name="Picture 1">
            <a:extLst>
              <a:ext uri="{FF2B5EF4-FFF2-40B4-BE49-F238E27FC236}">
                <a16:creationId xmlns:a16="http://schemas.microsoft.com/office/drawing/2014/main" id="{7C2C0587-0D3E-3D34-C3A3-8B18AB521B71}"/>
              </a:ext>
            </a:extLst>
          </p:cNvPr>
          <p:cNvPicPr>
            <a:picLocks noChangeAspect="1"/>
          </p:cNvPicPr>
          <p:nvPr/>
        </p:nvPicPr>
        <p:blipFill rotWithShape="1">
          <a:blip r:embed="rId3"/>
          <a:srcRect l="30874" t="37023" r="13641" b="17670"/>
          <a:stretch/>
        </p:blipFill>
        <p:spPr>
          <a:xfrm>
            <a:off x="6686087" y="2770897"/>
            <a:ext cx="3761550" cy="1727745"/>
          </a:xfrm>
          <a:prstGeom prst="rect">
            <a:avLst/>
          </a:prstGeom>
        </p:spPr>
      </p:pic>
    </p:spTree>
    <p:extLst>
      <p:ext uri="{BB962C8B-B14F-4D97-AF65-F5344CB8AC3E}">
        <p14:creationId xmlns:p14="http://schemas.microsoft.com/office/powerpoint/2010/main" val="432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3C6B3-D54C-4885-95A3-0CBEA60E190F}"/>
              </a:ext>
            </a:extLst>
          </p:cNvPr>
          <p:cNvSpPr txBox="1"/>
          <p:nvPr/>
        </p:nvSpPr>
        <p:spPr>
          <a:xfrm>
            <a:off x="569650" y="1333818"/>
            <a:ext cx="11052699" cy="4761368"/>
          </a:xfrm>
          <a:prstGeom prst="rect">
            <a:avLst/>
          </a:prstGeom>
          <a:noFill/>
        </p:spPr>
        <p:txBody>
          <a:bodyPr wrap="square">
            <a:spAutoFit/>
          </a:bodyPr>
          <a:lstStyle/>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8033 Product Life Cycle Expansion Matrix.</a:t>
            </a: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This product is a template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A Template is a pre-planned and organised way to collect information for presentation in a neat and structured manner </a:t>
            </a: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 </a:t>
            </a:r>
            <a:r>
              <a:rPr lang="en-GB" sz="1200" b="1" dirty="0">
                <a:effectLst/>
                <a:latin typeface="Lato Light" panose="020F0502020204030203" pitchFamily="34" charset="0"/>
                <a:ea typeface="Lato Light" panose="020F0502020204030203" pitchFamily="34" charset="0"/>
                <a:cs typeface="Lato Light" panose="020F0502020204030203" pitchFamily="34" charset="0"/>
              </a:rPr>
              <a:t>Your Concern.</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How do we grow in current markets and products, what is the matrix that can be applied for learning and application? </a:t>
            </a: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 </a:t>
            </a:r>
            <a:r>
              <a:rPr lang="en-GB" sz="1200" b="1" dirty="0">
                <a:effectLst/>
                <a:latin typeface="Lato Light" panose="020F0502020204030203" pitchFamily="34" charset="0"/>
                <a:ea typeface="Lato Light" panose="020F0502020204030203" pitchFamily="34" charset="0"/>
                <a:cs typeface="Lato Light" panose="020F0502020204030203" pitchFamily="34" charset="0"/>
              </a:rPr>
              <a:t>How will this tool benefit you?</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We have used the 4-quadrant approach to delivering the possibilities of growing, basically shaping them into markets and products across the 4 quadrants</a:t>
            </a: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Each quadrant will deliver you a few solutions which are related to markets and products directly, and each quadrant will have specific solutions which can be reviewed.</a:t>
            </a: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 </a:t>
            </a:r>
            <a:r>
              <a:rPr lang="en-GB" sz="1200" b="1" dirty="0">
                <a:effectLst/>
                <a:latin typeface="Lato Light" panose="020F0502020204030203" pitchFamily="34" charset="0"/>
                <a:ea typeface="Lato Light" panose="020F0502020204030203" pitchFamily="34" charset="0"/>
                <a:cs typeface="Lato Light" panose="020F0502020204030203" pitchFamily="34" charset="0"/>
              </a:rPr>
              <a:t>Key Benefits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1200" dirty="0">
                <a:effectLst/>
                <a:latin typeface="Lato Light" panose="020F0502020204030203" pitchFamily="34" charset="0"/>
                <a:ea typeface="Lato Light" panose="020F0502020204030203" pitchFamily="34" charset="0"/>
                <a:cs typeface="Lato Light" panose="020F0502020204030203" pitchFamily="34" charset="0"/>
              </a:rPr>
              <a:t>High level co-ordination between silo functions, countries, and engagement between teams </a:t>
            </a:r>
          </a:p>
          <a:p>
            <a:pPr marL="342900" lvl="0" indent="-342900">
              <a:lnSpc>
                <a:spcPct val="107000"/>
              </a:lnSpc>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Covers specific high-level areas across subjects  </a:t>
            </a:r>
          </a:p>
          <a:p>
            <a:pPr marL="342900" lvl="0" indent="-342900">
              <a:lnSpc>
                <a:spcPct val="107000"/>
              </a:lnSpc>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Presents well-structured layout for decision making </a:t>
            </a:r>
          </a:p>
          <a:p>
            <a:pPr marL="342900" lvl="0" indent="-342900">
              <a:lnSpc>
                <a:spcPct val="107000"/>
              </a:lnSpc>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Save 2 hours on formatting</a:t>
            </a:r>
          </a:p>
          <a:p>
            <a:pPr marL="342900" lvl="0" indent="-342900">
              <a:lnSpc>
                <a:spcPct val="107000"/>
              </a:lnSpc>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Saves many hours of aligning strategies and industry traits </a:t>
            </a:r>
          </a:p>
          <a:p>
            <a:pPr marL="342900" lvl="0" indent="-342900">
              <a:lnSpc>
                <a:spcPct val="107000"/>
              </a:lnSpc>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Saves many hours searching for comphrensive information </a:t>
            </a:r>
          </a:p>
          <a:p>
            <a:pPr marL="342900" lvl="0" indent="-342900">
              <a:lnSpc>
                <a:spcPct val="107000"/>
              </a:lnSpc>
              <a:spcAft>
                <a:spcPts val="800"/>
              </a:spcAft>
              <a:buFont typeface="Symbol" panose="05050102010706020507" pitchFamily="18" charset="2"/>
              <a:buChar char=""/>
            </a:pPr>
            <a:r>
              <a:rPr lang="en-GB" sz="1200" dirty="0">
                <a:effectLst/>
                <a:latin typeface="Lato Light" panose="020F0502020204030203" pitchFamily="34" charset="0"/>
                <a:ea typeface="Lato Light" panose="020F0502020204030203" pitchFamily="34" charset="0"/>
                <a:cs typeface="Lato Light" panose="020F0502020204030203" pitchFamily="34" charset="0"/>
              </a:rPr>
              <a:t>Report ready format</a:t>
            </a:r>
          </a:p>
        </p:txBody>
      </p:sp>
      <p:sp>
        <p:nvSpPr>
          <p:cNvPr id="4" name="TextBox 3">
            <a:extLst>
              <a:ext uri="{FF2B5EF4-FFF2-40B4-BE49-F238E27FC236}">
                <a16:creationId xmlns:a16="http://schemas.microsoft.com/office/drawing/2014/main" id="{0320D8C1-630A-458C-9692-DECC5E6ABC74}"/>
              </a:ext>
            </a:extLst>
          </p:cNvPr>
          <p:cNvSpPr txBox="1"/>
          <p:nvPr/>
        </p:nvSpPr>
        <p:spPr>
          <a:xfrm>
            <a:off x="134615" y="68702"/>
            <a:ext cx="7876352"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Product Life Cycle</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Product / Market expansion matrix </a:t>
            </a:r>
            <a:endParaRPr kumimoji="0" lang="en-US" sz="3200" b="1" i="0" u="none" strike="noStrike" kern="120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2AAA6787-C73A-4F5A-8AA0-C65EA2CB7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Rounded Rectangle 9">
            <a:extLst>
              <a:ext uri="{FF2B5EF4-FFF2-40B4-BE49-F238E27FC236}">
                <a16:creationId xmlns:a16="http://schemas.microsoft.com/office/drawing/2014/main" id="{541AE76C-5F43-4B89-8ED2-112B85B35B8C}"/>
              </a:ext>
            </a:extLst>
          </p:cNvPr>
          <p:cNvSpPr/>
          <p:nvPr/>
        </p:nvSpPr>
        <p:spPr>
          <a:xfrm>
            <a:off x="10054371" y="827032"/>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8033</a:t>
            </a:r>
          </a:p>
        </p:txBody>
      </p:sp>
    </p:spTree>
    <p:extLst>
      <p:ext uri="{BB962C8B-B14F-4D97-AF65-F5344CB8AC3E}">
        <p14:creationId xmlns:p14="http://schemas.microsoft.com/office/powerpoint/2010/main" val="387598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92460-598C-BD80-EBFD-69039CDFC2BB}"/>
              </a:ext>
            </a:extLst>
          </p:cNvPr>
          <p:cNvSpPr>
            <a:spLocks noGrp="1"/>
          </p:cNvSpPr>
          <p:nvPr>
            <p:ph type="sldNum" sz="quarter" idx="12"/>
          </p:nvPr>
        </p:nvSpPr>
        <p:spPr/>
        <p:txBody>
          <a:bodyPr/>
          <a:lstStyle/>
          <a:p>
            <a:fld id="{A83774F7-2AC7-4568-9CC0-300334475E45}" type="slidenum">
              <a:rPr lang="en-GB" smtClean="0"/>
              <a:t>4</a:t>
            </a:fld>
            <a:endParaRPr lang="en-GB"/>
          </a:p>
        </p:txBody>
      </p:sp>
      <p:sp>
        <p:nvSpPr>
          <p:cNvPr id="4" name="TextBox 3">
            <a:extLst>
              <a:ext uri="{FF2B5EF4-FFF2-40B4-BE49-F238E27FC236}">
                <a16:creationId xmlns:a16="http://schemas.microsoft.com/office/drawing/2014/main" id="{BFFC9099-FC70-0C72-464A-F79B9C00AE1B}"/>
              </a:ext>
            </a:extLst>
          </p:cNvPr>
          <p:cNvSpPr txBox="1"/>
          <p:nvPr/>
        </p:nvSpPr>
        <p:spPr>
          <a:xfrm>
            <a:off x="970793" y="1444848"/>
            <a:ext cx="10485389" cy="4031873"/>
          </a:xfrm>
          <a:prstGeom prst="rect">
            <a:avLst/>
          </a:prstGeom>
          <a:noFill/>
        </p:spPr>
        <p:txBody>
          <a:bodyPr wrap="square">
            <a:spAutoFit/>
          </a:bodyPr>
          <a:lstStyle/>
          <a:p>
            <a:br>
              <a:rPr lang="en-GB" sz="1600" dirty="0">
                <a:latin typeface="Lato Long"/>
              </a:rPr>
            </a:br>
            <a:r>
              <a:rPr lang="en-GB" sz="1600" b="0" i="0" dirty="0">
                <a:solidFill>
                  <a:srgbClr val="374151"/>
                </a:solidFill>
                <a:effectLst/>
                <a:latin typeface="Lato Long"/>
              </a:rPr>
              <a:t>The Product Life Cycle Expansion Matrix is a strategic tool used by businesses to analyze and plan for the development and growth of products across different stages of their life cycles. It involves identifying opportunities for expansion and innovation within each phase of the product life cycle: Introduction, Growth, Maturity, and Decline. </a:t>
            </a:r>
          </a:p>
          <a:p>
            <a:r>
              <a:rPr lang="en-GB" sz="1600" b="0" i="0" dirty="0">
                <a:solidFill>
                  <a:srgbClr val="374151"/>
                </a:solidFill>
                <a:effectLst/>
                <a:latin typeface="Söhne"/>
              </a:rPr>
              <a:t>The Market Expansion Matrix is a strategic framework that helps businesses identify and evaluate opportunities for growth in existing and new markets. It typically consists of four strategies: Market Penetration, Market Development, Product Development, and Diversification. </a:t>
            </a:r>
          </a:p>
          <a:p>
            <a:endParaRPr lang="en-GB" sz="1600" b="0" i="0" dirty="0">
              <a:solidFill>
                <a:srgbClr val="374151"/>
              </a:solidFill>
              <a:effectLst/>
              <a:latin typeface="Söhne"/>
            </a:endParaRPr>
          </a:p>
          <a:p>
            <a:pPr marL="342900" indent="-342900">
              <a:buFont typeface="+mj-lt"/>
              <a:buAutoNum type="arabicPeriod"/>
            </a:pPr>
            <a:r>
              <a:rPr lang="en-GB" sz="1600" b="0" i="0" dirty="0">
                <a:solidFill>
                  <a:srgbClr val="374151"/>
                </a:solidFill>
                <a:effectLst/>
                <a:latin typeface="Söhne"/>
              </a:rPr>
              <a:t>Market Penetration involves increasing sales of existing products in current markets, while </a:t>
            </a:r>
          </a:p>
          <a:p>
            <a:pPr marL="342900" indent="-342900">
              <a:buFont typeface="+mj-lt"/>
              <a:buAutoNum type="arabicPeriod"/>
            </a:pPr>
            <a:r>
              <a:rPr lang="en-GB" sz="1600" b="0" i="0" dirty="0">
                <a:solidFill>
                  <a:srgbClr val="374151"/>
                </a:solidFill>
                <a:effectLst/>
                <a:latin typeface="Söhne"/>
              </a:rPr>
              <a:t>Market Development focuses on entering new markets with existing products. </a:t>
            </a:r>
          </a:p>
          <a:p>
            <a:pPr marL="342900" indent="-342900">
              <a:buFont typeface="+mj-lt"/>
              <a:buAutoNum type="arabicPeriod"/>
            </a:pPr>
            <a:r>
              <a:rPr lang="en-GB" sz="1600" b="0" i="0" dirty="0">
                <a:solidFill>
                  <a:srgbClr val="374151"/>
                </a:solidFill>
                <a:effectLst/>
                <a:latin typeface="Söhne"/>
              </a:rPr>
              <a:t>Product Development entails introducing new products into existing markets, and </a:t>
            </a:r>
          </a:p>
          <a:p>
            <a:pPr marL="342900" indent="-342900">
              <a:buFont typeface="+mj-lt"/>
              <a:buAutoNum type="arabicPeriod"/>
            </a:pPr>
            <a:r>
              <a:rPr lang="en-GB" sz="1600" b="0" i="0" dirty="0">
                <a:solidFill>
                  <a:srgbClr val="374151"/>
                </a:solidFill>
                <a:effectLst/>
                <a:latin typeface="Söhne"/>
              </a:rPr>
              <a:t>Diversification involves entering new markets with new products. </a:t>
            </a:r>
          </a:p>
          <a:p>
            <a:endParaRPr lang="en-GB" sz="1600" dirty="0">
              <a:solidFill>
                <a:srgbClr val="374151"/>
              </a:solidFill>
              <a:latin typeface="Söhne"/>
            </a:endParaRPr>
          </a:p>
          <a:p>
            <a:r>
              <a:rPr lang="en-GB" sz="1600" b="0" i="0" dirty="0">
                <a:solidFill>
                  <a:srgbClr val="374151"/>
                </a:solidFill>
                <a:effectLst/>
                <a:latin typeface="Söhne"/>
              </a:rPr>
              <a:t>By using the Market Expansion Matrix, businesses can assess the risks and potential rewards associated with each strategy and make informed decisions to expand their market presence and drive sustainable growth.</a:t>
            </a:r>
            <a:endParaRPr lang="en-GB" sz="1600" dirty="0">
              <a:latin typeface="Lato Long"/>
            </a:endParaRPr>
          </a:p>
        </p:txBody>
      </p:sp>
      <p:sp>
        <p:nvSpPr>
          <p:cNvPr id="5" name="TextBox 4">
            <a:extLst>
              <a:ext uri="{FF2B5EF4-FFF2-40B4-BE49-F238E27FC236}">
                <a16:creationId xmlns:a16="http://schemas.microsoft.com/office/drawing/2014/main" id="{8E66E8BF-E17D-3C65-4224-96619E92F9F9}"/>
              </a:ext>
            </a:extLst>
          </p:cNvPr>
          <p:cNvSpPr txBox="1"/>
          <p:nvPr/>
        </p:nvSpPr>
        <p:spPr>
          <a:xfrm>
            <a:off x="134615" y="68702"/>
            <a:ext cx="7876352"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Product Life Cycle</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Product / Market expansion matrix </a:t>
            </a:r>
            <a:endParaRPr kumimoji="0" lang="en-US" sz="3200" b="1" i="0" u="none" strike="noStrike" kern="1200" cap="none" spc="0" normalizeH="0" baseline="0" noProof="0" dirty="0">
              <a:ln>
                <a:noFill/>
              </a:ln>
              <a:solidFill>
                <a:srgbClr val="002060"/>
              </a:solidFill>
              <a:effectLst/>
              <a:uLnTx/>
              <a:uFillTx/>
              <a:latin typeface="Lato Light"/>
              <a:ea typeface="+mn-ea"/>
              <a:cs typeface="+mn-cs"/>
            </a:endParaRPr>
          </a:p>
        </p:txBody>
      </p:sp>
      <p:pic>
        <p:nvPicPr>
          <p:cNvPr id="6" name="Picture 5" descr="Logo&#10;&#10;Description automatically generated">
            <a:extLst>
              <a:ext uri="{FF2B5EF4-FFF2-40B4-BE49-F238E27FC236}">
                <a16:creationId xmlns:a16="http://schemas.microsoft.com/office/drawing/2014/main" id="{A1F429A3-8CD8-E24A-8312-EBEADA898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Rounded Rectangle 9">
            <a:extLst>
              <a:ext uri="{FF2B5EF4-FFF2-40B4-BE49-F238E27FC236}">
                <a16:creationId xmlns:a16="http://schemas.microsoft.com/office/drawing/2014/main" id="{3072056D-B165-F4B8-B57D-84932BF5CEFC}"/>
              </a:ext>
            </a:extLst>
          </p:cNvPr>
          <p:cNvSpPr/>
          <p:nvPr/>
        </p:nvSpPr>
        <p:spPr>
          <a:xfrm>
            <a:off x="10054371" y="827032"/>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8033</a:t>
            </a:r>
          </a:p>
        </p:txBody>
      </p:sp>
    </p:spTree>
    <p:extLst>
      <p:ext uri="{BB962C8B-B14F-4D97-AF65-F5344CB8AC3E}">
        <p14:creationId xmlns:p14="http://schemas.microsoft.com/office/powerpoint/2010/main" val="68312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5" progId="TCLayout.ActiveDocument.1">
                  <p:embed/>
                </p:oleObj>
              </mc:Choice>
              <mc:Fallback>
                <p:oleObj name="think-cell Slide" r:id="rId4" imgW="384" imgH="385"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DINOT-Bold" panose="020B0804020101020102" pitchFamily="34" charset="0"/>
              <a:ea typeface="+mn-ea"/>
              <a:cs typeface="DINOT-Bold" panose="020B0804020101020102" pitchFamily="34" charset="0"/>
              <a:sym typeface="DINOT-Bold" panose="020B0804020101020102" pitchFamily="34" charset="0"/>
            </a:endParaRPr>
          </a:p>
        </p:txBody>
      </p:sp>
      <p:sp>
        <p:nvSpPr>
          <p:cNvPr id="38" name="Rectangle 37">
            <a:extLst>
              <a:ext uri="{FF2B5EF4-FFF2-40B4-BE49-F238E27FC236}">
                <a16:creationId xmlns:a16="http://schemas.microsoft.com/office/drawing/2014/main" id="{9EAB404E-9278-114E-BE97-A39FDCA09CE9}"/>
              </a:ext>
            </a:extLst>
          </p:cNvPr>
          <p:cNvSpPr/>
          <p:nvPr/>
        </p:nvSpPr>
        <p:spPr>
          <a:xfrm>
            <a:off x="1647893" y="1670381"/>
            <a:ext cx="4707188" cy="2151605"/>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a:solidFill>
                <a:schemeClr val="bg1"/>
              </a:solidFill>
              <a:latin typeface="Lato Light" panose="020F0502020204030203"/>
            </a:endParaRPr>
          </a:p>
        </p:txBody>
      </p:sp>
      <p:sp>
        <p:nvSpPr>
          <p:cNvPr id="40" name="TextBox 39">
            <a:extLst>
              <a:ext uri="{FF2B5EF4-FFF2-40B4-BE49-F238E27FC236}">
                <a16:creationId xmlns:a16="http://schemas.microsoft.com/office/drawing/2014/main" id="{D2304BA9-7A7F-A444-9206-C99EE7BC4F03}"/>
              </a:ext>
            </a:extLst>
          </p:cNvPr>
          <p:cNvSpPr txBox="1"/>
          <p:nvPr/>
        </p:nvSpPr>
        <p:spPr>
          <a:xfrm>
            <a:off x="1872535" y="1747552"/>
            <a:ext cx="3428930"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charset="0"/>
                <a:ea typeface="Arial" charset="0"/>
                <a:cs typeface="Arial" charset="0"/>
              </a:rPr>
              <a:t>Market Penetration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a:ln>
                  <a:noFill/>
                </a:ln>
                <a:solidFill>
                  <a:prstClr val="white"/>
                </a:solidFill>
                <a:effectLst/>
                <a:uLnTx/>
                <a:uFillTx/>
                <a:latin typeface="Arial" charset="0"/>
                <a:ea typeface="Arial" charset="0"/>
                <a:cs typeface="Arial" charset="0"/>
              </a:rPr>
              <a:t>Reduce price to attract new customers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a:ln>
                  <a:noFill/>
                </a:ln>
                <a:solidFill>
                  <a:prstClr val="white"/>
                </a:solidFill>
                <a:effectLst/>
                <a:uLnTx/>
                <a:uFillTx/>
                <a:latin typeface="Arial" charset="0"/>
                <a:ea typeface="Arial" charset="0"/>
                <a:cs typeface="Arial" charset="0"/>
              </a:rPr>
              <a:t>Improve promotion and/or distribution </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a:ln>
                  <a:noFill/>
                </a:ln>
                <a:solidFill>
                  <a:prstClr val="white"/>
                </a:solidFill>
                <a:effectLst/>
                <a:uLnTx/>
                <a:uFillTx/>
                <a:latin typeface="Arial" charset="0"/>
                <a:ea typeface="Arial" charset="0"/>
                <a:cs typeface="Arial" charset="0"/>
              </a:rPr>
              <a:t>Acquire competitor to gain market share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48" name="Rectangle 47">
            <a:extLst>
              <a:ext uri="{FF2B5EF4-FFF2-40B4-BE49-F238E27FC236}">
                <a16:creationId xmlns:a16="http://schemas.microsoft.com/office/drawing/2014/main" id="{96756A98-0B8A-3C49-BD9D-9B8B49EEB0EB}"/>
              </a:ext>
            </a:extLst>
          </p:cNvPr>
          <p:cNvSpPr/>
          <p:nvPr/>
        </p:nvSpPr>
        <p:spPr>
          <a:xfrm>
            <a:off x="1647891" y="3830547"/>
            <a:ext cx="4707188" cy="2151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BB28F4EB-2295-EE4E-89B9-68F8B8AA4F4F}"/>
              </a:ext>
            </a:extLst>
          </p:cNvPr>
          <p:cNvSpPr txBox="1"/>
          <p:nvPr/>
        </p:nvSpPr>
        <p:spPr>
          <a:xfrm>
            <a:off x="1872533" y="3907718"/>
            <a:ext cx="3562496"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Market Development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Strategic partnerships for channel sales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Expand into new market segment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Expand into new customer segment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p:txBody>
      </p:sp>
      <p:sp>
        <p:nvSpPr>
          <p:cNvPr id="64" name="Rectangle 63">
            <a:extLst>
              <a:ext uri="{FF2B5EF4-FFF2-40B4-BE49-F238E27FC236}">
                <a16:creationId xmlns:a16="http://schemas.microsoft.com/office/drawing/2014/main" id="{875AA401-3ED7-F14A-BCFB-2F08974CE7C7}"/>
              </a:ext>
            </a:extLst>
          </p:cNvPr>
          <p:cNvSpPr/>
          <p:nvPr/>
        </p:nvSpPr>
        <p:spPr>
          <a:xfrm>
            <a:off x="6355079" y="1670381"/>
            <a:ext cx="4707188" cy="2151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ounded Rectangle 64">
            <a:extLst>
              <a:ext uri="{FF2B5EF4-FFF2-40B4-BE49-F238E27FC236}">
                <a16:creationId xmlns:a16="http://schemas.microsoft.com/office/drawing/2014/main" id="{C949C7C4-0243-AE4E-B30C-755FD4F6881B}"/>
              </a:ext>
            </a:extLst>
          </p:cNvPr>
          <p:cNvSpPr/>
          <p:nvPr/>
        </p:nvSpPr>
        <p:spPr>
          <a:xfrm>
            <a:off x="6267235" y="1670382"/>
            <a:ext cx="87838" cy="43128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66" name="TextBox 65">
            <a:extLst>
              <a:ext uri="{FF2B5EF4-FFF2-40B4-BE49-F238E27FC236}">
                <a16:creationId xmlns:a16="http://schemas.microsoft.com/office/drawing/2014/main" id="{BC3EC606-9F3F-514B-8E4C-BBE5DCD055E1}"/>
              </a:ext>
            </a:extLst>
          </p:cNvPr>
          <p:cNvSpPr txBox="1"/>
          <p:nvPr/>
        </p:nvSpPr>
        <p:spPr>
          <a:xfrm>
            <a:off x="6579721" y="1747552"/>
            <a:ext cx="3817726"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Product Development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Investment in research &amp; development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Acquire competitor to merge products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rPr>
              <a:t>Launch new products and services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prstClr>
              </a:solidFill>
              <a:effectLst/>
              <a:uLnTx/>
              <a:uFillTx/>
              <a:latin typeface="Arial" charset="0"/>
              <a:ea typeface="Arial" charset="0"/>
              <a:cs typeface="Arial" charset="0"/>
            </a:endParaRPr>
          </a:p>
        </p:txBody>
      </p:sp>
      <p:sp>
        <p:nvSpPr>
          <p:cNvPr id="67" name="Rectangle 66">
            <a:extLst>
              <a:ext uri="{FF2B5EF4-FFF2-40B4-BE49-F238E27FC236}">
                <a16:creationId xmlns:a16="http://schemas.microsoft.com/office/drawing/2014/main" id="{B7E8F24E-6E47-6D4B-BE62-7B96F26A43A2}"/>
              </a:ext>
            </a:extLst>
          </p:cNvPr>
          <p:cNvSpPr/>
          <p:nvPr/>
        </p:nvSpPr>
        <p:spPr>
          <a:xfrm>
            <a:off x="6355077" y="3830547"/>
            <a:ext cx="4707188" cy="2151605"/>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a:solidFill>
                <a:schemeClr val="bg1"/>
              </a:solidFill>
              <a:latin typeface="Lato Light" panose="020F0502020204030203"/>
            </a:endParaRPr>
          </a:p>
        </p:txBody>
      </p:sp>
      <p:sp>
        <p:nvSpPr>
          <p:cNvPr id="69" name="TextBox 68">
            <a:extLst>
              <a:ext uri="{FF2B5EF4-FFF2-40B4-BE49-F238E27FC236}">
                <a16:creationId xmlns:a16="http://schemas.microsoft.com/office/drawing/2014/main" id="{8D44A20B-FDF7-7B45-ABC9-8C82EF32A6D4}"/>
              </a:ext>
            </a:extLst>
          </p:cNvPr>
          <p:cNvSpPr txBox="1"/>
          <p:nvPr/>
        </p:nvSpPr>
        <p:spPr>
          <a:xfrm>
            <a:off x="6579719" y="3907718"/>
            <a:ext cx="3474652" cy="1997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Diversification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schemeClr val="bg1"/>
                </a:solidFill>
                <a:effectLst/>
                <a:uLnTx/>
                <a:uFillTx/>
                <a:latin typeface="Arial" charset="0"/>
                <a:ea typeface="Arial" charset="0"/>
                <a:cs typeface="Arial" charset="0"/>
              </a:rPr>
              <a:t>Related: synergies with existing products</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schemeClr val="bg1"/>
                </a:solidFill>
                <a:effectLst/>
                <a:uLnTx/>
                <a:uFillTx/>
                <a:latin typeface="Arial" charset="0"/>
                <a:ea typeface="Arial" charset="0"/>
                <a:cs typeface="Arial" charset="0"/>
              </a:rPr>
              <a:t>Unrelated: no synergies exist</a:t>
            </a:r>
          </a:p>
          <a:p>
            <a:pPr marL="285750" marR="0" lvl="0" indent="-28575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1200" b="0" i="0" u="none" strike="noStrike" kern="1200" cap="none" spc="0" normalizeH="0" baseline="0" noProof="0" dirty="0">
                <a:ln>
                  <a:noFill/>
                </a:ln>
                <a:solidFill>
                  <a:schemeClr val="bg1"/>
                </a:solidFill>
                <a:effectLst/>
                <a:uLnTx/>
                <a:uFillTx/>
                <a:latin typeface="Arial" charset="0"/>
                <a:ea typeface="Arial" charset="0"/>
                <a:cs typeface="Arial" charset="0"/>
              </a:rPr>
              <a:t>Highest risk strategy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TextBox 9">
            <a:extLst>
              <a:ext uri="{FF2B5EF4-FFF2-40B4-BE49-F238E27FC236}">
                <a16:creationId xmlns:a16="http://schemas.microsoft.com/office/drawing/2014/main" id="{CC9B9929-F6C4-4B44-B2FF-4C1A7194B79C}"/>
              </a:ext>
            </a:extLst>
          </p:cNvPr>
          <p:cNvSpPr txBox="1"/>
          <p:nvPr/>
        </p:nvSpPr>
        <p:spPr>
          <a:xfrm>
            <a:off x="2900128" y="1158180"/>
            <a:ext cx="17684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Existing Products</a:t>
            </a:r>
          </a:p>
        </p:txBody>
      </p:sp>
      <p:sp>
        <p:nvSpPr>
          <p:cNvPr id="71" name="TextBox 70">
            <a:extLst>
              <a:ext uri="{FF2B5EF4-FFF2-40B4-BE49-F238E27FC236}">
                <a16:creationId xmlns:a16="http://schemas.microsoft.com/office/drawing/2014/main" id="{23142442-F884-3D48-87FA-6D886B29BB00}"/>
              </a:ext>
            </a:extLst>
          </p:cNvPr>
          <p:cNvSpPr txBox="1"/>
          <p:nvPr/>
        </p:nvSpPr>
        <p:spPr>
          <a:xfrm>
            <a:off x="8010967" y="1143555"/>
            <a:ext cx="14606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New Products</a:t>
            </a:r>
          </a:p>
        </p:txBody>
      </p:sp>
      <p:sp>
        <p:nvSpPr>
          <p:cNvPr id="72" name="TextBox 71">
            <a:extLst>
              <a:ext uri="{FF2B5EF4-FFF2-40B4-BE49-F238E27FC236}">
                <a16:creationId xmlns:a16="http://schemas.microsoft.com/office/drawing/2014/main" id="{0F505888-EF17-1B4C-AEB4-65A68A89D026}"/>
              </a:ext>
            </a:extLst>
          </p:cNvPr>
          <p:cNvSpPr txBox="1"/>
          <p:nvPr/>
        </p:nvSpPr>
        <p:spPr>
          <a:xfrm rot="16200000">
            <a:off x="519132" y="4823635"/>
            <a:ext cx="13821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New Markets</a:t>
            </a:r>
          </a:p>
        </p:txBody>
      </p:sp>
      <p:sp>
        <p:nvSpPr>
          <p:cNvPr id="74" name="TextBox 73">
            <a:extLst>
              <a:ext uri="{FF2B5EF4-FFF2-40B4-BE49-F238E27FC236}">
                <a16:creationId xmlns:a16="http://schemas.microsoft.com/office/drawing/2014/main" id="{E8589318-C037-A44A-A405-AA99C7C866DF}"/>
              </a:ext>
            </a:extLst>
          </p:cNvPr>
          <p:cNvSpPr txBox="1"/>
          <p:nvPr/>
        </p:nvSpPr>
        <p:spPr>
          <a:xfrm rot="16200000">
            <a:off x="393644" y="2576816"/>
            <a:ext cx="16898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Existing Markets</a:t>
            </a:r>
          </a:p>
        </p:txBody>
      </p:sp>
      <p:sp>
        <p:nvSpPr>
          <p:cNvPr id="57" name="Rounded Rectangle 56">
            <a:extLst>
              <a:ext uri="{FF2B5EF4-FFF2-40B4-BE49-F238E27FC236}">
                <a16:creationId xmlns:a16="http://schemas.microsoft.com/office/drawing/2014/main" id="{7E372296-A6F8-C34B-AFB4-12AC81848CD8}"/>
              </a:ext>
            </a:extLst>
          </p:cNvPr>
          <p:cNvSpPr/>
          <p:nvPr/>
        </p:nvSpPr>
        <p:spPr>
          <a:xfrm>
            <a:off x="1647889" y="3821807"/>
            <a:ext cx="9414374" cy="8591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2" name="TextBox 21">
            <a:extLst>
              <a:ext uri="{FF2B5EF4-FFF2-40B4-BE49-F238E27FC236}">
                <a16:creationId xmlns:a16="http://schemas.microsoft.com/office/drawing/2014/main" id="{418D84E8-C82B-4F22-BD75-0C2402CF8071}"/>
              </a:ext>
            </a:extLst>
          </p:cNvPr>
          <p:cNvSpPr txBox="1"/>
          <p:nvPr/>
        </p:nvSpPr>
        <p:spPr>
          <a:xfrm>
            <a:off x="134615" y="68702"/>
            <a:ext cx="7876352"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Product Life Cycle</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Product / Market expansion matrix </a:t>
            </a:r>
            <a:endParaRPr kumimoji="0" lang="en-US" sz="3200" b="1" i="0" u="none" strike="noStrike" kern="1200" cap="none" spc="0" normalizeH="0" baseline="0" noProof="0" dirty="0">
              <a:ln>
                <a:noFill/>
              </a:ln>
              <a:solidFill>
                <a:srgbClr val="002060"/>
              </a:solidFill>
              <a:effectLst/>
              <a:uLnTx/>
              <a:uFillTx/>
              <a:latin typeface="Lato Light"/>
              <a:ea typeface="+mn-ea"/>
              <a:cs typeface="+mn-cs"/>
            </a:endParaRPr>
          </a:p>
        </p:txBody>
      </p:sp>
      <p:pic>
        <p:nvPicPr>
          <p:cNvPr id="27" name="Picture 26" descr="Logo&#10;&#10;Description automatically generated">
            <a:extLst>
              <a:ext uri="{FF2B5EF4-FFF2-40B4-BE49-F238E27FC236}">
                <a16:creationId xmlns:a16="http://schemas.microsoft.com/office/drawing/2014/main" id="{960028FF-35B2-4A9A-80DC-AE819508D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Rounded Rectangle 9">
            <a:extLst>
              <a:ext uri="{FF2B5EF4-FFF2-40B4-BE49-F238E27FC236}">
                <a16:creationId xmlns:a16="http://schemas.microsoft.com/office/drawing/2014/main" id="{25BF88F7-1A26-45C3-B0DF-9756D4AC0787}"/>
              </a:ext>
            </a:extLst>
          </p:cNvPr>
          <p:cNvSpPr/>
          <p:nvPr/>
        </p:nvSpPr>
        <p:spPr>
          <a:xfrm>
            <a:off x="10054371" y="827032"/>
            <a:ext cx="1080000" cy="360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8033</a:t>
            </a:r>
          </a:p>
        </p:txBody>
      </p:sp>
    </p:spTree>
    <p:extLst>
      <p:ext uri="{BB962C8B-B14F-4D97-AF65-F5344CB8AC3E}">
        <p14:creationId xmlns:p14="http://schemas.microsoft.com/office/powerpoint/2010/main" val="788889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chemeClr val="accent2"/>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panose="020F0502020204030203"/>
                <a:ea typeface="+mn-ea"/>
                <a:cs typeface="+mn-cs"/>
              </a:rPr>
              <a:t>Use a prioritization matrix to drive your efforts and resource utilization </a:t>
            </a:r>
            <a:endPar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89255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Product Life Cycle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Expansion Matrix </a:t>
            </a:r>
          </a:p>
        </p:txBody>
      </p:sp>
      <p:grpSp>
        <p:nvGrpSpPr>
          <p:cNvPr id="4" name="Group 3">
            <a:extLst>
              <a:ext uri="{FF2B5EF4-FFF2-40B4-BE49-F238E27FC236}">
                <a16:creationId xmlns:a16="http://schemas.microsoft.com/office/drawing/2014/main" id="{C89B3138-D058-BCFF-89C3-A982324B8E2B}"/>
              </a:ext>
            </a:extLst>
          </p:cNvPr>
          <p:cNvGrpSpPr/>
          <p:nvPr/>
        </p:nvGrpSpPr>
        <p:grpSpPr>
          <a:xfrm>
            <a:off x="10535752" y="2943127"/>
            <a:ext cx="1450709" cy="1077217"/>
            <a:chOff x="4631196" y="1644500"/>
            <a:chExt cx="1034683" cy="703254"/>
          </a:xfrm>
        </p:grpSpPr>
        <p:sp>
          <p:nvSpPr>
            <p:cNvPr id="5" name="TextBox 4">
              <a:extLst>
                <a:ext uri="{FF2B5EF4-FFF2-40B4-BE49-F238E27FC236}">
                  <a16:creationId xmlns:a16="http://schemas.microsoft.com/office/drawing/2014/main" id="{A5F8E1EF-AB39-BAF4-7C64-A22CD26854BA}"/>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Lato"/>
                  <a:ea typeface="+mn-ea"/>
                  <a:cs typeface="+mn-cs"/>
                </a:rPr>
                <a:t>Planning Templates</a:t>
              </a:r>
            </a:p>
          </p:txBody>
        </p:sp>
        <p:grpSp>
          <p:nvGrpSpPr>
            <p:cNvPr id="7" name="Group">
              <a:extLst>
                <a:ext uri="{FF2B5EF4-FFF2-40B4-BE49-F238E27FC236}">
                  <a16:creationId xmlns:a16="http://schemas.microsoft.com/office/drawing/2014/main" id="{F6FC0B06-A9F3-A4F3-A4CF-DBFBD417BD33}"/>
                </a:ext>
              </a:extLst>
            </p:cNvPr>
            <p:cNvGrpSpPr/>
            <p:nvPr/>
          </p:nvGrpSpPr>
          <p:grpSpPr>
            <a:xfrm>
              <a:off x="4930050" y="1644500"/>
              <a:ext cx="503418" cy="503455"/>
              <a:chOff x="26227" y="-1"/>
              <a:chExt cx="639823" cy="756488"/>
            </a:xfrm>
            <a:solidFill>
              <a:schemeClr val="bg1">
                <a:lumMod val="50000"/>
              </a:schemeClr>
            </a:solidFill>
          </p:grpSpPr>
          <p:sp>
            <p:nvSpPr>
              <p:cNvPr id="10" name="Shape">
                <a:extLst>
                  <a:ext uri="{FF2B5EF4-FFF2-40B4-BE49-F238E27FC236}">
                    <a16:creationId xmlns:a16="http://schemas.microsoft.com/office/drawing/2014/main" id="{7C159A1D-7264-0BBD-EB24-A1EC22C20942}"/>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sp>
            <p:nvSpPr>
              <p:cNvPr id="14" name="Shape">
                <a:extLst>
                  <a:ext uri="{FF2B5EF4-FFF2-40B4-BE49-F238E27FC236}">
                    <a16:creationId xmlns:a16="http://schemas.microsoft.com/office/drawing/2014/main" id="{CEDEF5B8-D372-1926-ADD2-20E410A522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grpSp>
      </p:grpSp>
      <p:pic>
        <p:nvPicPr>
          <p:cNvPr id="2" name="Picture 1">
            <a:extLst>
              <a:ext uri="{FF2B5EF4-FFF2-40B4-BE49-F238E27FC236}">
                <a16:creationId xmlns:a16="http://schemas.microsoft.com/office/drawing/2014/main" id="{7C2C0587-0D3E-3D34-C3A3-8B18AB521B71}"/>
              </a:ext>
            </a:extLst>
          </p:cNvPr>
          <p:cNvPicPr>
            <a:picLocks noChangeAspect="1"/>
          </p:cNvPicPr>
          <p:nvPr/>
        </p:nvPicPr>
        <p:blipFill rotWithShape="1">
          <a:blip r:embed="rId3"/>
          <a:srcRect l="30874" t="37023" r="13641" b="17670"/>
          <a:stretch/>
        </p:blipFill>
        <p:spPr>
          <a:xfrm>
            <a:off x="6686087" y="2770897"/>
            <a:ext cx="3761550" cy="1727745"/>
          </a:xfrm>
          <a:prstGeom prst="rect">
            <a:avLst/>
          </a:prstGeom>
        </p:spPr>
      </p:pic>
    </p:spTree>
    <p:extLst>
      <p:ext uri="{BB962C8B-B14F-4D97-AF65-F5344CB8AC3E}">
        <p14:creationId xmlns:p14="http://schemas.microsoft.com/office/powerpoint/2010/main" val="3696861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Uu4KBRT92s0dewLD4g_g"/>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1028</Words>
  <Application>Microsoft Office PowerPoint</Application>
  <PresentationFormat>Widescreen</PresentationFormat>
  <Paragraphs>210</Paragraphs>
  <Slides>8</Slides>
  <Notes>0</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28" baseType="lpstr">
      <vt:lpstr>-apple-system</vt:lpstr>
      <vt:lpstr>Arial</vt:lpstr>
      <vt:lpstr>Calibri</vt:lpstr>
      <vt:lpstr>Calibri Light</vt:lpstr>
      <vt:lpstr>DIN Alternate</vt:lpstr>
      <vt:lpstr>DINOT-Bold</vt:lpstr>
      <vt:lpstr>Inter</vt:lpstr>
      <vt:lpstr>Lato</vt:lpstr>
      <vt:lpstr>Lato Light</vt:lpstr>
      <vt:lpstr>Lato Light</vt:lpstr>
      <vt:lpstr>Lato Long</vt:lpstr>
      <vt:lpstr>Poppins</vt:lpstr>
      <vt:lpstr>Söhne</vt:lpstr>
      <vt:lpstr>Symbol</vt:lpstr>
      <vt:lpstr>Wingdings</vt:lpstr>
      <vt:lpstr>2_Office Theme</vt:lpstr>
      <vt:lpstr>4_Office Theme</vt:lpstr>
      <vt:lpstr>3_Office Theme</vt:lpstr>
      <vt:lpstr>5_Office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cp:revision>
  <dcterms:created xsi:type="dcterms:W3CDTF">2021-05-06T11:16:47Z</dcterms:created>
  <dcterms:modified xsi:type="dcterms:W3CDTF">2024-02-02T15:56:05Z</dcterms:modified>
</cp:coreProperties>
</file>