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0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6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darshan Chakravarthi" userId="9632d19e-631d-46a5-9e9a-d9cc496f17d0" providerId="ADAL" clId="{DC27D0F4-0C65-4400-A997-50F5587D7529}"/>
    <pc:docChg chg="delSld delMainMaster">
      <pc:chgData name="Sudarshan Chakravarthi" userId="9632d19e-631d-46a5-9e9a-d9cc496f17d0" providerId="ADAL" clId="{DC27D0F4-0C65-4400-A997-50F5587D7529}" dt="2023-01-20T18:43:04.147" v="1" actId="47"/>
      <pc:docMkLst>
        <pc:docMk/>
      </pc:docMkLst>
      <pc:sldChg chg="del">
        <pc:chgData name="Sudarshan Chakravarthi" userId="9632d19e-631d-46a5-9e9a-d9cc496f17d0" providerId="ADAL" clId="{DC27D0F4-0C65-4400-A997-50F5587D7529}" dt="2023-01-20T18:43:03.197" v="0" actId="47"/>
        <pc:sldMkLst>
          <pc:docMk/>
          <pc:sldMk cId="2281577141" sldId="256"/>
        </pc:sldMkLst>
      </pc:sldChg>
      <pc:sldChg chg="del">
        <pc:chgData name="Sudarshan Chakravarthi" userId="9632d19e-631d-46a5-9e9a-d9cc496f17d0" providerId="ADAL" clId="{DC27D0F4-0C65-4400-A997-50F5587D7529}" dt="2023-01-20T18:43:04.147" v="1" actId="47"/>
        <pc:sldMkLst>
          <pc:docMk/>
          <pc:sldMk cId="527778358" sldId="257"/>
        </pc:sldMkLst>
      </pc:sldChg>
      <pc:sldMasterChg chg="del delSldLayout">
        <pc:chgData name="Sudarshan Chakravarthi" userId="9632d19e-631d-46a5-9e9a-d9cc496f17d0" providerId="ADAL" clId="{DC27D0F4-0C65-4400-A997-50F5587D7529}" dt="2023-01-20T18:43:04.147" v="1" actId="47"/>
        <pc:sldMasterMkLst>
          <pc:docMk/>
          <pc:sldMasterMk cId="724325598" sldId="2147483648"/>
        </pc:sldMasterMkLst>
        <pc:sldLayoutChg chg="del">
          <pc:chgData name="Sudarshan Chakravarthi" userId="9632d19e-631d-46a5-9e9a-d9cc496f17d0" providerId="ADAL" clId="{DC27D0F4-0C65-4400-A997-50F5587D7529}" dt="2023-01-20T18:43:04.147" v="1" actId="47"/>
          <pc:sldLayoutMkLst>
            <pc:docMk/>
            <pc:sldMasterMk cId="724325598" sldId="2147483648"/>
            <pc:sldLayoutMk cId="2411380221" sldId="2147483649"/>
          </pc:sldLayoutMkLst>
        </pc:sldLayoutChg>
        <pc:sldLayoutChg chg="del">
          <pc:chgData name="Sudarshan Chakravarthi" userId="9632d19e-631d-46a5-9e9a-d9cc496f17d0" providerId="ADAL" clId="{DC27D0F4-0C65-4400-A997-50F5587D7529}" dt="2023-01-20T18:43:04.147" v="1" actId="47"/>
          <pc:sldLayoutMkLst>
            <pc:docMk/>
            <pc:sldMasterMk cId="724325598" sldId="2147483648"/>
            <pc:sldLayoutMk cId="2612068717" sldId="2147483650"/>
          </pc:sldLayoutMkLst>
        </pc:sldLayoutChg>
        <pc:sldLayoutChg chg="del">
          <pc:chgData name="Sudarshan Chakravarthi" userId="9632d19e-631d-46a5-9e9a-d9cc496f17d0" providerId="ADAL" clId="{DC27D0F4-0C65-4400-A997-50F5587D7529}" dt="2023-01-20T18:43:04.147" v="1" actId="47"/>
          <pc:sldLayoutMkLst>
            <pc:docMk/>
            <pc:sldMasterMk cId="724325598" sldId="2147483648"/>
            <pc:sldLayoutMk cId="416079543" sldId="2147483651"/>
          </pc:sldLayoutMkLst>
        </pc:sldLayoutChg>
        <pc:sldLayoutChg chg="del">
          <pc:chgData name="Sudarshan Chakravarthi" userId="9632d19e-631d-46a5-9e9a-d9cc496f17d0" providerId="ADAL" clId="{DC27D0F4-0C65-4400-A997-50F5587D7529}" dt="2023-01-20T18:43:04.147" v="1" actId="47"/>
          <pc:sldLayoutMkLst>
            <pc:docMk/>
            <pc:sldMasterMk cId="724325598" sldId="2147483648"/>
            <pc:sldLayoutMk cId="3462868786" sldId="2147483652"/>
          </pc:sldLayoutMkLst>
        </pc:sldLayoutChg>
        <pc:sldLayoutChg chg="del">
          <pc:chgData name="Sudarshan Chakravarthi" userId="9632d19e-631d-46a5-9e9a-d9cc496f17d0" providerId="ADAL" clId="{DC27D0F4-0C65-4400-A997-50F5587D7529}" dt="2023-01-20T18:43:04.147" v="1" actId="47"/>
          <pc:sldLayoutMkLst>
            <pc:docMk/>
            <pc:sldMasterMk cId="724325598" sldId="2147483648"/>
            <pc:sldLayoutMk cId="362155002" sldId="2147483653"/>
          </pc:sldLayoutMkLst>
        </pc:sldLayoutChg>
        <pc:sldLayoutChg chg="del">
          <pc:chgData name="Sudarshan Chakravarthi" userId="9632d19e-631d-46a5-9e9a-d9cc496f17d0" providerId="ADAL" clId="{DC27D0F4-0C65-4400-A997-50F5587D7529}" dt="2023-01-20T18:43:04.147" v="1" actId="47"/>
          <pc:sldLayoutMkLst>
            <pc:docMk/>
            <pc:sldMasterMk cId="724325598" sldId="2147483648"/>
            <pc:sldLayoutMk cId="1111815430" sldId="2147483654"/>
          </pc:sldLayoutMkLst>
        </pc:sldLayoutChg>
        <pc:sldLayoutChg chg="del">
          <pc:chgData name="Sudarshan Chakravarthi" userId="9632d19e-631d-46a5-9e9a-d9cc496f17d0" providerId="ADAL" clId="{DC27D0F4-0C65-4400-A997-50F5587D7529}" dt="2023-01-20T18:43:04.147" v="1" actId="47"/>
          <pc:sldLayoutMkLst>
            <pc:docMk/>
            <pc:sldMasterMk cId="724325598" sldId="2147483648"/>
            <pc:sldLayoutMk cId="1814399265" sldId="2147483655"/>
          </pc:sldLayoutMkLst>
        </pc:sldLayoutChg>
        <pc:sldLayoutChg chg="del">
          <pc:chgData name="Sudarshan Chakravarthi" userId="9632d19e-631d-46a5-9e9a-d9cc496f17d0" providerId="ADAL" clId="{DC27D0F4-0C65-4400-A997-50F5587D7529}" dt="2023-01-20T18:43:04.147" v="1" actId="47"/>
          <pc:sldLayoutMkLst>
            <pc:docMk/>
            <pc:sldMasterMk cId="724325598" sldId="2147483648"/>
            <pc:sldLayoutMk cId="942246661" sldId="2147483656"/>
          </pc:sldLayoutMkLst>
        </pc:sldLayoutChg>
        <pc:sldLayoutChg chg="del">
          <pc:chgData name="Sudarshan Chakravarthi" userId="9632d19e-631d-46a5-9e9a-d9cc496f17d0" providerId="ADAL" clId="{DC27D0F4-0C65-4400-A997-50F5587D7529}" dt="2023-01-20T18:43:04.147" v="1" actId="47"/>
          <pc:sldLayoutMkLst>
            <pc:docMk/>
            <pc:sldMasterMk cId="724325598" sldId="2147483648"/>
            <pc:sldLayoutMk cId="1933083834" sldId="2147483657"/>
          </pc:sldLayoutMkLst>
        </pc:sldLayoutChg>
        <pc:sldLayoutChg chg="del">
          <pc:chgData name="Sudarshan Chakravarthi" userId="9632d19e-631d-46a5-9e9a-d9cc496f17d0" providerId="ADAL" clId="{DC27D0F4-0C65-4400-A997-50F5587D7529}" dt="2023-01-20T18:43:04.147" v="1" actId="47"/>
          <pc:sldLayoutMkLst>
            <pc:docMk/>
            <pc:sldMasterMk cId="724325598" sldId="2147483648"/>
            <pc:sldLayoutMk cId="2881571583" sldId="2147483658"/>
          </pc:sldLayoutMkLst>
        </pc:sldLayoutChg>
        <pc:sldLayoutChg chg="del">
          <pc:chgData name="Sudarshan Chakravarthi" userId="9632d19e-631d-46a5-9e9a-d9cc496f17d0" providerId="ADAL" clId="{DC27D0F4-0C65-4400-A997-50F5587D7529}" dt="2023-01-20T18:43:04.147" v="1" actId="47"/>
          <pc:sldLayoutMkLst>
            <pc:docMk/>
            <pc:sldMasterMk cId="724325598" sldId="2147483648"/>
            <pc:sldLayoutMk cId="95083843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578E1-BD64-4D02-872E-13D2F41A8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8639BB-B7B7-4E1A-BA64-64C73C63CD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CFBEF-B580-4B1A-9402-F9DEB948D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E48E-2DF6-4EEA-AD23-8D2F7B8C6FFC}" type="datetime1">
              <a:rPr lang="en-GB" smtClean="0"/>
              <a:t>20/01/2023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C7C43-F65F-4F5E-AA41-10AE02178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EC41F-45A9-4F5D-81A3-B706BF85D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951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70363-ABD3-4D04-AE10-82A9A1FA4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FC36DC-90A7-4079-9A75-9FE7EF51B4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11502-D3A2-4E24-81F3-E2DDA0C6A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161C9-4B06-4FF1-B690-493545F3E3B1}" type="datetime1">
              <a:rPr lang="en-GB" smtClean="0"/>
              <a:t>20/01/2023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EF5E4-9F08-4890-BDA5-F4D22D96D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28FB1-D854-489F-9E6A-00726FFDA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3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A731D4-176C-4990-BF36-0B4F1CD96E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A038E3-A86E-4F7E-BD1D-9007D5B70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6DCE8-C757-4733-9DAD-3678836AF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B61F-5CE4-4014-8408-D9D5A5C8A4CC}" type="datetime1">
              <a:rPr lang="en-GB" smtClean="0"/>
              <a:t>20/01/2023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7AB865-8B90-4411-9392-F13821845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478F2-F877-4BC8-B520-1EA40C5A2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771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7364F-67B8-4D12-84DC-0B3CEA0BC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16CF8-0890-4471-BBA0-DF92B2A6C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DE0A1-11CD-4AF7-9F6A-234F44D81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1C70-34E7-4A8D-98DA-6B1F750968A8}" type="datetime1">
              <a:rPr lang="en-GB" smtClean="0"/>
              <a:t>20/01/2023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DCF7B-40DF-4612-9EA9-8EEBFC761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AE6BF-B5C9-486E-9601-D45776224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225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11C08-65A7-4C69-90A3-8F2948BEC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3E2C82-E78F-4D3D-8FFF-9F9E14656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3F75D-9D11-415F-B564-05704D14C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E652-6F17-412A-953B-D3F725D6A1E4}" type="datetime1">
              <a:rPr lang="en-GB" smtClean="0"/>
              <a:t>20/01/2023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51F54-1715-4F6F-9A0A-2F24C48B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4F593-FA2A-4281-BCF0-D4D57FBE4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203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02C87-1185-42CB-8E93-7C187E7C9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8ECAC-B632-477E-94C7-66AEF168A4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3213E3-BD8D-4CC2-9A92-7B7A556271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A0EAC-1828-421E-9D6A-46AA63662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B8C15-8D42-40F2-90BB-F321ED796121}" type="datetime1">
              <a:rPr lang="en-GB" smtClean="0"/>
              <a:t>20/01/2023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88414-DE33-48EF-ABE0-845D03F95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1D3D64-A330-42FE-B449-55314ECF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464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6C22-1F0E-4A65-88BA-EE5058E82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F006FB-8B87-4C31-A706-401E64C72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B784A-6221-4735-BEEA-82A4073A3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97BEBD-C4D3-4091-B852-551F33866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588BF9-30C5-48C6-A99F-F410938793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9B859E-5BE6-4BBA-8103-99B1C232E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25E-2A3D-4C81-BFB5-5E64859E51F6}" type="datetime1">
              <a:rPr lang="en-GB" smtClean="0"/>
              <a:t>20/01/2023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9CB5BE-6779-44F5-9068-95EC34A87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091A1D-59DC-40CE-85C5-BEF0BD9E7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920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42F4D-85FB-46B4-931B-DBDEBA1C0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4726AB-2D9E-4D9E-8A65-9180AF18B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D0B3-A35C-4946-86AB-FDC56E3F3F02}" type="datetime1">
              <a:rPr lang="en-GB" smtClean="0"/>
              <a:t>20/01/2023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03FD1E-D9F3-4322-A96A-AE2ACBD2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3CB34B-09CF-47BA-BB93-A96524F8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034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60AF9B-F37F-41C1-87F2-30E360659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46EC-D239-4026-AB33-6781825DB9A6}" type="datetime1">
              <a:rPr lang="en-GB" smtClean="0"/>
              <a:t>20/01/2023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DB2F08-DBF8-4AC5-A48F-64580C42F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74512A-924B-4128-92C4-E78ED4F5D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543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65D20-B717-4F12-B603-402C01231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73B36-41F7-44D4-BC2D-4F4A61963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0723CE-CB82-4319-91E1-C97EFE3D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0F989-D1AA-4B31-A159-19512ADB0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8DEB-0B33-4325-AAD2-93CCE233016F}" type="datetime1">
              <a:rPr lang="en-GB" smtClean="0"/>
              <a:t>20/01/2023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D62B80-11CE-457B-9F0F-668D38596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C56147-73CB-4165-BD4C-7BD61E449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743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4379D-8372-4AC9-BCF4-AA469AD61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DE7A35-0BA4-408E-A4C2-DBADB1FC94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C724F4-7688-4D83-85F5-0DEA63C1B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09FCE-6E19-44A6-9001-FB344E813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DC91-4850-4898-8B67-CF60FB04EDD1}" type="datetime1">
              <a:rPr lang="en-GB" smtClean="0"/>
              <a:t>20/01/2023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49DFF6-D42C-42A3-BFBB-C821D1C9C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98F604-83CC-4EFA-848F-6BA024CD1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794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5257CC-3B9E-4E60-B549-D0CB55867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4BB0B-E5BD-4343-87DC-B1E9A25B5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521B3-C091-4900-AB89-A3D63EE09F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F4BB0-F75A-4876-8E0C-E18B9937F52F}" type="datetime1">
              <a:rPr lang="en-GB" smtClean="0"/>
              <a:t>20/01/2023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9C249-B0EE-4651-924D-58F2CEE391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E6DA9-8B30-418D-894F-4331A4A27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878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ounded Rectangle 10">
            <a:extLst>
              <a:ext uri="{FF2B5EF4-FFF2-40B4-BE49-F238E27FC236}">
                <a16:creationId xmlns:a16="http://schemas.microsoft.com/office/drawing/2014/main" id="{FA0E3CF3-FE59-4AB4-8E59-1D8DBACCA306}"/>
              </a:ext>
            </a:extLst>
          </p:cNvPr>
          <p:cNvSpPr/>
          <p:nvPr/>
        </p:nvSpPr>
        <p:spPr>
          <a:xfrm>
            <a:off x="3252246" y="1821764"/>
            <a:ext cx="4824505" cy="630646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1C7D87-5461-4790-8514-49B0409AEAFA}"/>
              </a:ext>
            </a:extLst>
          </p:cNvPr>
          <p:cNvSpPr txBox="1"/>
          <p:nvPr/>
        </p:nvSpPr>
        <p:spPr>
          <a:xfrm>
            <a:off x="-1" y="19076"/>
            <a:ext cx="5664201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Channels of distribution</a:t>
            </a:r>
          </a:p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Evaluation first 3 Months.</a:t>
            </a:r>
          </a:p>
        </p:txBody>
      </p:sp>
      <p:sp>
        <p:nvSpPr>
          <p:cNvPr id="74" name="Rounded Rectangle 8">
            <a:extLst>
              <a:ext uri="{FF2B5EF4-FFF2-40B4-BE49-F238E27FC236}">
                <a16:creationId xmlns:a16="http://schemas.microsoft.com/office/drawing/2014/main" id="{49191CC2-2CE6-4EF3-8184-950B7D02E6E0}"/>
              </a:ext>
            </a:extLst>
          </p:cNvPr>
          <p:cNvSpPr/>
          <p:nvPr/>
        </p:nvSpPr>
        <p:spPr>
          <a:xfrm>
            <a:off x="3252246" y="2058837"/>
            <a:ext cx="4824505" cy="209729"/>
          </a:xfrm>
          <a:prstGeom prst="roundRect">
            <a:avLst>
              <a:gd name="adj" fmla="val 9314"/>
            </a:avLst>
          </a:prstGeom>
        </p:spPr>
        <p:txBody>
          <a:bodyPr vert="horz" wrap="square" lIns="45720" tIns="22860" rIns="45720" bIns="22860" rtlCol="0" anchor="ctr">
            <a:spAutoFit/>
          </a:bodyPr>
          <a:lstStyle/>
          <a:p>
            <a:pPr marL="171450" marR="0" lvl="0" indent="-171450" algn="l" defTabSz="54381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75" name="Rounded Rectangle 9">
            <a:extLst>
              <a:ext uri="{FF2B5EF4-FFF2-40B4-BE49-F238E27FC236}">
                <a16:creationId xmlns:a16="http://schemas.microsoft.com/office/drawing/2014/main" id="{8A7B407D-E494-490E-B47A-DF1987B861FF}"/>
              </a:ext>
            </a:extLst>
          </p:cNvPr>
          <p:cNvSpPr/>
          <p:nvPr/>
        </p:nvSpPr>
        <p:spPr>
          <a:xfrm>
            <a:off x="3252246" y="2550719"/>
            <a:ext cx="4824505" cy="630646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76" name="Rounded Rectangle 10">
            <a:extLst>
              <a:ext uri="{FF2B5EF4-FFF2-40B4-BE49-F238E27FC236}">
                <a16:creationId xmlns:a16="http://schemas.microsoft.com/office/drawing/2014/main" id="{187ADF0C-1032-4547-B44F-BB2FA9A09206}"/>
              </a:ext>
            </a:extLst>
          </p:cNvPr>
          <p:cNvSpPr/>
          <p:nvPr/>
        </p:nvSpPr>
        <p:spPr>
          <a:xfrm>
            <a:off x="3252246" y="3253059"/>
            <a:ext cx="4824505" cy="630646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77" name="Rounded Rectangle 11">
            <a:extLst>
              <a:ext uri="{FF2B5EF4-FFF2-40B4-BE49-F238E27FC236}">
                <a16:creationId xmlns:a16="http://schemas.microsoft.com/office/drawing/2014/main" id="{21BA824A-F1ED-42CF-B70B-57A619F064FA}"/>
              </a:ext>
            </a:extLst>
          </p:cNvPr>
          <p:cNvSpPr/>
          <p:nvPr/>
        </p:nvSpPr>
        <p:spPr>
          <a:xfrm>
            <a:off x="3252246" y="3955399"/>
            <a:ext cx="4824505" cy="630646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78" name="Rounded Rectangle 12">
            <a:extLst>
              <a:ext uri="{FF2B5EF4-FFF2-40B4-BE49-F238E27FC236}">
                <a16:creationId xmlns:a16="http://schemas.microsoft.com/office/drawing/2014/main" id="{41F88D3B-5E62-4D5D-B9AE-0CE99978052A}"/>
              </a:ext>
            </a:extLst>
          </p:cNvPr>
          <p:cNvSpPr/>
          <p:nvPr/>
        </p:nvSpPr>
        <p:spPr>
          <a:xfrm>
            <a:off x="3252246" y="4657739"/>
            <a:ext cx="4824505" cy="630646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79" name="Rounded Rectangle 13">
            <a:extLst>
              <a:ext uri="{FF2B5EF4-FFF2-40B4-BE49-F238E27FC236}">
                <a16:creationId xmlns:a16="http://schemas.microsoft.com/office/drawing/2014/main" id="{6254DB7F-CC5D-4BF6-9C01-A45E68BE3608}"/>
              </a:ext>
            </a:extLst>
          </p:cNvPr>
          <p:cNvSpPr/>
          <p:nvPr/>
        </p:nvSpPr>
        <p:spPr>
          <a:xfrm>
            <a:off x="3252246" y="5362399"/>
            <a:ext cx="4824505" cy="630646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80" name="Rounded Rectangle 14">
            <a:extLst>
              <a:ext uri="{FF2B5EF4-FFF2-40B4-BE49-F238E27FC236}">
                <a16:creationId xmlns:a16="http://schemas.microsoft.com/office/drawing/2014/main" id="{6846B947-6B1D-44C2-A9DA-2A6012C9A28B}"/>
              </a:ext>
            </a:extLst>
          </p:cNvPr>
          <p:cNvSpPr/>
          <p:nvPr/>
        </p:nvSpPr>
        <p:spPr>
          <a:xfrm>
            <a:off x="8198654" y="1848379"/>
            <a:ext cx="1878599" cy="630646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81" name="Rounded Rectangle 15">
            <a:extLst>
              <a:ext uri="{FF2B5EF4-FFF2-40B4-BE49-F238E27FC236}">
                <a16:creationId xmlns:a16="http://schemas.microsoft.com/office/drawing/2014/main" id="{E0533C6E-8DCF-4698-9A00-5F2A0CE52BCA}"/>
              </a:ext>
            </a:extLst>
          </p:cNvPr>
          <p:cNvSpPr/>
          <p:nvPr/>
        </p:nvSpPr>
        <p:spPr>
          <a:xfrm>
            <a:off x="8198654" y="2550719"/>
            <a:ext cx="1878599" cy="630646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82" name="Rounded Rectangle 16">
            <a:extLst>
              <a:ext uri="{FF2B5EF4-FFF2-40B4-BE49-F238E27FC236}">
                <a16:creationId xmlns:a16="http://schemas.microsoft.com/office/drawing/2014/main" id="{4C501D2C-2EA2-4DA8-B7CF-9F5867CDC89A}"/>
              </a:ext>
            </a:extLst>
          </p:cNvPr>
          <p:cNvSpPr/>
          <p:nvPr/>
        </p:nvSpPr>
        <p:spPr>
          <a:xfrm>
            <a:off x="8198654" y="3253059"/>
            <a:ext cx="1878599" cy="630646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83" name="Rounded Rectangle 17">
            <a:extLst>
              <a:ext uri="{FF2B5EF4-FFF2-40B4-BE49-F238E27FC236}">
                <a16:creationId xmlns:a16="http://schemas.microsoft.com/office/drawing/2014/main" id="{E54168B7-41A4-403B-888C-32C4C8946860}"/>
              </a:ext>
            </a:extLst>
          </p:cNvPr>
          <p:cNvSpPr/>
          <p:nvPr/>
        </p:nvSpPr>
        <p:spPr>
          <a:xfrm>
            <a:off x="8198654" y="3955399"/>
            <a:ext cx="1878599" cy="630646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84" name="Rounded Rectangle 18">
            <a:extLst>
              <a:ext uri="{FF2B5EF4-FFF2-40B4-BE49-F238E27FC236}">
                <a16:creationId xmlns:a16="http://schemas.microsoft.com/office/drawing/2014/main" id="{8FD5B5EC-5CC9-4D52-B4FB-6327FFFAAB34}"/>
              </a:ext>
            </a:extLst>
          </p:cNvPr>
          <p:cNvSpPr/>
          <p:nvPr/>
        </p:nvSpPr>
        <p:spPr>
          <a:xfrm>
            <a:off x="8198654" y="4657739"/>
            <a:ext cx="1878599" cy="630646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85" name="Rounded Rectangle 19">
            <a:extLst>
              <a:ext uri="{FF2B5EF4-FFF2-40B4-BE49-F238E27FC236}">
                <a16:creationId xmlns:a16="http://schemas.microsoft.com/office/drawing/2014/main" id="{2597A8F3-0C80-415E-BA58-566C24A64DD5}"/>
              </a:ext>
            </a:extLst>
          </p:cNvPr>
          <p:cNvSpPr/>
          <p:nvPr/>
        </p:nvSpPr>
        <p:spPr>
          <a:xfrm>
            <a:off x="8198654" y="5362399"/>
            <a:ext cx="1878599" cy="630646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D2B769D6-9200-4A6F-BC1F-69AC8536628F}"/>
              </a:ext>
            </a:extLst>
          </p:cNvPr>
          <p:cNvSpPr txBox="1">
            <a:spLocks/>
          </p:cNvSpPr>
          <p:nvPr/>
        </p:nvSpPr>
        <p:spPr>
          <a:xfrm>
            <a:off x="3322276" y="1881081"/>
            <a:ext cx="4607021" cy="569387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54381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Did new channels meet expectations</a:t>
            </a:r>
          </a:p>
          <a:p>
            <a:pPr marL="171450" marR="0" lvl="0" indent="-171450" algn="l" defTabSz="54381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How much revenue did new channels generate </a:t>
            </a:r>
          </a:p>
          <a:p>
            <a:pPr marL="171450" marR="0" lvl="0" indent="-171450" algn="l" defTabSz="54381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Sales revenue contribution by Channel versus plan </a:t>
            </a:r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5E678386-62CF-4EE4-90FA-6AC16108384B}"/>
              </a:ext>
            </a:extLst>
          </p:cNvPr>
          <p:cNvSpPr txBox="1">
            <a:spLocks/>
          </p:cNvSpPr>
          <p:nvPr/>
        </p:nvSpPr>
        <p:spPr>
          <a:xfrm>
            <a:off x="3322276" y="2472622"/>
            <a:ext cx="4607021" cy="790986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54381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pPr marL="171450" marR="0" lvl="0" indent="-171450" algn="l" defTabSz="54381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Was there erosion of sales from other channels to new channels</a:t>
            </a:r>
          </a:p>
          <a:p>
            <a:pPr marL="171450" marR="0" lvl="0" indent="-171450" algn="l" defTabSz="54381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Do we have enough data clarity to declare new channel = new sales  </a:t>
            </a:r>
          </a:p>
          <a:p>
            <a:pPr marL="0" marR="0" lvl="0" indent="0" algn="l" defTabSz="54381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A2761428-E0C3-46F3-952C-7CE89394E371}"/>
              </a:ext>
            </a:extLst>
          </p:cNvPr>
          <p:cNvSpPr txBox="1">
            <a:spLocks/>
          </p:cNvSpPr>
          <p:nvPr/>
        </p:nvSpPr>
        <p:spPr>
          <a:xfrm>
            <a:off x="3322276" y="3378094"/>
            <a:ext cx="4607021" cy="384721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54381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Are we reaching the customers we set out to </a:t>
            </a:r>
          </a:p>
          <a:p>
            <a:pPr marL="171450" marR="0" lvl="0" indent="-171450" algn="l" defTabSz="54381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How effective is market penetration versus universe .</a:t>
            </a:r>
          </a:p>
        </p:txBody>
      </p:sp>
      <p:sp>
        <p:nvSpPr>
          <p:cNvPr id="91" name="Subtitle 2">
            <a:extLst>
              <a:ext uri="{FF2B5EF4-FFF2-40B4-BE49-F238E27FC236}">
                <a16:creationId xmlns:a16="http://schemas.microsoft.com/office/drawing/2014/main" id="{A85B27A3-5859-4689-BE71-A187C1359AE2}"/>
              </a:ext>
            </a:extLst>
          </p:cNvPr>
          <p:cNvSpPr txBox="1">
            <a:spLocks/>
          </p:cNvSpPr>
          <p:nvPr/>
        </p:nvSpPr>
        <p:spPr>
          <a:xfrm>
            <a:off x="3322276" y="4095823"/>
            <a:ext cx="4607021" cy="353943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54381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Have our selling costs on a stand-alone basis for the new channel been in line with plan ?</a:t>
            </a: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C28BF29B-BBBC-458E-ACEB-85DDF47B8799}"/>
              </a:ext>
            </a:extLst>
          </p:cNvPr>
          <p:cNvSpPr txBox="1">
            <a:spLocks/>
          </p:cNvSpPr>
          <p:nvPr/>
        </p:nvSpPr>
        <p:spPr>
          <a:xfrm>
            <a:off x="3322276" y="4782774"/>
            <a:ext cx="4607021" cy="384721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54381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Have we measured customer satisfaction </a:t>
            </a:r>
          </a:p>
          <a:p>
            <a:pPr marL="171450" marR="0" lvl="0" indent="-171450" algn="l" defTabSz="54381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Have we done a comparative analysis versus prior period </a:t>
            </a:r>
          </a:p>
        </p:txBody>
      </p:sp>
      <p:sp>
        <p:nvSpPr>
          <p:cNvPr id="93" name="Subtitle 2">
            <a:extLst>
              <a:ext uri="{FF2B5EF4-FFF2-40B4-BE49-F238E27FC236}">
                <a16:creationId xmlns:a16="http://schemas.microsoft.com/office/drawing/2014/main" id="{AD357BC7-9419-4768-B22F-1791D6A329A2}"/>
              </a:ext>
            </a:extLst>
          </p:cNvPr>
          <p:cNvSpPr txBox="1">
            <a:spLocks/>
          </p:cNvSpPr>
          <p:nvPr/>
        </p:nvSpPr>
        <p:spPr>
          <a:xfrm>
            <a:off x="3322276" y="5395101"/>
            <a:ext cx="4607021" cy="569387"/>
          </a:xfrm>
          <a:prstGeom prst="rect">
            <a:avLst/>
          </a:prstGeom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54381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Do we have channel conflict ?</a:t>
            </a:r>
          </a:p>
          <a:p>
            <a:pPr marL="171450" marR="0" lvl="0" indent="-171450" algn="l" defTabSz="54381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Is it normal </a:t>
            </a:r>
          </a:p>
          <a:p>
            <a:pPr marL="171450" marR="0" lvl="0" indent="-171450" algn="l" defTabSz="54381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Do we need to be involved sand reset alignments</a:t>
            </a:r>
          </a:p>
        </p:txBody>
      </p:sp>
      <p:sp>
        <p:nvSpPr>
          <p:cNvPr id="94" name="Freeform 1">
            <a:extLst>
              <a:ext uri="{FF2B5EF4-FFF2-40B4-BE49-F238E27FC236}">
                <a16:creationId xmlns:a16="http://schemas.microsoft.com/office/drawing/2014/main" id="{18C51BC8-91C1-4901-9BBA-3C5CC8426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5407" y="1980899"/>
            <a:ext cx="463191" cy="36285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95" name="Freeform 45">
            <a:extLst>
              <a:ext uri="{FF2B5EF4-FFF2-40B4-BE49-F238E27FC236}">
                <a16:creationId xmlns:a16="http://schemas.microsoft.com/office/drawing/2014/main" id="{FC11C528-6D2D-495E-8CDF-128AD8C80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8871" y="4811283"/>
            <a:ext cx="336263" cy="335882"/>
          </a:xfrm>
          <a:custGeom>
            <a:avLst/>
            <a:gdLst>
              <a:gd name="connsiteX0" fmla="*/ 92404 w 672526"/>
              <a:gd name="connsiteY0" fmla="*/ 0 h 671763"/>
              <a:gd name="connsiteX1" fmla="*/ 157940 w 672526"/>
              <a:gd name="connsiteY1" fmla="*/ 26977 h 671763"/>
              <a:gd name="connsiteX2" fmla="*/ 336263 w 672526"/>
              <a:gd name="connsiteY2" fmla="*/ 205079 h 671763"/>
              <a:gd name="connsiteX3" fmla="*/ 514585 w 672526"/>
              <a:gd name="connsiteY3" fmla="*/ 26977 h 671763"/>
              <a:gd name="connsiteX4" fmla="*/ 645526 w 672526"/>
              <a:gd name="connsiteY4" fmla="*/ 26977 h 671763"/>
              <a:gd name="connsiteX5" fmla="*/ 645526 w 672526"/>
              <a:gd name="connsiteY5" fmla="*/ 157803 h 671763"/>
              <a:gd name="connsiteX6" fmla="*/ 467227 w 672526"/>
              <a:gd name="connsiteY6" fmla="*/ 335882 h 671763"/>
              <a:gd name="connsiteX7" fmla="*/ 645526 w 672526"/>
              <a:gd name="connsiteY7" fmla="*/ 513961 h 671763"/>
              <a:gd name="connsiteX8" fmla="*/ 645526 w 672526"/>
              <a:gd name="connsiteY8" fmla="*/ 644787 h 671763"/>
              <a:gd name="connsiteX9" fmla="*/ 514585 w 672526"/>
              <a:gd name="connsiteY9" fmla="*/ 644787 h 671763"/>
              <a:gd name="connsiteX10" fmla="*/ 336263 w 672526"/>
              <a:gd name="connsiteY10" fmla="*/ 466685 h 671763"/>
              <a:gd name="connsiteX11" fmla="*/ 157940 w 672526"/>
              <a:gd name="connsiteY11" fmla="*/ 644787 h 671763"/>
              <a:gd name="connsiteX12" fmla="*/ 27000 w 672526"/>
              <a:gd name="connsiteY12" fmla="*/ 644787 h 671763"/>
              <a:gd name="connsiteX13" fmla="*/ 27000 w 672526"/>
              <a:gd name="connsiteY13" fmla="*/ 513961 h 671763"/>
              <a:gd name="connsiteX14" fmla="*/ 205299 w 672526"/>
              <a:gd name="connsiteY14" fmla="*/ 335882 h 671763"/>
              <a:gd name="connsiteX15" fmla="*/ 27000 w 672526"/>
              <a:gd name="connsiteY15" fmla="*/ 157803 h 671763"/>
              <a:gd name="connsiteX16" fmla="*/ 27000 w 672526"/>
              <a:gd name="connsiteY16" fmla="*/ 26977 h 671763"/>
              <a:gd name="connsiteX17" fmla="*/ 92404 w 672526"/>
              <a:gd name="connsiteY17" fmla="*/ 0 h 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72526" h="671763">
                <a:moveTo>
                  <a:pt x="92404" y="0"/>
                </a:moveTo>
                <a:cubicBezTo>
                  <a:pt x="116117" y="0"/>
                  <a:pt x="139852" y="8993"/>
                  <a:pt x="157940" y="26977"/>
                </a:cubicBezTo>
                <a:lnTo>
                  <a:pt x="336263" y="205079"/>
                </a:lnTo>
                <a:lnTo>
                  <a:pt x="514585" y="26977"/>
                </a:lnTo>
                <a:cubicBezTo>
                  <a:pt x="550585" y="-8992"/>
                  <a:pt x="609526" y="-8992"/>
                  <a:pt x="645526" y="26977"/>
                </a:cubicBezTo>
                <a:cubicBezTo>
                  <a:pt x="681526" y="62945"/>
                  <a:pt x="681526" y="121658"/>
                  <a:pt x="645526" y="157803"/>
                </a:cubicBezTo>
                <a:lnTo>
                  <a:pt x="467227" y="335882"/>
                </a:lnTo>
                <a:lnTo>
                  <a:pt x="645526" y="513961"/>
                </a:lnTo>
                <a:cubicBezTo>
                  <a:pt x="681526" y="549930"/>
                  <a:pt x="681526" y="608819"/>
                  <a:pt x="645526" y="644787"/>
                </a:cubicBezTo>
                <a:cubicBezTo>
                  <a:pt x="609526" y="680756"/>
                  <a:pt x="550585" y="680756"/>
                  <a:pt x="514585" y="644787"/>
                </a:cubicBezTo>
                <a:lnTo>
                  <a:pt x="336263" y="466685"/>
                </a:lnTo>
                <a:lnTo>
                  <a:pt x="157940" y="644787"/>
                </a:lnTo>
                <a:cubicBezTo>
                  <a:pt x="121764" y="680756"/>
                  <a:pt x="63000" y="680756"/>
                  <a:pt x="27000" y="644787"/>
                </a:cubicBezTo>
                <a:cubicBezTo>
                  <a:pt x="-9000" y="608819"/>
                  <a:pt x="-9000" y="549930"/>
                  <a:pt x="27000" y="513961"/>
                </a:cubicBezTo>
                <a:lnTo>
                  <a:pt x="205299" y="335882"/>
                </a:lnTo>
                <a:lnTo>
                  <a:pt x="27000" y="157803"/>
                </a:lnTo>
                <a:cubicBezTo>
                  <a:pt x="-9000" y="121658"/>
                  <a:pt x="-9000" y="62945"/>
                  <a:pt x="27000" y="26977"/>
                </a:cubicBezTo>
                <a:cubicBezTo>
                  <a:pt x="45000" y="8993"/>
                  <a:pt x="68691" y="0"/>
                  <a:pt x="92404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96" name="Freeform 1">
            <a:extLst>
              <a:ext uri="{FF2B5EF4-FFF2-40B4-BE49-F238E27FC236}">
                <a16:creationId xmlns:a16="http://schemas.microsoft.com/office/drawing/2014/main" id="{C7D0B574-C4B0-42E3-BF1B-701A150A0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5407" y="2676821"/>
            <a:ext cx="463191" cy="36285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97" name="Freeform 1">
            <a:extLst>
              <a:ext uri="{FF2B5EF4-FFF2-40B4-BE49-F238E27FC236}">
                <a16:creationId xmlns:a16="http://schemas.microsoft.com/office/drawing/2014/main" id="{DF7C0C3E-75F9-445E-83AC-3B78FCD1E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5407" y="3393118"/>
            <a:ext cx="463191" cy="36285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98" name="Freeform 1">
            <a:extLst>
              <a:ext uri="{FF2B5EF4-FFF2-40B4-BE49-F238E27FC236}">
                <a16:creationId xmlns:a16="http://schemas.microsoft.com/office/drawing/2014/main" id="{3283FD7D-C2D6-4855-BD4B-08678E652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5407" y="4095458"/>
            <a:ext cx="463191" cy="362852"/>
          </a:xfrm>
          <a:custGeom>
            <a:avLst/>
            <a:gdLst>
              <a:gd name="T0" fmla="*/ 1845 w 5250"/>
              <a:gd name="T1" fmla="*/ 4112 h 4113"/>
              <a:gd name="T2" fmla="*/ 205 w 5250"/>
              <a:gd name="T3" fmla="*/ 2473 h 4113"/>
              <a:gd name="T4" fmla="*/ 205 w 5250"/>
              <a:gd name="T5" fmla="*/ 2473 h 4113"/>
              <a:gd name="T6" fmla="*/ 205 w 5250"/>
              <a:gd name="T7" fmla="*/ 1730 h 4113"/>
              <a:gd name="T8" fmla="*/ 205 w 5250"/>
              <a:gd name="T9" fmla="*/ 1730 h 4113"/>
              <a:gd name="T10" fmla="*/ 948 w 5250"/>
              <a:gd name="T11" fmla="*/ 1730 h 4113"/>
              <a:gd name="T12" fmla="*/ 1849 w 5250"/>
              <a:gd name="T13" fmla="*/ 2630 h 4113"/>
              <a:gd name="T14" fmla="*/ 4302 w 5250"/>
              <a:gd name="T15" fmla="*/ 205 h 4113"/>
              <a:gd name="T16" fmla="*/ 4302 w 5250"/>
              <a:gd name="T17" fmla="*/ 205 h 4113"/>
              <a:gd name="T18" fmla="*/ 5045 w 5250"/>
              <a:gd name="T19" fmla="*/ 209 h 4113"/>
              <a:gd name="T20" fmla="*/ 5045 w 5250"/>
              <a:gd name="T21" fmla="*/ 209 h 4113"/>
              <a:gd name="T22" fmla="*/ 5041 w 5250"/>
              <a:gd name="T23" fmla="*/ 952 h 4113"/>
              <a:gd name="T24" fmla="*/ 1845 w 5250"/>
              <a:gd name="T25" fmla="*/ 4112 h 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50" h="4113">
                <a:moveTo>
                  <a:pt x="1845" y="4112"/>
                </a:moveTo>
                <a:lnTo>
                  <a:pt x="205" y="2473"/>
                </a:lnTo>
                <a:lnTo>
                  <a:pt x="205" y="2473"/>
                </a:lnTo>
                <a:cubicBezTo>
                  <a:pt x="0" y="2267"/>
                  <a:pt x="0" y="1935"/>
                  <a:pt x="205" y="1730"/>
                </a:cubicBezTo>
                <a:lnTo>
                  <a:pt x="205" y="1730"/>
                </a:lnTo>
                <a:cubicBezTo>
                  <a:pt x="410" y="1524"/>
                  <a:pt x="743" y="1524"/>
                  <a:pt x="948" y="1730"/>
                </a:cubicBezTo>
                <a:lnTo>
                  <a:pt x="1849" y="2630"/>
                </a:lnTo>
                <a:lnTo>
                  <a:pt x="4302" y="205"/>
                </a:lnTo>
                <a:lnTo>
                  <a:pt x="4302" y="205"/>
                </a:lnTo>
                <a:cubicBezTo>
                  <a:pt x="4508" y="0"/>
                  <a:pt x="4841" y="2"/>
                  <a:pt x="5045" y="209"/>
                </a:cubicBezTo>
                <a:lnTo>
                  <a:pt x="5045" y="209"/>
                </a:lnTo>
                <a:cubicBezTo>
                  <a:pt x="5249" y="415"/>
                  <a:pt x="5247" y="748"/>
                  <a:pt x="5041" y="952"/>
                </a:cubicBezTo>
                <a:lnTo>
                  <a:pt x="1845" y="4112"/>
                </a:lnTo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99" name="Freeform 49">
            <a:extLst>
              <a:ext uri="{FF2B5EF4-FFF2-40B4-BE49-F238E27FC236}">
                <a16:creationId xmlns:a16="http://schemas.microsoft.com/office/drawing/2014/main" id="{878B77C7-E3A2-4346-BF41-596924849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8871" y="5515943"/>
            <a:ext cx="336263" cy="335882"/>
          </a:xfrm>
          <a:custGeom>
            <a:avLst/>
            <a:gdLst>
              <a:gd name="connsiteX0" fmla="*/ 92404 w 672526"/>
              <a:gd name="connsiteY0" fmla="*/ 0 h 671763"/>
              <a:gd name="connsiteX1" fmla="*/ 157940 w 672526"/>
              <a:gd name="connsiteY1" fmla="*/ 26977 h 671763"/>
              <a:gd name="connsiteX2" fmla="*/ 336263 w 672526"/>
              <a:gd name="connsiteY2" fmla="*/ 205079 h 671763"/>
              <a:gd name="connsiteX3" fmla="*/ 514585 w 672526"/>
              <a:gd name="connsiteY3" fmla="*/ 26977 h 671763"/>
              <a:gd name="connsiteX4" fmla="*/ 645526 w 672526"/>
              <a:gd name="connsiteY4" fmla="*/ 26977 h 671763"/>
              <a:gd name="connsiteX5" fmla="*/ 645526 w 672526"/>
              <a:gd name="connsiteY5" fmla="*/ 157803 h 671763"/>
              <a:gd name="connsiteX6" fmla="*/ 467227 w 672526"/>
              <a:gd name="connsiteY6" fmla="*/ 335882 h 671763"/>
              <a:gd name="connsiteX7" fmla="*/ 645526 w 672526"/>
              <a:gd name="connsiteY7" fmla="*/ 513961 h 671763"/>
              <a:gd name="connsiteX8" fmla="*/ 645526 w 672526"/>
              <a:gd name="connsiteY8" fmla="*/ 644787 h 671763"/>
              <a:gd name="connsiteX9" fmla="*/ 514585 w 672526"/>
              <a:gd name="connsiteY9" fmla="*/ 644787 h 671763"/>
              <a:gd name="connsiteX10" fmla="*/ 336263 w 672526"/>
              <a:gd name="connsiteY10" fmla="*/ 466685 h 671763"/>
              <a:gd name="connsiteX11" fmla="*/ 157940 w 672526"/>
              <a:gd name="connsiteY11" fmla="*/ 644787 h 671763"/>
              <a:gd name="connsiteX12" fmla="*/ 27000 w 672526"/>
              <a:gd name="connsiteY12" fmla="*/ 644787 h 671763"/>
              <a:gd name="connsiteX13" fmla="*/ 27000 w 672526"/>
              <a:gd name="connsiteY13" fmla="*/ 513961 h 671763"/>
              <a:gd name="connsiteX14" fmla="*/ 205299 w 672526"/>
              <a:gd name="connsiteY14" fmla="*/ 335882 h 671763"/>
              <a:gd name="connsiteX15" fmla="*/ 27000 w 672526"/>
              <a:gd name="connsiteY15" fmla="*/ 157803 h 671763"/>
              <a:gd name="connsiteX16" fmla="*/ 27000 w 672526"/>
              <a:gd name="connsiteY16" fmla="*/ 26977 h 671763"/>
              <a:gd name="connsiteX17" fmla="*/ 92404 w 672526"/>
              <a:gd name="connsiteY17" fmla="*/ 0 h 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72526" h="671763">
                <a:moveTo>
                  <a:pt x="92404" y="0"/>
                </a:moveTo>
                <a:cubicBezTo>
                  <a:pt x="116117" y="0"/>
                  <a:pt x="139852" y="8993"/>
                  <a:pt x="157940" y="26977"/>
                </a:cubicBezTo>
                <a:lnTo>
                  <a:pt x="336263" y="205079"/>
                </a:lnTo>
                <a:lnTo>
                  <a:pt x="514585" y="26977"/>
                </a:lnTo>
                <a:cubicBezTo>
                  <a:pt x="550585" y="-8992"/>
                  <a:pt x="609526" y="-8992"/>
                  <a:pt x="645526" y="26977"/>
                </a:cubicBezTo>
                <a:cubicBezTo>
                  <a:pt x="681526" y="62945"/>
                  <a:pt x="681526" y="121658"/>
                  <a:pt x="645526" y="157803"/>
                </a:cubicBezTo>
                <a:lnTo>
                  <a:pt x="467227" y="335882"/>
                </a:lnTo>
                <a:lnTo>
                  <a:pt x="645526" y="513961"/>
                </a:lnTo>
                <a:cubicBezTo>
                  <a:pt x="681526" y="549930"/>
                  <a:pt x="681526" y="608819"/>
                  <a:pt x="645526" y="644787"/>
                </a:cubicBezTo>
                <a:cubicBezTo>
                  <a:pt x="609526" y="680756"/>
                  <a:pt x="550585" y="680756"/>
                  <a:pt x="514585" y="644787"/>
                </a:cubicBezTo>
                <a:lnTo>
                  <a:pt x="336263" y="466685"/>
                </a:lnTo>
                <a:lnTo>
                  <a:pt x="157940" y="644787"/>
                </a:lnTo>
                <a:cubicBezTo>
                  <a:pt x="121764" y="680756"/>
                  <a:pt x="63000" y="680756"/>
                  <a:pt x="27000" y="644787"/>
                </a:cubicBezTo>
                <a:cubicBezTo>
                  <a:pt x="-9000" y="608819"/>
                  <a:pt x="-9000" y="549930"/>
                  <a:pt x="27000" y="513961"/>
                </a:cubicBezTo>
                <a:lnTo>
                  <a:pt x="205299" y="335882"/>
                </a:lnTo>
                <a:lnTo>
                  <a:pt x="27000" y="157803"/>
                </a:lnTo>
                <a:cubicBezTo>
                  <a:pt x="-9000" y="121658"/>
                  <a:pt x="-9000" y="62945"/>
                  <a:pt x="27000" y="26977"/>
                </a:cubicBezTo>
                <a:cubicBezTo>
                  <a:pt x="45000" y="8993"/>
                  <a:pt x="68691" y="0"/>
                  <a:pt x="92404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37572"/>
              </a:solidFill>
              <a:effectLst/>
              <a:uLnTx/>
              <a:uFillTx/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109" name="Rounded Rectangle 14">
            <a:extLst>
              <a:ext uri="{FF2B5EF4-FFF2-40B4-BE49-F238E27FC236}">
                <a16:creationId xmlns:a16="http://schemas.microsoft.com/office/drawing/2014/main" id="{9E482E62-FAF5-4D4E-B669-734655B50121}"/>
              </a:ext>
            </a:extLst>
          </p:cNvPr>
          <p:cNvSpPr/>
          <p:nvPr/>
        </p:nvSpPr>
        <p:spPr>
          <a:xfrm>
            <a:off x="1224393" y="1849949"/>
            <a:ext cx="1878599" cy="630646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New Channel Sales </a:t>
            </a:r>
          </a:p>
        </p:txBody>
      </p:sp>
      <p:sp>
        <p:nvSpPr>
          <p:cNvPr id="111" name="Rounded Rectangle 15">
            <a:extLst>
              <a:ext uri="{FF2B5EF4-FFF2-40B4-BE49-F238E27FC236}">
                <a16:creationId xmlns:a16="http://schemas.microsoft.com/office/drawing/2014/main" id="{497302BD-9A6B-40C3-BA19-FC7EB99B9A10}"/>
              </a:ext>
            </a:extLst>
          </p:cNvPr>
          <p:cNvSpPr/>
          <p:nvPr/>
        </p:nvSpPr>
        <p:spPr>
          <a:xfrm>
            <a:off x="1224393" y="2552289"/>
            <a:ext cx="1878599" cy="630646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Shift versus Erosion </a:t>
            </a:r>
          </a:p>
        </p:txBody>
      </p:sp>
      <p:sp>
        <p:nvSpPr>
          <p:cNvPr id="113" name="Rounded Rectangle 16">
            <a:extLst>
              <a:ext uri="{FF2B5EF4-FFF2-40B4-BE49-F238E27FC236}">
                <a16:creationId xmlns:a16="http://schemas.microsoft.com/office/drawing/2014/main" id="{F3E48145-AEFE-45D5-B632-C4AFF724E5ED}"/>
              </a:ext>
            </a:extLst>
          </p:cNvPr>
          <p:cNvSpPr/>
          <p:nvPr/>
        </p:nvSpPr>
        <p:spPr>
          <a:xfrm>
            <a:off x="1224393" y="3254629"/>
            <a:ext cx="1878599" cy="630646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Reach &amp; Penetration </a:t>
            </a:r>
          </a:p>
        </p:txBody>
      </p:sp>
      <p:sp>
        <p:nvSpPr>
          <p:cNvPr id="115" name="Rounded Rectangle 17">
            <a:extLst>
              <a:ext uri="{FF2B5EF4-FFF2-40B4-BE49-F238E27FC236}">
                <a16:creationId xmlns:a16="http://schemas.microsoft.com/office/drawing/2014/main" id="{1E87BE9F-60F1-4509-9BD1-6459C07011E1}"/>
              </a:ext>
            </a:extLst>
          </p:cNvPr>
          <p:cNvSpPr/>
          <p:nvPr/>
        </p:nvSpPr>
        <p:spPr>
          <a:xfrm>
            <a:off x="1224393" y="3956969"/>
            <a:ext cx="1878599" cy="630646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Margins </a:t>
            </a:r>
          </a:p>
        </p:txBody>
      </p:sp>
      <p:sp>
        <p:nvSpPr>
          <p:cNvPr id="117" name="Rounded Rectangle 18">
            <a:extLst>
              <a:ext uri="{FF2B5EF4-FFF2-40B4-BE49-F238E27FC236}">
                <a16:creationId xmlns:a16="http://schemas.microsoft.com/office/drawing/2014/main" id="{8C2E963B-B05D-4D71-905C-77210FE16E7F}"/>
              </a:ext>
            </a:extLst>
          </p:cNvPr>
          <p:cNvSpPr/>
          <p:nvPr/>
        </p:nvSpPr>
        <p:spPr>
          <a:xfrm>
            <a:off x="1224393" y="4659309"/>
            <a:ext cx="1878599" cy="630646"/>
          </a:xfrm>
          <a:prstGeom prst="roundRect">
            <a:avLst>
              <a:gd name="adj" fmla="val 9314"/>
            </a:avLst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Customer Satisfaction </a:t>
            </a:r>
          </a:p>
        </p:txBody>
      </p:sp>
      <p:sp>
        <p:nvSpPr>
          <p:cNvPr id="119" name="Rounded Rectangle 19">
            <a:extLst>
              <a:ext uri="{FF2B5EF4-FFF2-40B4-BE49-F238E27FC236}">
                <a16:creationId xmlns:a16="http://schemas.microsoft.com/office/drawing/2014/main" id="{C73CA45E-9413-4103-90BF-C08DBDDA4232}"/>
              </a:ext>
            </a:extLst>
          </p:cNvPr>
          <p:cNvSpPr/>
          <p:nvPr/>
        </p:nvSpPr>
        <p:spPr>
          <a:xfrm>
            <a:off x="1224393" y="5363969"/>
            <a:ext cx="1878599" cy="630646"/>
          </a:xfrm>
          <a:prstGeom prst="roundRect">
            <a:avLst>
              <a:gd name="adj" fmla="val 9314"/>
            </a:avLst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rPr>
              <a:t>Conflict </a:t>
            </a:r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D75D9F91-1C65-4ADE-92FB-F111966E440C}"/>
              </a:ext>
            </a:extLst>
          </p:cNvPr>
          <p:cNvGrpSpPr/>
          <p:nvPr/>
        </p:nvGrpSpPr>
        <p:grpSpPr>
          <a:xfrm>
            <a:off x="1224393" y="1192364"/>
            <a:ext cx="8852860" cy="563663"/>
            <a:chOff x="1224393" y="1456314"/>
            <a:chExt cx="8852860" cy="563663"/>
          </a:xfrm>
        </p:grpSpPr>
        <p:sp>
          <p:nvSpPr>
            <p:cNvPr id="72" name="Rounded Rectangle 3">
              <a:extLst>
                <a:ext uri="{FF2B5EF4-FFF2-40B4-BE49-F238E27FC236}">
                  <a16:creationId xmlns:a16="http://schemas.microsoft.com/office/drawing/2014/main" id="{57A174D3-7553-4801-9858-77BEDAB5A303}"/>
                </a:ext>
              </a:extLst>
            </p:cNvPr>
            <p:cNvSpPr/>
            <p:nvPr/>
          </p:nvSpPr>
          <p:spPr>
            <a:xfrm>
              <a:off x="3252246" y="1456314"/>
              <a:ext cx="4824505" cy="562093"/>
            </a:xfrm>
            <a:prstGeom prst="roundRect">
              <a:avLst>
                <a:gd name="adj" fmla="val 9314"/>
              </a:avLst>
            </a:prstGeom>
            <a:solidFill>
              <a:srgbClr val="3984A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marL="0" marR="0" lvl="0" indent="0" algn="ctr" defTabSz="9142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3" name="Rounded Rectangle 4">
              <a:extLst>
                <a:ext uri="{FF2B5EF4-FFF2-40B4-BE49-F238E27FC236}">
                  <a16:creationId xmlns:a16="http://schemas.microsoft.com/office/drawing/2014/main" id="{E797BC34-94DC-4684-B457-44401FC19F15}"/>
                </a:ext>
              </a:extLst>
            </p:cNvPr>
            <p:cNvSpPr/>
            <p:nvPr/>
          </p:nvSpPr>
          <p:spPr>
            <a:xfrm>
              <a:off x="8198654" y="1456314"/>
              <a:ext cx="1878599" cy="562093"/>
            </a:xfrm>
            <a:prstGeom prst="roundRect">
              <a:avLst>
                <a:gd name="adj" fmla="val 9314"/>
              </a:avLst>
            </a:prstGeom>
            <a:solidFill>
              <a:srgbClr val="3984A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marL="0" marR="0" lvl="0" indent="0" algn="ctr" defTabSz="9142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107" name="Rounded Rectangle 4">
              <a:extLst>
                <a:ext uri="{FF2B5EF4-FFF2-40B4-BE49-F238E27FC236}">
                  <a16:creationId xmlns:a16="http://schemas.microsoft.com/office/drawing/2014/main" id="{39C45F6B-0AE0-43AB-9C50-1FAAADF65FD6}"/>
                </a:ext>
              </a:extLst>
            </p:cNvPr>
            <p:cNvSpPr/>
            <p:nvPr/>
          </p:nvSpPr>
          <p:spPr>
            <a:xfrm>
              <a:off x="1224393" y="1457884"/>
              <a:ext cx="1878599" cy="562093"/>
            </a:xfrm>
            <a:prstGeom prst="roundRect">
              <a:avLst>
                <a:gd name="adj" fmla="val 9314"/>
              </a:avLst>
            </a:prstGeom>
            <a:solidFill>
              <a:srgbClr val="3984A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marL="0" marR="0" lvl="0" indent="0" algn="ctr" defTabSz="9142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DF2264D9-C4A1-4322-AFCE-58FD93D35B1E}"/>
              </a:ext>
            </a:extLst>
          </p:cNvPr>
          <p:cNvSpPr txBox="1"/>
          <p:nvPr/>
        </p:nvSpPr>
        <p:spPr>
          <a:xfrm>
            <a:off x="4261555" y="1304769"/>
            <a:ext cx="3368411" cy="338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Assessment / Evaluation areas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B67A5F0-385C-4C69-A492-FFADFE8DB71A}"/>
              </a:ext>
            </a:extLst>
          </p:cNvPr>
          <p:cNvSpPr txBox="1"/>
          <p:nvPr/>
        </p:nvSpPr>
        <p:spPr>
          <a:xfrm>
            <a:off x="8749831" y="1306555"/>
            <a:ext cx="758734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Result 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C64C63E1-236F-4117-8BCA-16757E0E2523}"/>
              </a:ext>
            </a:extLst>
          </p:cNvPr>
          <p:cNvSpPr txBox="1"/>
          <p:nvPr/>
        </p:nvSpPr>
        <p:spPr>
          <a:xfrm>
            <a:off x="1723568" y="1308125"/>
            <a:ext cx="862737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Subject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DB11DE-0805-4B1A-B87B-D40051423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6A2759-756A-4349-8092-D1FF94BB559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5" name="Picture 44" descr="Logo&#10;&#10;Description automatically generated">
            <a:extLst>
              <a:ext uri="{FF2B5EF4-FFF2-40B4-BE49-F238E27FC236}">
                <a16:creationId xmlns:a16="http://schemas.microsoft.com/office/drawing/2014/main" id="{60F28E1C-6ED7-47C3-B3FA-04ED754CC1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5051" y="123574"/>
            <a:ext cx="2310516" cy="53777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FB46059-3485-4B6C-8854-18B32C8009EC}"/>
              </a:ext>
            </a:extLst>
          </p:cNvPr>
          <p:cNvSpPr/>
          <p:nvPr/>
        </p:nvSpPr>
        <p:spPr>
          <a:xfrm>
            <a:off x="8792633" y="884767"/>
            <a:ext cx="1244600" cy="25823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2001</a:t>
            </a:r>
          </a:p>
        </p:txBody>
      </p:sp>
    </p:spTree>
    <p:extLst>
      <p:ext uri="{BB962C8B-B14F-4D97-AF65-F5344CB8AC3E}">
        <p14:creationId xmlns:p14="http://schemas.microsoft.com/office/powerpoint/2010/main" val="56238116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139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 Light</vt:lpstr>
      <vt:lpstr>Poppins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Sudarshan Chakravarthi</dc:creator>
  <cp:lastModifiedBy>Sudarshan Chakravarthi</cp:lastModifiedBy>
  <cp:revision>1</cp:revision>
  <dcterms:created xsi:type="dcterms:W3CDTF">2023-01-20T18:41:38Z</dcterms:created>
  <dcterms:modified xsi:type="dcterms:W3CDTF">2023-01-20T18:43:06Z</dcterms:modified>
</cp:coreProperties>
</file>