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 id="2147483716" r:id="rId6"/>
    <p:sldMasterId id="2147483740" r:id="rId7"/>
    <p:sldMasterId id="2147483764" r:id="rId8"/>
    <p:sldMasterId id="2147483776" r:id="rId9"/>
    <p:sldMasterId id="2147483789" r:id="rId10"/>
    <p:sldMasterId id="2147483802" r:id="rId11"/>
    <p:sldMasterId id="2147483815" r:id="rId12"/>
    <p:sldMasterId id="2147483828" r:id="rId13"/>
    <p:sldMasterId id="2147483840" r:id="rId14"/>
  </p:sldMasterIdLst>
  <p:notesMasterIdLst>
    <p:notesMasterId r:id="rId59"/>
  </p:notesMasterIdLst>
  <p:sldIdLst>
    <p:sldId id="4158" r:id="rId15"/>
    <p:sldId id="4415" r:id="rId16"/>
    <p:sldId id="4412" r:id="rId17"/>
    <p:sldId id="3965" r:id="rId18"/>
    <p:sldId id="3968" r:id="rId19"/>
    <p:sldId id="4115" r:id="rId20"/>
    <p:sldId id="4221" r:id="rId21"/>
    <p:sldId id="4048" r:id="rId22"/>
    <p:sldId id="4053" r:id="rId23"/>
    <p:sldId id="4117" r:id="rId24"/>
    <p:sldId id="1510" r:id="rId25"/>
    <p:sldId id="4049" r:id="rId26"/>
    <p:sldId id="4052" r:id="rId27"/>
    <p:sldId id="4046" r:id="rId28"/>
    <p:sldId id="4045" r:id="rId29"/>
    <p:sldId id="256" r:id="rId30"/>
    <p:sldId id="3935" r:id="rId31"/>
    <p:sldId id="4070" r:id="rId32"/>
    <p:sldId id="4219" r:id="rId33"/>
    <p:sldId id="3869" r:id="rId34"/>
    <p:sldId id="3386" r:id="rId35"/>
    <p:sldId id="4069" r:id="rId36"/>
    <p:sldId id="3936" r:id="rId37"/>
    <p:sldId id="4073" r:id="rId38"/>
    <p:sldId id="3787" r:id="rId39"/>
    <p:sldId id="3873" r:id="rId40"/>
    <p:sldId id="3890" r:id="rId41"/>
    <p:sldId id="3894" r:id="rId42"/>
    <p:sldId id="4218" r:id="rId43"/>
    <p:sldId id="3798" r:id="rId44"/>
    <p:sldId id="4217" r:id="rId45"/>
    <p:sldId id="4208" r:id="rId46"/>
    <p:sldId id="4209" r:id="rId47"/>
    <p:sldId id="4037" r:id="rId48"/>
    <p:sldId id="4043" r:id="rId49"/>
    <p:sldId id="4038" r:id="rId50"/>
    <p:sldId id="4039" r:id="rId51"/>
    <p:sldId id="4215" r:id="rId52"/>
    <p:sldId id="4222" r:id="rId53"/>
    <p:sldId id="3799" r:id="rId54"/>
    <p:sldId id="3902" r:id="rId55"/>
    <p:sldId id="4210" r:id="rId56"/>
    <p:sldId id="4414" r:id="rId57"/>
    <p:sldId id="44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udarshan Chakravart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E6E6E6"/>
    <a:srgbClr val="66CCFF"/>
    <a:srgbClr val="00CC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3DEE5-D129-4C0A-A693-5D84BD68C575}" v="236" dt="2023-02-20T12:06:25.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8" autoAdjust="0"/>
    <p:restoredTop sz="94660"/>
  </p:normalViewPr>
  <p:slideViewPr>
    <p:cSldViewPr snapToGrid="0">
      <p:cViewPr varScale="1">
        <p:scale>
          <a:sx n="150" d="100"/>
          <a:sy n="150" d="100"/>
        </p:scale>
        <p:origin x="1240" y="72"/>
      </p:cViewPr>
      <p:guideLst/>
    </p:cSldViewPr>
  </p:slideViewPr>
  <p:notesTextViewPr>
    <p:cViewPr>
      <p:scale>
        <a:sx n="3" d="2"/>
        <a:sy n="3" d="2"/>
      </p:scale>
      <p:origin x="0" y="0"/>
    </p:cViewPr>
  </p:notesTextViewPr>
  <p:sorterViewPr>
    <p:cViewPr>
      <p:scale>
        <a:sx n="79" d="100"/>
        <a:sy n="79" d="100"/>
      </p:scale>
      <p:origin x="0" y="-3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E70F0EB-454F-4D6D-A1F1-61D6C2BC85FB}"/>
    <pc:docChg chg="undo custSel addSld delSld modSld sldOrd addMainMaster delMainMaster">
      <pc:chgData name="Sudarshan Chakravarthi" userId="9632d19e-631d-46a5-9e9a-d9cc496f17d0" providerId="ADAL" clId="{FE70F0EB-454F-4D6D-A1F1-61D6C2BC85FB}" dt="2021-05-09T16:36:58.396" v="799" actId="1076"/>
      <pc:docMkLst>
        <pc:docMk/>
      </pc:docMkLst>
      <pc:sldChg chg="addSp delSp modSp mod ord">
        <pc:chgData name="Sudarshan Chakravarthi" userId="9632d19e-631d-46a5-9e9a-d9cc496f17d0" providerId="ADAL" clId="{FE70F0EB-454F-4D6D-A1F1-61D6C2BC85FB}" dt="2021-05-09T16:34:53.059" v="762"/>
        <pc:sldMkLst>
          <pc:docMk/>
          <pc:sldMk cId="0" sldId="256"/>
        </pc:sldMkLst>
        <pc:spChg chg="del">
          <ac:chgData name="Sudarshan Chakravarthi" userId="9632d19e-631d-46a5-9e9a-d9cc496f17d0" providerId="ADAL" clId="{FE70F0EB-454F-4D6D-A1F1-61D6C2BC85FB}" dt="2021-05-05T11:07:56.543" v="49" actId="478"/>
          <ac:spMkLst>
            <pc:docMk/>
            <pc:sldMk cId="0" sldId="256"/>
            <ac:spMk id="2" creationId="{F841915E-1151-4F49-846B-BD26EC874CAA}"/>
          </ac:spMkLst>
        </pc:spChg>
        <pc:spChg chg="add del mod">
          <ac:chgData name="Sudarshan Chakravarthi" userId="9632d19e-631d-46a5-9e9a-d9cc496f17d0" providerId="ADAL" clId="{FE70F0EB-454F-4D6D-A1F1-61D6C2BC85FB}" dt="2021-05-05T11:07:54.051" v="48"/>
          <ac:spMkLst>
            <pc:docMk/>
            <pc:sldMk cId="0" sldId="256"/>
            <ac:spMk id="3" creationId="{119CFF3A-8DB2-4C17-BB0B-381DF554DE81}"/>
          </ac:spMkLst>
        </pc:spChg>
        <pc:spChg chg="add del mod">
          <ac:chgData name="Sudarshan Chakravarthi" userId="9632d19e-631d-46a5-9e9a-d9cc496f17d0" providerId="ADAL" clId="{FE70F0EB-454F-4D6D-A1F1-61D6C2BC85FB}" dt="2021-05-09T16:33:19.959" v="718" actId="478"/>
          <ac:spMkLst>
            <pc:docMk/>
            <pc:sldMk cId="0" sldId="256"/>
            <ac:spMk id="25" creationId="{E3610154-E019-486D-A3BB-5901D4340587}"/>
          </ac:spMkLst>
        </pc:spChg>
        <pc:spChg chg="mod">
          <ac:chgData name="Sudarshan Chakravarthi" userId="9632d19e-631d-46a5-9e9a-d9cc496f17d0" providerId="ADAL" clId="{FE70F0EB-454F-4D6D-A1F1-61D6C2BC85FB}" dt="2021-05-09T16:34:53.059" v="762"/>
          <ac:spMkLst>
            <pc:docMk/>
            <pc:sldMk cId="0" sldId="256"/>
            <ac:spMk id="27" creationId="{9F31BF15-0710-4185-AF44-052A4F377DB6}"/>
          </ac:spMkLst>
        </pc:spChg>
        <pc:spChg chg="mod">
          <ac:chgData name="Sudarshan Chakravarthi" userId="9632d19e-631d-46a5-9e9a-d9cc496f17d0" providerId="ADAL" clId="{FE70F0EB-454F-4D6D-A1F1-61D6C2BC85FB}" dt="2021-05-09T16:34:53.059" v="762"/>
          <ac:spMkLst>
            <pc:docMk/>
            <pc:sldMk cId="0" sldId="256"/>
            <ac:spMk id="28" creationId="{A90159FA-A719-4952-B52A-B36716936C97}"/>
          </ac:spMkLst>
        </pc:spChg>
        <pc:spChg chg="del">
          <ac:chgData name="Sudarshan Chakravarthi" userId="9632d19e-631d-46a5-9e9a-d9cc496f17d0" providerId="ADAL" clId="{FE70F0EB-454F-4D6D-A1F1-61D6C2BC85FB}" dt="2021-05-09T12:08:59.507" v="634" actId="478"/>
          <ac:spMkLst>
            <pc:docMk/>
            <pc:sldMk cId="0" sldId="256"/>
            <ac:spMk id="40" creationId="{1CE9A15C-2BA4-4DA4-AA76-0BE1F16ED0C1}"/>
          </ac:spMkLst>
        </pc:spChg>
        <pc:grpChg chg="add mod">
          <ac:chgData name="Sudarshan Chakravarthi" userId="9632d19e-631d-46a5-9e9a-d9cc496f17d0" providerId="ADAL" clId="{FE70F0EB-454F-4D6D-A1F1-61D6C2BC85FB}" dt="2021-05-09T16:34:53.059" v="762"/>
          <ac:grpSpMkLst>
            <pc:docMk/>
            <pc:sldMk cId="0" sldId="256"/>
            <ac:grpSpMk id="26" creationId="{FA5712D4-D008-45CE-80ED-F3B5A748CAB0}"/>
          </ac:grpSpMkLst>
        </pc:grpChg>
      </pc:sldChg>
      <pc:sldChg chg="addSp delSp modSp mod ord">
        <pc:chgData name="Sudarshan Chakravarthi" userId="9632d19e-631d-46a5-9e9a-d9cc496f17d0" providerId="ADAL" clId="{FE70F0EB-454F-4D6D-A1F1-61D6C2BC85FB}" dt="2021-05-09T16:34:49.363" v="757"/>
        <pc:sldMkLst>
          <pc:docMk/>
          <pc:sldMk cId="285843745" sldId="1510"/>
        </pc:sldMkLst>
        <pc:spChg chg="mod">
          <ac:chgData name="Sudarshan Chakravarthi" userId="9632d19e-631d-46a5-9e9a-d9cc496f17d0" providerId="ADAL" clId="{FE70F0EB-454F-4D6D-A1F1-61D6C2BC85FB}" dt="2021-05-05T13:01:02.489" v="463" actId="6549"/>
          <ac:spMkLst>
            <pc:docMk/>
            <pc:sldMk cId="285843745" sldId="1510"/>
            <ac:spMk id="19" creationId="{BE2108FC-2063-40BF-8789-B0B58A086C8C}"/>
          </ac:spMkLst>
        </pc:spChg>
        <pc:spChg chg="mod">
          <ac:chgData name="Sudarshan Chakravarthi" userId="9632d19e-631d-46a5-9e9a-d9cc496f17d0" providerId="ADAL" clId="{FE70F0EB-454F-4D6D-A1F1-61D6C2BC85FB}" dt="2021-05-05T13:03:11.919" v="505" actId="20577"/>
          <ac:spMkLst>
            <pc:docMk/>
            <pc:sldMk cId="285843745" sldId="1510"/>
            <ac:spMk id="22" creationId="{DC0870B7-917F-463D-A73E-85DE03B100BD}"/>
          </ac:spMkLst>
        </pc:spChg>
        <pc:spChg chg="add del mod">
          <ac:chgData name="Sudarshan Chakravarthi" userId="9632d19e-631d-46a5-9e9a-d9cc496f17d0" providerId="ADAL" clId="{FE70F0EB-454F-4D6D-A1F1-61D6C2BC85FB}" dt="2021-05-09T16:33:07.328" v="713" actId="478"/>
          <ac:spMkLst>
            <pc:docMk/>
            <pc:sldMk cId="285843745" sldId="1510"/>
            <ac:spMk id="23" creationId="{8A2B6366-F6BA-4C2B-B53D-E0C758DA9557}"/>
          </ac:spMkLst>
        </pc:spChg>
        <pc:spChg chg="del">
          <ac:chgData name="Sudarshan Chakravarthi" userId="9632d19e-631d-46a5-9e9a-d9cc496f17d0" providerId="ADAL" clId="{FE70F0EB-454F-4D6D-A1F1-61D6C2BC85FB}" dt="2021-05-09T12:08:52.806" v="631" actId="478"/>
          <ac:spMkLst>
            <pc:docMk/>
            <pc:sldMk cId="285843745" sldId="1510"/>
            <ac:spMk id="30" creationId="{27514985-6E76-4D01-A0C1-E687AC25CD77}"/>
          </ac:spMkLst>
        </pc:spChg>
        <pc:spChg chg="mod">
          <ac:chgData name="Sudarshan Chakravarthi" userId="9632d19e-631d-46a5-9e9a-d9cc496f17d0" providerId="ADAL" clId="{FE70F0EB-454F-4D6D-A1F1-61D6C2BC85FB}" dt="2021-05-09T16:34:49.363" v="757"/>
          <ac:spMkLst>
            <pc:docMk/>
            <pc:sldMk cId="285843745" sldId="1510"/>
            <ac:spMk id="30" creationId="{95B3ED16-4F35-4578-90E7-FB359DB28AFF}"/>
          </ac:spMkLst>
        </pc:spChg>
        <pc:spChg chg="mod">
          <ac:chgData name="Sudarshan Chakravarthi" userId="9632d19e-631d-46a5-9e9a-d9cc496f17d0" providerId="ADAL" clId="{FE70F0EB-454F-4D6D-A1F1-61D6C2BC85FB}" dt="2021-05-09T16:34:49.363" v="757"/>
          <ac:spMkLst>
            <pc:docMk/>
            <pc:sldMk cId="285843745" sldId="1510"/>
            <ac:spMk id="33" creationId="{39BFEFA3-8698-487D-86B6-8D15622979C6}"/>
          </ac:spMkLst>
        </pc:spChg>
        <pc:grpChg chg="add mod">
          <ac:chgData name="Sudarshan Chakravarthi" userId="9632d19e-631d-46a5-9e9a-d9cc496f17d0" providerId="ADAL" clId="{FE70F0EB-454F-4D6D-A1F1-61D6C2BC85FB}" dt="2021-05-09T16:34:49.363" v="757"/>
          <ac:grpSpMkLst>
            <pc:docMk/>
            <pc:sldMk cId="285843745" sldId="1510"/>
            <ac:grpSpMk id="24" creationId="{D5335C69-1E96-477F-A443-369B75F3CD60}"/>
          </ac:grpSpMkLst>
        </pc:grpChg>
      </pc:sldChg>
      <pc:sldChg chg="addSp delSp modSp mod ord">
        <pc:chgData name="Sudarshan Chakravarthi" userId="9632d19e-631d-46a5-9e9a-d9cc496f17d0" providerId="ADAL" clId="{FE70F0EB-454F-4D6D-A1F1-61D6C2BC85FB}" dt="2021-05-09T16:34:56.427" v="768"/>
        <pc:sldMkLst>
          <pc:docMk/>
          <pc:sldMk cId="886640294" sldId="3386"/>
        </pc:sldMkLst>
        <pc:spChg chg="mod">
          <ac:chgData name="Sudarshan Chakravarthi" userId="9632d19e-631d-46a5-9e9a-d9cc496f17d0" providerId="ADAL" clId="{FE70F0EB-454F-4D6D-A1F1-61D6C2BC85FB}" dt="2021-05-05T13:03:54.371" v="570" actId="20577"/>
          <ac:spMkLst>
            <pc:docMk/>
            <pc:sldMk cId="886640294" sldId="3386"/>
            <ac:spMk id="47" creationId="{186B1136-8BF1-4DFC-82E3-31AD9E1355C5}"/>
          </ac:spMkLst>
        </pc:spChg>
        <pc:spChg chg="add del mod">
          <ac:chgData name="Sudarshan Chakravarthi" userId="9632d19e-631d-46a5-9e9a-d9cc496f17d0" providerId="ADAL" clId="{FE70F0EB-454F-4D6D-A1F1-61D6C2BC85FB}" dt="2021-05-09T16:33:29.643" v="724" actId="478"/>
          <ac:spMkLst>
            <pc:docMk/>
            <pc:sldMk cId="886640294" sldId="3386"/>
            <ac:spMk id="57" creationId="{A85A40B9-A65C-4C3B-8E83-70169347982B}"/>
          </ac:spMkLst>
        </pc:spChg>
        <pc:spChg chg="mod">
          <ac:chgData name="Sudarshan Chakravarthi" userId="9632d19e-631d-46a5-9e9a-d9cc496f17d0" providerId="ADAL" clId="{FE70F0EB-454F-4D6D-A1F1-61D6C2BC85FB}" dt="2021-05-09T16:34:56.427" v="768"/>
          <ac:spMkLst>
            <pc:docMk/>
            <pc:sldMk cId="886640294" sldId="3386"/>
            <ac:spMk id="60" creationId="{04F1D494-606D-4F03-A191-D9A81ED0AA7C}"/>
          </ac:spMkLst>
        </pc:spChg>
        <pc:spChg chg="mod">
          <ac:chgData name="Sudarshan Chakravarthi" userId="9632d19e-631d-46a5-9e9a-d9cc496f17d0" providerId="ADAL" clId="{FE70F0EB-454F-4D6D-A1F1-61D6C2BC85FB}" dt="2021-05-09T16:34:56.427" v="768"/>
          <ac:spMkLst>
            <pc:docMk/>
            <pc:sldMk cId="886640294" sldId="3386"/>
            <ac:spMk id="61" creationId="{DD71A868-E3CE-4FC9-82D4-390CAB7F48A1}"/>
          </ac:spMkLst>
        </pc:spChg>
        <pc:spChg chg="del">
          <ac:chgData name="Sudarshan Chakravarthi" userId="9632d19e-631d-46a5-9e9a-d9cc496f17d0" providerId="ADAL" clId="{FE70F0EB-454F-4D6D-A1F1-61D6C2BC85FB}" dt="2021-05-09T12:09:08.348" v="640" actId="478"/>
          <ac:spMkLst>
            <pc:docMk/>
            <pc:sldMk cId="886640294" sldId="3386"/>
            <ac:spMk id="114" creationId="{875B159F-272C-45D8-A5AA-8837288E7AAB}"/>
          </ac:spMkLst>
        </pc:spChg>
        <pc:grpChg chg="add mod">
          <ac:chgData name="Sudarshan Chakravarthi" userId="9632d19e-631d-46a5-9e9a-d9cc496f17d0" providerId="ADAL" clId="{FE70F0EB-454F-4D6D-A1F1-61D6C2BC85FB}" dt="2021-05-09T16:34:56.427" v="768"/>
          <ac:grpSpMkLst>
            <pc:docMk/>
            <pc:sldMk cId="886640294" sldId="3386"/>
            <ac:grpSpMk id="59" creationId="{AB240F52-3BBB-4420-AE32-617342C1C642}"/>
          </ac:grpSpMkLst>
        </pc:grpChg>
      </pc:sldChg>
      <pc:sldChg chg="addSp delSp modSp mod ord">
        <pc:chgData name="Sudarshan Chakravarthi" userId="9632d19e-631d-46a5-9e9a-d9cc496f17d0" providerId="ADAL" clId="{FE70F0EB-454F-4D6D-A1F1-61D6C2BC85FB}" dt="2021-05-09T16:34:58.191" v="772"/>
        <pc:sldMkLst>
          <pc:docMk/>
          <pc:sldMk cId="3325970850" sldId="3787"/>
        </pc:sldMkLst>
        <pc:spChg chg="del">
          <ac:chgData name="Sudarshan Chakravarthi" userId="9632d19e-631d-46a5-9e9a-d9cc496f17d0" providerId="ADAL" clId="{FE70F0EB-454F-4D6D-A1F1-61D6C2BC85FB}" dt="2021-05-09T12:09:17.497" v="644" actId="478"/>
          <ac:spMkLst>
            <pc:docMk/>
            <pc:sldMk cId="3325970850" sldId="3787"/>
            <ac:spMk id="4" creationId="{FE4BA018-08E6-4C19-B4DB-CC77980D060D}"/>
          </ac:spMkLst>
        </pc:spChg>
        <pc:spChg chg="add del mod">
          <ac:chgData name="Sudarshan Chakravarthi" userId="9632d19e-631d-46a5-9e9a-d9cc496f17d0" providerId="ADAL" clId="{FE70F0EB-454F-4D6D-A1F1-61D6C2BC85FB}" dt="2021-05-09T16:33:35.371" v="728" actId="478"/>
          <ac:spMkLst>
            <pc:docMk/>
            <pc:sldMk cId="3325970850" sldId="3787"/>
            <ac:spMk id="5" creationId="{6A6868D8-1952-4144-BFB4-3AE3E1192429}"/>
          </ac:spMkLst>
        </pc:spChg>
        <pc:spChg chg="mod">
          <ac:chgData name="Sudarshan Chakravarthi" userId="9632d19e-631d-46a5-9e9a-d9cc496f17d0" providerId="ADAL" clId="{FE70F0EB-454F-4D6D-A1F1-61D6C2BC85FB}" dt="2021-05-09T16:34:58.191" v="772"/>
          <ac:spMkLst>
            <pc:docMk/>
            <pc:sldMk cId="3325970850" sldId="3787"/>
            <ac:spMk id="7" creationId="{A47D406C-F05B-4B62-BF0A-97FFF4B33599}"/>
          </ac:spMkLst>
        </pc:spChg>
        <pc:spChg chg="mod">
          <ac:chgData name="Sudarshan Chakravarthi" userId="9632d19e-631d-46a5-9e9a-d9cc496f17d0" providerId="ADAL" clId="{FE70F0EB-454F-4D6D-A1F1-61D6C2BC85FB}" dt="2021-05-09T16:34:58.191" v="772"/>
          <ac:spMkLst>
            <pc:docMk/>
            <pc:sldMk cId="3325970850" sldId="3787"/>
            <ac:spMk id="8" creationId="{945B32E3-2742-4E1F-A844-BB9A2E2C2698}"/>
          </ac:spMkLst>
        </pc:spChg>
        <pc:grpChg chg="add mod">
          <ac:chgData name="Sudarshan Chakravarthi" userId="9632d19e-631d-46a5-9e9a-d9cc496f17d0" providerId="ADAL" clId="{FE70F0EB-454F-4D6D-A1F1-61D6C2BC85FB}" dt="2021-05-09T16:34:58.191" v="772"/>
          <ac:grpSpMkLst>
            <pc:docMk/>
            <pc:sldMk cId="3325970850" sldId="3787"/>
            <ac:grpSpMk id="6" creationId="{C60A1C90-E931-42CF-8466-FF1E30D4E5D0}"/>
          </ac:grpSpMkLst>
        </pc:grpChg>
      </pc:sldChg>
      <pc:sldChg chg="addSp delSp modSp mod">
        <pc:chgData name="Sudarshan Chakravarthi" userId="9632d19e-631d-46a5-9e9a-d9cc496f17d0" providerId="ADAL" clId="{FE70F0EB-454F-4D6D-A1F1-61D6C2BC85FB}" dt="2021-05-09T16:35:03.758" v="782"/>
        <pc:sldMkLst>
          <pc:docMk/>
          <pc:sldMk cId="1439073962" sldId="3798"/>
        </pc:sldMkLst>
        <pc:spChg chg="del">
          <ac:chgData name="Sudarshan Chakravarthi" userId="9632d19e-631d-46a5-9e9a-d9cc496f17d0" providerId="ADAL" clId="{FE70F0EB-454F-4D6D-A1F1-61D6C2BC85FB}" dt="2021-05-09T12:09:38.166" v="654" actId="478"/>
          <ac:spMkLst>
            <pc:docMk/>
            <pc:sldMk cId="1439073962" sldId="3798"/>
            <ac:spMk id="5" creationId="{DBDE5B44-5526-4461-A963-0EB18B9FBEE2}"/>
          </ac:spMkLst>
        </pc:spChg>
        <pc:spChg chg="add del mod">
          <ac:chgData name="Sudarshan Chakravarthi" userId="9632d19e-631d-46a5-9e9a-d9cc496f17d0" providerId="ADAL" clId="{FE70F0EB-454F-4D6D-A1F1-61D6C2BC85FB}" dt="2021-05-09T16:33:52.447" v="738" actId="478"/>
          <ac:spMkLst>
            <pc:docMk/>
            <pc:sldMk cId="1439073962" sldId="3798"/>
            <ac:spMk id="6" creationId="{923122B4-E145-4B55-AEC8-001D713D3A46}"/>
          </ac:spMkLst>
        </pc:spChg>
        <pc:spChg chg="mod">
          <ac:chgData name="Sudarshan Chakravarthi" userId="9632d19e-631d-46a5-9e9a-d9cc496f17d0" providerId="ADAL" clId="{FE70F0EB-454F-4D6D-A1F1-61D6C2BC85FB}" dt="2021-05-09T16:35:03.758" v="782"/>
          <ac:spMkLst>
            <pc:docMk/>
            <pc:sldMk cId="1439073962" sldId="3798"/>
            <ac:spMk id="9" creationId="{1E6EFC5F-1C8D-4861-A5AC-68C5C142DD64}"/>
          </ac:spMkLst>
        </pc:spChg>
        <pc:spChg chg="mod">
          <ac:chgData name="Sudarshan Chakravarthi" userId="9632d19e-631d-46a5-9e9a-d9cc496f17d0" providerId="ADAL" clId="{FE70F0EB-454F-4D6D-A1F1-61D6C2BC85FB}" dt="2021-05-09T16:35:03.758" v="782"/>
          <ac:spMkLst>
            <pc:docMk/>
            <pc:sldMk cId="1439073962" sldId="3798"/>
            <ac:spMk id="10" creationId="{DDA9E802-3518-4008-9811-85B6FCB79829}"/>
          </ac:spMkLst>
        </pc:spChg>
        <pc:grpChg chg="add mod">
          <ac:chgData name="Sudarshan Chakravarthi" userId="9632d19e-631d-46a5-9e9a-d9cc496f17d0" providerId="ADAL" clId="{FE70F0EB-454F-4D6D-A1F1-61D6C2BC85FB}" dt="2021-05-09T16:35:03.758" v="782"/>
          <ac:grpSpMkLst>
            <pc:docMk/>
            <pc:sldMk cId="1439073962" sldId="3798"/>
            <ac:grpSpMk id="7" creationId="{61BA3C8A-D92A-4B8A-9A30-F03E535F4BEE}"/>
          </ac:grpSpMkLst>
        </pc:grpChg>
        <pc:picChg chg="mod">
          <ac:chgData name="Sudarshan Chakravarthi" userId="9632d19e-631d-46a5-9e9a-d9cc496f17d0" providerId="ADAL" clId="{FE70F0EB-454F-4D6D-A1F1-61D6C2BC85FB}" dt="2021-05-09T12:08:07.645" v="621" actId="1076"/>
          <ac:picMkLst>
            <pc:docMk/>
            <pc:sldMk cId="1439073962" sldId="3798"/>
            <ac:picMk id="8" creationId="{AC1D4440-90A6-4E19-B549-324B9F2373F8}"/>
          </ac:picMkLst>
        </pc:picChg>
      </pc:sldChg>
      <pc:sldChg chg="addSp delSp modSp mod">
        <pc:chgData name="Sudarshan Chakravarthi" userId="9632d19e-631d-46a5-9e9a-d9cc496f17d0" providerId="ADAL" clId="{FE70F0EB-454F-4D6D-A1F1-61D6C2BC85FB}" dt="2021-05-09T16:35:04.993" v="785"/>
        <pc:sldMkLst>
          <pc:docMk/>
          <pc:sldMk cId="2681679047" sldId="3799"/>
        </pc:sldMkLst>
        <pc:spChg chg="del">
          <ac:chgData name="Sudarshan Chakravarthi" userId="9632d19e-631d-46a5-9e9a-d9cc496f17d0" providerId="ADAL" clId="{FE70F0EB-454F-4D6D-A1F1-61D6C2BC85FB}" dt="2021-05-09T12:09:43.115" v="657" actId="478"/>
          <ac:spMkLst>
            <pc:docMk/>
            <pc:sldMk cId="2681679047" sldId="3799"/>
            <ac:spMk id="32" creationId="{5C4454F9-7C1A-4C6C-965E-0C3FA881188A}"/>
          </ac:spMkLst>
        </pc:spChg>
        <pc:spChg chg="add del mod">
          <ac:chgData name="Sudarshan Chakravarthi" userId="9632d19e-631d-46a5-9e9a-d9cc496f17d0" providerId="ADAL" clId="{FE70F0EB-454F-4D6D-A1F1-61D6C2BC85FB}" dt="2021-05-09T16:33:56.255" v="741" actId="478"/>
          <ac:spMkLst>
            <pc:docMk/>
            <pc:sldMk cId="2681679047" sldId="3799"/>
            <ac:spMk id="33" creationId="{B8FEE2CF-897A-4887-BA67-50BAEF338C63}"/>
          </ac:spMkLst>
        </pc:spChg>
        <pc:spChg chg="mod">
          <ac:chgData name="Sudarshan Chakravarthi" userId="9632d19e-631d-46a5-9e9a-d9cc496f17d0" providerId="ADAL" clId="{FE70F0EB-454F-4D6D-A1F1-61D6C2BC85FB}" dt="2021-05-09T16:35:04.993" v="785"/>
          <ac:spMkLst>
            <pc:docMk/>
            <pc:sldMk cId="2681679047" sldId="3799"/>
            <ac:spMk id="48" creationId="{B3AE153A-FE67-4069-A35B-11D2595B04B7}"/>
          </ac:spMkLst>
        </pc:spChg>
        <pc:spChg chg="mod">
          <ac:chgData name="Sudarshan Chakravarthi" userId="9632d19e-631d-46a5-9e9a-d9cc496f17d0" providerId="ADAL" clId="{FE70F0EB-454F-4D6D-A1F1-61D6C2BC85FB}" dt="2021-05-09T16:35:04.993" v="785"/>
          <ac:spMkLst>
            <pc:docMk/>
            <pc:sldMk cId="2681679047" sldId="3799"/>
            <ac:spMk id="49" creationId="{DAF140F6-B08F-4CDA-A71E-7DE03BC9FD0F}"/>
          </ac:spMkLst>
        </pc:spChg>
        <pc:grpChg chg="add mod">
          <ac:chgData name="Sudarshan Chakravarthi" userId="9632d19e-631d-46a5-9e9a-d9cc496f17d0" providerId="ADAL" clId="{FE70F0EB-454F-4D6D-A1F1-61D6C2BC85FB}" dt="2021-05-09T16:35:04.993" v="785"/>
          <ac:grpSpMkLst>
            <pc:docMk/>
            <pc:sldMk cId="2681679047" sldId="3799"/>
            <ac:grpSpMk id="47" creationId="{C3D1DEB7-6580-4678-A9B8-9243CA765E41}"/>
          </ac:grpSpMkLst>
        </pc:grpChg>
      </pc:sldChg>
      <pc:sldChg chg="addSp delSp modSp mod">
        <pc:chgData name="Sudarshan Chakravarthi" userId="9632d19e-631d-46a5-9e9a-d9cc496f17d0" providerId="ADAL" clId="{FE70F0EB-454F-4D6D-A1F1-61D6C2BC85FB}" dt="2021-05-09T16:34:42.188" v="749"/>
        <pc:sldMkLst>
          <pc:docMk/>
          <pc:sldMk cId="4228249004" sldId="3819"/>
        </pc:sldMkLst>
        <pc:spChg chg="mod">
          <ac:chgData name="Sudarshan Chakravarthi" userId="9632d19e-631d-46a5-9e9a-d9cc496f17d0" providerId="ADAL" clId="{FE70F0EB-454F-4D6D-A1F1-61D6C2BC85FB}" dt="2021-05-05T09:50:39.313" v="16" actId="14100"/>
          <ac:spMkLst>
            <pc:docMk/>
            <pc:sldMk cId="4228249004" sldId="3819"/>
            <ac:spMk id="2" creationId="{00422D84-1DD8-4281-8DDE-B4A7E8D77E53}"/>
          </ac:spMkLst>
        </pc:spChg>
        <pc:spChg chg="mod">
          <ac:chgData name="Sudarshan Chakravarthi" userId="9632d19e-631d-46a5-9e9a-d9cc496f17d0" providerId="ADAL" clId="{FE70F0EB-454F-4D6D-A1F1-61D6C2BC85FB}" dt="2021-05-05T09:50:28.708" v="13" actId="1076"/>
          <ac:spMkLst>
            <pc:docMk/>
            <pc:sldMk cId="4228249004" sldId="3819"/>
            <ac:spMk id="3" creationId="{550AB8B7-BDA6-4F96-8E79-F4CE2EC715EE}"/>
          </ac:spMkLst>
        </pc:spChg>
        <pc:spChg chg="mod">
          <ac:chgData name="Sudarshan Chakravarthi" userId="9632d19e-631d-46a5-9e9a-d9cc496f17d0" providerId="ADAL" clId="{FE70F0EB-454F-4D6D-A1F1-61D6C2BC85FB}" dt="2021-05-05T09:50:42.799" v="17" actId="1076"/>
          <ac:spMkLst>
            <pc:docMk/>
            <pc:sldMk cId="4228249004" sldId="3819"/>
            <ac:spMk id="4" creationId="{09965280-2535-4181-AF83-78449D62F9A4}"/>
          </ac:spMkLst>
        </pc:spChg>
        <pc:spChg chg="del mod">
          <ac:chgData name="Sudarshan Chakravarthi" userId="9632d19e-631d-46a5-9e9a-d9cc496f17d0" providerId="ADAL" clId="{FE70F0EB-454F-4D6D-A1F1-61D6C2BC85FB}" dt="2021-05-09T12:08:37.830" v="623" actId="478"/>
          <ac:spMkLst>
            <pc:docMk/>
            <pc:sldMk cId="4228249004" sldId="3819"/>
            <ac:spMk id="7" creationId="{B22DE781-755D-4040-BD32-F4AFA2194EF3}"/>
          </ac:spMkLst>
        </pc:spChg>
        <pc:spChg chg="add del mod">
          <ac:chgData name="Sudarshan Chakravarthi" userId="9632d19e-631d-46a5-9e9a-d9cc496f17d0" providerId="ADAL" clId="{FE70F0EB-454F-4D6D-A1F1-61D6C2BC85FB}" dt="2021-05-09T16:32:49.481" v="705" actId="478"/>
          <ac:spMkLst>
            <pc:docMk/>
            <pc:sldMk cId="4228249004" sldId="3819"/>
            <ac:spMk id="9" creationId="{073C732E-F415-4EB9-8653-F2371D5ABD4E}"/>
          </ac:spMkLst>
        </pc:spChg>
        <pc:spChg chg="add del mod">
          <ac:chgData name="Sudarshan Chakravarthi" userId="9632d19e-631d-46a5-9e9a-d9cc496f17d0" providerId="ADAL" clId="{FE70F0EB-454F-4D6D-A1F1-61D6C2BC85FB}" dt="2021-05-09T12:10:21.354" v="704" actId="478"/>
          <ac:spMkLst>
            <pc:docMk/>
            <pc:sldMk cId="4228249004" sldId="3819"/>
            <ac:spMk id="10" creationId="{18DB63A7-91A3-4013-BD13-8C48A82154F9}"/>
          </ac:spMkLst>
        </pc:spChg>
        <pc:spChg chg="mod">
          <ac:chgData name="Sudarshan Chakravarthi" userId="9632d19e-631d-46a5-9e9a-d9cc496f17d0" providerId="ADAL" clId="{FE70F0EB-454F-4D6D-A1F1-61D6C2BC85FB}" dt="2021-05-05T09:47:42.095" v="0" actId="1076"/>
          <ac:spMkLst>
            <pc:docMk/>
            <pc:sldMk cId="4228249004" sldId="3819"/>
            <ac:spMk id="11" creationId="{0919639A-EA65-4E4C-BF57-28CF0DE66BBC}"/>
          </ac:spMkLst>
        </pc:spChg>
        <pc:spChg chg="mod">
          <ac:chgData name="Sudarshan Chakravarthi" userId="9632d19e-631d-46a5-9e9a-d9cc496f17d0" providerId="ADAL" clId="{FE70F0EB-454F-4D6D-A1F1-61D6C2BC85FB}" dt="2021-05-09T16:34:42.188" v="749"/>
          <ac:spMkLst>
            <pc:docMk/>
            <pc:sldMk cId="4228249004" sldId="3819"/>
            <ac:spMk id="12" creationId="{EA10DC3C-9ADA-4867-8595-E6F0589FBA15}"/>
          </ac:spMkLst>
        </pc:spChg>
        <pc:spChg chg="mod">
          <ac:chgData name="Sudarshan Chakravarthi" userId="9632d19e-631d-46a5-9e9a-d9cc496f17d0" providerId="ADAL" clId="{FE70F0EB-454F-4D6D-A1F1-61D6C2BC85FB}" dt="2021-05-09T16:34:42.188" v="749"/>
          <ac:spMkLst>
            <pc:docMk/>
            <pc:sldMk cId="4228249004" sldId="3819"/>
            <ac:spMk id="13" creationId="{89F418BE-8186-46C7-BB45-115AE89C85EA}"/>
          </ac:spMkLst>
        </pc:spChg>
        <pc:grpChg chg="add mod">
          <ac:chgData name="Sudarshan Chakravarthi" userId="9632d19e-631d-46a5-9e9a-d9cc496f17d0" providerId="ADAL" clId="{FE70F0EB-454F-4D6D-A1F1-61D6C2BC85FB}" dt="2021-05-09T16:34:42.188" v="749"/>
          <ac:grpSpMkLst>
            <pc:docMk/>
            <pc:sldMk cId="4228249004" sldId="3819"/>
            <ac:grpSpMk id="10" creationId="{2F7229B1-D430-4176-B36A-400E3DD55935}"/>
          </ac:grpSpMkLst>
        </pc:grpChg>
        <pc:picChg chg="add mod modCrop">
          <ac:chgData name="Sudarshan Chakravarthi" userId="9632d19e-631d-46a5-9e9a-d9cc496f17d0" providerId="ADAL" clId="{FE70F0EB-454F-4D6D-A1F1-61D6C2BC85FB}" dt="2021-05-05T09:50:49.602" v="20" actId="1076"/>
          <ac:picMkLst>
            <pc:docMk/>
            <pc:sldMk cId="4228249004" sldId="3819"/>
            <ac:picMk id="8" creationId="{D5AB3EAC-18F4-43D4-8435-628E94779988}"/>
          </ac:picMkLst>
        </pc:picChg>
      </pc:sldChg>
      <pc:sldChg chg="addSp delSp modSp mod ord">
        <pc:chgData name="Sudarshan Chakravarthi" userId="9632d19e-631d-46a5-9e9a-d9cc496f17d0" providerId="ADAL" clId="{FE70F0EB-454F-4D6D-A1F1-61D6C2BC85FB}" dt="2021-05-09T16:34:55.963" v="767"/>
        <pc:sldMkLst>
          <pc:docMk/>
          <pc:sldMk cId="3408375240" sldId="3869"/>
        </pc:sldMkLst>
        <pc:spChg chg="del">
          <ac:chgData name="Sudarshan Chakravarthi" userId="9632d19e-631d-46a5-9e9a-d9cc496f17d0" providerId="ADAL" clId="{FE70F0EB-454F-4D6D-A1F1-61D6C2BC85FB}" dt="2021-05-09T12:09:06.881" v="639" actId="478"/>
          <ac:spMkLst>
            <pc:docMk/>
            <pc:sldMk cId="3408375240" sldId="3869"/>
            <ac:spMk id="18" creationId="{A2F9CB8D-D60B-4D80-A32E-813EED33D883}"/>
          </ac:spMkLst>
        </pc:spChg>
        <pc:spChg chg="add del mod">
          <ac:chgData name="Sudarshan Chakravarthi" userId="9632d19e-631d-46a5-9e9a-d9cc496f17d0" providerId="ADAL" clId="{FE70F0EB-454F-4D6D-A1F1-61D6C2BC85FB}" dt="2021-05-09T16:33:28.524" v="723" actId="478"/>
          <ac:spMkLst>
            <pc:docMk/>
            <pc:sldMk cId="3408375240" sldId="3869"/>
            <ac:spMk id="20" creationId="{78DF8D47-E8F0-4C48-A4E7-BD80E233808D}"/>
          </ac:spMkLst>
        </pc:spChg>
        <pc:spChg chg="mod">
          <ac:chgData name="Sudarshan Chakravarthi" userId="9632d19e-631d-46a5-9e9a-d9cc496f17d0" providerId="ADAL" clId="{FE70F0EB-454F-4D6D-A1F1-61D6C2BC85FB}" dt="2021-05-09T16:34:55.963" v="767"/>
          <ac:spMkLst>
            <pc:docMk/>
            <pc:sldMk cId="3408375240" sldId="3869"/>
            <ac:spMk id="22" creationId="{77AC0B7E-41F4-41B9-95EA-9D0295CA63D8}"/>
          </ac:spMkLst>
        </pc:spChg>
        <pc:spChg chg="mod">
          <ac:chgData name="Sudarshan Chakravarthi" userId="9632d19e-631d-46a5-9e9a-d9cc496f17d0" providerId="ADAL" clId="{FE70F0EB-454F-4D6D-A1F1-61D6C2BC85FB}" dt="2021-05-09T16:34:55.963" v="767"/>
          <ac:spMkLst>
            <pc:docMk/>
            <pc:sldMk cId="3408375240" sldId="3869"/>
            <ac:spMk id="23" creationId="{CEDCCD73-9E7F-43C6-B67F-2A4E53451DC8}"/>
          </ac:spMkLst>
        </pc:spChg>
        <pc:grpChg chg="add mod">
          <ac:chgData name="Sudarshan Chakravarthi" userId="9632d19e-631d-46a5-9e9a-d9cc496f17d0" providerId="ADAL" clId="{FE70F0EB-454F-4D6D-A1F1-61D6C2BC85FB}" dt="2021-05-09T16:34:55.963" v="767"/>
          <ac:grpSpMkLst>
            <pc:docMk/>
            <pc:sldMk cId="3408375240" sldId="3869"/>
            <ac:grpSpMk id="21" creationId="{7FFB8244-C2F9-4E6E-801F-C8A297144F18}"/>
          </ac:grpSpMkLst>
        </pc:grpChg>
      </pc:sldChg>
      <pc:sldChg chg="addSp delSp modSp mod ord">
        <pc:chgData name="Sudarshan Chakravarthi" userId="9632d19e-631d-46a5-9e9a-d9cc496f17d0" providerId="ADAL" clId="{FE70F0EB-454F-4D6D-A1F1-61D6C2BC85FB}" dt="2021-05-09T16:34:58.656" v="773"/>
        <pc:sldMkLst>
          <pc:docMk/>
          <pc:sldMk cId="208930218" sldId="3873"/>
        </pc:sldMkLst>
        <pc:spChg chg="del">
          <ac:chgData name="Sudarshan Chakravarthi" userId="9632d19e-631d-46a5-9e9a-d9cc496f17d0" providerId="ADAL" clId="{FE70F0EB-454F-4D6D-A1F1-61D6C2BC85FB}" dt="2021-05-09T12:09:19.673" v="645" actId="478"/>
          <ac:spMkLst>
            <pc:docMk/>
            <pc:sldMk cId="208930218" sldId="3873"/>
            <ac:spMk id="4" creationId="{D860FA85-3E0A-4AD3-ACE1-C19725CC42AF}"/>
          </ac:spMkLst>
        </pc:spChg>
        <pc:spChg chg="add del mod">
          <ac:chgData name="Sudarshan Chakravarthi" userId="9632d19e-631d-46a5-9e9a-d9cc496f17d0" providerId="ADAL" clId="{FE70F0EB-454F-4D6D-A1F1-61D6C2BC85FB}" dt="2021-05-09T16:33:36.800" v="729" actId="478"/>
          <ac:spMkLst>
            <pc:docMk/>
            <pc:sldMk cId="208930218" sldId="3873"/>
            <ac:spMk id="5" creationId="{02A75F13-1070-49D1-9391-191CF11A4597}"/>
          </ac:spMkLst>
        </pc:spChg>
        <pc:spChg chg="mod">
          <ac:chgData name="Sudarshan Chakravarthi" userId="9632d19e-631d-46a5-9e9a-d9cc496f17d0" providerId="ADAL" clId="{FE70F0EB-454F-4D6D-A1F1-61D6C2BC85FB}" dt="2021-05-09T16:34:58.656" v="773"/>
          <ac:spMkLst>
            <pc:docMk/>
            <pc:sldMk cId="208930218" sldId="3873"/>
            <ac:spMk id="7" creationId="{9CB00DE0-48AE-4E8F-80F4-E478EF23C28B}"/>
          </ac:spMkLst>
        </pc:spChg>
        <pc:spChg chg="mod">
          <ac:chgData name="Sudarshan Chakravarthi" userId="9632d19e-631d-46a5-9e9a-d9cc496f17d0" providerId="ADAL" clId="{FE70F0EB-454F-4D6D-A1F1-61D6C2BC85FB}" dt="2021-05-09T16:34:58.656" v="773"/>
          <ac:spMkLst>
            <pc:docMk/>
            <pc:sldMk cId="208930218" sldId="3873"/>
            <ac:spMk id="8" creationId="{2DEA4A55-111B-4DB7-A6D2-1DE57A0DDF6B}"/>
          </ac:spMkLst>
        </pc:spChg>
        <pc:grpChg chg="add mod">
          <ac:chgData name="Sudarshan Chakravarthi" userId="9632d19e-631d-46a5-9e9a-d9cc496f17d0" providerId="ADAL" clId="{FE70F0EB-454F-4D6D-A1F1-61D6C2BC85FB}" dt="2021-05-09T16:34:58.656" v="773"/>
          <ac:grpSpMkLst>
            <pc:docMk/>
            <pc:sldMk cId="208930218" sldId="3873"/>
            <ac:grpSpMk id="6" creationId="{8D4D87AD-DB29-49A3-944C-C76212F59090}"/>
          </ac:grpSpMkLst>
        </pc:grpChg>
      </pc:sldChg>
      <pc:sldChg chg="addSp delSp modSp mod ord">
        <pc:chgData name="Sudarshan Chakravarthi" userId="9632d19e-631d-46a5-9e9a-d9cc496f17d0" providerId="ADAL" clId="{FE70F0EB-454F-4D6D-A1F1-61D6C2BC85FB}" dt="2021-05-09T16:34:59.071" v="774"/>
        <pc:sldMkLst>
          <pc:docMk/>
          <pc:sldMk cId="708729650" sldId="3890"/>
        </pc:sldMkLst>
        <pc:spChg chg="del">
          <ac:chgData name="Sudarshan Chakravarthi" userId="9632d19e-631d-46a5-9e9a-d9cc496f17d0" providerId="ADAL" clId="{FE70F0EB-454F-4D6D-A1F1-61D6C2BC85FB}" dt="2021-05-09T12:09:21.859" v="646" actId="478"/>
          <ac:spMkLst>
            <pc:docMk/>
            <pc:sldMk cId="708729650" sldId="3890"/>
            <ac:spMk id="4" creationId="{EC7C2F3D-4C85-4F0B-9EFB-8EC527484382}"/>
          </ac:spMkLst>
        </pc:spChg>
        <pc:spChg chg="add del mod">
          <ac:chgData name="Sudarshan Chakravarthi" userId="9632d19e-631d-46a5-9e9a-d9cc496f17d0" providerId="ADAL" clId="{FE70F0EB-454F-4D6D-A1F1-61D6C2BC85FB}" dt="2021-05-09T16:33:38.467" v="730" actId="478"/>
          <ac:spMkLst>
            <pc:docMk/>
            <pc:sldMk cId="708729650" sldId="3890"/>
            <ac:spMk id="5" creationId="{FB1399E6-3603-4CC2-BBF7-84FEDC6130F9}"/>
          </ac:spMkLst>
        </pc:spChg>
        <pc:spChg chg="mod">
          <ac:chgData name="Sudarshan Chakravarthi" userId="9632d19e-631d-46a5-9e9a-d9cc496f17d0" providerId="ADAL" clId="{FE70F0EB-454F-4D6D-A1F1-61D6C2BC85FB}" dt="2021-05-09T16:34:59.071" v="774"/>
          <ac:spMkLst>
            <pc:docMk/>
            <pc:sldMk cId="708729650" sldId="3890"/>
            <ac:spMk id="7" creationId="{2CD18352-7282-4D81-BDEB-10BA3891BA78}"/>
          </ac:spMkLst>
        </pc:spChg>
        <pc:spChg chg="mod">
          <ac:chgData name="Sudarshan Chakravarthi" userId="9632d19e-631d-46a5-9e9a-d9cc496f17d0" providerId="ADAL" clId="{FE70F0EB-454F-4D6D-A1F1-61D6C2BC85FB}" dt="2021-05-09T16:34:59.071" v="774"/>
          <ac:spMkLst>
            <pc:docMk/>
            <pc:sldMk cId="708729650" sldId="3890"/>
            <ac:spMk id="8" creationId="{CCBF97D0-57BB-4260-8B53-E84544D6AAE1}"/>
          </ac:spMkLst>
        </pc:spChg>
        <pc:grpChg chg="add mod">
          <ac:chgData name="Sudarshan Chakravarthi" userId="9632d19e-631d-46a5-9e9a-d9cc496f17d0" providerId="ADAL" clId="{FE70F0EB-454F-4D6D-A1F1-61D6C2BC85FB}" dt="2021-05-09T16:34:59.071" v="774"/>
          <ac:grpSpMkLst>
            <pc:docMk/>
            <pc:sldMk cId="708729650" sldId="3890"/>
            <ac:grpSpMk id="6" creationId="{74E40EC7-62C1-4C6C-8189-FFF7BF3CAB2D}"/>
          </ac:grpSpMkLst>
        </pc:grpChg>
      </pc:sldChg>
      <pc:sldChg chg="addSp delSp modSp mod">
        <pc:chgData name="Sudarshan Chakravarthi" userId="9632d19e-631d-46a5-9e9a-d9cc496f17d0" providerId="ADAL" clId="{FE70F0EB-454F-4D6D-A1F1-61D6C2BC85FB}" dt="2021-05-09T16:35:03.321" v="781"/>
        <pc:sldMkLst>
          <pc:docMk/>
          <pc:sldMk cId="3267723156" sldId="3892"/>
        </pc:sldMkLst>
        <pc:spChg chg="del">
          <ac:chgData name="Sudarshan Chakravarthi" userId="9632d19e-631d-46a5-9e9a-d9cc496f17d0" providerId="ADAL" clId="{FE70F0EB-454F-4D6D-A1F1-61D6C2BC85FB}" dt="2021-05-09T12:09:36.009" v="653" actId="478"/>
          <ac:spMkLst>
            <pc:docMk/>
            <pc:sldMk cId="3267723156" sldId="3892"/>
            <ac:spMk id="10" creationId="{8A4E7542-BDDC-4CD8-95E0-630C4980CB80}"/>
          </ac:spMkLst>
        </pc:spChg>
        <pc:spChg chg="add del mod">
          <ac:chgData name="Sudarshan Chakravarthi" userId="9632d19e-631d-46a5-9e9a-d9cc496f17d0" providerId="ADAL" clId="{FE70F0EB-454F-4D6D-A1F1-61D6C2BC85FB}" dt="2021-05-09T16:33:50.620" v="737" actId="478"/>
          <ac:spMkLst>
            <pc:docMk/>
            <pc:sldMk cId="3267723156" sldId="3892"/>
            <ac:spMk id="12" creationId="{4571E976-B78E-49AF-B23A-C4AC76084D02}"/>
          </ac:spMkLst>
        </pc:spChg>
        <pc:spChg chg="mod">
          <ac:chgData name="Sudarshan Chakravarthi" userId="9632d19e-631d-46a5-9e9a-d9cc496f17d0" providerId="ADAL" clId="{FE70F0EB-454F-4D6D-A1F1-61D6C2BC85FB}" dt="2021-05-09T16:35:03.321" v="781"/>
          <ac:spMkLst>
            <pc:docMk/>
            <pc:sldMk cId="3267723156" sldId="3892"/>
            <ac:spMk id="14" creationId="{93F4E911-C743-401A-BCFF-727F3EA99E2A}"/>
          </ac:spMkLst>
        </pc:spChg>
        <pc:spChg chg="mod">
          <ac:chgData name="Sudarshan Chakravarthi" userId="9632d19e-631d-46a5-9e9a-d9cc496f17d0" providerId="ADAL" clId="{FE70F0EB-454F-4D6D-A1F1-61D6C2BC85FB}" dt="2021-05-09T16:35:03.321" v="781"/>
          <ac:spMkLst>
            <pc:docMk/>
            <pc:sldMk cId="3267723156" sldId="3892"/>
            <ac:spMk id="15" creationId="{F78B4498-BCD2-40A1-A25D-FC02FF33132A}"/>
          </ac:spMkLst>
        </pc:spChg>
        <pc:grpChg chg="add mod">
          <ac:chgData name="Sudarshan Chakravarthi" userId="9632d19e-631d-46a5-9e9a-d9cc496f17d0" providerId="ADAL" clId="{FE70F0EB-454F-4D6D-A1F1-61D6C2BC85FB}" dt="2021-05-09T16:35:03.321" v="781"/>
          <ac:grpSpMkLst>
            <pc:docMk/>
            <pc:sldMk cId="3267723156" sldId="3892"/>
            <ac:grpSpMk id="13" creationId="{276AE1FF-71AB-47BB-A2E5-9F20F929ABC9}"/>
          </ac:grpSpMkLst>
        </pc:grpChg>
      </pc:sldChg>
      <pc:sldChg chg="addSp delSp modSp mod">
        <pc:chgData name="Sudarshan Chakravarthi" userId="9632d19e-631d-46a5-9e9a-d9cc496f17d0" providerId="ADAL" clId="{FE70F0EB-454F-4D6D-A1F1-61D6C2BC85FB}" dt="2021-05-09T16:35:00.083" v="775"/>
        <pc:sldMkLst>
          <pc:docMk/>
          <pc:sldMk cId="1867562377" sldId="3894"/>
        </pc:sldMkLst>
        <pc:spChg chg="del">
          <ac:chgData name="Sudarshan Chakravarthi" userId="9632d19e-631d-46a5-9e9a-d9cc496f17d0" providerId="ADAL" clId="{FE70F0EB-454F-4D6D-A1F1-61D6C2BC85FB}" dt="2021-05-09T12:09:23.702" v="647" actId="478"/>
          <ac:spMkLst>
            <pc:docMk/>
            <pc:sldMk cId="1867562377" sldId="3894"/>
            <ac:spMk id="37" creationId="{EC4415B4-8067-47CA-90C2-587DDF797C22}"/>
          </ac:spMkLst>
        </pc:spChg>
        <pc:spChg chg="add del mod">
          <ac:chgData name="Sudarshan Chakravarthi" userId="9632d19e-631d-46a5-9e9a-d9cc496f17d0" providerId="ADAL" clId="{FE70F0EB-454F-4D6D-A1F1-61D6C2BC85FB}" dt="2021-05-09T16:33:41.271" v="731" actId="478"/>
          <ac:spMkLst>
            <pc:docMk/>
            <pc:sldMk cId="1867562377" sldId="3894"/>
            <ac:spMk id="39" creationId="{C7EA9B34-9B5C-4036-8C5B-2769AAF07C13}"/>
          </ac:spMkLst>
        </pc:spChg>
        <pc:spChg chg="mod">
          <ac:chgData name="Sudarshan Chakravarthi" userId="9632d19e-631d-46a5-9e9a-d9cc496f17d0" providerId="ADAL" clId="{FE70F0EB-454F-4D6D-A1F1-61D6C2BC85FB}" dt="2021-05-09T16:35:00.083" v="775"/>
          <ac:spMkLst>
            <pc:docMk/>
            <pc:sldMk cId="1867562377" sldId="3894"/>
            <ac:spMk id="43" creationId="{93A10559-4A70-452B-B90C-0FABFDB3FD12}"/>
          </ac:spMkLst>
        </pc:spChg>
        <pc:spChg chg="mod">
          <ac:chgData name="Sudarshan Chakravarthi" userId="9632d19e-631d-46a5-9e9a-d9cc496f17d0" providerId="ADAL" clId="{FE70F0EB-454F-4D6D-A1F1-61D6C2BC85FB}" dt="2021-05-09T16:35:00.083" v="775"/>
          <ac:spMkLst>
            <pc:docMk/>
            <pc:sldMk cId="1867562377" sldId="3894"/>
            <ac:spMk id="45" creationId="{B7086DAF-272A-4B03-87B7-BF5C19793341}"/>
          </ac:spMkLst>
        </pc:spChg>
        <pc:grpChg chg="add mod">
          <ac:chgData name="Sudarshan Chakravarthi" userId="9632d19e-631d-46a5-9e9a-d9cc496f17d0" providerId="ADAL" clId="{FE70F0EB-454F-4D6D-A1F1-61D6C2BC85FB}" dt="2021-05-09T16:35:00.083" v="775"/>
          <ac:grpSpMkLst>
            <pc:docMk/>
            <pc:sldMk cId="1867562377" sldId="3894"/>
            <ac:grpSpMk id="41" creationId="{9DAA1D8C-4FEE-46CB-B7AE-15DA69E26EF4}"/>
          </ac:grpSpMkLst>
        </pc:grpChg>
      </pc:sldChg>
      <pc:sldChg chg="addSp delSp modSp mod">
        <pc:chgData name="Sudarshan Chakravarthi" userId="9632d19e-631d-46a5-9e9a-d9cc496f17d0" providerId="ADAL" clId="{FE70F0EB-454F-4D6D-A1F1-61D6C2BC85FB}" dt="2021-05-09T16:35:04.161" v="783"/>
        <pc:sldMkLst>
          <pc:docMk/>
          <pc:sldMk cId="132820277" sldId="3895"/>
        </pc:sldMkLst>
        <pc:spChg chg="del">
          <ac:chgData name="Sudarshan Chakravarthi" userId="9632d19e-631d-46a5-9e9a-d9cc496f17d0" providerId="ADAL" clId="{FE70F0EB-454F-4D6D-A1F1-61D6C2BC85FB}" dt="2021-05-09T12:09:39.839" v="655" actId="478"/>
          <ac:spMkLst>
            <pc:docMk/>
            <pc:sldMk cId="132820277" sldId="3895"/>
            <ac:spMk id="9" creationId="{F1788539-E569-43A7-9FCB-E3930BC3907D}"/>
          </ac:spMkLst>
        </pc:spChg>
        <pc:spChg chg="add del mod">
          <ac:chgData name="Sudarshan Chakravarthi" userId="9632d19e-631d-46a5-9e9a-d9cc496f17d0" providerId="ADAL" clId="{FE70F0EB-454F-4D6D-A1F1-61D6C2BC85FB}" dt="2021-05-09T16:33:53.675" v="739" actId="478"/>
          <ac:spMkLst>
            <pc:docMk/>
            <pc:sldMk cId="132820277" sldId="3895"/>
            <ac:spMk id="10" creationId="{C0B1BF9A-914F-43E5-93AC-A271766D4FFE}"/>
          </ac:spMkLst>
        </pc:spChg>
        <pc:spChg chg="mod">
          <ac:chgData name="Sudarshan Chakravarthi" userId="9632d19e-631d-46a5-9e9a-d9cc496f17d0" providerId="ADAL" clId="{FE70F0EB-454F-4D6D-A1F1-61D6C2BC85FB}" dt="2021-05-09T16:35:04.161" v="783"/>
          <ac:spMkLst>
            <pc:docMk/>
            <pc:sldMk cId="132820277" sldId="3895"/>
            <ac:spMk id="13" creationId="{14A03570-3143-4EAC-81BE-D0A6F7758AE6}"/>
          </ac:spMkLst>
        </pc:spChg>
        <pc:spChg chg="mod">
          <ac:chgData name="Sudarshan Chakravarthi" userId="9632d19e-631d-46a5-9e9a-d9cc496f17d0" providerId="ADAL" clId="{FE70F0EB-454F-4D6D-A1F1-61D6C2BC85FB}" dt="2021-05-09T16:35:04.161" v="783"/>
          <ac:spMkLst>
            <pc:docMk/>
            <pc:sldMk cId="132820277" sldId="3895"/>
            <ac:spMk id="19" creationId="{5B7D98B7-BCB8-4EB6-BA73-587369410170}"/>
          </ac:spMkLst>
        </pc:spChg>
        <pc:grpChg chg="add mod">
          <ac:chgData name="Sudarshan Chakravarthi" userId="9632d19e-631d-46a5-9e9a-d9cc496f17d0" providerId="ADAL" clId="{FE70F0EB-454F-4D6D-A1F1-61D6C2BC85FB}" dt="2021-05-09T16:35:04.161" v="783"/>
          <ac:grpSpMkLst>
            <pc:docMk/>
            <pc:sldMk cId="132820277" sldId="3895"/>
            <ac:grpSpMk id="12" creationId="{CF5AEAEC-51F7-4DE6-BDB5-6F2A86243CE6}"/>
          </ac:grpSpMkLst>
        </pc:grpChg>
      </pc:sldChg>
      <pc:sldChg chg="addSp delSp modSp mod">
        <pc:chgData name="Sudarshan Chakravarthi" userId="9632d19e-631d-46a5-9e9a-d9cc496f17d0" providerId="ADAL" clId="{FE70F0EB-454F-4D6D-A1F1-61D6C2BC85FB}" dt="2021-05-09T16:35:04.560" v="784"/>
        <pc:sldMkLst>
          <pc:docMk/>
          <pc:sldMk cId="3253031772" sldId="3896"/>
        </pc:sldMkLst>
        <pc:spChg chg="del">
          <ac:chgData name="Sudarshan Chakravarthi" userId="9632d19e-631d-46a5-9e9a-d9cc496f17d0" providerId="ADAL" clId="{FE70F0EB-454F-4D6D-A1F1-61D6C2BC85FB}" dt="2021-05-09T12:09:41.487" v="656" actId="478"/>
          <ac:spMkLst>
            <pc:docMk/>
            <pc:sldMk cId="3253031772" sldId="3896"/>
            <ac:spMk id="19" creationId="{E38790A0-AFFC-4DAF-9B09-9001B8553D1D}"/>
          </ac:spMkLst>
        </pc:spChg>
        <pc:spChg chg="add del mod">
          <ac:chgData name="Sudarshan Chakravarthi" userId="9632d19e-631d-46a5-9e9a-d9cc496f17d0" providerId="ADAL" clId="{FE70F0EB-454F-4D6D-A1F1-61D6C2BC85FB}" dt="2021-05-09T16:33:55.001" v="740" actId="478"/>
          <ac:spMkLst>
            <pc:docMk/>
            <pc:sldMk cId="3253031772" sldId="3896"/>
            <ac:spMk id="22" creationId="{FAB2A503-A389-4029-90F9-42798A38A054}"/>
          </ac:spMkLst>
        </pc:spChg>
        <pc:spChg chg="mod">
          <ac:chgData name="Sudarshan Chakravarthi" userId="9632d19e-631d-46a5-9e9a-d9cc496f17d0" providerId="ADAL" clId="{FE70F0EB-454F-4D6D-A1F1-61D6C2BC85FB}" dt="2021-05-09T16:35:04.560" v="784"/>
          <ac:spMkLst>
            <pc:docMk/>
            <pc:sldMk cId="3253031772" sldId="3896"/>
            <ac:spMk id="24" creationId="{12FFE820-C912-4B8C-A74A-B257E9CD792A}"/>
          </ac:spMkLst>
        </pc:spChg>
        <pc:spChg chg="mod">
          <ac:chgData name="Sudarshan Chakravarthi" userId="9632d19e-631d-46a5-9e9a-d9cc496f17d0" providerId="ADAL" clId="{FE70F0EB-454F-4D6D-A1F1-61D6C2BC85FB}" dt="2021-05-09T16:35:04.560" v="784"/>
          <ac:spMkLst>
            <pc:docMk/>
            <pc:sldMk cId="3253031772" sldId="3896"/>
            <ac:spMk id="26" creationId="{45720C55-B8C6-4647-9903-8E40F1672857}"/>
          </ac:spMkLst>
        </pc:spChg>
        <pc:grpChg chg="add mod">
          <ac:chgData name="Sudarshan Chakravarthi" userId="9632d19e-631d-46a5-9e9a-d9cc496f17d0" providerId="ADAL" clId="{FE70F0EB-454F-4D6D-A1F1-61D6C2BC85FB}" dt="2021-05-09T16:35:04.560" v="784"/>
          <ac:grpSpMkLst>
            <pc:docMk/>
            <pc:sldMk cId="3253031772" sldId="3896"/>
            <ac:grpSpMk id="19" creationId="{90304AD6-00FC-496A-B45D-74CAFF470D0C}"/>
          </ac:grpSpMkLst>
        </pc:grpChg>
      </pc:sldChg>
      <pc:sldChg chg="addSp delSp modSp mod ord">
        <pc:chgData name="Sudarshan Chakravarthi" userId="9632d19e-631d-46a5-9e9a-d9cc496f17d0" providerId="ADAL" clId="{FE70F0EB-454F-4D6D-A1F1-61D6C2BC85FB}" dt="2021-05-09T16:34:55.475" v="766"/>
        <pc:sldMkLst>
          <pc:docMk/>
          <pc:sldMk cId="3111903446" sldId="3897"/>
        </pc:sldMkLst>
        <pc:spChg chg="del">
          <ac:chgData name="Sudarshan Chakravarthi" userId="9632d19e-631d-46a5-9e9a-d9cc496f17d0" providerId="ADAL" clId="{FE70F0EB-454F-4D6D-A1F1-61D6C2BC85FB}" dt="2021-05-09T12:09:05.370" v="638" actId="478"/>
          <ac:spMkLst>
            <pc:docMk/>
            <pc:sldMk cId="3111903446" sldId="3897"/>
            <ac:spMk id="31" creationId="{0400A9AE-BC65-4491-848C-61D8D115687D}"/>
          </ac:spMkLst>
        </pc:spChg>
        <pc:spChg chg="add del mod">
          <ac:chgData name="Sudarshan Chakravarthi" userId="9632d19e-631d-46a5-9e9a-d9cc496f17d0" providerId="ADAL" clId="{FE70F0EB-454F-4D6D-A1F1-61D6C2BC85FB}" dt="2021-05-09T16:33:26.635" v="722" actId="478"/>
          <ac:spMkLst>
            <pc:docMk/>
            <pc:sldMk cId="3111903446" sldId="3897"/>
            <ac:spMk id="38" creationId="{0B340C5E-DF4B-4406-AB0F-252CAAE6BC0F}"/>
          </ac:spMkLst>
        </pc:spChg>
        <pc:spChg chg="mod">
          <ac:chgData name="Sudarshan Chakravarthi" userId="9632d19e-631d-46a5-9e9a-d9cc496f17d0" providerId="ADAL" clId="{FE70F0EB-454F-4D6D-A1F1-61D6C2BC85FB}" dt="2021-05-09T16:34:55.475" v="766"/>
          <ac:spMkLst>
            <pc:docMk/>
            <pc:sldMk cId="3111903446" sldId="3897"/>
            <ac:spMk id="39" creationId="{7A453A52-665E-448B-82A4-9DBD6B691246}"/>
          </ac:spMkLst>
        </pc:spChg>
        <pc:spChg chg="mod">
          <ac:chgData name="Sudarshan Chakravarthi" userId="9632d19e-631d-46a5-9e9a-d9cc496f17d0" providerId="ADAL" clId="{FE70F0EB-454F-4D6D-A1F1-61D6C2BC85FB}" dt="2021-05-09T16:34:55.475" v="766"/>
          <ac:spMkLst>
            <pc:docMk/>
            <pc:sldMk cId="3111903446" sldId="3897"/>
            <ac:spMk id="40" creationId="{8B54F412-03DE-4275-92B3-3620EA71AEA0}"/>
          </ac:spMkLst>
        </pc:spChg>
        <pc:grpChg chg="add mod">
          <ac:chgData name="Sudarshan Chakravarthi" userId="9632d19e-631d-46a5-9e9a-d9cc496f17d0" providerId="ADAL" clId="{FE70F0EB-454F-4D6D-A1F1-61D6C2BC85FB}" dt="2021-05-09T16:34:55.475" v="766"/>
          <ac:grpSpMkLst>
            <pc:docMk/>
            <pc:sldMk cId="3111903446" sldId="3897"/>
            <ac:grpSpMk id="31" creationId="{2F19203E-0F98-42CB-A91D-F823934C2C47}"/>
          </ac:grpSpMkLst>
        </pc:grpChg>
      </pc:sldChg>
      <pc:sldChg chg="add del ord">
        <pc:chgData name="Sudarshan Chakravarthi" userId="9632d19e-631d-46a5-9e9a-d9cc496f17d0" providerId="ADAL" clId="{FE70F0EB-454F-4D6D-A1F1-61D6C2BC85FB}" dt="2021-05-05T13:25:57.402" v="612" actId="47"/>
        <pc:sldMkLst>
          <pc:docMk/>
          <pc:sldMk cId="1848782895" sldId="3900"/>
        </pc:sldMkLst>
      </pc:sldChg>
      <pc:sldChg chg="addSp delSp modSp mod addCm delCm modCm">
        <pc:chgData name="Sudarshan Chakravarthi" userId="9632d19e-631d-46a5-9e9a-d9cc496f17d0" providerId="ADAL" clId="{FE70F0EB-454F-4D6D-A1F1-61D6C2BC85FB}" dt="2021-05-09T16:35:05.407" v="786"/>
        <pc:sldMkLst>
          <pc:docMk/>
          <pc:sldMk cId="1893867157" sldId="3902"/>
        </pc:sldMkLst>
        <pc:spChg chg="add mod">
          <ac:chgData name="Sudarshan Chakravarthi" userId="9632d19e-631d-46a5-9e9a-d9cc496f17d0" providerId="ADAL" clId="{FE70F0EB-454F-4D6D-A1F1-61D6C2BC85FB}" dt="2021-05-05T11:32:06.575" v="149" actId="403"/>
          <ac:spMkLst>
            <pc:docMk/>
            <pc:sldMk cId="1893867157" sldId="3902"/>
            <ac:spMk id="3" creationId="{DFE75ABD-1163-4A07-B59A-455080BB36D7}"/>
          </ac:spMkLst>
        </pc:spChg>
        <pc:spChg chg="del">
          <ac:chgData name="Sudarshan Chakravarthi" userId="9632d19e-631d-46a5-9e9a-d9cc496f17d0" providerId="ADAL" clId="{FE70F0EB-454F-4D6D-A1F1-61D6C2BC85FB}" dt="2021-05-09T12:09:45.289" v="658" actId="478"/>
          <ac:spMkLst>
            <pc:docMk/>
            <pc:sldMk cId="1893867157" sldId="3902"/>
            <ac:spMk id="4" creationId="{BEE1D1C4-9AFB-45B1-A380-421E0C9CDBA3}"/>
          </ac:spMkLst>
        </pc:spChg>
        <pc:spChg chg="add mod">
          <ac:chgData name="Sudarshan Chakravarthi" userId="9632d19e-631d-46a5-9e9a-d9cc496f17d0" providerId="ADAL" clId="{FE70F0EB-454F-4D6D-A1F1-61D6C2BC85FB}" dt="2021-05-05T11:32:25.175" v="152" actId="1076"/>
          <ac:spMkLst>
            <pc:docMk/>
            <pc:sldMk cId="1893867157" sldId="3902"/>
            <ac:spMk id="10" creationId="{65C3CCA4-3F22-418B-94A5-4E88AFF8CAE1}"/>
          </ac:spMkLst>
        </pc:spChg>
        <pc:spChg chg="add del mod">
          <ac:chgData name="Sudarshan Chakravarthi" userId="9632d19e-631d-46a5-9e9a-d9cc496f17d0" providerId="ADAL" clId="{FE70F0EB-454F-4D6D-A1F1-61D6C2BC85FB}" dt="2021-05-09T16:33:57.471" v="742" actId="478"/>
          <ac:spMkLst>
            <pc:docMk/>
            <pc:sldMk cId="1893867157" sldId="3902"/>
            <ac:spMk id="11" creationId="{8F255CA8-C01B-4A64-A74C-26B6CE6F925F}"/>
          </ac:spMkLst>
        </pc:spChg>
        <pc:spChg chg="mod">
          <ac:chgData name="Sudarshan Chakravarthi" userId="9632d19e-631d-46a5-9e9a-d9cc496f17d0" providerId="ADAL" clId="{FE70F0EB-454F-4D6D-A1F1-61D6C2BC85FB}" dt="2021-05-09T16:35:05.407" v="786"/>
          <ac:spMkLst>
            <pc:docMk/>
            <pc:sldMk cId="1893867157" sldId="3902"/>
            <ac:spMk id="15" creationId="{A4BBBCEF-B8BF-4C0D-BDCD-9C83A0BE5B6B}"/>
          </ac:spMkLst>
        </pc:spChg>
        <pc:spChg chg="mod">
          <ac:chgData name="Sudarshan Chakravarthi" userId="9632d19e-631d-46a5-9e9a-d9cc496f17d0" providerId="ADAL" clId="{FE70F0EB-454F-4D6D-A1F1-61D6C2BC85FB}" dt="2021-05-09T16:35:05.407" v="786"/>
          <ac:spMkLst>
            <pc:docMk/>
            <pc:sldMk cId="1893867157" sldId="3902"/>
            <ac:spMk id="16" creationId="{C16D0E09-1E88-4E00-A4AB-F69EAC7CCC72}"/>
          </ac:spMkLst>
        </pc:spChg>
        <pc:grpChg chg="add mod">
          <ac:chgData name="Sudarshan Chakravarthi" userId="9632d19e-631d-46a5-9e9a-d9cc496f17d0" providerId="ADAL" clId="{FE70F0EB-454F-4D6D-A1F1-61D6C2BC85FB}" dt="2021-05-09T16:35:05.407" v="786"/>
          <ac:grpSpMkLst>
            <pc:docMk/>
            <pc:sldMk cId="1893867157" sldId="3902"/>
            <ac:grpSpMk id="13" creationId="{F2165AB3-B9AA-4C7F-8ED4-B1C7E18F7C8F}"/>
          </ac:grpSpMkLst>
        </pc:grpChg>
      </pc:sldChg>
      <pc:sldChg chg="addSp delSp modSp mod">
        <pc:chgData name="Sudarshan Chakravarthi" userId="9632d19e-631d-46a5-9e9a-d9cc496f17d0" providerId="ADAL" clId="{FE70F0EB-454F-4D6D-A1F1-61D6C2BC85FB}" dt="2021-05-09T16:34:44.095" v="750"/>
        <pc:sldMkLst>
          <pc:docMk/>
          <pc:sldMk cId="489093041" sldId="3931"/>
        </pc:sldMkLst>
        <pc:spChg chg="del">
          <ac:chgData name="Sudarshan Chakravarthi" userId="9632d19e-631d-46a5-9e9a-d9cc496f17d0" providerId="ADAL" clId="{FE70F0EB-454F-4D6D-A1F1-61D6C2BC85FB}" dt="2021-05-09T12:08:41.402" v="624" actId="478"/>
          <ac:spMkLst>
            <pc:docMk/>
            <pc:sldMk cId="489093041" sldId="3931"/>
            <ac:spMk id="12" creationId="{6EA54B1B-CDDE-437A-9607-EA49EE287E5C}"/>
          </ac:spMkLst>
        </pc:spChg>
        <pc:spChg chg="add del mod">
          <ac:chgData name="Sudarshan Chakravarthi" userId="9632d19e-631d-46a5-9e9a-d9cc496f17d0" providerId="ADAL" clId="{FE70F0EB-454F-4D6D-A1F1-61D6C2BC85FB}" dt="2021-05-09T16:32:52.821" v="706" actId="478"/>
          <ac:spMkLst>
            <pc:docMk/>
            <pc:sldMk cId="489093041" sldId="3931"/>
            <ac:spMk id="13" creationId="{6CB328DA-133A-46D0-95F4-915833651148}"/>
          </ac:spMkLst>
        </pc:spChg>
        <pc:spChg chg="mod">
          <ac:chgData name="Sudarshan Chakravarthi" userId="9632d19e-631d-46a5-9e9a-d9cc496f17d0" providerId="ADAL" clId="{FE70F0EB-454F-4D6D-A1F1-61D6C2BC85FB}" dt="2021-05-09T16:34:44.095" v="750"/>
          <ac:spMkLst>
            <pc:docMk/>
            <pc:sldMk cId="489093041" sldId="3931"/>
            <ac:spMk id="15" creationId="{57031BDE-2CE2-492B-AA5A-BE65671AE7FB}"/>
          </ac:spMkLst>
        </pc:spChg>
        <pc:spChg chg="mod">
          <ac:chgData name="Sudarshan Chakravarthi" userId="9632d19e-631d-46a5-9e9a-d9cc496f17d0" providerId="ADAL" clId="{FE70F0EB-454F-4D6D-A1F1-61D6C2BC85FB}" dt="2021-05-09T16:34:44.095" v="750"/>
          <ac:spMkLst>
            <pc:docMk/>
            <pc:sldMk cId="489093041" sldId="3931"/>
            <ac:spMk id="16" creationId="{F3003F38-AE80-460A-BA5D-2451A27132AD}"/>
          </ac:spMkLst>
        </pc:spChg>
        <pc:grpChg chg="add mod">
          <ac:chgData name="Sudarshan Chakravarthi" userId="9632d19e-631d-46a5-9e9a-d9cc496f17d0" providerId="ADAL" clId="{FE70F0EB-454F-4D6D-A1F1-61D6C2BC85FB}" dt="2021-05-09T16:34:44.095" v="750"/>
          <ac:grpSpMkLst>
            <pc:docMk/>
            <pc:sldMk cId="489093041" sldId="3931"/>
            <ac:grpSpMk id="14" creationId="{71D4296D-437B-4F88-9A3E-4AA6CE8D59E4}"/>
          </ac:grpSpMkLst>
        </pc:grpChg>
      </pc:sldChg>
      <pc:sldChg chg="addSp delSp modSp mod">
        <pc:chgData name="Sudarshan Chakravarthi" userId="9632d19e-631d-46a5-9e9a-d9cc496f17d0" providerId="ADAL" clId="{FE70F0EB-454F-4D6D-A1F1-61D6C2BC85FB}" dt="2021-05-09T16:35:08.860" v="790" actId="478"/>
        <pc:sldMkLst>
          <pc:docMk/>
          <pc:sldMk cId="1856044489" sldId="3933"/>
        </pc:sldMkLst>
        <pc:spChg chg="del mod">
          <ac:chgData name="Sudarshan Chakravarthi" userId="9632d19e-631d-46a5-9e9a-d9cc496f17d0" providerId="ADAL" clId="{FE70F0EB-454F-4D6D-A1F1-61D6C2BC85FB}" dt="2021-05-09T12:09:51.980" v="662" actId="478"/>
          <ac:spMkLst>
            <pc:docMk/>
            <pc:sldMk cId="1856044489" sldId="3933"/>
            <ac:spMk id="7" creationId="{2C997477-BBE1-482D-964E-EDBE177B41B0}"/>
          </ac:spMkLst>
        </pc:spChg>
        <pc:spChg chg="add del mod">
          <ac:chgData name="Sudarshan Chakravarthi" userId="9632d19e-631d-46a5-9e9a-d9cc496f17d0" providerId="ADAL" clId="{FE70F0EB-454F-4D6D-A1F1-61D6C2BC85FB}" dt="2021-05-09T16:34:01.247" v="745" actId="478"/>
          <ac:spMkLst>
            <pc:docMk/>
            <pc:sldMk cId="1856044489" sldId="3933"/>
            <ac:spMk id="8" creationId="{762D998E-67DD-4697-A78A-78DEDC8513D6}"/>
          </ac:spMkLst>
        </pc:spChg>
        <pc:spChg chg="mod">
          <ac:chgData name="Sudarshan Chakravarthi" userId="9632d19e-631d-46a5-9e9a-d9cc496f17d0" providerId="ADAL" clId="{FE70F0EB-454F-4D6D-A1F1-61D6C2BC85FB}" dt="2021-05-09T16:34:24.927" v="746"/>
          <ac:spMkLst>
            <pc:docMk/>
            <pc:sldMk cId="1856044489" sldId="3933"/>
            <ac:spMk id="10" creationId="{4E2C7A93-8F9E-4596-ADB0-45FE7313A07C}"/>
          </ac:spMkLst>
        </pc:spChg>
        <pc:spChg chg="mod">
          <ac:chgData name="Sudarshan Chakravarthi" userId="9632d19e-631d-46a5-9e9a-d9cc496f17d0" providerId="ADAL" clId="{FE70F0EB-454F-4D6D-A1F1-61D6C2BC85FB}" dt="2021-05-09T16:34:24.927" v="746"/>
          <ac:spMkLst>
            <pc:docMk/>
            <pc:sldMk cId="1856044489" sldId="3933"/>
            <ac:spMk id="12" creationId="{FF069C95-E66F-4BCC-B090-423DCAFF27C2}"/>
          </ac:spMkLst>
        </pc:spChg>
        <pc:spChg chg="mod">
          <ac:chgData name="Sudarshan Chakravarthi" userId="9632d19e-631d-46a5-9e9a-d9cc496f17d0" providerId="ADAL" clId="{FE70F0EB-454F-4D6D-A1F1-61D6C2BC85FB}" dt="2021-05-09T16:34:28.546" v="747"/>
          <ac:spMkLst>
            <pc:docMk/>
            <pc:sldMk cId="1856044489" sldId="3933"/>
            <ac:spMk id="15" creationId="{E9359809-5FC4-472E-987E-E63A009ADEB4}"/>
          </ac:spMkLst>
        </pc:spChg>
        <pc:spChg chg="mod">
          <ac:chgData name="Sudarshan Chakravarthi" userId="9632d19e-631d-46a5-9e9a-d9cc496f17d0" providerId="ADAL" clId="{FE70F0EB-454F-4D6D-A1F1-61D6C2BC85FB}" dt="2021-05-09T16:34:28.546" v="747"/>
          <ac:spMkLst>
            <pc:docMk/>
            <pc:sldMk cId="1856044489" sldId="3933"/>
            <ac:spMk id="16" creationId="{39B90FB1-69C7-4A83-BD55-80EB861A09FE}"/>
          </ac:spMkLst>
        </pc:spChg>
        <pc:spChg chg="mod">
          <ac:chgData name="Sudarshan Chakravarthi" userId="9632d19e-631d-46a5-9e9a-d9cc496f17d0" providerId="ADAL" clId="{FE70F0EB-454F-4D6D-A1F1-61D6C2BC85FB}" dt="2021-05-09T16:35:06.837" v="789"/>
          <ac:spMkLst>
            <pc:docMk/>
            <pc:sldMk cId="1856044489" sldId="3933"/>
            <ac:spMk id="18" creationId="{6A9D2868-0235-43D9-9367-41C0C122FD51}"/>
          </ac:spMkLst>
        </pc:spChg>
        <pc:spChg chg="mod">
          <ac:chgData name="Sudarshan Chakravarthi" userId="9632d19e-631d-46a5-9e9a-d9cc496f17d0" providerId="ADAL" clId="{FE70F0EB-454F-4D6D-A1F1-61D6C2BC85FB}" dt="2021-05-09T16:35:06.837" v="789"/>
          <ac:spMkLst>
            <pc:docMk/>
            <pc:sldMk cId="1856044489" sldId="3933"/>
            <ac:spMk id="19" creationId="{AB3D71DB-AA93-45B3-8D3E-D2054ADC9BAC}"/>
          </ac:spMkLst>
        </pc:spChg>
        <pc:grpChg chg="add mod">
          <ac:chgData name="Sudarshan Chakravarthi" userId="9632d19e-631d-46a5-9e9a-d9cc496f17d0" providerId="ADAL" clId="{FE70F0EB-454F-4D6D-A1F1-61D6C2BC85FB}" dt="2021-05-09T16:34:24.927" v="746"/>
          <ac:grpSpMkLst>
            <pc:docMk/>
            <pc:sldMk cId="1856044489" sldId="3933"/>
            <ac:grpSpMk id="9" creationId="{15931C82-5EA6-4A42-9072-B56D19FDB9BD}"/>
          </ac:grpSpMkLst>
        </pc:grpChg>
        <pc:grpChg chg="add del mod">
          <ac:chgData name="Sudarshan Chakravarthi" userId="9632d19e-631d-46a5-9e9a-d9cc496f17d0" providerId="ADAL" clId="{FE70F0EB-454F-4D6D-A1F1-61D6C2BC85FB}" dt="2021-05-09T16:34:31.114" v="748"/>
          <ac:grpSpMkLst>
            <pc:docMk/>
            <pc:sldMk cId="1856044489" sldId="3933"/>
            <ac:grpSpMk id="13" creationId="{A9FF12CC-7E48-4E7F-BED2-E6ABFC63B434}"/>
          </ac:grpSpMkLst>
        </pc:grpChg>
        <pc:grpChg chg="add del mod">
          <ac:chgData name="Sudarshan Chakravarthi" userId="9632d19e-631d-46a5-9e9a-d9cc496f17d0" providerId="ADAL" clId="{FE70F0EB-454F-4D6D-A1F1-61D6C2BC85FB}" dt="2021-05-09T16:35:08.860" v="790" actId="478"/>
          <ac:grpSpMkLst>
            <pc:docMk/>
            <pc:sldMk cId="1856044489" sldId="3933"/>
            <ac:grpSpMk id="17" creationId="{F827BDB8-921C-47FC-99C5-E755DAE31C2E}"/>
          </ac:grpSpMkLst>
        </pc:grpChg>
      </pc:sldChg>
      <pc:sldChg chg="addSp delSp modSp mod">
        <pc:chgData name="Sudarshan Chakravarthi" userId="9632d19e-631d-46a5-9e9a-d9cc496f17d0" providerId="ADAL" clId="{FE70F0EB-454F-4D6D-A1F1-61D6C2BC85FB}" dt="2021-05-09T16:35:06.364" v="788"/>
        <pc:sldMkLst>
          <pc:docMk/>
          <pc:sldMk cId="1469906541" sldId="3934"/>
        </pc:sldMkLst>
        <pc:spChg chg="del">
          <ac:chgData name="Sudarshan Chakravarthi" userId="9632d19e-631d-46a5-9e9a-d9cc496f17d0" providerId="ADAL" clId="{FE70F0EB-454F-4D6D-A1F1-61D6C2BC85FB}" dt="2021-05-09T12:09:48.317" v="660" actId="478"/>
          <ac:spMkLst>
            <pc:docMk/>
            <pc:sldMk cId="1469906541" sldId="3934"/>
            <ac:spMk id="12" creationId="{B69C08A1-6E32-4A80-BA61-F8DC8D45F96E}"/>
          </ac:spMkLst>
        </pc:spChg>
        <pc:spChg chg="add del mod">
          <ac:chgData name="Sudarshan Chakravarthi" userId="9632d19e-631d-46a5-9e9a-d9cc496f17d0" providerId="ADAL" clId="{FE70F0EB-454F-4D6D-A1F1-61D6C2BC85FB}" dt="2021-05-09T16:34:00.019" v="744" actId="478"/>
          <ac:spMkLst>
            <pc:docMk/>
            <pc:sldMk cId="1469906541" sldId="3934"/>
            <ac:spMk id="13" creationId="{4FED7110-1922-4190-8E09-BE6BB3E283C9}"/>
          </ac:spMkLst>
        </pc:spChg>
        <pc:spChg chg="mod">
          <ac:chgData name="Sudarshan Chakravarthi" userId="9632d19e-631d-46a5-9e9a-d9cc496f17d0" providerId="ADAL" clId="{FE70F0EB-454F-4D6D-A1F1-61D6C2BC85FB}" dt="2021-05-09T16:35:06.364" v="788"/>
          <ac:spMkLst>
            <pc:docMk/>
            <pc:sldMk cId="1469906541" sldId="3934"/>
            <ac:spMk id="15" creationId="{DD8F5D43-E2A4-41B6-A2FD-7974F480D73F}"/>
          </ac:spMkLst>
        </pc:spChg>
        <pc:spChg chg="mod">
          <ac:chgData name="Sudarshan Chakravarthi" userId="9632d19e-631d-46a5-9e9a-d9cc496f17d0" providerId="ADAL" clId="{FE70F0EB-454F-4D6D-A1F1-61D6C2BC85FB}" dt="2021-05-09T16:35:06.364" v="788"/>
          <ac:spMkLst>
            <pc:docMk/>
            <pc:sldMk cId="1469906541" sldId="3934"/>
            <ac:spMk id="16" creationId="{E6F2221A-73F6-4B18-8DD1-C123C4EE3A92}"/>
          </ac:spMkLst>
        </pc:spChg>
        <pc:grpChg chg="add mod">
          <ac:chgData name="Sudarshan Chakravarthi" userId="9632d19e-631d-46a5-9e9a-d9cc496f17d0" providerId="ADAL" clId="{FE70F0EB-454F-4D6D-A1F1-61D6C2BC85FB}" dt="2021-05-09T16:35:06.364" v="788"/>
          <ac:grpSpMkLst>
            <pc:docMk/>
            <pc:sldMk cId="1469906541" sldId="3934"/>
            <ac:grpSpMk id="14" creationId="{B34C9AB4-F995-4FC0-9E6E-5FC50A4466DF}"/>
          </ac:grpSpMkLst>
        </pc:grpChg>
      </pc:sldChg>
      <pc:sldChg chg="addSp delSp modSp mod ord">
        <pc:chgData name="Sudarshan Chakravarthi" userId="9632d19e-631d-46a5-9e9a-d9cc496f17d0" providerId="ADAL" clId="{FE70F0EB-454F-4D6D-A1F1-61D6C2BC85FB}" dt="2021-05-09T16:34:53.693" v="763"/>
        <pc:sldMkLst>
          <pc:docMk/>
          <pc:sldMk cId="4073015713" sldId="3935"/>
        </pc:sldMkLst>
        <pc:spChg chg="del">
          <ac:chgData name="Sudarshan Chakravarthi" userId="9632d19e-631d-46a5-9e9a-d9cc496f17d0" providerId="ADAL" clId="{FE70F0EB-454F-4D6D-A1F1-61D6C2BC85FB}" dt="2021-05-09T12:09:01.062" v="635" actId="478"/>
          <ac:spMkLst>
            <pc:docMk/>
            <pc:sldMk cId="4073015713" sldId="3935"/>
            <ac:spMk id="15" creationId="{AC57C6B8-C72A-45AD-A5B7-65D56FF88244}"/>
          </ac:spMkLst>
        </pc:spChg>
        <pc:spChg chg="add del mod">
          <ac:chgData name="Sudarshan Chakravarthi" userId="9632d19e-631d-46a5-9e9a-d9cc496f17d0" providerId="ADAL" clId="{FE70F0EB-454F-4D6D-A1F1-61D6C2BC85FB}" dt="2021-05-09T16:33:21.775" v="719" actId="478"/>
          <ac:spMkLst>
            <pc:docMk/>
            <pc:sldMk cId="4073015713" sldId="3935"/>
            <ac:spMk id="16" creationId="{6CE4FE34-E8AB-4806-B3DA-F576C026D98D}"/>
          </ac:spMkLst>
        </pc:spChg>
        <pc:spChg chg="mod">
          <ac:chgData name="Sudarshan Chakravarthi" userId="9632d19e-631d-46a5-9e9a-d9cc496f17d0" providerId="ADAL" clId="{FE70F0EB-454F-4D6D-A1F1-61D6C2BC85FB}" dt="2021-05-09T16:34:53.693" v="763"/>
          <ac:spMkLst>
            <pc:docMk/>
            <pc:sldMk cId="4073015713" sldId="3935"/>
            <ac:spMk id="18" creationId="{19D22A5C-FFA6-438E-9D5F-E9B61FADE9DA}"/>
          </ac:spMkLst>
        </pc:spChg>
        <pc:spChg chg="mod">
          <ac:chgData name="Sudarshan Chakravarthi" userId="9632d19e-631d-46a5-9e9a-d9cc496f17d0" providerId="ADAL" clId="{FE70F0EB-454F-4D6D-A1F1-61D6C2BC85FB}" dt="2021-05-09T16:34:53.693" v="763"/>
          <ac:spMkLst>
            <pc:docMk/>
            <pc:sldMk cId="4073015713" sldId="3935"/>
            <ac:spMk id="19" creationId="{127CEDE9-D670-4A13-9825-339563911711}"/>
          </ac:spMkLst>
        </pc:spChg>
        <pc:grpChg chg="add mod">
          <ac:chgData name="Sudarshan Chakravarthi" userId="9632d19e-631d-46a5-9e9a-d9cc496f17d0" providerId="ADAL" clId="{FE70F0EB-454F-4D6D-A1F1-61D6C2BC85FB}" dt="2021-05-09T16:34:53.693" v="763"/>
          <ac:grpSpMkLst>
            <pc:docMk/>
            <pc:sldMk cId="4073015713" sldId="3935"/>
            <ac:grpSpMk id="17" creationId="{8D761926-C6F4-4D58-B086-501EA563E8A1}"/>
          </ac:grpSpMkLst>
        </pc:grpChg>
      </pc:sldChg>
      <pc:sldChg chg="addSp delSp modSp mod ord">
        <pc:chgData name="Sudarshan Chakravarthi" userId="9632d19e-631d-46a5-9e9a-d9cc496f17d0" providerId="ADAL" clId="{FE70F0EB-454F-4D6D-A1F1-61D6C2BC85FB}" dt="2021-05-09T16:34:57.296" v="770"/>
        <pc:sldMkLst>
          <pc:docMk/>
          <pc:sldMk cId="4053137547" sldId="3936"/>
        </pc:sldMkLst>
        <pc:spChg chg="del">
          <ac:chgData name="Sudarshan Chakravarthi" userId="9632d19e-631d-46a5-9e9a-d9cc496f17d0" providerId="ADAL" clId="{FE70F0EB-454F-4D6D-A1F1-61D6C2BC85FB}" dt="2021-05-09T12:09:11.436" v="642" actId="478"/>
          <ac:spMkLst>
            <pc:docMk/>
            <pc:sldMk cId="4053137547" sldId="3936"/>
            <ac:spMk id="4" creationId="{CE138DC2-BDA4-4F24-BB46-5A9333F045C3}"/>
          </ac:spMkLst>
        </pc:spChg>
        <pc:spChg chg="mod">
          <ac:chgData name="Sudarshan Chakravarthi" userId="9632d19e-631d-46a5-9e9a-d9cc496f17d0" providerId="ADAL" clId="{FE70F0EB-454F-4D6D-A1F1-61D6C2BC85FB}" dt="2021-05-05T13:25:53.949" v="611" actId="255"/>
          <ac:spMkLst>
            <pc:docMk/>
            <pc:sldMk cId="4053137547" sldId="3936"/>
            <ac:spMk id="6" creationId="{4CB3B8D1-1FDA-4580-B44B-526C445380AB}"/>
          </ac:spMkLst>
        </pc:spChg>
        <pc:spChg chg="mod">
          <ac:chgData name="Sudarshan Chakravarthi" userId="9632d19e-631d-46a5-9e9a-d9cc496f17d0" providerId="ADAL" clId="{FE70F0EB-454F-4D6D-A1F1-61D6C2BC85FB}" dt="2021-05-05T13:25:53.949" v="611" actId="255"/>
          <ac:spMkLst>
            <pc:docMk/>
            <pc:sldMk cId="4053137547" sldId="3936"/>
            <ac:spMk id="7" creationId="{09939565-D7B8-4C2D-94E1-7D8BC6A23EA7}"/>
          </ac:spMkLst>
        </pc:spChg>
        <pc:spChg chg="mod">
          <ac:chgData name="Sudarshan Chakravarthi" userId="9632d19e-631d-46a5-9e9a-d9cc496f17d0" providerId="ADAL" clId="{FE70F0EB-454F-4D6D-A1F1-61D6C2BC85FB}" dt="2021-05-05T13:25:53.949" v="611" actId="255"/>
          <ac:spMkLst>
            <pc:docMk/>
            <pc:sldMk cId="4053137547" sldId="3936"/>
            <ac:spMk id="9" creationId="{CB25A1DF-06FE-4A8E-B34C-E212D4656642}"/>
          </ac:spMkLst>
        </pc:spChg>
        <pc:spChg chg="mod">
          <ac:chgData name="Sudarshan Chakravarthi" userId="9632d19e-631d-46a5-9e9a-d9cc496f17d0" providerId="ADAL" clId="{FE70F0EB-454F-4D6D-A1F1-61D6C2BC85FB}" dt="2021-05-05T13:25:53.949" v="611" actId="255"/>
          <ac:spMkLst>
            <pc:docMk/>
            <pc:sldMk cId="4053137547" sldId="3936"/>
            <ac:spMk id="10" creationId="{C074E0D6-2910-40DC-A5E1-19BEA491189E}"/>
          </ac:spMkLst>
        </pc:spChg>
        <pc:spChg chg="mod">
          <ac:chgData name="Sudarshan Chakravarthi" userId="9632d19e-631d-46a5-9e9a-d9cc496f17d0" providerId="ADAL" clId="{FE70F0EB-454F-4D6D-A1F1-61D6C2BC85FB}" dt="2021-05-05T13:25:53.949" v="611" actId="255"/>
          <ac:spMkLst>
            <pc:docMk/>
            <pc:sldMk cId="4053137547" sldId="3936"/>
            <ac:spMk id="12" creationId="{D7E2E7A5-28D3-4434-AE56-C549CF4EDFF2}"/>
          </ac:spMkLst>
        </pc:spChg>
        <pc:spChg chg="add mod">
          <ac:chgData name="Sudarshan Chakravarthi" userId="9632d19e-631d-46a5-9e9a-d9cc496f17d0" providerId="ADAL" clId="{FE70F0EB-454F-4D6D-A1F1-61D6C2BC85FB}" dt="2021-05-05T13:25:18.427" v="607" actId="1076"/>
          <ac:spMkLst>
            <pc:docMk/>
            <pc:sldMk cId="4053137547" sldId="3936"/>
            <ac:spMk id="13" creationId="{59424842-03FA-477E-9AA1-BF854D4D6489}"/>
          </ac:spMkLst>
        </pc:spChg>
        <pc:spChg chg="add del mod">
          <ac:chgData name="Sudarshan Chakravarthi" userId="9632d19e-631d-46a5-9e9a-d9cc496f17d0" providerId="ADAL" clId="{FE70F0EB-454F-4D6D-A1F1-61D6C2BC85FB}" dt="2021-05-09T16:33:32.774" v="726" actId="478"/>
          <ac:spMkLst>
            <pc:docMk/>
            <pc:sldMk cId="4053137547" sldId="3936"/>
            <ac:spMk id="14" creationId="{23E4CC0F-0EB3-49FF-907C-44DE7B7C7DA1}"/>
          </ac:spMkLst>
        </pc:spChg>
        <pc:spChg chg="mod">
          <ac:chgData name="Sudarshan Chakravarthi" userId="9632d19e-631d-46a5-9e9a-d9cc496f17d0" providerId="ADAL" clId="{FE70F0EB-454F-4D6D-A1F1-61D6C2BC85FB}" dt="2021-05-09T16:34:57.296" v="770"/>
          <ac:spMkLst>
            <pc:docMk/>
            <pc:sldMk cId="4053137547" sldId="3936"/>
            <ac:spMk id="16" creationId="{71A43290-86A3-4F9A-8C27-209782538BE1}"/>
          </ac:spMkLst>
        </pc:spChg>
        <pc:spChg chg="mod">
          <ac:chgData name="Sudarshan Chakravarthi" userId="9632d19e-631d-46a5-9e9a-d9cc496f17d0" providerId="ADAL" clId="{FE70F0EB-454F-4D6D-A1F1-61D6C2BC85FB}" dt="2021-05-09T16:34:57.296" v="770"/>
          <ac:spMkLst>
            <pc:docMk/>
            <pc:sldMk cId="4053137547" sldId="3936"/>
            <ac:spMk id="17" creationId="{65CA3801-FD26-4ED0-9C6C-E7F778A67606}"/>
          </ac:spMkLst>
        </pc:spChg>
        <pc:grpChg chg="add mod">
          <ac:chgData name="Sudarshan Chakravarthi" userId="9632d19e-631d-46a5-9e9a-d9cc496f17d0" providerId="ADAL" clId="{FE70F0EB-454F-4D6D-A1F1-61D6C2BC85FB}" dt="2021-05-09T16:34:57.296" v="770"/>
          <ac:grpSpMkLst>
            <pc:docMk/>
            <pc:sldMk cId="4053137547" sldId="3936"/>
            <ac:grpSpMk id="15" creationId="{C5092AB5-A1FC-47C5-B6BA-06F755EE96E7}"/>
          </ac:grpSpMkLst>
        </pc:grpChg>
        <pc:graphicFrameChg chg="modGraphic">
          <ac:chgData name="Sudarshan Chakravarthi" userId="9632d19e-631d-46a5-9e9a-d9cc496f17d0" providerId="ADAL" clId="{FE70F0EB-454F-4D6D-A1F1-61D6C2BC85FB}" dt="2021-05-05T13:25:42.286" v="610" actId="207"/>
          <ac:graphicFrameMkLst>
            <pc:docMk/>
            <pc:sldMk cId="4053137547" sldId="3936"/>
            <ac:graphicFrameMk id="5" creationId="{B73CE97E-E3DF-4C82-8F2D-E5BA3ABBEAB9}"/>
          </ac:graphicFrameMkLst>
        </pc:graphicFrameChg>
      </pc:sldChg>
      <pc:sldChg chg="addSp delSp modSp mod ord">
        <pc:chgData name="Sudarshan Chakravarthi" userId="9632d19e-631d-46a5-9e9a-d9cc496f17d0" providerId="ADAL" clId="{FE70F0EB-454F-4D6D-A1F1-61D6C2BC85FB}" dt="2021-05-09T16:34:54.906" v="765"/>
        <pc:sldMkLst>
          <pc:docMk/>
          <pc:sldMk cId="3980448076" sldId="3937"/>
        </pc:sldMkLst>
        <pc:spChg chg="add del mod">
          <ac:chgData name="Sudarshan Chakravarthi" userId="9632d19e-631d-46a5-9e9a-d9cc496f17d0" providerId="ADAL" clId="{FE70F0EB-454F-4D6D-A1F1-61D6C2BC85FB}" dt="2021-05-09T16:33:25.390" v="721" actId="478"/>
          <ac:spMkLst>
            <pc:docMk/>
            <pc:sldMk cId="3980448076" sldId="3937"/>
            <ac:spMk id="58" creationId="{351ABE47-31DB-4CAF-8C60-4D7F257D73D8}"/>
          </ac:spMkLst>
        </pc:spChg>
        <pc:spChg chg="mod">
          <ac:chgData name="Sudarshan Chakravarthi" userId="9632d19e-631d-46a5-9e9a-d9cc496f17d0" providerId="ADAL" clId="{FE70F0EB-454F-4D6D-A1F1-61D6C2BC85FB}" dt="2021-05-09T16:34:54.906" v="765"/>
          <ac:spMkLst>
            <pc:docMk/>
            <pc:sldMk cId="3980448076" sldId="3937"/>
            <ac:spMk id="60" creationId="{8A9A6980-9777-4987-AC5C-B81C5565ACAA}"/>
          </ac:spMkLst>
        </pc:spChg>
        <pc:spChg chg="mod">
          <ac:chgData name="Sudarshan Chakravarthi" userId="9632d19e-631d-46a5-9e9a-d9cc496f17d0" providerId="ADAL" clId="{FE70F0EB-454F-4D6D-A1F1-61D6C2BC85FB}" dt="2021-05-09T16:34:54.906" v="765"/>
          <ac:spMkLst>
            <pc:docMk/>
            <pc:sldMk cId="3980448076" sldId="3937"/>
            <ac:spMk id="61" creationId="{D3CB903C-A062-41B4-B56D-253932FB2F6C}"/>
          </ac:spMkLst>
        </pc:spChg>
        <pc:spChg chg="del">
          <ac:chgData name="Sudarshan Chakravarthi" userId="9632d19e-631d-46a5-9e9a-d9cc496f17d0" providerId="ADAL" clId="{FE70F0EB-454F-4D6D-A1F1-61D6C2BC85FB}" dt="2021-05-09T12:09:03.902" v="637" actId="478"/>
          <ac:spMkLst>
            <pc:docMk/>
            <pc:sldMk cId="3980448076" sldId="3937"/>
            <ac:spMk id="93" creationId="{30C19DCA-9CBE-4B9E-B20B-1AE43BF57D36}"/>
          </ac:spMkLst>
        </pc:spChg>
        <pc:grpChg chg="add mod">
          <ac:chgData name="Sudarshan Chakravarthi" userId="9632d19e-631d-46a5-9e9a-d9cc496f17d0" providerId="ADAL" clId="{FE70F0EB-454F-4D6D-A1F1-61D6C2BC85FB}" dt="2021-05-09T16:34:54.906" v="765"/>
          <ac:grpSpMkLst>
            <pc:docMk/>
            <pc:sldMk cId="3980448076" sldId="3937"/>
            <ac:grpSpMk id="59" creationId="{19152D4D-D900-4536-BA84-5E4CD6C5F884}"/>
          </ac:grpSpMkLst>
        </pc:grpChg>
      </pc:sldChg>
      <pc:sldChg chg="addSp delSp modSp mod">
        <pc:chgData name="Sudarshan Chakravarthi" userId="9632d19e-631d-46a5-9e9a-d9cc496f17d0" providerId="ADAL" clId="{FE70F0EB-454F-4D6D-A1F1-61D6C2BC85FB}" dt="2021-05-09T16:34:46.407" v="753"/>
        <pc:sldMkLst>
          <pc:docMk/>
          <pc:sldMk cId="1895365618" sldId="3938"/>
        </pc:sldMkLst>
        <pc:spChg chg="del">
          <ac:chgData name="Sudarshan Chakravarthi" userId="9632d19e-631d-46a5-9e9a-d9cc496f17d0" providerId="ADAL" clId="{FE70F0EB-454F-4D6D-A1F1-61D6C2BC85FB}" dt="2021-05-09T12:08:46.103" v="627" actId="478"/>
          <ac:spMkLst>
            <pc:docMk/>
            <pc:sldMk cId="1895365618" sldId="3938"/>
            <ac:spMk id="6" creationId="{A58450E7-9575-4650-A741-06F4BAE32F70}"/>
          </ac:spMkLst>
        </pc:spChg>
        <pc:spChg chg="add del mod">
          <ac:chgData name="Sudarshan Chakravarthi" userId="9632d19e-631d-46a5-9e9a-d9cc496f17d0" providerId="ADAL" clId="{FE70F0EB-454F-4D6D-A1F1-61D6C2BC85FB}" dt="2021-05-09T16:33:00.011" v="709" actId="478"/>
          <ac:spMkLst>
            <pc:docMk/>
            <pc:sldMk cId="1895365618" sldId="3938"/>
            <ac:spMk id="10" creationId="{BB0558DF-8529-47D7-8ACF-894C439A0D84}"/>
          </ac:spMkLst>
        </pc:spChg>
        <pc:spChg chg="mod">
          <ac:chgData name="Sudarshan Chakravarthi" userId="9632d19e-631d-46a5-9e9a-d9cc496f17d0" providerId="ADAL" clId="{FE70F0EB-454F-4D6D-A1F1-61D6C2BC85FB}" dt="2021-05-09T16:34:46.407" v="753"/>
          <ac:spMkLst>
            <pc:docMk/>
            <pc:sldMk cId="1895365618" sldId="3938"/>
            <ac:spMk id="12" creationId="{427213BE-6581-434A-ADF2-EE046F0D8E36}"/>
          </ac:spMkLst>
        </pc:spChg>
        <pc:spChg chg="mod">
          <ac:chgData name="Sudarshan Chakravarthi" userId="9632d19e-631d-46a5-9e9a-d9cc496f17d0" providerId="ADAL" clId="{FE70F0EB-454F-4D6D-A1F1-61D6C2BC85FB}" dt="2021-05-09T16:34:46.407" v="753"/>
          <ac:spMkLst>
            <pc:docMk/>
            <pc:sldMk cId="1895365618" sldId="3938"/>
            <ac:spMk id="13" creationId="{C671167F-F9D7-4380-8159-6344CFB90A9B}"/>
          </ac:spMkLst>
        </pc:spChg>
        <pc:grpChg chg="add mod">
          <ac:chgData name="Sudarshan Chakravarthi" userId="9632d19e-631d-46a5-9e9a-d9cc496f17d0" providerId="ADAL" clId="{FE70F0EB-454F-4D6D-A1F1-61D6C2BC85FB}" dt="2021-05-09T16:34:46.407" v="753"/>
          <ac:grpSpMkLst>
            <pc:docMk/>
            <pc:sldMk cId="1895365618" sldId="3938"/>
            <ac:grpSpMk id="11" creationId="{DC01E982-851D-4BA6-B3DF-93DEE8D8B9D3}"/>
          </ac:grpSpMkLst>
        </pc:grpChg>
      </pc:sldChg>
      <pc:sldChg chg="addSp delSp modSp mod">
        <pc:chgData name="Sudarshan Chakravarthi" userId="9632d19e-631d-46a5-9e9a-d9cc496f17d0" providerId="ADAL" clId="{FE70F0EB-454F-4D6D-A1F1-61D6C2BC85FB}" dt="2021-05-09T16:35:05.835" v="787"/>
        <pc:sldMkLst>
          <pc:docMk/>
          <pc:sldMk cId="3363799552" sldId="4036"/>
        </pc:sldMkLst>
        <pc:spChg chg="mod">
          <ac:chgData name="Sudarshan Chakravarthi" userId="9632d19e-631d-46a5-9e9a-d9cc496f17d0" providerId="ADAL" clId="{FE70F0EB-454F-4D6D-A1F1-61D6C2BC85FB}" dt="2021-05-05T13:04:14.522" v="596" actId="20577"/>
          <ac:spMkLst>
            <pc:docMk/>
            <pc:sldMk cId="3363799552" sldId="4036"/>
            <ac:spMk id="76" creationId="{85C277E6-E029-4F0B-AE10-6BBAB5C6F31F}"/>
          </ac:spMkLst>
        </pc:spChg>
        <pc:spChg chg="del">
          <ac:chgData name="Sudarshan Chakravarthi" userId="9632d19e-631d-46a5-9e9a-d9cc496f17d0" providerId="ADAL" clId="{FE70F0EB-454F-4D6D-A1F1-61D6C2BC85FB}" dt="2021-05-09T12:09:46.842" v="659" actId="478"/>
          <ac:spMkLst>
            <pc:docMk/>
            <pc:sldMk cId="3363799552" sldId="4036"/>
            <ac:spMk id="77" creationId="{3665636D-F066-43F4-A41B-828F2F63D06F}"/>
          </ac:spMkLst>
        </pc:spChg>
        <pc:spChg chg="add del mod">
          <ac:chgData name="Sudarshan Chakravarthi" userId="9632d19e-631d-46a5-9e9a-d9cc496f17d0" providerId="ADAL" clId="{FE70F0EB-454F-4D6D-A1F1-61D6C2BC85FB}" dt="2021-05-09T16:33:58.828" v="743" actId="478"/>
          <ac:spMkLst>
            <pc:docMk/>
            <pc:sldMk cId="3363799552" sldId="4036"/>
            <ac:spMk id="78" creationId="{D8B5DA27-641C-4CFE-8353-C8449E00BB1C}"/>
          </ac:spMkLst>
        </pc:spChg>
        <pc:spChg chg="mod">
          <ac:chgData name="Sudarshan Chakravarthi" userId="9632d19e-631d-46a5-9e9a-d9cc496f17d0" providerId="ADAL" clId="{FE70F0EB-454F-4D6D-A1F1-61D6C2BC85FB}" dt="2021-05-09T16:35:05.835" v="787"/>
          <ac:spMkLst>
            <pc:docMk/>
            <pc:sldMk cId="3363799552" sldId="4036"/>
            <ac:spMk id="79" creationId="{EECB5C0B-0AF2-446A-A7A4-F92E89E18D59}"/>
          </ac:spMkLst>
        </pc:spChg>
        <pc:spChg chg="mod">
          <ac:chgData name="Sudarshan Chakravarthi" userId="9632d19e-631d-46a5-9e9a-d9cc496f17d0" providerId="ADAL" clId="{FE70F0EB-454F-4D6D-A1F1-61D6C2BC85FB}" dt="2021-05-09T16:35:05.835" v="787"/>
          <ac:spMkLst>
            <pc:docMk/>
            <pc:sldMk cId="3363799552" sldId="4036"/>
            <ac:spMk id="80" creationId="{A191AACC-43E0-4153-B937-C21339D60A65}"/>
          </ac:spMkLst>
        </pc:spChg>
        <pc:grpChg chg="add mod">
          <ac:chgData name="Sudarshan Chakravarthi" userId="9632d19e-631d-46a5-9e9a-d9cc496f17d0" providerId="ADAL" clId="{FE70F0EB-454F-4D6D-A1F1-61D6C2BC85FB}" dt="2021-05-09T16:35:05.835" v="787"/>
          <ac:grpSpMkLst>
            <pc:docMk/>
            <pc:sldMk cId="3363799552" sldId="4036"/>
            <ac:grpSpMk id="77" creationId="{B496C1DA-396C-497F-B394-028E009D4FF9}"/>
          </ac:grpSpMkLst>
        </pc:grpChg>
      </pc:sldChg>
      <pc:sldChg chg="addSp delSp modSp mod">
        <pc:chgData name="Sudarshan Chakravarthi" userId="9632d19e-631d-46a5-9e9a-d9cc496f17d0" providerId="ADAL" clId="{FE70F0EB-454F-4D6D-A1F1-61D6C2BC85FB}" dt="2021-05-09T16:35:00.865" v="776"/>
        <pc:sldMkLst>
          <pc:docMk/>
          <pc:sldMk cId="664817852" sldId="4037"/>
        </pc:sldMkLst>
        <pc:spChg chg="del">
          <ac:chgData name="Sudarshan Chakravarthi" userId="9632d19e-631d-46a5-9e9a-d9cc496f17d0" providerId="ADAL" clId="{FE70F0EB-454F-4D6D-A1F1-61D6C2BC85FB}" dt="2021-05-09T12:09:25.457" v="648" actId="478"/>
          <ac:spMkLst>
            <pc:docMk/>
            <pc:sldMk cId="664817852" sldId="4037"/>
            <ac:spMk id="9" creationId="{D5481435-8831-4DE8-A968-D4B9822F9CE9}"/>
          </ac:spMkLst>
        </pc:spChg>
        <pc:spChg chg="add del mod">
          <ac:chgData name="Sudarshan Chakravarthi" userId="9632d19e-631d-46a5-9e9a-d9cc496f17d0" providerId="ADAL" clId="{FE70F0EB-454F-4D6D-A1F1-61D6C2BC85FB}" dt="2021-05-09T16:33:43.739" v="732" actId="478"/>
          <ac:spMkLst>
            <pc:docMk/>
            <pc:sldMk cId="664817852" sldId="4037"/>
            <ac:spMk id="15" creationId="{E002653E-6933-4BEF-A31D-CAA7A8F340C4}"/>
          </ac:spMkLst>
        </pc:spChg>
        <pc:spChg chg="mod">
          <ac:chgData name="Sudarshan Chakravarthi" userId="9632d19e-631d-46a5-9e9a-d9cc496f17d0" providerId="ADAL" clId="{FE70F0EB-454F-4D6D-A1F1-61D6C2BC85FB}" dt="2021-05-09T16:35:00.865" v="776"/>
          <ac:spMkLst>
            <pc:docMk/>
            <pc:sldMk cId="664817852" sldId="4037"/>
            <ac:spMk id="17" creationId="{5C02A7BB-CFEF-427F-939E-CFE3A4CEB8D8}"/>
          </ac:spMkLst>
        </pc:spChg>
        <pc:spChg chg="mod">
          <ac:chgData name="Sudarshan Chakravarthi" userId="9632d19e-631d-46a5-9e9a-d9cc496f17d0" providerId="ADAL" clId="{FE70F0EB-454F-4D6D-A1F1-61D6C2BC85FB}" dt="2021-05-09T16:35:00.865" v="776"/>
          <ac:spMkLst>
            <pc:docMk/>
            <pc:sldMk cId="664817852" sldId="4037"/>
            <ac:spMk id="18" creationId="{2D673D2A-C3C1-4237-A581-EB55514C9F7B}"/>
          </ac:spMkLst>
        </pc:spChg>
        <pc:grpChg chg="add mod">
          <ac:chgData name="Sudarshan Chakravarthi" userId="9632d19e-631d-46a5-9e9a-d9cc496f17d0" providerId="ADAL" clId="{FE70F0EB-454F-4D6D-A1F1-61D6C2BC85FB}" dt="2021-05-09T16:35:00.865" v="776"/>
          <ac:grpSpMkLst>
            <pc:docMk/>
            <pc:sldMk cId="664817852" sldId="4037"/>
            <ac:grpSpMk id="16" creationId="{830FC291-5338-41E1-B440-1E9B280D8864}"/>
          </ac:grpSpMkLst>
        </pc:grpChg>
      </pc:sldChg>
      <pc:sldChg chg="addSp delSp modSp mod">
        <pc:chgData name="Sudarshan Chakravarthi" userId="9632d19e-631d-46a5-9e9a-d9cc496f17d0" providerId="ADAL" clId="{FE70F0EB-454F-4D6D-A1F1-61D6C2BC85FB}" dt="2021-05-09T16:35:01.936" v="778"/>
        <pc:sldMkLst>
          <pc:docMk/>
          <pc:sldMk cId="411730910" sldId="4038"/>
        </pc:sldMkLst>
        <pc:spChg chg="del">
          <ac:chgData name="Sudarshan Chakravarthi" userId="9632d19e-631d-46a5-9e9a-d9cc496f17d0" providerId="ADAL" clId="{FE70F0EB-454F-4D6D-A1F1-61D6C2BC85FB}" dt="2021-05-09T12:09:30.771" v="650" actId="478"/>
          <ac:spMkLst>
            <pc:docMk/>
            <pc:sldMk cId="411730910" sldId="4038"/>
            <ac:spMk id="7" creationId="{3ADC1FAC-F1AB-4A61-9AE9-41D9DC0BE414}"/>
          </ac:spMkLst>
        </pc:spChg>
        <pc:spChg chg="add del mod">
          <ac:chgData name="Sudarshan Chakravarthi" userId="9632d19e-631d-46a5-9e9a-d9cc496f17d0" providerId="ADAL" clId="{FE70F0EB-454F-4D6D-A1F1-61D6C2BC85FB}" dt="2021-05-09T16:33:46.539" v="734" actId="478"/>
          <ac:spMkLst>
            <pc:docMk/>
            <pc:sldMk cId="411730910" sldId="4038"/>
            <ac:spMk id="15" creationId="{71835BE6-6603-43F4-B605-210ECB980D86}"/>
          </ac:spMkLst>
        </pc:spChg>
        <pc:spChg chg="mod">
          <ac:chgData name="Sudarshan Chakravarthi" userId="9632d19e-631d-46a5-9e9a-d9cc496f17d0" providerId="ADAL" clId="{FE70F0EB-454F-4D6D-A1F1-61D6C2BC85FB}" dt="2021-05-09T16:35:01.936" v="778"/>
          <ac:spMkLst>
            <pc:docMk/>
            <pc:sldMk cId="411730910" sldId="4038"/>
            <ac:spMk id="17" creationId="{CBADEA4C-7C3F-4756-85E5-3C117BC96B6A}"/>
          </ac:spMkLst>
        </pc:spChg>
        <pc:spChg chg="mod">
          <ac:chgData name="Sudarshan Chakravarthi" userId="9632d19e-631d-46a5-9e9a-d9cc496f17d0" providerId="ADAL" clId="{FE70F0EB-454F-4D6D-A1F1-61D6C2BC85FB}" dt="2021-05-09T16:35:01.936" v="778"/>
          <ac:spMkLst>
            <pc:docMk/>
            <pc:sldMk cId="411730910" sldId="4038"/>
            <ac:spMk id="18" creationId="{59339945-6D36-49E6-A2F1-F66616DCB3D5}"/>
          </ac:spMkLst>
        </pc:spChg>
        <pc:grpChg chg="add mod">
          <ac:chgData name="Sudarshan Chakravarthi" userId="9632d19e-631d-46a5-9e9a-d9cc496f17d0" providerId="ADAL" clId="{FE70F0EB-454F-4D6D-A1F1-61D6C2BC85FB}" dt="2021-05-09T16:35:01.936" v="778"/>
          <ac:grpSpMkLst>
            <pc:docMk/>
            <pc:sldMk cId="411730910" sldId="4038"/>
            <ac:grpSpMk id="16" creationId="{E9F31D2D-B8D8-455D-AE0A-DEAE39E9657A}"/>
          </ac:grpSpMkLst>
        </pc:grpChg>
      </pc:sldChg>
      <pc:sldChg chg="addSp delSp modSp mod">
        <pc:chgData name="Sudarshan Chakravarthi" userId="9632d19e-631d-46a5-9e9a-d9cc496f17d0" providerId="ADAL" clId="{FE70F0EB-454F-4D6D-A1F1-61D6C2BC85FB}" dt="2021-05-09T16:35:02.405" v="779"/>
        <pc:sldMkLst>
          <pc:docMk/>
          <pc:sldMk cId="3851730910" sldId="4039"/>
        </pc:sldMkLst>
        <pc:spChg chg="del">
          <ac:chgData name="Sudarshan Chakravarthi" userId="9632d19e-631d-46a5-9e9a-d9cc496f17d0" providerId="ADAL" clId="{FE70F0EB-454F-4D6D-A1F1-61D6C2BC85FB}" dt="2021-05-09T12:09:32.430" v="651" actId="478"/>
          <ac:spMkLst>
            <pc:docMk/>
            <pc:sldMk cId="3851730910" sldId="4039"/>
            <ac:spMk id="7" creationId="{8FD24BC8-92E2-496F-B9E7-DF8AE8CA2957}"/>
          </ac:spMkLst>
        </pc:spChg>
        <pc:spChg chg="add del mod">
          <ac:chgData name="Sudarshan Chakravarthi" userId="9632d19e-631d-46a5-9e9a-d9cc496f17d0" providerId="ADAL" clId="{FE70F0EB-454F-4D6D-A1F1-61D6C2BC85FB}" dt="2021-05-09T16:33:47.903" v="735" actId="478"/>
          <ac:spMkLst>
            <pc:docMk/>
            <pc:sldMk cId="3851730910" sldId="4039"/>
            <ac:spMk id="15" creationId="{16454ECE-6529-4554-9FFD-B505259A99C5}"/>
          </ac:spMkLst>
        </pc:spChg>
        <pc:spChg chg="mod">
          <ac:chgData name="Sudarshan Chakravarthi" userId="9632d19e-631d-46a5-9e9a-d9cc496f17d0" providerId="ADAL" clId="{FE70F0EB-454F-4D6D-A1F1-61D6C2BC85FB}" dt="2021-05-09T16:35:02.405" v="779"/>
          <ac:spMkLst>
            <pc:docMk/>
            <pc:sldMk cId="3851730910" sldId="4039"/>
            <ac:spMk id="17" creationId="{93E18CD0-3B93-422F-B108-4472B76196B8}"/>
          </ac:spMkLst>
        </pc:spChg>
        <pc:spChg chg="mod">
          <ac:chgData name="Sudarshan Chakravarthi" userId="9632d19e-631d-46a5-9e9a-d9cc496f17d0" providerId="ADAL" clId="{FE70F0EB-454F-4D6D-A1F1-61D6C2BC85FB}" dt="2021-05-09T16:35:02.405" v="779"/>
          <ac:spMkLst>
            <pc:docMk/>
            <pc:sldMk cId="3851730910" sldId="4039"/>
            <ac:spMk id="18" creationId="{0A742495-B4D5-4029-A503-54E98F3232A7}"/>
          </ac:spMkLst>
        </pc:spChg>
        <pc:grpChg chg="add mod">
          <ac:chgData name="Sudarshan Chakravarthi" userId="9632d19e-631d-46a5-9e9a-d9cc496f17d0" providerId="ADAL" clId="{FE70F0EB-454F-4D6D-A1F1-61D6C2BC85FB}" dt="2021-05-09T16:35:02.405" v="779"/>
          <ac:grpSpMkLst>
            <pc:docMk/>
            <pc:sldMk cId="3851730910" sldId="4039"/>
            <ac:grpSpMk id="16" creationId="{A5469DFA-4C0E-49F5-B636-EF59AD48D920}"/>
          </ac:grpSpMkLst>
        </pc:grpChg>
      </pc:sldChg>
      <pc:sldChg chg="addSp delSp modSp mod">
        <pc:chgData name="Sudarshan Chakravarthi" userId="9632d19e-631d-46a5-9e9a-d9cc496f17d0" providerId="ADAL" clId="{FE70F0EB-454F-4D6D-A1F1-61D6C2BC85FB}" dt="2021-05-09T16:35:02.885" v="780"/>
        <pc:sldMkLst>
          <pc:docMk/>
          <pc:sldMk cId="4054098871" sldId="4042"/>
        </pc:sldMkLst>
        <pc:spChg chg="del">
          <ac:chgData name="Sudarshan Chakravarthi" userId="9632d19e-631d-46a5-9e9a-d9cc496f17d0" providerId="ADAL" clId="{FE70F0EB-454F-4D6D-A1F1-61D6C2BC85FB}" dt="2021-05-09T12:09:34.235" v="652" actId="478"/>
          <ac:spMkLst>
            <pc:docMk/>
            <pc:sldMk cId="4054098871" sldId="4042"/>
            <ac:spMk id="7" creationId="{8FD24BC8-92E2-496F-B9E7-DF8AE8CA2957}"/>
          </ac:spMkLst>
        </pc:spChg>
        <pc:spChg chg="add del mod">
          <ac:chgData name="Sudarshan Chakravarthi" userId="9632d19e-631d-46a5-9e9a-d9cc496f17d0" providerId="ADAL" clId="{FE70F0EB-454F-4D6D-A1F1-61D6C2BC85FB}" dt="2021-05-09T16:33:49.261" v="736" actId="478"/>
          <ac:spMkLst>
            <pc:docMk/>
            <pc:sldMk cId="4054098871" sldId="4042"/>
            <ac:spMk id="15" creationId="{5D421E62-3EB0-404A-B0D5-2B9646354A37}"/>
          </ac:spMkLst>
        </pc:spChg>
        <pc:spChg chg="mod">
          <ac:chgData name="Sudarshan Chakravarthi" userId="9632d19e-631d-46a5-9e9a-d9cc496f17d0" providerId="ADAL" clId="{FE70F0EB-454F-4D6D-A1F1-61D6C2BC85FB}" dt="2021-05-09T16:35:02.885" v="780"/>
          <ac:spMkLst>
            <pc:docMk/>
            <pc:sldMk cId="4054098871" sldId="4042"/>
            <ac:spMk id="17" creationId="{759A9BF6-A643-4B3D-8A2D-256945B0422B}"/>
          </ac:spMkLst>
        </pc:spChg>
        <pc:spChg chg="mod">
          <ac:chgData name="Sudarshan Chakravarthi" userId="9632d19e-631d-46a5-9e9a-d9cc496f17d0" providerId="ADAL" clId="{FE70F0EB-454F-4D6D-A1F1-61D6C2BC85FB}" dt="2021-05-09T16:35:02.885" v="780"/>
          <ac:spMkLst>
            <pc:docMk/>
            <pc:sldMk cId="4054098871" sldId="4042"/>
            <ac:spMk id="18" creationId="{B6CCBC05-49C3-43EC-9AD5-4FEE54C92EAE}"/>
          </ac:spMkLst>
        </pc:spChg>
        <pc:grpChg chg="add mod">
          <ac:chgData name="Sudarshan Chakravarthi" userId="9632d19e-631d-46a5-9e9a-d9cc496f17d0" providerId="ADAL" clId="{FE70F0EB-454F-4D6D-A1F1-61D6C2BC85FB}" dt="2021-05-09T16:35:02.885" v="780"/>
          <ac:grpSpMkLst>
            <pc:docMk/>
            <pc:sldMk cId="4054098871" sldId="4042"/>
            <ac:grpSpMk id="16" creationId="{E85F7D32-41FD-4ACA-AB60-9E9D6F734A98}"/>
          </ac:grpSpMkLst>
        </pc:grpChg>
      </pc:sldChg>
      <pc:sldChg chg="addSp delSp modSp mod">
        <pc:chgData name="Sudarshan Chakravarthi" userId="9632d19e-631d-46a5-9e9a-d9cc496f17d0" providerId="ADAL" clId="{FE70F0EB-454F-4D6D-A1F1-61D6C2BC85FB}" dt="2021-05-09T16:35:01.433" v="777"/>
        <pc:sldMkLst>
          <pc:docMk/>
          <pc:sldMk cId="2847864735" sldId="4043"/>
        </pc:sldMkLst>
        <pc:spChg chg="del">
          <ac:chgData name="Sudarshan Chakravarthi" userId="9632d19e-631d-46a5-9e9a-d9cc496f17d0" providerId="ADAL" clId="{FE70F0EB-454F-4D6D-A1F1-61D6C2BC85FB}" dt="2021-05-09T12:09:29.005" v="649" actId="478"/>
          <ac:spMkLst>
            <pc:docMk/>
            <pc:sldMk cId="2847864735" sldId="4043"/>
            <ac:spMk id="9" creationId="{D5481435-8831-4DE8-A968-D4B9822F9CE9}"/>
          </ac:spMkLst>
        </pc:spChg>
        <pc:spChg chg="add del mod">
          <ac:chgData name="Sudarshan Chakravarthi" userId="9632d19e-631d-46a5-9e9a-d9cc496f17d0" providerId="ADAL" clId="{FE70F0EB-454F-4D6D-A1F1-61D6C2BC85FB}" dt="2021-05-09T16:33:45.147" v="733" actId="478"/>
          <ac:spMkLst>
            <pc:docMk/>
            <pc:sldMk cId="2847864735" sldId="4043"/>
            <ac:spMk id="14" creationId="{03DA6E1B-4D87-4033-8D99-AD52FE6E3A37}"/>
          </ac:spMkLst>
        </pc:spChg>
        <pc:spChg chg="mod">
          <ac:chgData name="Sudarshan Chakravarthi" userId="9632d19e-631d-46a5-9e9a-d9cc496f17d0" providerId="ADAL" clId="{FE70F0EB-454F-4D6D-A1F1-61D6C2BC85FB}" dt="2021-05-09T16:35:01.433" v="777"/>
          <ac:spMkLst>
            <pc:docMk/>
            <pc:sldMk cId="2847864735" sldId="4043"/>
            <ac:spMk id="16" creationId="{2E300FAA-6A4B-4D78-A947-AAC426DDF0E1}"/>
          </ac:spMkLst>
        </pc:spChg>
        <pc:spChg chg="mod">
          <ac:chgData name="Sudarshan Chakravarthi" userId="9632d19e-631d-46a5-9e9a-d9cc496f17d0" providerId="ADAL" clId="{FE70F0EB-454F-4D6D-A1F1-61D6C2BC85FB}" dt="2021-05-09T16:35:01.433" v="777"/>
          <ac:spMkLst>
            <pc:docMk/>
            <pc:sldMk cId="2847864735" sldId="4043"/>
            <ac:spMk id="17" creationId="{3A705E19-7D06-41D8-81D8-C937BCDF43C2}"/>
          </ac:spMkLst>
        </pc:spChg>
        <pc:grpChg chg="add mod">
          <ac:chgData name="Sudarshan Chakravarthi" userId="9632d19e-631d-46a5-9e9a-d9cc496f17d0" providerId="ADAL" clId="{FE70F0EB-454F-4D6D-A1F1-61D6C2BC85FB}" dt="2021-05-09T16:35:01.433" v="777"/>
          <ac:grpSpMkLst>
            <pc:docMk/>
            <pc:sldMk cId="2847864735" sldId="4043"/>
            <ac:grpSpMk id="15" creationId="{06AB1BC8-C87D-4290-AFE4-6D1F64FD0D85}"/>
          </ac:grpSpMkLst>
        </pc:grpChg>
      </pc:sldChg>
      <pc:sldChg chg="del">
        <pc:chgData name="Sudarshan Chakravarthi" userId="9632d19e-631d-46a5-9e9a-d9cc496f17d0" providerId="ADAL" clId="{FE70F0EB-454F-4D6D-A1F1-61D6C2BC85FB}" dt="2021-05-05T11:25:55.367" v="103" actId="47"/>
        <pc:sldMkLst>
          <pc:docMk/>
          <pc:sldMk cId="3109593729" sldId="4044"/>
        </pc:sldMkLst>
      </pc:sldChg>
      <pc:sldChg chg="addSp delSp modSp mod ord">
        <pc:chgData name="Sudarshan Chakravarthi" userId="9632d19e-631d-46a5-9e9a-d9cc496f17d0" providerId="ADAL" clId="{FE70F0EB-454F-4D6D-A1F1-61D6C2BC85FB}" dt="2021-05-09T16:34:52.400" v="761"/>
        <pc:sldMkLst>
          <pc:docMk/>
          <pc:sldMk cId="3296527122" sldId="4045"/>
        </pc:sldMkLst>
        <pc:spChg chg="add del mod">
          <ac:chgData name="Sudarshan Chakravarthi" userId="9632d19e-631d-46a5-9e9a-d9cc496f17d0" providerId="ADAL" clId="{FE70F0EB-454F-4D6D-A1F1-61D6C2BC85FB}" dt="2021-05-09T16:33:17.912" v="717" actId="478"/>
          <ac:spMkLst>
            <pc:docMk/>
            <pc:sldMk cId="3296527122" sldId="4045"/>
            <ac:spMk id="11" creationId="{A40BD49B-2325-4A34-8D3A-1A8B978E8187}"/>
          </ac:spMkLst>
        </pc:spChg>
        <pc:spChg chg="mod">
          <ac:chgData name="Sudarshan Chakravarthi" userId="9632d19e-631d-46a5-9e9a-d9cc496f17d0" providerId="ADAL" clId="{FE70F0EB-454F-4D6D-A1F1-61D6C2BC85FB}" dt="2021-05-09T16:34:52.400" v="761"/>
          <ac:spMkLst>
            <pc:docMk/>
            <pc:sldMk cId="3296527122" sldId="4045"/>
            <ac:spMk id="15" creationId="{30F194E7-2980-408C-97BE-A5D5BAAD1D0C}"/>
          </ac:spMkLst>
        </pc:spChg>
        <pc:spChg chg="mod">
          <ac:chgData name="Sudarshan Chakravarthi" userId="9632d19e-631d-46a5-9e9a-d9cc496f17d0" providerId="ADAL" clId="{FE70F0EB-454F-4D6D-A1F1-61D6C2BC85FB}" dt="2021-05-09T16:34:52.400" v="761"/>
          <ac:spMkLst>
            <pc:docMk/>
            <pc:sldMk cId="3296527122" sldId="4045"/>
            <ac:spMk id="16" creationId="{FE93DFDD-E702-45F0-AFF4-D3AC31342808}"/>
          </ac:spMkLst>
        </pc:spChg>
        <pc:grpChg chg="add mod">
          <ac:chgData name="Sudarshan Chakravarthi" userId="9632d19e-631d-46a5-9e9a-d9cc496f17d0" providerId="ADAL" clId="{FE70F0EB-454F-4D6D-A1F1-61D6C2BC85FB}" dt="2021-05-09T16:34:52.400" v="761"/>
          <ac:grpSpMkLst>
            <pc:docMk/>
            <pc:sldMk cId="3296527122" sldId="4045"/>
            <ac:grpSpMk id="14" creationId="{62F37AB9-B817-41CB-90C6-BA8E1F43930C}"/>
          </ac:grpSpMkLst>
        </pc:grpChg>
      </pc:sldChg>
      <pc:sldChg chg="addSp delSp modSp mod ord">
        <pc:chgData name="Sudarshan Chakravarthi" userId="9632d19e-631d-46a5-9e9a-d9cc496f17d0" providerId="ADAL" clId="{FE70F0EB-454F-4D6D-A1F1-61D6C2BC85FB}" dt="2021-05-09T16:34:51.657" v="760"/>
        <pc:sldMkLst>
          <pc:docMk/>
          <pc:sldMk cId="1040096128" sldId="4046"/>
        </pc:sldMkLst>
        <pc:spChg chg="add del mod">
          <ac:chgData name="Sudarshan Chakravarthi" userId="9632d19e-631d-46a5-9e9a-d9cc496f17d0" providerId="ADAL" clId="{FE70F0EB-454F-4D6D-A1F1-61D6C2BC85FB}" dt="2021-05-09T16:33:16.182" v="716" actId="478"/>
          <ac:spMkLst>
            <pc:docMk/>
            <pc:sldMk cId="1040096128" sldId="4046"/>
            <ac:spMk id="15" creationId="{D20BA419-B008-4948-9BC0-FFEB0138362F}"/>
          </ac:spMkLst>
        </pc:spChg>
        <pc:spChg chg="mod">
          <ac:chgData name="Sudarshan Chakravarthi" userId="9632d19e-631d-46a5-9e9a-d9cc496f17d0" providerId="ADAL" clId="{FE70F0EB-454F-4D6D-A1F1-61D6C2BC85FB}" dt="2021-05-09T16:34:51.657" v="760"/>
          <ac:spMkLst>
            <pc:docMk/>
            <pc:sldMk cId="1040096128" sldId="4046"/>
            <ac:spMk id="17" creationId="{4EFC0982-B7B4-48C1-8694-069F5654341D}"/>
          </ac:spMkLst>
        </pc:spChg>
        <pc:spChg chg="mod">
          <ac:chgData name="Sudarshan Chakravarthi" userId="9632d19e-631d-46a5-9e9a-d9cc496f17d0" providerId="ADAL" clId="{FE70F0EB-454F-4D6D-A1F1-61D6C2BC85FB}" dt="2021-05-09T16:34:51.657" v="760"/>
          <ac:spMkLst>
            <pc:docMk/>
            <pc:sldMk cId="1040096128" sldId="4046"/>
            <ac:spMk id="19" creationId="{C6A68F49-5BEE-46AE-9D9F-52E466D2BC9A}"/>
          </ac:spMkLst>
        </pc:spChg>
        <pc:grpChg chg="add mod">
          <ac:chgData name="Sudarshan Chakravarthi" userId="9632d19e-631d-46a5-9e9a-d9cc496f17d0" providerId="ADAL" clId="{FE70F0EB-454F-4D6D-A1F1-61D6C2BC85FB}" dt="2021-05-09T16:34:51.657" v="760"/>
          <ac:grpSpMkLst>
            <pc:docMk/>
            <pc:sldMk cId="1040096128" sldId="4046"/>
            <ac:grpSpMk id="16" creationId="{4E695F2A-FA55-48C3-9CDA-901552FB5D32}"/>
          </ac:grpSpMkLst>
        </pc:grpChg>
      </pc:sldChg>
      <pc:sldChg chg="addSp delSp modSp mod ord">
        <pc:chgData name="Sudarshan Chakravarthi" userId="9632d19e-631d-46a5-9e9a-d9cc496f17d0" providerId="ADAL" clId="{FE70F0EB-454F-4D6D-A1F1-61D6C2BC85FB}" dt="2021-05-09T16:34:47.107" v="754"/>
        <pc:sldMkLst>
          <pc:docMk/>
          <pc:sldMk cId="733887563" sldId="4048"/>
        </pc:sldMkLst>
        <pc:spChg chg="del">
          <ac:chgData name="Sudarshan Chakravarthi" userId="9632d19e-631d-46a5-9e9a-d9cc496f17d0" providerId="ADAL" clId="{FE70F0EB-454F-4D6D-A1F1-61D6C2BC85FB}" dt="2021-05-09T12:08:47.554" v="628" actId="478"/>
          <ac:spMkLst>
            <pc:docMk/>
            <pc:sldMk cId="733887563" sldId="4048"/>
            <ac:spMk id="14" creationId="{0FE6E05C-5585-4980-9AEF-9A6F5556C1F0}"/>
          </ac:spMkLst>
        </pc:spChg>
        <pc:spChg chg="add del mod">
          <ac:chgData name="Sudarshan Chakravarthi" userId="9632d19e-631d-46a5-9e9a-d9cc496f17d0" providerId="ADAL" clId="{FE70F0EB-454F-4D6D-A1F1-61D6C2BC85FB}" dt="2021-05-09T16:33:01.863" v="710" actId="478"/>
          <ac:spMkLst>
            <pc:docMk/>
            <pc:sldMk cId="733887563" sldId="4048"/>
            <ac:spMk id="26" creationId="{5068AD31-85B4-4EB1-BB24-DAB38BA9F881}"/>
          </ac:spMkLst>
        </pc:spChg>
        <pc:spChg chg="mod">
          <ac:chgData name="Sudarshan Chakravarthi" userId="9632d19e-631d-46a5-9e9a-d9cc496f17d0" providerId="ADAL" clId="{FE70F0EB-454F-4D6D-A1F1-61D6C2BC85FB}" dt="2021-05-09T16:34:47.107" v="754"/>
          <ac:spMkLst>
            <pc:docMk/>
            <pc:sldMk cId="733887563" sldId="4048"/>
            <ac:spMk id="31" creationId="{CBE2031F-EB55-4062-A270-9E126FB070D2}"/>
          </ac:spMkLst>
        </pc:spChg>
        <pc:spChg chg="mod">
          <ac:chgData name="Sudarshan Chakravarthi" userId="9632d19e-631d-46a5-9e9a-d9cc496f17d0" providerId="ADAL" clId="{FE70F0EB-454F-4D6D-A1F1-61D6C2BC85FB}" dt="2021-05-09T16:34:47.107" v="754"/>
          <ac:spMkLst>
            <pc:docMk/>
            <pc:sldMk cId="733887563" sldId="4048"/>
            <ac:spMk id="32" creationId="{4F2F974C-D5A6-4BF0-A67D-84416EF37097}"/>
          </ac:spMkLst>
        </pc:spChg>
        <pc:grpChg chg="add mod">
          <ac:chgData name="Sudarshan Chakravarthi" userId="9632d19e-631d-46a5-9e9a-d9cc496f17d0" providerId="ADAL" clId="{FE70F0EB-454F-4D6D-A1F1-61D6C2BC85FB}" dt="2021-05-09T16:34:47.107" v="754"/>
          <ac:grpSpMkLst>
            <pc:docMk/>
            <pc:sldMk cId="733887563" sldId="4048"/>
            <ac:grpSpMk id="28" creationId="{7396AB31-FDED-4538-BDDA-7CF24919B945}"/>
          </ac:grpSpMkLst>
        </pc:grpChg>
      </pc:sldChg>
      <pc:sldChg chg="addSp delSp modSp mod">
        <pc:chgData name="Sudarshan Chakravarthi" userId="9632d19e-631d-46a5-9e9a-d9cc496f17d0" providerId="ADAL" clId="{FE70F0EB-454F-4D6D-A1F1-61D6C2BC85FB}" dt="2021-05-09T16:34:50.114" v="758"/>
        <pc:sldMkLst>
          <pc:docMk/>
          <pc:sldMk cId="2956770016" sldId="4049"/>
        </pc:sldMkLst>
        <pc:spChg chg="mod">
          <ac:chgData name="Sudarshan Chakravarthi" userId="9632d19e-631d-46a5-9e9a-d9cc496f17d0" providerId="ADAL" clId="{FE70F0EB-454F-4D6D-A1F1-61D6C2BC85FB}" dt="2021-05-05T13:03:25.575" v="531" actId="20577"/>
          <ac:spMkLst>
            <pc:docMk/>
            <pc:sldMk cId="2956770016" sldId="4049"/>
            <ac:spMk id="3" creationId="{700B2FEB-E00E-4657-834E-BA41ADE8DED8}"/>
          </ac:spMkLst>
        </pc:spChg>
        <pc:spChg chg="add del mod">
          <ac:chgData name="Sudarshan Chakravarthi" userId="9632d19e-631d-46a5-9e9a-d9cc496f17d0" providerId="ADAL" clId="{FE70F0EB-454F-4D6D-A1F1-61D6C2BC85FB}" dt="2021-05-09T16:33:09.071" v="714" actId="478"/>
          <ac:spMkLst>
            <pc:docMk/>
            <pc:sldMk cId="2956770016" sldId="4049"/>
            <ac:spMk id="8" creationId="{2037B3B5-0639-408E-B20E-45439AA9CCE9}"/>
          </ac:spMkLst>
        </pc:spChg>
        <pc:spChg chg="del">
          <ac:chgData name="Sudarshan Chakravarthi" userId="9632d19e-631d-46a5-9e9a-d9cc496f17d0" providerId="ADAL" clId="{FE70F0EB-454F-4D6D-A1F1-61D6C2BC85FB}" dt="2021-05-09T12:08:54.324" v="632" actId="478"/>
          <ac:spMkLst>
            <pc:docMk/>
            <pc:sldMk cId="2956770016" sldId="4049"/>
            <ac:spMk id="11" creationId="{D7E1791E-4369-4EFD-878D-83796E19C8A0}"/>
          </ac:spMkLst>
        </pc:spChg>
        <pc:spChg chg="mod">
          <ac:chgData name="Sudarshan Chakravarthi" userId="9632d19e-631d-46a5-9e9a-d9cc496f17d0" providerId="ADAL" clId="{FE70F0EB-454F-4D6D-A1F1-61D6C2BC85FB}" dt="2021-05-09T16:34:50.114" v="758"/>
          <ac:spMkLst>
            <pc:docMk/>
            <pc:sldMk cId="2956770016" sldId="4049"/>
            <ac:spMk id="12" creationId="{A46A2A39-0B93-4D0D-9B63-692CCAA540B5}"/>
          </ac:spMkLst>
        </pc:spChg>
        <pc:spChg chg="mod">
          <ac:chgData name="Sudarshan Chakravarthi" userId="9632d19e-631d-46a5-9e9a-d9cc496f17d0" providerId="ADAL" clId="{FE70F0EB-454F-4D6D-A1F1-61D6C2BC85FB}" dt="2021-05-09T16:34:50.114" v="758"/>
          <ac:spMkLst>
            <pc:docMk/>
            <pc:sldMk cId="2956770016" sldId="4049"/>
            <ac:spMk id="13" creationId="{FE29D578-23A9-4FFF-961C-302603D46ACE}"/>
          </ac:spMkLst>
        </pc:spChg>
        <pc:grpChg chg="add mod">
          <ac:chgData name="Sudarshan Chakravarthi" userId="9632d19e-631d-46a5-9e9a-d9cc496f17d0" providerId="ADAL" clId="{FE70F0EB-454F-4D6D-A1F1-61D6C2BC85FB}" dt="2021-05-09T16:34:50.114" v="758"/>
          <ac:grpSpMkLst>
            <pc:docMk/>
            <pc:sldMk cId="2956770016" sldId="4049"/>
            <ac:grpSpMk id="11" creationId="{4A26A308-9E5E-4D11-A044-87007A9088B1}"/>
          </ac:grpSpMkLst>
        </pc:grpChg>
      </pc:sldChg>
      <pc:sldChg chg="addSp delSp modSp mod ord">
        <pc:chgData name="Sudarshan Chakravarthi" userId="9632d19e-631d-46a5-9e9a-d9cc496f17d0" providerId="ADAL" clId="{FE70F0EB-454F-4D6D-A1F1-61D6C2BC85FB}" dt="2021-05-09T16:34:50.873" v="759"/>
        <pc:sldMkLst>
          <pc:docMk/>
          <pc:sldMk cId="1529610536" sldId="4052"/>
        </pc:sldMkLst>
        <pc:spChg chg="add del mod">
          <ac:chgData name="Sudarshan Chakravarthi" userId="9632d19e-631d-46a5-9e9a-d9cc496f17d0" providerId="ADAL" clId="{FE70F0EB-454F-4D6D-A1F1-61D6C2BC85FB}" dt="2021-05-09T16:33:10.740" v="715" actId="478"/>
          <ac:spMkLst>
            <pc:docMk/>
            <pc:sldMk cId="1529610536" sldId="4052"/>
            <ac:spMk id="12" creationId="{AC01246B-CAAF-4B9E-8E41-EAB3026CF106}"/>
          </ac:spMkLst>
        </pc:spChg>
        <pc:spChg chg="mod">
          <ac:chgData name="Sudarshan Chakravarthi" userId="9632d19e-631d-46a5-9e9a-d9cc496f17d0" providerId="ADAL" clId="{FE70F0EB-454F-4D6D-A1F1-61D6C2BC85FB}" dt="2021-05-05T13:03:31.699" v="544" actId="20577"/>
          <ac:spMkLst>
            <pc:docMk/>
            <pc:sldMk cId="1529610536" sldId="4052"/>
            <ac:spMk id="16" creationId="{C70F9F3B-397E-4F6C-BCA1-7485B625C950}"/>
          </ac:spMkLst>
        </pc:spChg>
        <pc:spChg chg="del">
          <ac:chgData name="Sudarshan Chakravarthi" userId="9632d19e-631d-46a5-9e9a-d9cc496f17d0" providerId="ADAL" clId="{FE70F0EB-454F-4D6D-A1F1-61D6C2BC85FB}" dt="2021-05-09T12:08:55.781" v="633" actId="478"/>
          <ac:spMkLst>
            <pc:docMk/>
            <pc:sldMk cId="1529610536" sldId="4052"/>
            <ac:spMk id="17" creationId="{69099547-E783-4DCD-8134-622774B3F0BB}"/>
          </ac:spMkLst>
        </pc:spChg>
        <pc:spChg chg="mod">
          <ac:chgData name="Sudarshan Chakravarthi" userId="9632d19e-631d-46a5-9e9a-d9cc496f17d0" providerId="ADAL" clId="{FE70F0EB-454F-4D6D-A1F1-61D6C2BC85FB}" dt="2021-05-09T16:34:50.873" v="759"/>
          <ac:spMkLst>
            <pc:docMk/>
            <pc:sldMk cId="1529610536" sldId="4052"/>
            <ac:spMk id="17" creationId="{FA8E49B4-6392-4B00-AA02-85EF079D9D85}"/>
          </ac:spMkLst>
        </pc:spChg>
        <pc:spChg chg="mod">
          <ac:chgData name="Sudarshan Chakravarthi" userId="9632d19e-631d-46a5-9e9a-d9cc496f17d0" providerId="ADAL" clId="{FE70F0EB-454F-4D6D-A1F1-61D6C2BC85FB}" dt="2021-05-09T16:34:50.873" v="759"/>
          <ac:spMkLst>
            <pc:docMk/>
            <pc:sldMk cId="1529610536" sldId="4052"/>
            <ac:spMk id="18" creationId="{683144C1-701A-407F-86AB-DAB615EC7FA9}"/>
          </ac:spMkLst>
        </pc:spChg>
        <pc:grpChg chg="add mod">
          <ac:chgData name="Sudarshan Chakravarthi" userId="9632d19e-631d-46a5-9e9a-d9cc496f17d0" providerId="ADAL" clId="{FE70F0EB-454F-4D6D-A1F1-61D6C2BC85FB}" dt="2021-05-09T16:34:50.873" v="759"/>
          <ac:grpSpMkLst>
            <pc:docMk/>
            <pc:sldMk cId="1529610536" sldId="4052"/>
            <ac:grpSpMk id="14" creationId="{12176554-0869-4CF0-991C-72C836BC881B}"/>
          </ac:grpSpMkLst>
        </pc:grpChg>
      </pc:sldChg>
      <pc:sldChg chg="addSp delSp modSp mod ord">
        <pc:chgData name="Sudarshan Chakravarthi" userId="9632d19e-631d-46a5-9e9a-d9cc496f17d0" providerId="ADAL" clId="{FE70F0EB-454F-4D6D-A1F1-61D6C2BC85FB}" dt="2021-05-09T16:34:47.857" v="755"/>
        <pc:sldMkLst>
          <pc:docMk/>
          <pc:sldMk cId="359835017" sldId="4053"/>
        </pc:sldMkLst>
        <pc:spChg chg="mod">
          <ac:chgData name="Sudarshan Chakravarthi" userId="9632d19e-631d-46a5-9e9a-d9cc496f17d0" providerId="ADAL" clId="{FE70F0EB-454F-4D6D-A1F1-61D6C2BC85FB}" dt="2021-05-05T13:03:39.078" v="557" actId="20577"/>
          <ac:spMkLst>
            <pc:docMk/>
            <pc:sldMk cId="359835017" sldId="4053"/>
            <ac:spMk id="11" creationId="{09BF949C-BA00-4E51-8FBA-446E0D8117D5}"/>
          </ac:spMkLst>
        </pc:spChg>
        <pc:spChg chg="del">
          <ac:chgData name="Sudarshan Chakravarthi" userId="9632d19e-631d-46a5-9e9a-d9cc496f17d0" providerId="ADAL" clId="{FE70F0EB-454F-4D6D-A1F1-61D6C2BC85FB}" dt="2021-05-09T12:08:49.082" v="629" actId="478"/>
          <ac:spMkLst>
            <pc:docMk/>
            <pc:sldMk cId="359835017" sldId="4053"/>
            <ac:spMk id="27" creationId="{2D601ADB-AEE9-4CA8-9348-C80EE3FD903C}"/>
          </ac:spMkLst>
        </pc:spChg>
        <pc:spChg chg="add del mod">
          <ac:chgData name="Sudarshan Chakravarthi" userId="9632d19e-631d-46a5-9e9a-d9cc496f17d0" providerId="ADAL" clId="{FE70F0EB-454F-4D6D-A1F1-61D6C2BC85FB}" dt="2021-05-09T16:33:03.772" v="711" actId="478"/>
          <ac:spMkLst>
            <pc:docMk/>
            <pc:sldMk cId="359835017" sldId="4053"/>
            <ac:spMk id="28" creationId="{2927864E-E391-46B7-9EF7-021D859FBB05}"/>
          </ac:spMkLst>
        </pc:spChg>
        <pc:spChg chg="mod">
          <ac:chgData name="Sudarshan Chakravarthi" userId="9632d19e-631d-46a5-9e9a-d9cc496f17d0" providerId="ADAL" clId="{FE70F0EB-454F-4D6D-A1F1-61D6C2BC85FB}" dt="2021-05-09T16:34:47.857" v="755"/>
          <ac:spMkLst>
            <pc:docMk/>
            <pc:sldMk cId="359835017" sldId="4053"/>
            <ac:spMk id="29" creationId="{E106FE5F-07E3-4D8A-9B25-FAF46CA9CA7F}"/>
          </ac:spMkLst>
        </pc:spChg>
        <pc:spChg chg="mod">
          <ac:chgData name="Sudarshan Chakravarthi" userId="9632d19e-631d-46a5-9e9a-d9cc496f17d0" providerId="ADAL" clId="{FE70F0EB-454F-4D6D-A1F1-61D6C2BC85FB}" dt="2021-05-09T16:34:47.857" v="755"/>
          <ac:spMkLst>
            <pc:docMk/>
            <pc:sldMk cId="359835017" sldId="4053"/>
            <ac:spMk id="30" creationId="{E48DC5B6-72CB-4599-A432-9346D6D1D345}"/>
          </ac:spMkLst>
        </pc:spChg>
        <pc:grpChg chg="add mod">
          <ac:chgData name="Sudarshan Chakravarthi" userId="9632d19e-631d-46a5-9e9a-d9cc496f17d0" providerId="ADAL" clId="{FE70F0EB-454F-4D6D-A1F1-61D6C2BC85FB}" dt="2021-05-09T16:34:47.857" v="755"/>
          <ac:grpSpMkLst>
            <pc:docMk/>
            <pc:sldMk cId="359835017" sldId="4053"/>
            <ac:grpSpMk id="27" creationId="{8CB59FE5-DB7D-4BFD-AD6B-ED7D2BF07A09}"/>
          </ac:grpSpMkLst>
        </pc:grpChg>
      </pc:sldChg>
      <pc:sldChg chg="addSp delSp modSp mod ord">
        <pc:chgData name="Sudarshan Chakravarthi" userId="9632d19e-631d-46a5-9e9a-d9cc496f17d0" providerId="ADAL" clId="{FE70F0EB-454F-4D6D-A1F1-61D6C2BC85FB}" dt="2021-05-09T16:34:56.892" v="769"/>
        <pc:sldMkLst>
          <pc:docMk/>
          <pc:sldMk cId="3977834964" sldId="4069"/>
        </pc:sldMkLst>
        <pc:spChg chg="del">
          <ac:chgData name="Sudarshan Chakravarthi" userId="9632d19e-631d-46a5-9e9a-d9cc496f17d0" providerId="ADAL" clId="{FE70F0EB-454F-4D6D-A1F1-61D6C2BC85FB}" dt="2021-05-09T12:09:09.922" v="641" actId="478"/>
          <ac:spMkLst>
            <pc:docMk/>
            <pc:sldMk cId="3977834964" sldId="4069"/>
            <ac:spMk id="36" creationId="{82A4EFFF-EE4D-4977-90AB-5C262E755563}"/>
          </ac:spMkLst>
        </pc:spChg>
        <pc:spChg chg="add del mod">
          <ac:chgData name="Sudarshan Chakravarthi" userId="9632d19e-631d-46a5-9e9a-d9cc496f17d0" providerId="ADAL" clId="{FE70F0EB-454F-4D6D-A1F1-61D6C2BC85FB}" dt="2021-05-09T16:33:31.538" v="725" actId="478"/>
          <ac:spMkLst>
            <pc:docMk/>
            <pc:sldMk cId="3977834964" sldId="4069"/>
            <ac:spMk id="38" creationId="{2CD236E3-E836-485E-B8D6-BA7BED368D92}"/>
          </ac:spMkLst>
        </pc:spChg>
        <pc:spChg chg="mod">
          <ac:chgData name="Sudarshan Chakravarthi" userId="9632d19e-631d-46a5-9e9a-d9cc496f17d0" providerId="ADAL" clId="{FE70F0EB-454F-4D6D-A1F1-61D6C2BC85FB}" dt="2021-05-09T16:34:56.892" v="769"/>
          <ac:spMkLst>
            <pc:docMk/>
            <pc:sldMk cId="3977834964" sldId="4069"/>
            <ac:spMk id="39" creationId="{09C7879A-CD57-4DE4-B9FA-F6E298BD9C9F}"/>
          </ac:spMkLst>
        </pc:spChg>
        <pc:spChg chg="mod">
          <ac:chgData name="Sudarshan Chakravarthi" userId="9632d19e-631d-46a5-9e9a-d9cc496f17d0" providerId="ADAL" clId="{FE70F0EB-454F-4D6D-A1F1-61D6C2BC85FB}" dt="2021-05-09T16:34:56.892" v="769"/>
          <ac:spMkLst>
            <pc:docMk/>
            <pc:sldMk cId="3977834964" sldId="4069"/>
            <ac:spMk id="40" creationId="{E6E84530-DDE5-4FF1-8024-86CAE01F37A0}"/>
          </ac:spMkLst>
        </pc:spChg>
        <pc:spChg chg="mod">
          <ac:chgData name="Sudarshan Chakravarthi" userId="9632d19e-631d-46a5-9e9a-d9cc496f17d0" providerId="ADAL" clId="{FE70F0EB-454F-4D6D-A1F1-61D6C2BC85FB}" dt="2021-05-05T13:04:00.252" v="583" actId="20577"/>
          <ac:spMkLst>
            <pc:docMk/>
            <pc:sldMk cId="3977834964" sldId="4069"/>
            <ac:spMk id="87" creationId="{4EC141B6-90CD-4ED3-8C67-8FB5AA7FB727}"/>
          </ac:spMkLst>
        </pc:spChg>
        <pc:grpChg chg="add mod">
          <ac:chgData name="Sudarshan Chakravarthi" userId="9632d19e-631d-46a5-9e9a-d9cc496f17d0" providerId="ADAL" clId="{FE70F0EB-454F-4D6D-A1F1-61D6C2BC85FB}" dt="2021-05-09T16:34:56.892" v="769"/>
          <ac:grpSpMkLst>
            <pc:docMk/>
            <pc:sldMk cId="3977834964" sldId="4069"/>
            <ac:grpSpMk id="36" creationId="{F72447EC-DB4C-4227-832F-EC6D35C6560C}"/>
          </ac:grpSpMkLst>
        </pc:grpChg>
      </pc:sldChg>
      <pc:sldChg chg="addSp delSp modSp mod ord">
        <pc:chgData name="Sudarshan Chakravarthi" userId="9632d19e-631d-46a5-9e9a-d9cc496f17d0" providerId="ADAL" clId="{FE70F0EB-454F-4D6D-A1F1-61D6C2BC85FB}" dt="2021-05-09T16:34:54.334" v="764"/>
        <pc:sldMkLst>
          <pc:docMk/>
          <pc:sldMk cId="4205813051" sldId="4070"/>
        </pc:sldMkLst>
        <pc:spChg chg="del">
          <ac:chgData name="Sudarshan Chakravarthi" userId="9632d19e-631d-46a5-9e9a-d9cc496f17d0" providerId="ADAL" clId="{FE70F0EB-454F-4D6D-A1F1-61D6C2BC85FB}" dt="2021-05-09T12:09:02.417" v="636" actId="478"/>
          <ac:spMkLst>
            <pc:docMk/>
            <pc:sldMk cId="4205813051" sldId="4070"/>
            <ac:spMk id="4" creationId="{12388661-C601-43EF-8E7A-0E2DD2E717FD}"/>
          </ac:spMkLst>
        </pc:spChg>
        <pc:spChg chg="add del mod">
          <ac:chgData name="Sudarshan Chakravarthi" userId="9632d19e-631d-46a5-9e9a-d9cc496f17d0" providerId="ADAL" clId="{FE70F0EB-454F-4D6D-A1F1-61D6C2BC85FB}" dt="2021-05-09T16:33:23.574" v="720" actId="478"/>
          <ac:spMkLst>
            <pc:docMk/>
            <pc:sldMk cId="4205813051" sldId="4070"/>
            <ac:spMk id="27" creationId="{AF0E1A71-1D8C-4E74-B98C-99EE619FF0DC}"/>
          </ac:spMkLst>
        </pc:spChg>
        <pc:spChg chg="mod">
          <ac:chgData name="Sudarshan Chakravarthi" userId="9632d19e-631d-46a5-9e9a-d9cc496f17d0" providerId="ADAL" clId="{FE70F0EB-454F-4D6D-A1F1-61D6C2BC85FB}" dt="2021-05-09T16:34:54.334" v="764"/>
          <ac:spMkLst>
            <pc:docMk/>
            <pc:sldMk cId="4205813051" sldId="4070"/>
            <ac:spMk id="39" creationId="{EDB59B7D-ADA1-4A16-9D8E-1CBEA3BE925B}"/>
          </ac:spMkLst>
        </pc:spChg>
        <pc:spChg chg="mod">
          <ac:chgData name="Sudarshan Chakravarthi" userId="9632d19e-631d-46a5-9e9a-d9cc496f17d0" providerId="ADAL" clId="{FE70F0EB-454F-4D6D-A1F1-61D6C2BC85FB}" dt="2021-05-09T16:34:54.334" v="764"/>
          <ac:spMkLst>
            <pc:docMk/>
            <pc:sldMk cId="4205813051" sldId="4070"/>
            <ac:spMk id="40" creationId="{B3B0E6D0-7DC9-4B75-A393-4F6D0D6AEA30}"/>
          </ac:spMkLst>
        </pc:spChg>
        <pc:grpChg chg="add mod">
          <ac:chgData name="Sudarshan Chakravarthi" userId="9632d19e-631d-46a5-9e9a-d9cc496f17d0" providerId="ADAL" clId="{FE70F0EB-454F-4D6D-A1F1-61D6C2BC85FB}" dt="2021-05-09T16:34:54.334" v="764"/>
          <ac:grpSpMkLst>
            <pc:docMk/>
            <pc:sldMk cId="4205813051" sldId="4070"/>
            <ac:grpSpMk id="28" creationId="{6D3588D2-5177-4033-BCB0-04819BFB8863}"/>
          </ac:grpSpMkLst>
        </pc:grpChg>
      </pc:sldChg>
      <pc:sldChg chg="addSp delSp modSp add mod">
        <pc:chgData name="Sudarshan Chakravarthi" userId="9632d19e-631d-46a5-9e9a-d9cc496f17d0" providerId="ADAL" clId="{FE70F0EB-454F-4D6D-A1F1-61D6C2BC85FB}" dt="2021-05-09T16:34:57.748" v="771"/>
        <pc:sldMkLst>
          <pc:docMk/>
          <pc:sldMk cId="319999590" sldId="4073"/>
        </pc:sldMkLst>
        <pc:spChg chg="del">
          <ac:chgData name="Sudarshan Chakravarthi" userId="9632d19e-631d-46a5-9e9a-d9cc496f17d0" providerId="ADAL" clId="{FE70F0EB-454F-4D6D-A1F1-61D6C2BC85FB}" dt="2021-05-09T12:09:13.281" v="643" actId="478"/>
          <ac:spMkLst>
            <pc:docMk/>
            <pc:sldMk cId="319999590" sldId="4073"/>
            <ac:spMk id="29" creationId="{4C7D73CB-2EC8-47AD-BE96-B200D7EA9F9D}"/>
          </ac:spMkLst>
        </pc:spChg>
        <pc:spChg chg="add del mod">
          <ac:chgData name="Sudarshan Chakravarthi" userId="9632d19e-631d-46a5-9e9a-d9cc496f17d0" providerId="ADAL" clId="{FE70F0EB-454F-4D6D-A1F1-61D6C2BC85FB}" dt="2021-05-09T16:33:34.063" v="727" actId="478"/>
          <ac:spMkLst>
            <pc:docMk/>
            <pc:sldMk cId="319999590" sldId="4073"/>
            <ac:spMk id="35" creationId="{2EA277CD-3A1A-4D75-915D-15650E963C08}"/>
          </ac:spMkLst>
        </pc:spChg>
        <pc:spChg chg="mod">
          <ac:chgData name="Sudarshan Chakravarthi" userId="9632d19e-631d-46a5-9e9a-d9cc496f17d0" providerId="ADAL" clId="{FE70F0EB-454F-4D6D-A1F1-61D6C2BC85FB}" dt="2021-05-09T16:34:57.748" v="771"/>
          <ac:spMkLst>
            <pc:docMk/>
            <pc:sldMk cId="319999590" sldId="4073"/>
            <ac:spMk id="39" creationId="{A9192F18-5ACE-47D6-A723-31381ED4F369}"/>
          </ac:spMkLst>
        </pc:spChg>
        <pc:spChg chg="mod">
          <ac:chgData name="Sudarshan Chakravarthi" userId="9632d19e-631d-46a5-9e9a-d9cc496f17d0" providerId="ADAL" clId="{FE70F0EB-454F-4D6D-A1F1-61D6C2BC85FB}" dt="2021-05-09T16:34:57.748" v="771"/>
          <ac:spMkLst>
            <pc:docMk/>
            <pc:sldMk cId="319999590" sldId="4073"/>
            <ac:spMk id="40" creationId="{C2AF63CA-2325-4467-831C-4AF92477861B}"/>
          </ac:spMkLst>
        </pc:spChg>
        <pc:spChg chg="mod">
          <ac:chgData name="Sudarshan Chakravarthi" userId="9632d19e-631d-46a5-9e9a-d9cc496f17d0" providerId="ADAL" clId="{FE70F0EB-454F-4D6D-A1F1-61D6C2BC85FB}" dt="2021-05-06T06:43:24.726" v="620" actId="6549"/>
          <ac:spMkLst>
            <pc:docMk/>
            <pc:sldMk cId="319999590" sldId="4073"/>
            <ac:spMk id="44" creationId="{BAC4AEF2-4341-4D5C-ACB4-6F5934474C32}"/>
          </ac:spMkLst>
        </pc:spChg>
        <pc:grpChg chg="add mod">
          <ac:chgData name="Sudarshan Chakravarthi" userId="9632d19e-631d-46a5-9e9a-d9cc496f17d0" providerId="ADAL" clId="{FE70F0EB-454F-4D6D-A1F1-61D6C2BC85FB}" dt="2021-05-09T16:34:57.748" v="771"/>
          <ac:grpSpMkLst>
            <pc:docMk/>
            <pc:sldMk cId="319999590" sldId="4073"/>
            <ac:grpSpMk id="37" creationId="{8443AECA-96D2-4BA5-AC7E-9FC7E7856949}"/>
          </ac:grpSpMkLst>
        </pc:grpChg>
      </pc:sldChg>
      <pc:sldChg chg="addSp delSp modSp add mod">
        <pc:chgData name="Sudarshan Chakravarthi" userId="9632d19e-631d-46a5-9e9a-d9cc496f17d0" providerId="ADAL" clId="{FE70F0EB-454F-4D6D-A1F1-61D6C2BC85FB}" dt="2021-05-09T16:36:58.396" v="799" actId="1076"/>
        <pc:sldMkLst>
          <pc:docMk/>
          <pc:sldMk cId="1538452181" sldId="4083"/>
        </pc:sldMkLst>
        <pc:spChg chg="mod">
          <ac:chgData name="Sudarshan Chakravarthi" userId="9632d19e-631d-46a5-9e9a-d9cc496f17d0" providerId="ADAL" clId="{FE70F0EB-454F-4D6D-A1F1-61D6C2BC85FB}" dt="2021-05-09T16:36:19.202" v="795" actId="2711"/>
          <ac:spMkLst>
            <pc:docMk/>
            <pc:sldMk cId="1538452181" sldId="4083"/>
            <ac:spMk id="2" creationId="{FA2A3EC9-451E-4A95-9F8F-3FA0A691A5DC}"/>
          </ac:spMkLst>
        </pc:spChg>
        <pc:spChg chg="mod">
          <ac:chgData name="Sudarshan Chakravarthi" userId="9632d19e-631d-46a5-9e9a-d9cc496f17d0" providerId="ADAL" clId="{FE70F0EB-454F-4D6D-A1F1-61D6C2BC85FB}" dt="2021-05-09T16:36:11.723" v="794" actId="2711"/>
          <ac:spMkLst>
            <pc:docMk/>
            <pc:sldMk cId="1538452181" sldId="4083"/>
            <ac:spMk id="3" creationId="{4F150BDD-124F-494B-BA16-0E74DA063598}"/>
          </ac:spMkLst>
        </pc:spChg>
        <pc:spChg chg="mod">
          <ac:chgData name="Sudarshan Chakravarthi" userId="9632d19e-631d-46a5-9e9a-d9cc496f17d0" providerId="ADAL" clId="{FE70F0EB-454F-4D6D-A1F1-61D6C2BC85FB}" dt="2021-05-05T11:09:16.570" v="76" actId="6549"/>
          <ac:spMkLst>
            <pc:docMk/>
            <pc:sldMk cId="1538452181" sldId="4083"/>
            <ac:spMk id="12" creationId="{161E293D-F9FB-42DD-B943-A15206FDB3F4}"/>
          </ac:spMkLst>
        </pc:spChg>
        <pc:spChg chg="del">
          <ac:chgData name="Sudarshan Chakravarthi" userId="9632d19e-631d-46a5-9e9a-d9cc496f17d0" providerId="ADAL" clId="{FE70F0EB-454F-4D6D-A1F1-61D6C2BC85FB}" dt="2021-05-09T12:08:44.600" v="626" actId="478"/>
          <ac:spMkLst>
            <pc:docMk/>
            <pc:sldMk cId="1538452181" sldId="4083"/>
            <ac:spMk id="13" creationId="{1570518F-9E42-4AC3-9084-50B8719E59E1}"/>
          </ac:spMkLst>
        </pc:spChg>
        <pc:spChg chg="mod">
          <ac:chgData name="Sudarshan Chakravarthi" userId="9632d19e-631d-46a5-9e9a-d9cc496f17d0" providerId="ADAL" clId="{FE70F0EB-454F-4D6D-A1F1-61D6C2BC85FB}" dt="2021-05-09T16:36:58.396" v="799" actId="1076"/>
          <ac:spMkLst>
            <pc:docMk/>
            <pc:sldMk cId="1538452181" sldId="4083"/>
            <ac:spMk id="14" creationId="{88F07D14-CC8E-4088-9B5F-ECAF997ECB43}"/>
          </ac:spMkLst>
        </pc:spChg>
        <pc:spChg chg="add del mod">
          <ac:chgData name="Sudarshan Chakravarthi" userId="9632d19e-631d-46a5-9e9a-d9cc496f17d0" providerId="ADAL" clId="{FE70F0EB-454F-4D6D-A1F1-61D6C2BC85FB}" dt="2021-05-09T16:32:58.011" v="708" actId="478"/>
          <ac:spMkLst>
            <pc:docMk/>
            <pc:sldMk cId="1538452181" sldId="4083"/>
            <ac:spMk id="16" creationId="{87128544-E440-4504-864B-951FAB2CE3F1}"/>
          </ac:spMkLst>
        </pc:spChg>
        <pc:spChg chg="mod">
          <ac:chgData name="Sudarshan Chakravarthi" userId="9632d19e-631d-46a5-9e9a-d9cc496f17d0" providerId="ADAL" clId="{FE70F0EB-454F-4D6D-A1F1-61D6C2BC85FB}" dt="2021-05-09T16:34:45.673" v="752"/>
          <ac:spMkLst>
            <pc:docMk/>
            <pc:sldMk cId="1538452181" sldId="4083"/>
            <ac:spMk id="17" creationId="{AC6790FF-0EC2-4C50-8A5A-5C210E3E10B7}"/>
          </ac:spMkLst>
        </pc:spChg>
        <pc:spChg chg="mod">
          <ac:chgData name="Sudarshan Chakravarthi" userId="9632d19e-631d-46a5-9e9a-d9cc496f17d0" providerId="ADAL" clId="{FE70F0EB-454F-4D6D-A1F1-61D6C2BC85FB}" dt="2021-05-09T16:34:45.673" v="752"/>
          <ac:spMkLst>
            <pc:docMk/>
            <pc:sldMk cId="1538452181" sldId="4083"/>
            <ac:spMk id="18" creationId="{F6057671-9340-4341-9F1F-F393CE0CE3E3}"/>
          </ac:spMkLst>
        </pc:spChg>
        <pc:grpChg chg="add mod">
          <ac:chgData name="Sudarshan Chakravarthi" userId="9632d19e-631d-46a5-9e9a-d9cc496f17d0" providerId="ADAL" clId="{FE70F0EB-454F-4D6D-A1F1-61D6C2BC85FB}" dt="2021-05-09T16:34:45.673" v="752"/>
          <ac:grpSpMkLst>
            <pc:docMk/>
            <pc:sldMk cId="1538452181" sldId="4083"/>
            <ac:grpSpMk id="13" creationId="{C3E4EAE9-6EA8-4F8C-B54F-941E3F0ACF85}"/>
          </ac:grpSpMkLst>
        </pc:grpChg>
      </pc:sldChg>
      <pc:sldChg chg="new del">
        <pc:chgData name="Sudarshan Chakravarthi" userId="9632d19e-631d-46a5-9e9a-d9cc496f17d0" providerId="ADAL" clId="{FE70F0EB-454F-4D6D-A1F1-61D6C2BC85FB}" dt="2021-05-05T11:35:30.826" v="155" actId="47"/>
        <pc:sldMkLst>
          <pc:docMk/>
          <pc:sldMk cId="3362088432" sldId="4084"/>
        </pc:sldMkLst>
      </pc:sldChg>
      <pc:sldChg chg="addSp delSp modSp add mod">
        <pc:chgData name="Sudarshan Chakravarthi" userId="9632d19e-631d-46a5-9e9a-d9cc496f17d0" providerId="ADAL" clId="{FE70F0EB-454F-4D6D-A1F1-61D6C2BC85FB}" dt="2021-05-09T16:34:44.886" v="751"/>
        <pc:sldMkLst>
          <pc:docMk/>
          <pc:sldMk cId="3632167565" sldId="4115"/>
        </pc:sldMkLst>
        <pc:spChg chg="mod">
          <ac:chgData name="Sudarshan Chakravarthi" userId="9632d19e-631d-46a5-9e9a-d9cc496f17d0" providerId="ADAL" clId="{FE70F0EB-454F-4D6D-A1F1-61D6C2BC85FB}" dt="2021-05-05T11:38:51.141" v="449" actId="20577"/>
          <ac:spMkLst>
            <pc:docMk/>
            <pc:sldMk cId="3632167565" sldId="4115"/>
            <ac:spMk id="3" creationId="{9ED2E605-02B4-4CFA-8C8A-EA27AB990E7D}"/>
          </ac:spMkLst>
        </pc:spChg>
        <pc:spChg chg="mod">
          <ac:chgData name="Sudarshan Chakravarthi" userId="9632d19e-631d-46a5-9e9a-d9cc496f17d0" providerId="ADAL" clId="{FE70F0EB-454F-4D6D-A1F1-61D6C2BC85FB}" dt="2021-05-05T11:35:52.162" v="213" actId="20577"/>
          <ac:spMkLst>
            <pc:docMk/>
            <pc:sldMk cId="3632167565" sldId="4115"/>
            <ac:spMk id="5" creationId="{38129DBC-E3C1-4AFE-A7F9-B1B333A0A243}"/>
          </ac:spMkLst>
        </pc:spChg>
        <pc:spChg chg="del">
          <ac:chgData name="Sudarshan Chakravarthi" userId="9632d19e-631d-46a5-9e9a-d9cc496f17d0" providerId="ADAL" clId="{FE70F0EB-454F-4D6D-A1F1-61D6C2BC85FB}" dt="2021-05-09T12:08:43.116" v="625" actId="478"/>
          <ac:spMkLst>
            <pc:docMk/>
            <pc:sldMk cId="3632167565" sldId="4115"/>
            <ac:spMk id="6" creationId="{CD4BAE62-DE5D-4BFA-AAF0-274ABF0CB205}"/>
          </ac:spMkLst>
        </pc:spChg>
        <pc:spChg chg="add del mod">
          <ac:chgData name="Sudarshan Chakravarthi" userId="9632d19e-631d-46a5-9e9a-d9cc496f17d0" providerId="ADAL" clId="{FE70F0EB-454F-4D6D-A1F1-61D6C2BC85FB}" dt="2021-05-09T16:32:54.936" v="707" actId="478"/>
          <ac:spMkLst>
            <pc:docMk/>
            <pc:sldMk cId="3632167565" sldId="4115"/>
            <ac:spMk id="7" creationId="{13F68BF2-3F1C-43E1-AF8E-92AAB52F83E7}"/>
          </ac:spMkLst>
        </pc:spChg>
        <pc:spChg chg="mod">
          <ac:chgData name="Sudarshan Chakravarthi" userId="9632d19e-631d-46a5-9e9a-d9cc496f17d0" providerId="ADAL" clId="{FE70F0EB-454F-4D6D-A1F1-61D6C2BC85FB}" dt="2021-05-09T16:34:44.886" v="751"/>
          <ac:spMkLst>
            <pc:docMk/>
            <pc:sldMk cId="3632167565" sldId="4115"/>
            <ac:spMk id="8" creationId="{4D1C1DC2-1585-49C8-A426-E2AC738686DE}"/>
          </ac:spMkLst>
        </pc:spChg>
        <pc:spChg chg="mod">
          <ac:chgData name="Sudarshan Chakravarthi" userId="9632d19e-631d-46a5-9e9a-d9cc496f17d0" providerId="ADAL" clId="{FE70F0EB-454F-4D6D-A1F1-61D6C2BC85FB}" dt="2021-05-09T16:34:44.886" v="751"/>
          <ac:spMkLst>
            <pc:docMk/>
            <pc:sldMk cId="3632167565" sldId="4115"/>
            <ac:spMk id="9" creationId="{D89B1424-D78D-4F5B-989F-D63C0ABD1E21}"/>
          </ac:spMkLst>
        </pc:spChg>
        <pc:grpChg chg="add mod">
          <ac:chgData name="Sudarshan Chakravarthi" userId="9632d19e-631d-46a5-9e9a-d9cc496f17d0" providerId="ADAL" clId="{FE70F0EB-454F-4D6D-A1F1-61D6C2BC85FB}" dt="2021-05-09T16:34:44.886" v="751"/>
          <ac:grpSpMkLst>
            <pc:docMk/>
            <pc:sldMk cId="3632167565" sldId="4115"/>
            <ac:grpSpMk id="6" creationId="{F2AFF3E9-84ED-4A2D-9A63-FA93C56113DC}"/>
          </ac:grpSpMkLst>
        </pc:grpChg>
      </pc:sldChg>
      <pc:sldChg chg="new del">
        <pc:chgData name="Sudarshan Chakravarthi" userId="9632d19e-631d-46a5-9e9a-d9cc496f17d0" providerId="ADAL" clId="{FE70F0EB-454F-4D6D-A1F1-61D6C2BC85FB}" dt="2021-05-05T13:02:35.755" v="468" actId="47"/>
        <pc:sldMkLst>
          <pc:docMk/>
          <pc:sldMk cId="3091086396" sldId="4116"/>
        </pc:sldMkLst>
      </pc:sldChg>
      <pc:sldChg chg="addSp delSp modSp add mod">
        <pc:chgData name="Sudarshan Chakravarthi" userId="9632d19e-631d-46a5-9e9a-d9cc496f17d0" providerId="ADAL" clId="{FE70F0EB-454F-4D6D-A1F1-61D6C2BC85FB}" dt="2021-05-09T16:34:48.597" v="756"/>
        <pc:sldMkLst>
          <pc:docMk/>
          <pc:sldMk cId="1868382041" sldId="4117"/>
        </pc:sldMkLst>
        <pc:spChg chg="del">
          <ac:chgData name="Sudarshan Chakravarthi" userId="9632d19e-631d-46a5-9e9a-d9cc496f17d0" providerId="ADAL" clId="{FE70F0EB-454F-4D6D-A1F1-61D6C2BC85FB}" dt="2021-05-05T13:02:43.807" v="469" actId="478"/>
          <ac:spMkLst>
            <pc:docMk/>
            <pc:sldMk cId="1868382041" sldId="4117"/>
            <ac:spMk id="22" creationId="{DC0870B7-917F-463D-A73E-85DE03B100BD}"/>
          </ac:spMkLst>
        </pc:spChg>
        <pc:spChg chg="add mod">
          <ac:chgData name="Sudarshan Chakravarthi" userId="9632d19e-631d-46a5-9e9a-d9cc496f17d0" providerId="ADAL" clId="{FE70F0EB-454F-4D6D-A1F1-61D6C2BC85FB}" dt="2021-05-05T13:03:18.353" v="518" actId="20577"/>
          <ac:spMkLst>
            <pc:docMk/>
            <pc:sldMk cId="1868382041" sldId="4117"/>
            <ac:spMk id="30" creationId="{AC19EAF6-3C3A-4B3B-845F-171BC1DDFD7B}"/>
          </ac:spMkLst>
        </pc:spChg>
        <pc:spChg chg="add del mod">
          <ac:chgData name="Sudarshan Chakravarthi" userId="9632d19e-631d-46a5-9e9a-d9cc496f17d0" providerId="ADAL" clId="{FE70F0EB-454F-4D6D-A1F1-61D6C2BC85FB}" dt="2021-05-09T16:33:05.559" v="712" actId="478"/>
          <ac:spMkLst>
            <pc:docMk/>
            <pc:sldMk cId="1868382041" sldId="4117"/>
            <ac:spMk id="31" creationId="{4B20C65C-E447-404C-A82F-C8E5CCA664C9}"/>
          </ac:spMkLst>
        </pc:spChg>
        <pc:spChg chg="del">
          <ac:chgData name="Sudarshan Chakravarthi" userId="9632d19e-631d-46a5-9e9a-d9cc496f17d0" providerId="ADAL" clId="{FE70F0EB-454F-4D6D-A1F1-61D6C2BC85FB}" dt="2021-05-09T12:08:50.531" v="630" actId="478"/>
          <ac:spMkLst>
            <pc:docMk/>
            <pc:sldMk cId="1868382041" sldId="4117"/>
            <ac:spMk id="32" creationId="{5D186038-ACC1-4DA9-B64A-BFD27D3F4408}"/>
          </ac:spMkLst>
        </pc:spChg>
        <pc:spChg chg="mod">
          <ac:chgData name="Sudarshan Chakravarthi" userId="9632d19e-631d-46a5-9e9a-d9cc496f17d0" providerId="ADAL" clId="{FE70F0EB-454F-4D6D-A1F1-61D6C2BC85FB}" dt="2021-05-09T16:34:48.597" v="756"/>
          <ac:spMkLst>
            <pc:docMk/>
            <pc:sldMk cId="1868382041" sldId="4117"/>
            <ac:spMk id="33" creationId="{B00007D9-22F4-42FB-B6B7-C52BE4ED7EB0}"/>
          </ac:spMkLst>
        </pc:spChg>
        <pc:spChg chg="mod">
          <ac:chgData name="Sudarshan Chakravarthi" userId="9632d19e-631d-46a5-9e9a-d9cc496f17d0" providerId="ADAL" clId="{FE70F0EB-454F-4D6D-A1F1-61D6C2BC85FB}" dt="2021-05-09T16:34:48.597" v="756"/>
          <ac:spMkLst>
            <pc:docMk/>
            <pc:sldMk cId="1868382041" sldId="4117"/>
            <ac:spMk id="34" creationId="{0FF2F4F8-7620-443C-BAF4-21887810AC6F}"/>
          </ac:spMkLst>
        </pc:spChg>
        <pc:grpChg chg="add mod">
          <ac:chgData name="Sudarshan Chakravarthi" userId="9632d19e-631d-46a5-9e9a-d9cc496f17d0" providerId="ADAL" clId="{FE70F0EB-454F-4D6D-A1F1-61D6C2BC85FB}" dt="2021-05-09T16:34:48.597" v="756"/>
          <ac:grpSpMkLst>
            <pc:docMk/>
            <pc:sldMk cId="1868382041" sldId="4117"/>
            <ac:grpSpMk id="32" creationId="{A1182EB5-749A-4CE9-82B7-C55D7287D01B}"/>
          </ac:grpSpMkLst>
        </pc:grpChg>
      </pc:sldChg>
      <pc:sldChg chg="add del">
        <pc:chgData name="Sudarshan Chakravarthi" userId="9632d19e-631d-46a5-9e9a-d9cc496f17d0" providerId="ADAL" clId="{FE70F0EB-454F-4D6D-A1F1-61D6C2BC85FB}" dt="2021-05-05T13:02:33.676" v="466"/>
        <pc:sldMkLst>
          <pc:docMk/>
          <pc:sldMk cId="1940567148" sldId="4117"/>
        </pc:sldMkLst>
      </pc:sldChg>
      <pc:sldMasterChg chg="add del addSldLayout delSldLayout">
        <pc:chgData name="Sudarshan Chakravarthi" userId="9632d19e-631d-46a5-9e9a-d9cc496f17d0" providerId="ADAL" clId="{FE70F0EB-454F-4D6D-A1F1-61D6C2BC85FB}" dt="2021-05-05T13:25:57.402" v="612" actId="47"/>
        <pc:sldMasterMkLst>
          <pc:docMk/>
          <pc:sldMasterMk cId="2429108653" sldId="2147483714"/>
        </pc:sldMasterMkLst>
        <pc:sldLayoutChg chg="add del">
          <pc:chgData name="Sudarshan Chakravarthi" userId="9632d19e-631d-46a5-9e9a-d9cc496f17d0" providerId="ADAL" clId="{FE70F0EB-454F-4D6D-A1F1-61D6C2BC85FB}" dt="2021-05-05T13:25:57.402" v="612" actId="47"/>
          <pc:sldLayoutMkLst>
            <pc:docMk/>
            <pc:sldMasterMk cId="2429108653" sldId="2147483714"/>
            <pc:sldLayoutMk cId="3722557601" sldId="2147483715"/>
          </pc:sldLayoutMkLst>
        </pc:sldLayoutChg>
      </pc:sldMasterChg>
    </pc:docChg>
  </pc:docChgLst>
  <pc:docChgLst>
    <pc:chgData name="Sudarshan Chakravarthi" userId="9632d19e-631d-46a5-9e9a-d9cc496f17d0" providerId="ADAL" clId="{8DB3DEE5-D129-4C0A-A693-5D84BD68C575}"/>
    <pc:docChg chg="undo custSel addSld delSld modSld sldOrd delMainMaster">
      <pc:chgData name="Sudarshan Chakravarthi" userId="9632d19e-631d-46a5-9e9a-d9cc496f17d0" providerId="ADAL" clId="{8DB3DEE5-D129-4C0A-A693-5D84BD68C575}" dt="2023-02-20T12:06:29.461" v="3794" actId="47"/>
      <pc:docMkLst>
        <pc:docMk/>
      </pc:docMkLst>
      <pc:sldChg chg="addSp delSp modSp mod">
        <pc:chgData name="Sudarshan Chakravarthi" userId="9632d19e-631d-46a5-9e9a-d9cc496f17d0" providerId="ADAL" clId="{8DB3DEE5-D129-4C0A-A693-5D84BD68C575}" dt="2022-08-10T17:42:33.396" v="3293" actId="207"/>
        <pc:sldMkLst>
          <pc:docMk/>
          <pc:sldMk cId="0" sldId="256"/>
        </pc:sldMkLst>
        <pc:spChg chg="mod">
          <ac:chgData name="Sudarshan Chakravarthi" userId="9632d19e-631d-46a5-9e9a-d9cc496f17d0" providerId="ADAL" clId="{8DB3DEE5-D129-4C0A-A693-5D84BD68C575}" dt="2022-08-10T17:42:07.423" v="3289" actId="404"/>
          <ac:spMkLst>
            <pc:docMk/>
            <pc:sldMk cId="0" sldId="256"/>
            <ac:spMk id="39" creationId="{EDD5D155-DA5F-4642-95C8-529F8BDE053B}"/>
          </ac:spMkLst>
        </pc:spChg>
        <pc:spChg chg="mod">
          <ac:chgData name="Sudarshan Chakravarthi" userId="9632d19e-631d-46a5-9e9a-d9cc496f17d0" providerId="ADAL" clId="{8DB3DEE5-D129-4C0A-A693-5D84BD68C575}" dt="2021-08-29T16:42:26.680" v="923" actId="207"/>
          <ac:spMkLst>
            <pc:docMk/>
            <pc:sldMk cId="0" sldId="256"/>
            <ac:spMk id="42" creationId="{645A0BB5-16AE-4570-8484-78EE9AAADFD5}"/>
          </ac:spMkLst>
        </pc:spChg>
        <pc:spChg chg="mod">
          <ac:chgData name="Sudarshan Chakravarthi" userId="9632d19e-631d-46a5-9e9a-d9cc496f17d0" providerId="ADAL" clId="{8DB3DEE5-D129-4C0A-A693-5D84BD68C575}" dt="2022-08-10T17:42:30.656" v="3292" actId="207"/>
          <ac:spMkLst>
            <pc:docMk/>
            <pc:sldMk cId="0" sldId="256"/>
            <ac:spMk id="52" creationId="{259B06FA-94EC-47B7-B524-B8A2DEEDF020}"/>
          </ac:spMkLst>
        </pc:spChg>
        <pc:spChg chg="mod">
          <ac:chgData name="Sudarshan Chakravarthi" userId="9632d19e-631d-46a5-9e9a-d9cc496f17d0" providerId="ADAL" clId="{8DB3DEE5-D129-4C0A-A693-5D84BD68C575}" dt="2022-08-10T17:42:25.840" v="3291" actId="207"/>
          <ac:spMkLst>
            <pc:docMk/>
            <pc:sldMk cId="0" sldId="256"/>
            <ac:spMk id="53" creationId="{E18F0CA9-3A48-483E-813D-FD6CA9E99E00}"/>
          </ac:spMkLst>
        </pc:spChg>
        <pc:spChg chg="mod">
          <ac:chgData name="Sudarshan Chakravarthi" userId="9632d19e-631d-46a5-9e9a-d9cc496f17d0" providerId="ADAL" clId="{8DB3DEE5-D129-4C0A-A693-5D84BD68C575}" dt="2022-08-10T17:42:18.905" v="3290" actId="207"/>
          <ac:spMkLst>
            <pc:docMk/>
            <pc:sldMk cId="0" sldId="256"/>
            <ac:spMk id="54" creationId="{DF1A7FE6-365A-49DC-9907-3BCED02075D4}"/>
          </ac:spMkLst>
        </pc:spChg>
        <pc:spChg chg="mod">
          <ac:chgData name="Sudarshan Chakravarthi" userId="9632d19e-631d-46a5-9e9a-d9cc496f17d0" providerId="ADAL" clId="{8DB3DEE5-D129-4C0A-A693-5D84BD68C575}" dt="2022-08-10T17:42:25.840" v="3291" actId="207"/>
          <ac:spMkLst>
            <pc:docMk/>
            <pc:sldMk cId="0" sldId="256"/>
            <ac:spMk id="56" creationId="{288E8AE5-2E76-4E32-87E8-E530AADF84F3}"/>
          </ac:spMkLst>
        </pc:spChg>
        <pc:spChg chg="mod">
          <ac:chgData name="Sudarshan Chakravarthi" userId="9632d19e-631d-46a5-9e9a-d9cc496f17d0" providerId="ADAL" clId="{8DB3DEE5-D129-4C0A-A693-5D84BD68C575}" dt="2022-08-10T17:42:33.396" v="3293" actId="207"/>
          <ac:spMkLst>
            <pc:docMk/>
            <pc:sldMk cId="0" sldId="256"/>
            <ac:spMk id="57" creationId="{BDF90654-9ECF-411D-9A2C-9AE60EDA2E21}"/>
          </ac:spMkLst>
        </pc:spChg>
        <pc:spChg chg="mod">
          <ac:chgData name="Sudarshan Chakravarthi" userId="9632d19e-631d-46a5-9e9a-d9cc496f17d0" providerId="ADAL" clId="{8DB3DEE5-D129-4C0A-A693-5D84BD68C575}" dt="2021-08-29T16:42:33.411" v="924" actId="207"/>
          <ac:spMkLst>
            <pc:docMk/>
            <pc:sldMk cId="0" sldId="256"/>
            <ac:spMk id="83" creationId="{319A5BEA-54F6-420E-A5B6-E1A7E4E4C5A5}"/>
          </ac:spMkLst>
        </pc:spChg>
        <pc:spChg chg="mod">
          <ac:chgData name="Sudarshan Chakravarthi" userId="9632d19e-631d-46a5-9e9a-d9cc496f17d0" providerId="ADAL" clId="{8DB3DEE5-D129-4C0A-A693-5D84BD68C575}" dt="2021-08-29T16:42:33.411" v="924" actId="207"/>
          <ac:spMkLst>
            <pc:docMk/>
            <pc:sldMk cId="0" sldId="256"/>
            <ac:spMk id="85" creationId="{6C66DD78-6A46-4FCF-86A8-8B075086B7F6}"/>
          </ac:spMkLst>
        </pc:spChg>
        <pc:spChg chg="mod">
          <ac:chgData name="Sudarshan Chakravarthi" userId="9632d19e-631d-46a5-9e9a-d9cc496f17d0" providerId="ADAL" clId="{8DB3DEE5-D129-4C0A-A693-5D84BD68C575}" dt="2021-08-29T16:42:33.411" v="924" actId="207"/>
          <ac:spMkLst>
            <pc:docMk/>
            <pc:sldMk cId="0" sldId="256"/>
            <ac:spMk id="91" creationId="{493C22B0-2449-4BCB-92DE-6EFCD9765012}"/>
          </ac:spMkLst>
        </pc:spChg>
        <pc:spChg chg="mod">
          <ac:chgData name="Sudarshan Chakravarthi" userId="9632d19e-631d-46a5-9e9a-d9cc496f17d0" providerId="ADAL" clId="{8DB3DEE5-D129-4C0A-A693-5D84BD68C575}" dt="2021-08-29T16:42:33.411" v="924" actId="207"/>
          <ac:spMkLst>
            <pc:docMk/>
            <pc:sldMk cId="0" sldId="256"/>
            <ac:spMk id="93" creationId="{F6247B7B-51D3-4E22-A6BE-EB4719FEC81B}"/>
          </ac:spMkLst>
        </pc:spChg>
        <pc:spChg chg="mod">
          <ac:chgData name="Sudarshan Chakravarthi" userId="9632d19e-631d-46a5-9e9a-d9cc496f17d0" providerId="ADAL" clId="{8DB3DEE5-D129-4C0A-A693-5D84BD68C575}" dt="2021-08-29T16:42:33.411" v="924" actId="207"/>
          <ac:spMkLst>
            <pc:docMk/>
            <pc:sldMk cId="0" sldId="256"/>
            <ac:spMk id="94" creationId="{E713E582-CE1B-496E-85D8-933AE125E97E}"/>
          </ac:spMkLst>
        </pc:spChg>
        <pc:spChg chg="mod">
          <ac:chgData name="Sudarshan Chakravarthi" userId="9632d19e-631d-46a5-9e9a-d9cc496f17d0" providerId="ADAL" clId="{8DB3DEE5-D129-4C0A-A693-5D84BD68C575}" dt="2022-08-10T17:42:25.840" v="3291" actId="207"/>
          <ac:spMkLst>
            <pc:docMk/>
            <pc:sldMk cId="0" sldId="256"/>
            <ac:spMk id="111" creationId="{3405492D-825C-40A9-85A4-5F9214CBAD33}"/>
          </ac:spMkLst>
        </pc:spChg>
        <pc:spChg chg="mod">
          <ac:chgData name="Sudarshan Chakravarthi" userId="9632d19e-631d-46a5-9e9a-d9cc496f17d0" providerId="ADAL" clId="{8DB3DEE5-D129-4C0A-A693-5D84BD68C575}" dt="2022-08-10T17:42:25.840" v="3291" actId="207"/>
          <ac:spMkLst>
            <pc:docMk/>
            <pc:sldMk cId="0" sldId="256"/>
            <ac:spMk id="217" creationId="{3094E4CA-DB61-44CD-A396-E735EAE71797}"/>
          </ac:spMkLst>
        </pc:spChg>
        <pc:grpChg chg="del">
          <ac:chgData name="Sudarshan Chakravarthi" userId="9632d19e-631d-46a5-9e9a-d9cc496f17d0" providerId="ADAL" clId="{8DB3DEE5-D129-4C0A-A693-5D84BD68C575}" dt="2021-07-14T13:43:50.825" v="444" actId="478"/>
          <ac:grpSpMkLst>
            <pc:docMk/>
            <pc:sldMk cId="0" sldId="256"/>
            <ac:grpSpMk id="26" creationId="{FA5712D4-D008-45CE-80ED-F3B5A748CAB0}"/>
          </ac:grpSpMkLst>
        </pc:grpChg>
        <pc:picChg chg="add mod">
          <ac:chgData name="Sudarshan Chakravarthi" userId="9632d19e-631d-46a5-9e9a-d9cc496f17d0" providerId="ADAL" clId="{8DB3DEE5-D129-4C0A-A693-5D84BD68C575}" dt="2021-07-14T13:47:11.297" v="493"/>
          <ac:picMkLst>
            <pc:docMk/>
            <pc:sldMk cId="0" sldId="256"/>
            <ac:picMk id="29" creationId="{6B8BB0FD-B4D1-4C9B-965D-BE1FB1A25040}"/>
          </ac:picMkLst>
        </pc:picChg>
      </pc:sldChg>
      <pc:sldChg chg="addSp delSp modSp mod">
        <pc:chgData name="Sudarshan Chakravarthi" userId="9632d19e-631d-46a5-9e9a-d9cc496f17d0" providerId="ADAL" clId="{8DB3DEE5-D129-4C0A-A693-5D84BD68C575}" dt="2022-08-10T17:40:01.602" v="3266" actId="404"/>
        <pc:sldMkLst>
          <pc:docMk/>
          <pc:sldMk cId="285843745" sldId="1510"/>
        </pc:sldMkLst>
        <pc:spChg chg="mod">
          <ac:chgData name="Sudarshan Chakravarthi" userId="9632d19e-631d-46a5-9e9a-d9cc496f17d0" providerId="ADAL" clId="{8DB3DEE5-D129-4C0A-A693-5D84BD68C575}" dt="2021-08-29T13:15:27.258" v="722" actId="2711"/>
          <ac:spMkLst>
            <pc:docMk/>
            <pc:sldMk cId="285843745" sldId="1510"/>
            <ac:spMk id="14" creationId="{22212B17-DA14-44B4-855E-D615BA44C09B}"/>
          </ac:spMkLst>
        </pc:spChg>
        <pc:spChg chg="mod">
          <ac:chgData name="Sudarshan Chakravarthi" userId="9632d19e-631d-46a5-9e9a-d9cc496f17d0" providerId="ADAL" clId="{8DB3DEE5-D129-4C0A-A693-5D84BD68C575}" dt="2021-08-29T13:15:27.258" v="722" actId="2711"/>
          <ac:spMkLst>
            <pc:docMk/>
            <pc:sldMk cId="285843745" sldId="1510"/>
            <ac:spMk id="15" creationId="{26031803-77AB-4AC9-83CE-E1DF054C2263}"/>
          </ac:spMkLst>
        </pc:spChg>
        <pc:spChg chg="mod">
          <ac:chgData name="Sudarshan Chakravarthi" userId="9632d19e-631d-46a5-9e9a-d9cc496f17d0" providerId="ADAL" clId="{8DB3DEE5-D129-4C0A-A693-5D84BD68C575}" dt="2021-08-29T13:15:27.258" v="722" actId="2711"/>
          <ac:spMkLst>
            <pc:docMk/>
            <pc:sldMk cId="285843745" sldId="1510"/>
            <ac:spMk id="16" creationId="{EC0C7549-364B-4A50-89F8-03D455CC70F5}"/>
          </ac:spMkLst>
        </pc:spChg>
        <pc:spChg chg="mod">
          <ac:chgData name="Sudarshan Chakravarthi" userId="9632d19e-631d-46a5-9e9a-d9cc496f17d0" providerId="ADAL" clId="{8DB3DEE5-D129-4C0A-A693-5D84BD68C575}" dt="2021-08-29T13:15:27.258" v="722" actId="2711"/>
          <ac:spMkLst>
            <pc:docMk/>
            <pc:sldMk cId="285843745" sldId="1510"/>
            <ac:spMk id="17" creationId="{449CD2FC-7385-470B-8F72-672304B5916C}"/>
          </ac:spMkLst>
        </pc:spChg>
        <pc:spChg chg="mod">
          <ac:chgData name="Sudarshan Chakravarthi" userId="9632d19e-631d-46a5-9e9a-d9cc496f17d0" providerId="ADAL" clId="{8DB3DEE5-D129-4C0A-A693-5D84BD68C575}" dt="2021-08-29T13:16:31.960" v="734" actId="404"/>
          <ac:spMkLst>
            <pc:docMk/>
            <pc:sldMk cId="285843745" sldId="1510"/>
            <ac:spMk id="18" creationId="{DC22D559-A8D1-492A-9B27-B3333519CB71}"/>
          </ac:spMkLst>
        </pc:spChg>
        <pc:spChg chg="mod">
          <ac:chgData name="Sudarshan Chakravarthi" userId="9632d19e-631d-46a5-9e9a-d9cc496f17d0" providerId="ADAL" clId="{8DB3DEE5-D129-4C0A-A693-5D84BD68C575}" dt="2021-08-29T13:16:16.471" v="730" actId="404"/>
          <ac:spMkLst>
            <pc:docMk/>
            <pc:sldMk cId="285843745" sldId="1510"/>
            <ac:spMk id="19" creationId="{BE2108FC-2063-40BF-8789-B0B58A086C8C}"/>
          </ac:spMkLst>
        </pc:spChg>
        <pc:spChg chg="mod">
          <ac:chgData name="Sudarshan Chakravarthi" userId="9632d19e-631d-46a5-9e9a-d9cc496f17d0" providerId="ADAL" clId="{8DB3DEE5-D129-4C0A-A693-5D84BD68C575}" dt="2021-08-29T13:16:21.882" v="731" actId="404"/>
          <ac:spMkLst>
            <pc:docMk/>
            <pc:sldMk cId="285843745" sldId="1510"/>
            <ac:spMk id="20" creationId="{F6CD207C-EE7F-4DB0-9276-22E2CE3E9DDA}"/>
          </ac:spMkLst>
        </pc:spChg>
        <pc:spChg chg="mod">
          <ac:chgData name="Sudarshan Chakravarthi" userId="9632d19e-631d-46a5-9e9a-d9cc496f17d0" providerId="ADAL" clId="{8DB3DEE5-D129-4C0A-A693-5D84BD68C575}" dt="2021-08-29T13:16:37.135" v="736" actId="404"/>
          <ac:spMkLst>
            <pc:docMk/>
            <pc:sldMk cId="285843745" sldId="1510"/>
            <ac:spMk id="21" creationId="{C1003253-3597-42E0-A6EC-A963C234CD3B}"/>
          </ac:spMkLst>
        </pc:spChg>
        <pc:spChg chg="mod">
          <ac:chgData name="Sudarshan Chakravarthi" userId="9632d19e-631d-46a5-9e9a-d9cc496f17d0" providerId="ADAL" clId="{8DB3DEE5-D129-4C0A-A693-5D84BD68C575}" dt="2022-08-10T17:40:01.602" v="3266" actId="404"/>
          <ac:spMkLst>
            <pc:docMk/>
            <pc:sldMk cId="285843745" sldId="1510"/>
            <ac:spMk id="22" creationId="{DC0870B7-917F-463D-A73E-85DE03B100BD}"/>
          </ac:spMkLst>
        </pc:spChg>
        <pc:spChg chg="mod">
          <ac:chgData name="Sudarshan Chakravarthi" userId="9632d19e-631d-46a5-9e9a-d9cc496f17d0" providerId="ADAL" clId="{8DB3DEE5-D129-4C0A-A693-5D84BD68C575}" dt="2021-08-29T13:15:27.258" v="722" actId="2711"/>
          <ac:spMkLst>
            <pc:docMk/>
            <pc:sldMk cId="285843745" sldId="1510"/>
            <ac:spMk id="25" creationId="{B1D582E8-517E-43E8-A891-72C7076EAD8A}"/>
          </ac:spMkLst>
        </pc:spChg>
        <pc:spChg chg="mod">
          <ac:chgData name="Sudarshan Chakravarthi" userId="9632d19e-631d-46a5-9e9a-d9cc496f17d0" providerId="ADAL" clId="{8DB3DEE5-D129-4C0A-A693-5D84BD68C575}" dt="2021-08-29T13:15:27.258" v="722" actId="2711"/>
          <ac:spMkLst>
            <pc:docMk/>
            <pc:sldMk cId="285843745" sldId="1510"/>
            <ac:spMk id="31" creationId="{0F509FAD-DFDB-4059-B810-C7CFA2646BF9}"/>
          </ac:spMkLst>
        </pc:spChg>
        <pc:spChg chg="mod">
          <ac:chgData name="Sudarshan Chakravarthi" userId="9632d19e-631d-46a5-9e9a-d9cc496f17d0" providerId="ADAL" clId="{8DB3DEE5-D129-4C0A-A693-5D84BD68C575}" dt="2021-08-29T13:15:27.258" v="722" actId="2711"/>
          <ac:spMkLst>
            <pc:docMk/>
            <pc:sldMk cId="285843745" sldId="1510"/>
            <ac:spMk id="32" creationId="{7ABF6682-311D-4F4A-B358-BF182060A95F}"/>
          </ac:spMkLst>
        </pc:spChg>
        <pc:grpChg chg="del">
          <ac:chgData name="Sudarshan Chakravarthi" userId="9632d19e-631d-46a5-9e9a-d9cc496f17d0" providerId="ADAL" clId="{8DB3DEE5-D129-4C0A-A693-5D84BD68C575}" dt="2021-07-14T13:43:39.112" v="439" actId="478"/>
          <ac:grpSpMkLst>
            <pc:docMk/>
            <pc:sldMk cId="285843745" sldId="1510"/>
            <ac:grpSpMk id="24" creationId="{D5335C69-1E96-477F-A443-369B75F3CD60}"/>
          </ac:grpSpMkLst>
        </pc:grpChg>
        <pc:picChg chg="add mod">
          <ac:chgData name="Sudarshan Chakravarthi" userId="9632d19e-631d-46a5-9e9a-d9cc496f17d0" providerId="ADAL" clId="{8DB3DEE5-D129-4C0A-A693-5D84BD68C575}" dt="2021-07-14T13:47:07.317" v="488"/>
          <ac:picMkLst>
            <pc:docMk/>
            <pc:sldMk cId="285843745" sldId="1510"/>
            <ac:picMk id="23" creationId="{D1FB79EA-F7C2-46FD-8F83-755138EA82F6}"/>
          </ac:picMkLst>
        </pc:picChg>
      </pc:sldChg>
      <pc:sldChg chg="addSp delSp modSp mod">
        <pc:chgData name="Sudarshan Chakravarthi" userId="9632d19e-631d-46a5-9e9a-d9cc496f17d0" providerId="ADAL" clId="{8DB3DEE5-D129-4C0A-A693-5D84BD68C575}" dt="2022-08-11T14:41:33.850" v="3717" actId="1076"/>
        <pc:sldMkLst>
          <pc:docMk/>
          <pc:sldMk cId="886640294" sldId="3386"/>
        </pc:sldMkLst>
        <pc:spChg chg="mod">
          <ac:chgData name="Sudarshan Chakravarthi" userId="9632d19e-631d-46a5-9e9a-d9cc496f17d0" providerId="ADAL" clId="{8DB3DEE5-D129-4C0A-A693-5D84BD68C575}" dt="2021-08-29T17:01:31.599" v="1005" actId="207"/>
          <ac:spMkLst>
            <pc:docMk/>
            <pc:sldMk cId="886640294" sldId="3386"/>
            <ac:spMk id="4" creationId="{384A9975-3CFB-4C6C-A43A-7D868C3EDD8B}"/>
          </ac:spMkLst>
        </pc:spChg>
        <pc:spChg chg="mod">
          <ac:chgData name="Sudarshan Chakravarthi" userId="9632d19e-631d-46a5-9e9a-d9cc496f17d0" providerId="ADAL" clId="{8DB3DEE5-D129-4C0A-A693-5D84BD68C575}" dt="2021-08-29T17:01:31.599" v="1005" actId="207"/>
          <ac:spMkLst>
            <pc:docMk/>
            <pc:sldMk cId="886640294" sldId="3386"/>
            <ac:spMk id="8" creationId="{773A8627-DCD7-594F-A015-32BC57EBF8AB}"/>
          </ac:spMkLst>
        </pc:spChg>
        <pc:spChg chg="mod">
          <ac:chgData name="Sudarshan Chakravarthi" userId="9632d19e-631d-46a5-9e9a-d9cc496f17d0" providerId="ADAL" clId="{8DB3DEE5-D129-4C0A-A693-5D84BD68C575}" dt="2021-08-29T17:01:31.599" v="1005" actId="207"/>
          <ac:spMkLst>
            <pc:docMk/>
            <pc:sldMk cId="886640294" sldId="3386"/>
            <ac:spMk id="11" creationId="{AE25F14E-BAFC-574B-AD3C-9C2F37D896E2}"/>
          </ac:spMkLst>
        </pc:spChg>
        <pc:spChg chg="mod">
          <ac:chgData name="Sudarshan Chakravarthi" userId="9632d19e-631d-46a5-9e9a-d9cc496f17d0" providerId="ADAL" clId="{8DB3DEE5-D129-4C0A-A693-5D84BD68C575}" dt="2021-08-29T17:01:31.599" v="1005" actId="207"/>
          <ac:spMkLst>
            <pc:docMk/>
            <pc:sldMk cId="886640294" sldId="3386"/>
            <ac:spMk id="16" creationId="{49B56A27-F298-4530-94FE-5D013B0E08FB}"/>
          </ac:spMkLst>
        </pc:spChg>
        <pc:spChg chg="mod">
          <ac:chgData name="Sudarshan Chakravarthi" userId="9632d19e-631d-46a5-9e9a-d9cc496f17d0" providerId="ADAL" clId="{8DB3DEE5-D129-4C0A-A693-5D84BD68C575}" dt="2021-08-29T17:01:31.599" v="1005" actId="207"/>
          <ac:spMkLst>
            <pc:docMk/>
            <pc:sldMk cId="886640294" sldId="3386"/>
            <ac:spMk id="17" creationId="{5EEE2A8A-EABE-4F32-8A78-F2E440C94DC2}"/>
          </ac:spMkLst>
        </pc:spChg>
        <pc:spChg chg="mod">
          <ac:chgData name="Sudarshan Chakravarthi" userId="9632d19e-631d-46a5-9e9a-d9cc496f17d0" providerId="ADAL" clId="{8DB3DEE5-D129-4C0A-A693-5D84BD68C575}" dt="2021-08-29T17:01:31.599" v="1005" actId="207"/>
          <ac:spMkLst>
            <pc:docMk/>
            <pc:sldMk cId="886640294" sldId="3386"/>
            <ac:spMk id="18" creationId="{0C01F148-3A52-46EC-A6DD-A5ECB7EFC3DE}"/>
          </ac:spMkLst>
        </pc:spChg>
        <pc:spChg chg="mod">
          <ac:chgData name="Sudarshan Chakravarthi" userId="9632d19e-631d-46a5-9e9a-d9cc496f17d0" providerId="ADAL" clId="{8DB3DEE5-D129-4C0A-A693-5D84BD68C575}" dt="2021-08-29T17:01:31.599" v="1005" actId="207"/>
          <ac:spMkLst>
            <pc:docMk/>
            <pc:sldMk cId="886640294" sldId="3386"/>
            <ac:spMk id="19" creationId="{02EAB7B6-2C72-4E2D-9C19-9340AC5F9522}"/>
          </ac:spMkLst>
        </pc:spChg>
        <pc:spChg chg="mod">
          <ac:chgData name="Sudarshan Chakravarthi" userId="9632d19e-631d-46a5-9e9a-d9cc496f17d0" providerId="ADAL" clId="{8DB3DEE5-D129-4C0A-A693-5D84BD68C575}" dt="2022-08-10T17:43:54.074" v="3303" actId="404"/>
          <ac:spMkLst>
            <pc:docMk/>
            <pc:sldMk cId="886640294" sldId="3386"/>
            <ac:spMk id="47" creationId="{186B1136-8BF1-4DFC-82E3-31AD9E1355C5}"/>
          </ac:spMkLst>
        </pc:spChg>
        <pc:spChg chg="mod">
          <ac:chgData name="Sudarshan Chakravarthi" userId="9632d19e-631d-46a5-9e9a-d9cc496f17d0" providerId="ADAL" clId="{8DB3DEE5-D129-4C0A-A693-5D84BD68C575}" dt="2022-08-11T14:41:33.850" v="3717" actId="1076"/>
          <ac:spMkLst>
            <pc:docMk/>
            <pc:sldMk cId="886640294" sldId="3386"/>
            <ac:spMk id="49" creationId="{D1A2152F-7601-4E8F-9DD6-BDE1C777FBE1}"/>
          </ac:spMkLst>
        </pc:spChg>
        <pc:spChg chg="mod">
          <ac:chgData name="Sudarshan Chakravarthi" userId="9632d19e-631d-46a5-9e9a-d9cc496f17d0" providerId="ADAL" clId="{8DB3DEE5-D129-4C0A-A693-5D84BD68C575}" dt="2022-08-11T08:36:52.089" v="3439" actId="207"/>
          <ac:spMkLst>
            <pc:docMk/>
            <pc:sldMk cId="886640294" sldId="3386"/>
            <ac:spMk id="50" creationId="{E76893FB-9004-4388-994E-DE3FC3FD0C6C}"/>
          </ac:spMkLst>
        </pc:spChg>
        <pc:spChg chg="mod">
          <ac:chgData name="Sudarshan Chakravarthi" userId="9632d19e-631d-46a5-9e9a-d9cc496f17d0" providerId="ADAL" clId="{8DB3DEE5-D129-4C0A-A693-5D84BD68C575}" dt="2022-08-11T08:36:52.089" v="3439" actId="207"/>
          <ac:spMkLst>
            <pc:docMk/>
            <pc:sldMk cId="886640294" sldId="3386"/>
            <ac:spMk id="51" creationId="{A237C970-7A31-7F40-99AA-9DD6EC0AB8BA}"/>
          </ac:spMkLst>
        </pc:spChg>
        <pc:spChg chg="mod">
          <ac:chgData name="Sudarshan Chakravarthi" userId="9632d19e-631d-46a5-9e9a-d9cc496f17d0" providerId="ADAL" clId="{8DB3DEE5-D129-4C0A-A693-5D84BD68C575}" dt="2022-08-11T08:36:52.089" v="3439" actId="207"/>
          <ac:spMkLst>
            <pc:docMk/>
            <pc:sldMk cId="886640294" sldId="3386"/>
            <ac:spMk id="56" creationId="{9EE5E450-45CC-477E-A1B8-46E2A98A644D}"/>
          </ac:spMkLst>
        </pc:spChg>
        <pc:spChg chg="mod">
          <ac:chgData name="Sudarshan Chakravarthi" userId="9632d19e-631d-46a5-9e9a-d9cc496f17d0" providerId="ADAL" clId="{8DB3DEE5-D129-4C0A-A693-5D84BD68C575}" dt="2021-08-29T17:01:36.956" v="1006" actId="207"/>
          <ac:spMkLst>
            <pc:docMk/>
            <pc:sldMk cId="886640294" sldId="3386"/>
            <ac:spMk id="85" creationId="{4B4C1BBC-A627-6741-A45C-CD27C26C2A2E}"/>
          </ac:spMkLst>
        </pc:spChg>
        <pc:grpChg chg="del">
          <ac:chgData name="Sudarshan Chakravarthi" userId="9632d19e-631d-46a5-9e9a-d9cc496f17d0" providerId="ADAL" clId="{8DB3DEE5-D129-4C0A-A693-5D84BD68C575}" dt="2021-07-14T13:43:59.559" v="450" actId="478"/>
          <ac:grpSpMkLst>
            <pc:docMk/>
            <pc:sldMk cId="886640294" sldId="3386"/>
            <ac:grpSpMk id="59" creationId="{AB240F52-3BBB-4420-AE32-617342C1C642}"/>
          </ac:grpSpMkLst>
        </pc:grpChg>
        <pc:picChg chg="add mod">
          <ac:chgData name="Sudarshan Chakravarthi" userId="9632d19e-631d-46a5-9e9a-d9cc496f17d0" providerId="ADAL" clId="{8DB3DEE5-D129-4C0A-A693-5D84BD68C575}" dt="2021-07-14T13:47:18.238" v="496"/>
          <ac:picMkLst>
            <pc:docMk/>
            <pc:sldMk cId="886640294" sldId="3386"/>
            <ac:picMk id="57" creationId="{03F384E4-36B0-4696-9524-8ECBB742CF73}"/>
          </ac:picMkLst>
        </pc:picChg>
      </pc:sldChg>
      <pc:sldChg chg="addSp delSp modSp mod">
        <pc:chgData name="Sudarshan Chakravarthi" userId="9632d19e-631d-46a5-9e9a-d9cc496f17d0" providerId="ADAL" clId="{8DB3DEE5-D129-4C0A-A693-5D84BD68C575}" dt="2022-08-11T14:40:38.580" v="3707" actId="207"/>
        <pc:sldMkLst>
          <pc:docMk/>
          <pc:sldMk cId="3325970850" sldId="3787"/>
        </pc:sldMkLst>
        <pc:spChg chg="mod">
          <ac:chgData name="Sudarshan Chakravarthi" userId="9632d19e-631d-46a5-9e9a-d9cc496f17d0" providerId="ADAL" clId="{8DB3DEE5-D129-4C0A-A693-5D84BD68C575}" dt="2022-08-10T17:44:57.492" v="3313" actId="404"/>
          <ac:spMkLst>
            <pc:docMk/>
            <pc:sldMk cId="3325970850" sldId="3787"/>
            <ac:spMk id="3" creationId="{0BBD7003-73C4-42C2-9F39-08A6C6A643B2}"/>
          </ac:spMkLst>
        </pc:spChg>
        <pc:spChg chg="mod">
          <ac:chgData name="Sudarshan Chakravarthi" userId="9632d19e-631d-46a5-9e9a-d9cc496f17d0" providerId="ADAL" clId="{8DB3DEE5-D129-4C0A-A693-5D84BD68C575}" dt="2021-08-30T07:18:59.696" v="1265"/>
          <ac:spMkLst>
            <pc:docMk/>
            <pc:sldMk cId="3325970850" sldId="3787"/>
            <ac:spMk id="7" creationId="{68D5D2E0-8895-4CFE-AF5C-C56A9973459A}"/>
          </ac:spMkLst>
        </pc:spChg>
        <pc:spChg chg="mod">
          <ac:chgData name="Sudarshan Chakravarthi" userId="9632d19e-631d-46a5-9e9a-d9cc496f17d0" providerId="ADAL" clId="{8DB3DEE5-D129-4C0A-A693-5D84BD68C575}" dt="2021-08-30T07:18:59.696" v="1265"/>
          <ac:spMkLst>
            <pc:docMk/>
            <pc:sldMk cId="3325970850" sldId="3787"/>
            <ac:spMk id="8" creationId="{6CD54D16-DAC1-4AC0-B82D-8286E3297C0C}"/>
          </ac:spMkLst>
        </pc:spChg>
        <pc:spChg chg="mod">
          <ac:chgData name="Sudarshan Chakravarthi" userId="9632d19e-631d-46a5-9e9a-d9cc496f17d0" providerId="ADAL" clId="{8DB3DEE5-D129-4C0A-A693-5D84BD68C575}" dt="2021-08-30T07:18:59.696" v="1265"/>
          <ac:spMkLst>
            <pc:docMk/>
            <pc:sldMk cId="3325970850" sldId="3787"/>
            <ac:spMk id="10" creationId="{23D99A90-A6F0-41F2-B3A1-6A8154E64DB2}"/>
          </ac:spMkLst>
        </pc:spChg>
        <pc:grpChg chg="add mod">
          <ac:chgData name="Sudarshan Chakravarthi" userId="9632d19e-631d-46a5-9e9a-d9cc496f17d0" providerId="ADAL" clId="{8DB3DEE5-D129-4C0A-A693-5D84BD68C575}" dt="2021-08-30T07:18:59.696" v="1265"/>
          <ac:grpSpMkLst>
            <pc:docMk/>
            <pc:sldMk cId="3325970850" sldId="3787"/>
            <ac:grpSpMk id="5" creationId="{EBEBD59A-946C-4EDB-B5EC-34ACBD309A73}"/>
          </ac:grpSpMkLst>
        </pc:grpChg>
        <pc:grpChg chg="mod">
          <ac:chgData name="Sudarshan Chakravarthi" userId="9632d19e-631d-46a5-9e9a-d9cc496f17d0" providerId="ADAL" clId="{8DB3DEE5-D129-4C0A-A693-5D84BD68C575}" dt="2021-08-30T07:18:59.696" v="1265"/>
          <ac:grpSpMkLst>
            <pc:docMk/>
            <pc:sldMk cId="3325970850" sldId="3787"/>
            <ac:grpSpMk id="6" creationId="{869C331A-F578-457B-BC23-43641E95EFED}"/>
          </ac:grpSpMkLst>
        </pc:grpChg>
        <pc:grpChg chg="del">
          <ac:chgData name="Sudarshan Chakravarthi" userId="9632d19e-631d-46a5-9e9a-d9cc496f17d0" providerId="ADAL" clId="{8DB3DEE5-D129-4C0A-A693-5D84BD68C575}" dt="2021-07-14T13:44:04.991" v="454" actId="478"/>
          <ac:grpSpMkLst>
            <pc:docMk/>
            <pc:sldMk cId="3325970850" sldId="3787"/>
            <ac:grpSpMk id="6" creationId="{C60A1C90-E931-42CF-8466-FF1E30D4E5D0}"/>
          </ac:grpSpMkLst>
        </pc:grpChg>
        <pc:graphicFrameChg chg="modGraphic">
          <ac:chgData name="Sudarshan Chakravarthi" userId="9632d19e-631d-46a5-9e9a-d9cc496f17d0" providerId="ADAL" clId="{8DB3DEE5-D129-4C0A-A693-5D84BD68C575}" dt="2022-08-11T14:40:38.580" v="3707" actId="207"/>
          <ac:graphicFrameMkLst>
            <pc:docMk/>
            <pc:sldMk cId="3325970850" sldId="3787"/>
            <ac:graphicFrameMk id="2" creationId="{CEE11A8C-23E6-46F7-969F-56162BDC8CC0}"/>
          </ac:graphicFrameMkLst>
        </pc:graphicFrameChg>
        <pc:picChg chg="add mod">
          <ac:chgData name="Sudarshan Chakravarthi" userId="9632d19e-631d-46a5-9e9a-d9cc496f17d0" providerId="ADAL" clId="{8DB3DEE5-D129-4C0A-A693-5D84BD68C575}" dt="2021-07-14T13:47:48.599" v="505"/>
          <ac:picMkLst>
            <pc:docMk/>
            <pc:sldMk cId="3325970850" sldId="3787"/>
            <ac:picMk id="9" creationId="{E669D938-1B2B-4A1F-9CED-710F3E2FD5D8}"/>
          </ac:picMkLst>
        </pc:picChg>
      </pc:sldChg>
      <pc:sldChg chg="addSp delSp modSp mod">
        <pc:chgData name="Sudarshan Chakravarthi" userId="9632d19e-631d-46a5-9e9a-d9cc496f17d0" providerId="ADAL" clId="{8DB3DEE5-D129-4C0A-A693-5D84BD68C575}" dt="2022-08-11T14:42:31.023" v="3737"/>
        <pc:sldMkLst>
          <pc:docMk/>
          <pc:sldMk cId="1439073962" sldId="3798"/>
        </pc:sldMkLst>
        <pc:spChg chg="add mod">
          <ac:chgData name="Sudarshan Chakravarthi" userId="9632d19e-631d-46a5-9e9a-d9cc496f17d0" providerId="ADAL" clId="{8DB3DEE5-D129-4C0A-A693-5D84BD68C575}" dt="2022-08-11T14:42:31.023" v="3737"/>
          <ac:spMkLst>
            <pc:docMk/>
            <pc:sldMk cId="1439073962" sldId="3798"/>
            <ac:spMk id="2" creationId="{47DB5266-4A92-9A09-79C7-E6FBABEE91A1}"/>
          </ac:spMkLst>
        </pc:spChg>
        <pc:spChg chg="mod">
          <ac:chgData name="Sudarshan Chakravarthi" userId="9632d19e-631d-46a5-9e9a-d9cc496f17d0" providerId="ADAL" clId="{8DB3DEE5-D129-4C0A-A693-5D84BD68C575}" dt="2022-08-10T17:45:57.916" v="3323" actId="404"/>
          <ac:spMkLst>
            <pc:docMk/>
            <pc:sldMk cId="1439073962" sldId="3798"/>
            <ac:spMk id="4" creationId="{8CB8C68A-2AA1-46AA-9000-F2A3191524D0}"/>
          </ac:spMkLst>
        </pc:spChg>
        <pc:spChg chg="add del mod">
          <ac:chgData name="Sudarshan Chakravarthi" userId="9632d19e-631d-46a5-9e9a-d9cc496f17d0" providerId="ADAL" clId="{8DB3DEE5-D129-4C0A-A693-5D84BD68C575}" dt="2022-08-11T14:42:30.124" v="3736" actId="478"/>
          <ac:spMkLst>
            <pc:docMk/>
            <pc:sldMk cId="1439073962" sldId="3798"/>
            <ac:spMk id="6" creationId="{4BCB4E4A-655B-462F-8A4B-787DE1F17896}"/>
          </ac:spMkLst>
        </pc:spChg>
        <pc:spChg chg="mod">
          <ac:chgData name="Sudarshan Chakravarthi" userId="9632d19e-631d-46a5-9e9a-d9cc496f17d0" providerId="ADAL" clId="{8DB3DEE5-D129-4C0A-A693-5D84BD68C575}" dt="2021-08-30T07:19:14.424" v="1270"/>
          <ac:spMkLst>
            <pc:docMk/>
            <pc:sldMk cId="1439073962" sldId="3798"/>
            <ac:spMk id="10" creationId="{926CD38F-D6CA-4385-836F-47BEC1F22353}"/>
          </ac:spMkLst>
        </pc:spChg>
        <pc:spChg chg="mod">
          <ac:chgData name="Sudarshan Chakravarthi" userId="9632d19e-631d-46a5-9e9a-d9cc496f17d0" providerId="ADAL" clId="{8DB3DEE5-D129-4C0A-A693-5D84BD68C575}" dt="2021-08-30T07:19:14.424" v="1270"/>
          <ac:spMkLst>
            <pc:docMk/>
            <pc:sldMk cId="1439073962" sldId="3798"/>
            <ac:spMk id="12" creationId="{C20337D9-0C78-4079-A694-3734A1E378DE}"/>
          </ac:spMkLst>
        </pc:spChg>
        <pc:spChg chg="mod">
          <ac:chgData name="Sudarshan Chakravarthi" userId="9632d19e-631d-46a5-9e9a-d9cc496f17d0" providerId="ADAL" clId="{8DB3DEE5-D129-4C0A-A693-5D84BD68C575}" dt="2021-08-30T07:19:14.424" v="1270"/>
          <ac:spMkLst>
            <pc:docMk/>
            <pc:sldMk cId="1439073962" sldId="3798"/>
            <ac:spMk id="13" creationId="{90E3E4A2-E88F-4CC9-B093-30CFF87AB1C6}"/>
          </ac:spMkLst>
        </pc:spChg>
        <pc:grpChg chg="del">
          <ac:chgData name="Sudarshan Chakravarthi" userId="9632d19e-631d-46a5-9e9a-d9cc496f17d0" providerId="ADAL" clId="{8DB3DEE5-D129-4C0A-A693-5D84BD68C575}" dt="2021-07-14T13:44:21.908" v="463" actId="478"/>
          <ac:grpSpMkLst>
            <pc:docMk/>
            <pc:sldMk cId="1439073962" sldId="3798"/>
            <ac:grpSpMk id="7" creationId="{61BA3C8A-D92A-4B8A-9A30-F03E535F4BEE}"/>
          </ac:grpSpMkLst>
        </pc:grpChg>
        <pc:grpChg chg="add del mod">
          <ac:chgData name="Sudarshan Chakravarthi" userId="9632d19e-631d-46a5-9e9a-d9cc496f17d0" providerId="ADAL" clId="{8DB3DEE5-D129-4C0A-A693-5D84BD68C575}" dt="2021-08-30T07:29:04.480" v="1317" actId="478"/>
          <ac:grpSpMkLst>
            <pc:docMk/>
            <pc:sldMk cId="1439073962" sldId="3798"/>
            <ac:grpSpMk id="7" creationId="{94950D80-D945-48CD-87B1-A80DFDD7BCBA}"/>
          </ac:grpSpMkLst>
        </pc:grpChg>
        <pc:grpChg chg="mod">
          <ac:chgData name="Sudarshan Chakravarthi" userId="9632d19e-631d-46a5-9e9a-d9cc496f17d0" providerId="ADAL" clId="{8DB3DEE5-D129-4C0A-A693-5D84BD68C575}" dt="2021-08-30T07:19:14.424" v="1270"/>
          <ac:grpSpMkLst>
            <pc:docMk/>
            <pc:sldMk cId="1439073962" sldId="3798"/>
            <ac:grpSpMk id="9" creationId="{A7DF67E3-07EF-408C-BFE2-B316D0E31867}"/>
          </ac:grpSpMkLst>
        </pc:grpChg>
        <pc:graphicFrameChg chg="del mod modGraphic">
          <ac:chgData name="Sudarshan Chakravarthi" userId="9632d19e-631d-46a5-9e9a-d9cc496f17d0" providerId="ADAL" clId="{8DB3DEE5-D129-4C0A-A693-5D84BD68C575}" dt="2021-08-30T07:28:06.603" v="1310" actId="478"/>
          <ac:graphicFrameMkLst>
            <pc:docMk/>
            <pc:sldMk cId="1439073962" sldId="3798"/>
            <ac:graphicFrameMk id="2" creationId="{DAFF9C5E-A725-4DAE-8BA3-FAC4A33E7AAC}"/>
          </ac:graphicFrameMkLst>
        </pc:graphicFrameChg>
        <pc:picChg chg="add del mod">
          <ac:chgData name="Sudarshan Chakravarthi" userId="9632d19e-631d-46a5-9e9a-d9cc496f17d0" providerId="ADAL" clId="{8DB3DEE5-D129-4C0A-A693-5D84BD68C575}" dt="2021-08-30T07:28:49.769" v="1314" actId="478"/>
          <ac:picMkLst>
            <pc:docMk/>
            <pc:sldMk cId="1439073962" sldId="3798"/>
            <ac:picMk id="3" creationId="{19941741-DF60-41A5-82F4-33356ECFA39F}"/>
          </ac:picMkLst>
        </pc:picChg>
        <pc:picChg chg="add mod">
          <ac:chgData name="Sudarshan Chakravarthi" userId="9632d19e-631d-46a5-9e9a-d9cc496f17d0" providerId="ADAL" clId="{8DB3DEE5-D129-4C0A-A693-5D84BD68C575}" dt="2021-08-30T07:28:55.541" v="1316" actId="1076"/>
          <ac:picMkLst>
            <pc:docMk/>
            <pc:sldMk cId="1439073962" sldId="3798"/>
            <ac:picMk id="5" creationId="{DA0E1F13-0F57-4715-8F02-242C8471B6EA}"/>
          </ac:picMkLst>
        </pc:picChg>
        <pc:picChg chg="del">
          <ac:chgData name="Sudarshan Chakravarthi" userId="9632d19e-631d-46a5-9e9a-d9cc496f17d0" providerId="ADAL" clId="{8DB3DEE5-D129-4C0A-A693-5D84BD68C575}" dt="2021-08-30T07:28:20.239" v="1313" actId="478"/>
          <ac:picMkLst>
            <pc:docMk/>
            <pc:sldMk cId="1439073962" sldId="3798"/>
            <ac:picMk id="8" creationId="{AC1D4440-90A6-4E19-B549-324B9F2373F8}"/>
          </ac:picMkLst>
        </pc:picChg>
        <pc:picChg chg="add mod">
          <ac:chgData name="Sudarshan Chakravarthi" userId="9632d19e-631d-46a5-9e9a-d9cc496f17d0" providerId="ADAL" clId="{8DB3DEE5-D129-4C0A-A693-5D84BD68C575}" dt="2021-07-14T13:47:59.229" v="514"/>
          <ac:picMkLst>
            <pc:docMk/>
            <pc:sldMk cId="1439073962" sldId="3798"/>
            <ac:picMk id="11" creationId="{60D4A2D4-8028-441C-867B-85FA94A538EC}"/>
          </ac:picMkLst>
        </pc:picChg>
      </pc:sldChg>
      <pc:sldChg chg="addSp delSp modSp mod">
        <pc:chgData name="Sudarshan Chakravarthi" userId="9632d19e-631d-46a5-9e9a-d9cc496f17d0" providerId="ADAL" clId="{8DB3DEE5-D129-4C0A-A693-5D84BD68C575}" dt="2022-08-10T17:48:26.271" v="3346" actId="404"/>
        <pc:sldMkLst>
          <pc:docMk/>
          <pc:sldMk cId="2681679047" sldId="3799"/>
        </pc:sldMkLst>
        <pc:spChg chg="mod">
          <ac:chgData name="Sudarshan Chakravarthi" userId="9632d19e-631d-46a5-9e9a-d9cc496f17d0" providerId="ADAL" clId="{8DB3DEE5-D129-4C0A-A693-5D84BD68C575}" dt="2021-08-29T17:34:22.415" v="1103" actId="122"/>
          <ac:spMkLst>
            <pc:docMk/>
            <pc:sldMk cId="2681679047" sldId="3799"/>
            <ac:spMk id="2" creationId="{953F0E38-3A0C-4778-B3FB-82E4D8DEA2C6}"/>
          </ac:spMkLst>
        </pc:spChg>
        <pc:spChg chg="mod">
          <ac:chgData name="Sudarshan Chakravarthi" userId="9632d19e-631d-46a5-9e9a-d9cc496f17d0" providerId="ADAL" clId="{8DB3DEE5-D129-4C0A-A693-5D84BD68C575}" dt="2022-08-10T17:48:26.271" v="3346" actId="404"/>
          <ac:spMkLst>
            <pc:docMk/>
            <pc:sldMk cId="2681679047" sldId="3799"/>
            <ac:spMk id="3" creationId="{94E35336-0465-417D-B44B-2F03B94DCC8B}"/>
          </ac:spMkLst>
        </pc:spChg>
        <pc:spChg chg="mod">
          <ac:chgData name="Sudarshan Chakravarthi" userId="9632d19e-631d-46a5-9e9a-d9cc496f17d0" providerId="ADAL" clId="{8DB3DEE5-D129-4C0A-A693-5D84BD68C575}" dt="2021-08-29T17:34:12.208" v="1100" actId="2711"/>
          <ac:spMkLst>
            <pc:docMk/>
            <pc:sldMk cId="2681679047" sldId="3799"/>
            <ac:spMk id="39" creationId="{8FC9EE97-2C89-489D-8FB2-BE994B49AC96}"/>
          </ac:spMkLst>
        </pc:spChg>
        <pc:spChg chg="mod">
          <ac:chgData name="Sudarshan Chakravarthi" userId="9632d19e-631d-46a5-9e9a-d9cc496f17d0" providerId="ADAL" clId="{8DB3DEE5-D129-4C0A-A693-5D84BD68C575}" dt="2021-08-29T17:34:12.208" v="1100" actId="2711"/>
          <ac:spMkLst>
            <pc:docMk/>
            <pc:sldMk cId="2681679047" sldId="3799"/>
            <ac:spMk id="40" creationId="{D15AA4F4-F0B0-48CD-9752-717FDD6C6A3E}"/>
          </ac:spMkLst>
        </pc:spChg>
        <pc:spChg chg="mod">
          <ac:chgData name="Sudarshan Chakravarthi" userId="9632d19e-631d-46a5-9e9a-d9cc496f17d0" providerId="ADAL" clId="{8DB3DEE5-D129-4C0A-A693-5D84BD68C575}" dt="2021-08-29T17:34:12.208" v="1100" actId="2711"/>
          <ac:spMkLst>
            <pc:docMk/>
            <pc:sldMk cId="2681679047" sldId="3799"/>
            <ac:spMk id="41" creationId="{4B588702-FAC6-4119-9A88-482AEA8276FB}"/>
          </ac:spMkLst>
        </pc:spChg>
        <pc:spChg chg="mod">
          <ac:chgData name="Sudarshan Chakravarthi" userId="9632d19e-631d-46a5-9e9a-d9cc496f17d0" providerId="ADAL" clId="{8DB3DEE5-D129-4C0A-A693-5D84BD68C575}" dt="2021-08-29T17:34:12.208" v="1100" actId="2711"/>
          <ac:spMkLst>
            <pc:docMk/>
            <pc:sldMk cId="2681679047" sldId="3799"/>
            <ac:spMk id="42" creationId="{5A38A18B-EBDC-4743-B623-1FB7750D9A6D}"/>
          </ac:spMkLst>
        </pc:spChg>
        <pc:spChg chg="mod">
          <ac:chgData name="Sudarshan Chakravarthi" userId="9632d19e-631d-46a5-9e9a-d9cc496f17d0" providerId="ADAL" clId="{8DB3DEE5-D129-4C0A-A693-5D84BD68C575}" dt="2021-08-29T17:34:12.208" v="1100" actId="2711"/>
          <ac:spMkLst>
            <pc:docMk/>
            <pc:sldMk cId="2681679047" sldId="3799"/>
            <ac:spMk id="43" creationId="{0164ACB4-FC9B-4E03-A3FD-DAF8D2D498FD}"/>
          </ac:spMkLst>
        </pc:spChg>
        <pc:spChg chg="mod">
          <ac:chgData name="Sudarshan Chakravarthi" userId="9632d19e-631d-46a5-9e9a-d9cc496f17d0" providerId="ADAL" clId="{8DB3DEE5-D129-4C0A-A693-5D84BD68C575}" dt="2021-08-29T17:34:12.208" v="1100" actId="2711"/>
          <ac:spMkLst>
            <pc:docMk/>
            <pc:sldMk cId="2681679047" sldId="3799"/>
            <ac:spMk id="44" creationId="{841BA42E-9091-42AF-8392-6F9E12102C63}"/>
          </ac:spMkLst>
        </pc:spChg>
        <pc:spChg chg="mod">
          <ac:chgData name="Sudarshan Chakravarthi" userId="9632d19e-631d-46a5-9e9a-d9cc496f17d0" providerId="ADAL" clId="{8DB3DEE5-D129-4C0A-A693-5D84BD68C575}" dt="2021-08-29T17:39:44.904" v="1146" actId="1076"/>
          <ac:spMkLst>
            <pc:docMk/>
            <pc:sldMk cId="2681679047" sldId="3799"/>
            <ac:spMk id="45" creationId="{A35C38E4-D4C5-495D-B3E0-3CFDD7714C91}"/>
          </ac:spMkLst>
        </pc:spChg>
        <pc:spChg chg="add del mod">
          <ac:chgData name="Sudarshan Chakravarthi" userId="9632d19e-631d-46a5-9e9a-d9cc496f17d0" providerId="ADAL" clId="{8DB3DEE5-D129-4C0A-A693-5D84BD68C575}" dt="2021-08-29T17:39:19.639" v="1140" actId="478"/>
          <ac:spMkLst>
            <pc:docMk/>
            <pc:sldMk cId="2681679047" sldId="3799"/>
            <ac:spMk id="47" creationId="{F32DFA93-F2B9-461D-847B-78CA8F2AD81D}"/>
          </ac:spMkLst>
        </pc:spChg>
        <pc:spChg chg="mod">
          <ac:chgData name="Sudarshan Chakravarthi" userId="9632d19e-631d-46a5-9e9a-d9cc496f17d0" providerId="ADAL" clId="{8DB3DEE5-D129-4C0A-A693-5D84BD68C575}" dt="2021-08-29T17:39:34.323" v="1144" actId="20577"/>
          <ac:spMkLst>
            <pc:docMk/>
            <pc:sldMk cId="2681679047" sldId="3799"/>
            <ac:spMk id="71" creationId="{8BE0854F-8A9A-4D4E-B22D-461564EE35F0}"/>
          </ac:spMkLst>
        </pc:spChg>
        <pc:spChg chg="mod">
          <ac:chgData name="Sudarshan Chakravarthi" userId="9632d19e-631d-46a5-9e9a-d9cc496f17d0" providerId="ADAL" clId="{8DB3DEE5-D129-4C0A-A693-5D84BD68C575}" dt="2021-08-29T17:34:34.634" v="1104" actId="404"/>
          <ac:spMkLst>
            <pc:docMk/>
            <pc:sldMk cId="2681679047" sldId="3799"/>
            <ac:spMk id="158" creationId="{00000000-0000-0000-0000-000000000000}"/>
          </ac:spMkLst>
        </pc:spChg>
        <pc:spChg chg="mod">
          <ac:chgData name="Sudarshan Chakravarthi" userId="9632d19e-631d-46a5-9e9a-d9cc496f17d0" providerId="ADAL" clId="{8DB3DEE5-D129-4C0A-A693-5D84BD68C575}" dt="2021-08-29T17:34:22.415" v="1103" actId="122"/>
          <ac:spMkLst>
            <pc:docMk/>
            <pc:sldMk cId="2681679047" sldId="3799"/>
            <ac:spMk id="159" creationId="{00000000-0000-0000-0000-000000000000}"/>
          </ac:spMkLst>
        </pc:spChg>
        <pc:spChg chg="mod">
          <ac:chgData name="Sudarshan Chakravarthi" userId="9632d19e-631d-46a5-9e9a-d9cc496f17d0" providerId="ADAL" clId="{8DB3DEE5-D129-4C0A-A693-5D84BD68C575}" dt="2021-08-29T17:39:13.828" v="1139" actId="1076"/>
          <ac:spMkLst>
            <pc:docMk/>
            <pc:sldMk cId="2681679047" sldId="3799"/>
            <ac:spMk id="161" creationId="{00000000-0000-0000-0000-000000000000}"/>
          </ac:spMkLst>
        </pc:spChg>
        <pc:spChg chg="mod">
          <ac:chgData name="Sudarshan Chakravarthi" userId="9632d19e-631d-46a5-9e9a-d9cc496f17d0" providerId="ADAL" clId="{8DB3DEE5-D129-4C0A-A693-5D84BD68C575}" dt="2021-08-29T17:34:22.415" v="1103" actId="122"/>
          <ac:spMkLst>
            <pc:docMk/>
            <pc:sldMk cId="2681679047" sldId="3799"/>
            <ac:spMk id="162" creationId="{00000000-0000-0000-0000-000000000000}"/>
          </ac:spMkLst>
        </pc:spChg>
        <pc:spChg chg="mod">
          <ac:chgData name="Sudarshan Chakravarthi" userId="9632d19e-631d-46a5-9e9a-d9cc496f17d0" providerId="ADAL" clId="{8DB3DEE5-D129-4C0A-A693-5D84BD68C575}" dt="2021-08-29T17:34:42.024" v="1107" actId="404"/>
          <ac:spMkLst>
            <pc:docMk/>
            <pc:sldMk cId="2681679047" sldId="3799"/>
            <ac:spMk id="164" creationId="{00000000-0000-0000-0000-000000000000}"/>
          </ac:spMkLst>
        </pc:spChg>
        <pc:spChg chg="mod">
          <ac:chgData name="Sudarshan Chakravarthi" userId="9632d19e-631d-46a5-9e9a-d9cc496f17d0" providerId="ADAL" clId="{8DB3DEE5-D129-4C0A-A693-5D84BD68C575}" dt="2021-08-29T17:34:22.415" v="1103" actId="122"/>
          <ac:spMkLst>
            <pc:docMk/>
            <pc:sldMk cId="2681679047" sldId="3799"/>
            <ac:spMk id="165" creationId="{00000000-0000-0000-0000-000000000000}"/>
          </ac:spMkLst>
        </pc:spChg>
        <pc:spChg chg="mod">
          <ac:chgData name="Sudarshan Chakravarthi" userId="9632d19e-631d-46a5-9e9a-d9cc496f17d0" providerId="ADAL" clId="{8DB3DEE5-D129-4C0A-A693-5D84BD68C575}" dt="2021-08-29T17:34:45.134" v="1109" actId="404"/>
          <ac:spMkLst>
            <pc:docMk/>
            <pc:sldMk cId="2681679047" sldId="3799"/>
            <ac:spMk id="167" creationId="{00000000-0000-0000-0000-000000000000}"/>
          </ac:spMkLst>
        </pc:spChg>
        <pc:spChg chg="mod">
          <ac:chgData name="Sudarshan Chakravarthi" userId="9632d19e-631d-46a5-9e9a-d9cc496f17d0" providerId="ADAL" clId="{8DB3DEE5-D129-4C0A-A693-5D84BD68C575}" dt="2021-08-29T17:34:22.415" v="1103" actId="122"/>
          <ac:spMkLst>
            <pc:docMk/>
            <pc:sldMk cId="2681679047" sldId="3799"/>
            <ac:spMk id="168" creationId="{00000000-0000-0000-0000-000000000000}"/>
          </ac:spMkLst>
        </pc:spChg>
        <pc:spChg chg="mod">
          <ac:chgData name="Sudarshan Chakravarthi" userId="9632d19e-631d-46a5-9e9a-d9cc496f17d0" providerId="ADAL" clId="{8DB3DEE5-D129-4C0A-A693-5D84BD68C575}" dt="2021-08-29T17:34:49.220" v="1111" actId="404"/>
          <ac:spMkLst>
            <pc:docMk/>
            <pc:sldMk cId="2681679047" sldId="3799"/>
            <ac:spMk id="170" creationId="{00000000-0000-0000-0000-000000000000}"/>
          </ac:spMkLst>
        </pc:spChg>
        <pc:spChg chg="mod">
          <ac:chgData name="Sudarshan Chakravarthi" userId="9632d19e-631d-46a5-9e9a-d9cc496f17d0" providerId="ADAL" clId="{8DB3DEE5-D129-4C0A-A693-5D84BD68C575}" dt="2021-08-29T17:34:22.415" v="1103" actId="122"/>
          <ac:spMkLst>
            <pc:docMk/>
            <pc:sldMk cId="2681679047" sldId="3799"/>
            <ac:spMk id="171" creationId="{00000000-0000-0000-0000-000000000000}"/>
          </ac:spMkLst>
        </pc:spChg>
        <pc:spChg chg="mod">
          <ac:chgData name="Sudarshan Chakravarthi" userId="9632d19e-631d-46a5-9e9a-d9cc496f17d0" providerId="ADAL" clId="{8DB3DEE5-D129-4C0A-A693-5D84BD68C575}" dt="2021-08-29T17:34:52.464" v="1113" actId="404"/>
          <ac:spMkLst>
            <pc:docMk/>
            <pc:sldMk cId="2681679047" sldId="3799"/>
            <ac:spMk id="172" creationId="{00000000-0000-0000-0000-000000000000}"/>
          </ac:spMkLst>
        </pc:spChg>
        <pc:spChg chg="mod">
          <ac:chgData name="Sudarshan Chakravarthi" userId="9632d19e-631d-46a5-9e9a-d9cc496f17d0" providerId="ADAL" clId="{8DB3DEE5-D129-4C0A-A693-5D84BD68C575}" dt="2021-08-29T17:34:22.415" v="1103" actId="122"/>
          <ac:spMkLst>
            <pc:docMk/>
            <pc:sldMk cId="2681679047" sldId="3799"/>
            <ac:spMk id="173" creationId="{00000000-0000-0000-0000-000000000000}"/>
          </ac:spMkLst>
        </pc:spChg>
        <pc:spChg chg="mod">
          <ac:chgData name="Sudarshan Chakravarthi" userId="9632d19e-631d-46a5-9e9a-d9cc496f17d0" providerId="ADAL" clId="{8DB3DEE5-D129-4C0A-A693-5D84BD68C575}" dt="2021-08-29T17:34:56.750" v="1115" actId="404"/>
          <ac:spMkLst>
            <pc:docMk/>
            <pc:sldMk cId="2681679047" sldId="3799"/>
            <ac:spMk id="174" creationId="{00000000-0000-0000-0000-000000000000}"/>
          </ac:spMkLst>
        </pc:spChg>
        <pc:spChg chg="mod">
          <ac:chgData name="Sudarshan Chakravarthi" userId="9632d19e-631d-46a5-9e9a-d9cc496f17d0" providerId="ADAL" clId="{8DB3DEE5-D129-4C0A-A693-5D84BD68C575}" dt="2021-08-29T17:39:42.628" v="1145" actId="1076"/>
          <ac:spMkLst>
            <pc:docMk/>
            <pc:sldMk cId="2681679047" sldId="3799"/>
            <ac:spMk id="175" creationId="{00000000-0000-0000-0000-000000000000}"/>
          </ac:spMkLst>
        </pc:spChg>
        <pc:grpChg chg="mod">
          <ac:chgData name="Sudarshan Chakravarthi" userId="9632d19e-631d-46a5-9e9a-d9cc496f17d0" providerId="ADAL" clId="{8DB3DEE5-D129-4C0A-A693-5D84BD68C575}" dt="2021-08-29T17:37:50.160" v="1132" actId="1076"/>
          <ac:grpSpMkLst>
            <pc:docMk/>
            <pc:sldMk cId="2681679047" sldId="3799"/>
            <ac:grpSpMk id="38" creationId="{884E3E3A-2306-476E-B293-E06A6317755D}"/>
          </ac:grpSpMkLst>
        </pc:grpChg>
        <pc:grpChg chg="del">
          <ac:chgData name="Sudarshan Chakravarthi" userId="9632d19e-631d-46a5-9e9a-d9cc496f17d0" providerId="ADAL" clId="{8DB3DEE5-D129-4C0A-A693-5D84BD68C575}" dt="2021-07-14T13:44:26.191" v="466" actId="478"/>
          <ac:grpSpMkLst>
            <pc:docMk/>
            <pc:sldMk cId="2681679047" sldId="3799"/>
            <ac:grpSpMk id="47" creationId="{C3D1DEB7-6580-4678-A9B8-9243CA765E41}"/>
          </ac:grpSpMkLst>
        </pc:grpChg>
        <pc:picChg chg="mod">
          <ac:chgData name="Sudarshan Chakravarthi" userId="9632d19e-631d-46a5-9e9a-d9cc496f17d0" providerId="ADAL" clId="{8DB3DEE5-D129-4C0A-A693-5D84BD68C575}" dt="2021-08-29T17:35:05.583" v="1116" actId="1076"/>
          <ac:picMkLst>
            <pc:docMk/>
            <pc:sldMk cId="2681679047" sldId="3799"/>
            <ac:picMk id="34" creationId="{8E071BF4-FEEB-4447-8C95-D1E1C334B267}"/>
          </ac:picMkLst>
        </pc:picChg>
        <pc:picChg chg="del mod">
          <ac:chgData name="Sudarshan Chakravarthi" userId="9632d19e-631d-46a5-9e9a-d9cc496f17d0" providerId="ADAL" clId="{8DB3DEE5-D129-4C0A-A693-5D84BD68C575}" dt="2021-08-29T17:35:58.620" v="1126" actId="478"/>
          <ac:picMkLst>
            <pc:docMk/>
            <pc:sldMk cId="2681679047" sldId="3799"/>
            <ac:picMk id="35" creationId="{654BCA3D-398C-4D6E-9300-DCE576D7A8FC}"/>
          </ac:picMkLst>
        </pc:picChg>
        <pc:picChg chg="mod">
          <ac:chgData name="Sudarshan Chakravarthi" userId="9632d19e-631d-46a5-9e9a-d9cc496f17d0" providerId="ADAL" clId="{8DB3DEE5-D129-4C0A-A693-5D84BD68C575}" dt="2021-08-29T17:35:07.717" v="1117" actId="1076"/>
          <ac:picMkLst>
            <pc:docMk/>
            <pc:sldMk cId="2681679047" sldId="3799"/>
            <ac:picMk id="36" creationId="{F174DCEF-44F7-4D21-923A-C2E1996EC7FE}"/>
          </ac:picMkLst>
        </pc:picChg>
        <pc:picChg chg="mod">
          <ac:chgData name="Sudarshan Chakravarthi" userId="9632d19e-631d-46a5-9e9a-d9cc496f17d0" providerId="ADAL" clId="{8DB3DEE5-D129-4C0A-A693-5D84BD68C575}" dt="2021-08-29T17:35:09.770" v="1118" actId="1076"/>
          <ac:picMkLst>
            <pc:docMk/>
            <pc:sldMk cId="2681679047" sldId="3799"/>
            <ac:picMk id="37" creationId="{3624C40D-DB6D-4D8C-B81D-B23C41E959B2}"/>
          </ac:picMkLst>
        </pc:picChg>
        <pc:picChg chg="mod">
          <ac:chgData name="Sudarshan Chakravarthi" userId="9632d19e-631d-46a5-9e9a-d9cc496f17d0" providerId="ADAL" clId="{8DB3DEE5-D129-4C0A-A693-5D84BD68C575}" dt="2021-08-29T17:35:13.080" v="1120" actId="1076"/>
          <ac:picMkLst>
            <pc:docMk/>
            <pc:sldMk cId="2681679047" sldId="3799"/>
            <ac:picMk id="46" creationId="{122D32BF-499F-4562-A3AF-CEFE456B5814}"/>
          </ac:picMkLst>
        </pc:picChg>
        <pc:picChg chg="add mod">
          <ac:chgData name="Sudarshan Chakravarthi" userId="9632d19e-631d-46a5-9e9a-d9cc496f17d0" providerId="ADAL" clId="{8DB3DEE5-D129-4C0A-A693-5D84BD68C575}" dt="2021-07-14T13:48:02.355" v="517"/>
          <ac:picMkLst>
            <pc:docMk/>
            <pc:sldMk cId="2681679047" sldId="3799"/>
            <ac:picMk id="50" creationId="{B4160C22-B26E-48F7-A999-19EC53436F34}"/>
          </ac:picMkLst>
        </pc:picChg>
        <pc:picChg chg="add mod">
          <ac:chgData name="Sudarshan Chakravarthi" userId="9632d19e-631d-46a5-9e9a-d9cc496f17d0" providerId="ADAL" clId="{8DB3DEE5-D129-4C0A-A693-5D84BD68C575}" dt="2021-08-29T17:39:24.542" v="1141" actId="1076"/>
          <ac:picMkLst>
            <pc:docMk/>
            <pc:sldMk cId="2681679047" sldId="3799"/>
            <ac:picMk id="1026" creationId="{4BF5E393-E507-46E4-9894-B2A9EFA90F10}"/>
          </ac:picMkLst>
        </pc:picChg>
      </pc:sldChg>
      <pc:sldChg chg="del">
        <pc:chgData name="Sudarshan Chakravarthi" userId="9632d19e-631d-46a5-9e9a-d9cc496f17d0" providerId="ADAL" clId="{8DB3DEE5-D129-4C0A-A693-5D84BD68C575}" dt="2021-07-14T13:41:31.324" v="423" actId="47"/>
        <pc:sldMkLst>
          <pc:docMk/>
          <pc:sldMk cId="4228249004" sldId="3819"/>
        </pc:sldMkLst>
      </pc:sldChg>
      <pc:sldChg chg="addSp delSp modSp mod">
        <pc:chgData name="Sudarshan Chakravarthi" userId="9632d19e-631d-46a5-9e9a-d9cc496f17d0" providerId="ADAL" clId="{8DB3DEE5-D129-4C0A-A693-5D84BD68C575}" dt="2022-08-10T17:43:42.227" v="3301" actId="404"/>
        <pc:sldMkLst>
          <pc:docMk/>
          <pc:sldMk cId="3408375240" sldId="3869"/>
        </pc:sldMkLst>
        <pc:spChg chg="mod">
          <ac:chgData name="Sudarshan Chakravarthi" userId="9632d19e-631d-46a5-9e9a-d9cc496f17d0" providerId="ADAL" clId="{8DB3DEE5-D129-4C0A-A693-5D84BD68C575}" dt="2022-08-10T17:43:42.227" v="3301" actId="404"/>
          <ac:spMkLst>
            <pc:docMk/>
            <pc:sldMk cId="3408375240" sldId="3869"/>
            <ac:spMk id="2" creationId="{6E65EDEE-21C4-4AC1-98A6-101A973DEC90}"/>
          </ac:spMkLst>
        </pc:spChg>
        <pc:spChg chg="mod">
          <ac:chgData name="Sudarshan Chakravarthi" userId="9632d19e-631d-46a5-9e9a-d9cc496f17d0" providerId="ADAL" clId="{8DB3DEE5-D129-4C0A-A693-5D84BD68C575}" dt="2021-08-29T17:01:11.173" v="1004" actId="404"/>
          <ac:spMkLst>
            <pc:docMk/>
            <pc:sldMk cId="3408375240" sldId="3869"/>
            <ac:spMk id="10" creationId="{1D1ABB05-2BBC-4C38-8D53-C66B862350F5}"/>
          </ac:spMkLst>
        </pc:spChg>
        <pc:spChg chg="mod">
          <ac:chgData name="Sudarshan Chakravarthi" userId="9632d19e-631d-46a5-9e9a-d9cc496f17d0" providerId="ADAL" clId="{8DB3DEE5-D129-4C0A-A693-5D84BD68C575}" dt="2021-08-29T17:00:48.042" v="1001" actId="404"/>
          <ac:spMkLst>
            <pc:docMk/>
            <pc:sldMk cId="3408375240" sldId="3869"/>
            <ac:spMk id="16" creationId="{D5E9AFF7-2F6D-47C0-928B-7B3C0FD8A704}"/>
          </ac:spMkLst>
        </pc:spChg>
        <pc:spChg chg="mod">
          <ac:chgData name="Sudarshan Chakravarthi" userId="9632d19e-631d-46a5-9e9a-d9cc496f17d0" providerId="ADAL" clId="{8DB3DEE5-D129-4C0A-A693-5D84BD68C575}" dt="2021-08-29T17:00:48.042" v="1001" actId="404"/>
          <ac:spMkLst>
            <pc:docMk/>
            <pc:sldMk cId="3408375240" sldId="3869"/>
            <ac:spMk id="17" creationId="{82CE4604-F4B7-4ADB-A223-D90B1B944D40}"/>
          </ac:spMkLst>
        </pc:spChg>
        <pc:spChg chg="mod">
          <ac:chgData name="Sudarshan Chakravarthi" userId="9632d19e-631d-46a5-9e9a-d9cc496f17d0" providerId="ADAL" clId="{8DB3DEE5-D129-4C0A-A693-5D84BD68C575}" dt="2021-08-29T17:00:48.042" v="1001" actId="404"/>
          <ac:spMkLst>
            <pc:docMk/>
            <pc:sldMk cId="3408375240" sldId="3869"/>
            <ac:spMk id="19" creationId="{446CD06C-EAD1-4FDF-B814-A0791F18E5FC}"/>
          </ac:spMkLst>
        </pc:spChg>
        <pc:grpChg chg="del">
          <ac:chgData name="Sudarshan Chakravarthi" userId="9632d19e-631d-46a5-9e9a-d9cc496f17d0" providerId="ADAL" clId="{8DB3DEE5-D129-4C0A-A693-5D84BD68C575}" dt="2021-07-14T13:43:57.884" v="449" actId="478"/>
          <ac:grpSpMkLst>
            <pc:docMk/>
            <pc:sldMk cId="3408375240" sldId="3869"/>
            <ac:grpSpMk id="21" creationId="{7FFB8244-C2F9-4E6E-801F-C8A297144F18}"/>
          </ac:grpSpMkLst>
        </pc:grpChg>
        <pc:picChg chg="add mod">
          <ac:chgData name="Sudarshan Chakravarthi" userId="9632d19e-631d-46a5-9e9a-d9cc496f17d0" providerId="ADAL" clId="{8DB3DEE5-D129-4C0A-A693-5D84BD68C575}" dt="2021-07-14T13:47:39.520" v="504"/>
          <ac:picMkLst>
            <pc:docMk/>
            <pc:sldMk cId="3408375240" sldId="3869"/>
            <ac:picMk id="24" creationId="{C6A8BCDC-B712-4F66-B51E-5930E8D3E162}"/>
          </ac:picMkLst>
        </pc:picChg>
      </pc:sldChg>
      <pc:sldChg chg="addSp delSp modSp mod">
        <pc:chgData name="Sudarshan Chakravarthi" userId="9632d19e-631d-46a5-9e9a-d9cc496f17d0" providerId="ADAL" clId="{8DB3DEE5-D129-4C0A-A693-5D84BD68C575}" dt="2022-08-10T17:45:08.179" v="3315" actId="404"/>
        <pc:sldMkLst>
          <pc:docMk/>
          <pc:sldMk cId="208930218" sldId="3873"/>
        </pc:sldMkLst>
        <pc:spChg chg="mod">
          <ac:chgData name="Sudarshan Chakravarthi" userId="9632d19e-631d-46a5-9e9a-d9cc496f17d0" providerId="ADAL" clId="{8DB3DEE5-D129-4C0A-A693-5D84BD68C575}" dt="2022-08-10T17:45:08.179" v="3315" actId="404"/>
          <ac:spMkLst>
            <pc:docMk/>
            <pc:sldMk cId="208930218" sldId="3873"/>
            <ac:spMk id="3" creationId="{6999C3AB-2602-4F5A-8B7B-E2E1835D746B}"/>
          </ac:spMkLst>
        </pc:spChg>
        <pc:grpChg chg="del">
          <ac:chgData name="Sudarshan Chakravarthi" userId="9632d19e-631d-46a5-9e9a-d9cc496f17d0" providerId="ADAL" clId="{8DB3DEE5-D129-4C0A-A693-5D84BD68C575}" dt="2021-07-14T13:47:26.748" v="501" actId="478"/>
          <ac:grpSpMkLst>
            <pc:docMk/>
            <pc:sldMk cId="208930218" sldId="3873"/>
            <ac:grpSpMk id="6" creationId="{8D4D87AD-DB29-49A3-944C-C76212F59090}"/>
          </ac:grpSpMkLst>
        </pc:grpChg>
        <pc:graphicFrameChg chg="modGraphic">
          <ac:chgData name="Sudarshan Chakravarthi" userId="9632d19e-631d-46a5-9e9a-d9cc496f17d0" providerId="ADAL" clId="{8DB3DEE5-D129-4C0A-A693-5D84BD68C575}" dt="2021-08-29T17:03:15.285" v="1020" actId="207"/>
          <ac:graphicFrameMkLst>
            <pc:docMk/>
            <pc:sldMk cId="208930218" sldId="3873"/>
            <ac:graphicFrameMk id="2" creationId="{8DDCEC2F-FE4F-4734-9464-9CA1E2419657}"/>
          </ac:graphicFrameMkLst>
        </pc:graphicFrameChg>
        <pc:picChg chg="add mod">
          <ac:chgData name="Sudarshan Chakravarthi" userId="9632d19e-631d-46a5-9e9a-d9cc496f17d0" providerId="ADAL" clId="{8DB3DEE5-D129-4C0A-A693-5D84BD68C575}" dt="2021-07-14T13:47:22.657" v="500"/>
          <ac:picMkLst>
            <pc:docMk/>
            <pc:sldMk cId="208930218" sldId="3873"/>
            <ac:picMk id="9" creationId="{79553A76-5857-4147-9229-F64CA06603C6}"/>
          </ac:picMkLst>
        </pc:picChg>
      </pc:sldChg>
      <pc:sldChg chg="addSp delSp modSp mod">
        <pc:chgData name="Sudarshan Chakravarthi" userId="9632d19e-631d-46a5-9e9a-d9cc496f17d0" providerId="ADAL" clId="{8DB3DEE5-D129-4C0A-A693-5D84BD68C575}" dt="2022-08-10T17:45:18.585" v="3317" actId="404"/>
        <pc:sldMkLst>
          <pc:docMk/>
          <pc:sldMk cId="708729650" sldId="3890"/>
        </pc:sldMkLst>
        <pc:spChg chg="mod">
          <ac:chgData name="Sudarshan Chakravarthi" userId="9632d19e-631d-46a5-9e9a-d9cc496f17d0" providerId="ADAL" clId="{8DB3DEE5-D129-4C0A-A693-5D84BD68C575}" dt="2022-08-10T17:45:18.585" v="3317" actId="404"/>
          <ac:spMkLst>
            <pc:docMk/>
            <pc:sldMk cId="708729650" sldId="3890"/>
            <ac:spMk id="2" creationId="{F7CA9CF5-3E50-4C1B-8530-3FF662870812}"/>
          </ac:spMkLst>
        </pc:spChg>
        <pc:grpChg chg="del">
          <ac:chgData name="Sudarshan Chakravarthi" userId="9632d19e-631d-46a5-9e9a-d9cc496f17d0" providerId="ADAL" clId="{8DB3DEE5-D129-4C0A-A693-5D84BD68C575}" dt="2021-07-14T13:44:09.643" v="455" actId="478"/>
          <ac:grpSpMkLst>
            <pc:docMk/>
            <pc:sldMk cId="708729650" sldId="3890"/>
            <ac:grpSpMk id="6" creationId="{74E40EC7-62C1-4C6C-8189-FFF7BF3CAB2D}"/>
          </ac:grpSpMkLst>
        </pc:grpChg>
        <pc:graphicFrameChg chg="modGraphic">
          <ac:chgData name="Sudarshan Chakravarthi" userId="9632d19e-631d-46a5-9e9a-d9cc496f17d0" providerId="ADAL" clId="{8DB3DEE5-D129-4C0A-A693-5D84BD68C575}" dt="2021-08-29T17:03:27.665" v="1024" actId="207"/>
          <ac:graphicFrameMkLst>
            <pc:docMk/>
            <pc:sldMk cId="708729650" sldId="3890"/>
            <ac:graphicFrameMk id="3" creationId="{BEFEC30D-0B21-40D4-9AF3-3F542406ED42}"/>
          </ac:graphicFrameMkLst>
        </pc:graphicFrameChg>
        <pc:picChg chg="add mod">
          <ac:chgData name="Sudarshan Chakravarthi" userId="9632d19e-631d-46a5-9e9a-d9cc496f17d0" providerId="ADAL" clId="{8DB3DEE5-D129-4C0A-A693-5D84BD68C575}" dt="2021-07-14T13:47:50.361" v="506"/>
          <ac:picMkLst>
            <pc:docMk/>
            <pc:sldMk cId="708729650" sldId="3890"/>
            <ac:picMk id="9" creationId="{68CB7E47-DE2A-4F09-B6A5-7519B08E8598}"/>
          </ac:picMkLst>
        </pc:picChg>
      </pc:sldChg>
      <pc:sldChg chg="addSp delSp modSp del mod">
        <pc:chgData name="Sudarshan Chakravarthi" userId="9632d19e-631d-46a5-9e9a-d9cc496f17d0" providerId="ADAL" clId="{8DB3DEE5-D129-4C0A-A693-5D84BD68C575}" dt="2022-08-10T17:56:11.814" v="3377" actId="47"/>
        <pc:sldMkLst>
          <pc:docMk/>
          <pc:sldMk cId="3267723156" sldId="3892"/>
        </pc:sldMkLst>
        <pc:spChg chg="mod">
          <ac:chgData name="Sudarshan Chakravarthi" userId="9632d19e-631d-46a5-9e9a-d9cc496f17d0" providerId="ADAL" clId="{8DB3DEE5-D129-4C0A-A693-5D84BD68C575}" dt="2022-08-10T17:45:43.480" v="3321" actId="404"/>
          <ac:spMkLst>
            <pc:docMk/>
            <pc:sldMk cId="3267723156" sldId="3892"/>
            <ac:spMk id="3" creationId="{10C36465-855A-4E71-924A-BB63538E5D94}"/>
          </ac:spMkLst>
        </pc:spChg>
        <pc:spChg chg="add mod">
          <ac:chgData name="Sudarshan Chakravarthi" userId="9632d19e-631d-46a5-9e9a-d9cc496f17d0" providerId="ADAL" clId="{8DB3DEE5-D129-4C0A-A693-5D84BD68C575}" dt="2021-08-29T17:23:35.424" v="1069"/>
          <ac:spMkLst>
            <pc:docMk/>
            <pc:sldMk cId="3267723156" sldId="3892"/>
            <ac:spMk id="12" creationId="{060E3311-FD6A-4A8D-93A3-FC5DE4A859A2}"/>
          </ac:spMkLst>
        </pc:spChg>
        <pc:spChg chg="mod">
          <ac:chgData name="Sudarshan Chakravarthi" userId="9632d19e-631d-46a5-9e9a-d9cc496f17d0" providerId="ADAL" clId="{8DB3DEE5-D129-4C0A-A693-5D84BD68C575}" dt="2021-08-30T07:19:04.297" v="1267"/>
          <ac:spMkLst>
            <pc:docMk/>
            <pc:sldMk cId="3267723156" sldId="3892"/>
            <ac:spMk id="15" creationId="{37AB363E-B8AF-4E67-B4D0-8CDA7814FDED}"/>
          </ac:spMkLst>
        </pc:spChg>
        <pc:spChg chg="mod">
          <ac:chgData name="Sudarshan Chakravarthi" userId="9632d19e-631d-46a5-9e9a-d9cc496f17d0" providerId="ADAL" clId="{8DB3DEE5-D129-4C0A-A693-5D84BD68C575}" dt="2021-08-30T07:19:04.297" v="1267"/>
          <ac:spMkLst>
            <pc:docMk/>
            <pc:sldMk cId="3267723156" sldId="3892"/>
            <ac:spMk id="24" creationId="{39FA506B-13A7-498C-8B6D-ED0D0A459050}"/>
          </ac:spMkLst>
        </pc:spChg>
        <pc:spChg chg="mod">
          <ac:chgData name="Sudarshan Chakravarthi" userId="9632d19e-631d-46a5-9e9a-d9cc496f17d0" providerId="ADAL" clId="{8DB3DEE5-D129-4C0A-A693-5D84BD68C575}" dt="2021-08-30T07:19:04.297" v="1267"/>
          <ac:spMkLst>
            <pc:docMk/>
            <pc:sldMk cId="3267723156" sldId="3892"/>
            <ac:spMk id="25" creationId="{6C6DAB5A-6FDA-4D6F-B53C-FF2E1E871297}"/>
          </ac:spMkLst>
        </pc:spChg>
        <pc:grpChg chg="del">
          <ac:chgData name="Sudarshan Chakravarthi" userId="9632d19e-631d-46a5-9e9a-d9cc496f17d0" providerId="ADAL" clId="{8DB3DEE5-D129-4C0A-A693-5D84BD68C575}" dt="2021-07-14T13:44:20.715" v="462" actId="478"/>
          <ac:grpSpMkLst>
            <pc:docMk/>
            <pc:sldMk cId="3267723156" sldId="3892"/>
            <ac:grpSpMk id="13" creationId="{276AE1FF-71AB-47BB-A2E5-9F20F929ABC9}"/>
          </ac:grpSpMkLst>
        </pc:grpChg>
        <pc:grpChg chg="add del mod">
          <ac:chgData name="Sudarshan Chakravarthi" userId="9632d19e-631d-46a5-9e9a-d9cc496f17d0" providerId="ADAL" clId="{8DB3DEE5-D129-4C0A-A693-5D84BD68C575}" dt="2021-08-30T07:19:10.478" v="1269" actId="21"/>
          <ac:grpSpMkLst>
            <pc:docMk/>
            <pc:sldMk cId="3267723156" sldId="3892"/>
            <ac:grpSpMk id="13" creationId="{92460796-6319-4DA5-A176-AF47AD4CCE49}"/>
          </ac:grpSpMkLst>
        </pc:grpChg>
        <pc:grpChg chg="mod">
          <ac:chgData name="Sudarshan Chakravarthi" userId="9632d19e-631d-46a5-9e9a-d9cc496f17d0" providerId="ADAL" clId="{8DB3DEE5-D129-4C0A-A693-5D84BD68C575}" dt="2021-08-30T07:19:04.297" v="1267"/>
          <ac:grpSpMkLst>
            <pc:docMk/>
            <pc:sldMk cId="3267723156" sldId="3892"/>
            <ac:grpSpMk id="14" creationId="{0D67B690-A34C-42C8-9DD2-66C659C01DA0}"/>
          </ac:grpSpMkLst>
        </pc:grpChg>
        <pc:graphicFrameChg chg="modGraphic">
          <ac:chgData name="Sudarshan Chakravarthi" userId="9632d19e-631d-46a5-9e9a-d9cc496f17d0" providerId="ADAL" clId="{8DB3DEE5-D129-4C0A-A693-5D84BD68C575}" dt="2021-08-29T13:31:44.944" v="871" actId="207"/>
          <ac:graphicFrameMkLst>
            <pc:docMk/>
            <pc:sldMk cId="3267723156" sldId="3892"/>
            <ac:graphicFrameMk id="11" creationId="{FF52ECD3-FAA8-44E8-8CE2-F6C3F1648260}"/>
          </ac:graphicFrameMkLst>
        </pc:graphicFrameChg>
        <pc:picChg chg="add mod">
          <ac:chgData name="Sudarshan Chakravarthi" userId="9632d19e-631d-46a5-9e9a-d9cc496f17d0" providerId="ADAL" clId="{8DB3DEE5-D129-4C0A-A693-5D84BD68C575}" dt="2021-07-14T13:47:58.240" v="513"/>
          <ac:picMkLst>
            <pc:docMk/>
            <pc:sldMk cId="3267723156" sldId="3892"/>
            <ac:picMk id="23" creationId="{305AFDAE-38D0-4973-A659-D820C5D9166D}"/>
          </ac:picMkLst>
        </pc:picChg>
      </pc:sldChg>
      <pc:sldChg chg="addSp delSp modSp mod">
        <pc:chgData name="Sudarshan Chakravarthi" userId="9632d19e-631d-46a5-9e9a-d9cc496f17d0" providerId="ADAL" clId="{8DB3DEE5-D129-4C0A-A693-5D84BD68C575}" dt="2022-08-11T14:42:03.312" v="3726" actId="20577"/>
        <pc:sldMkLst>
          <pc:docMk/>
          <pc:sldMk cId="1867562377" sldId="3894"/>
        </pc:sldMkLst>
        <pc:spChg chg="mod">
          <ac:chgData name="Sudarshan Chakravarthi" userId="9632d19e-631d-46a5-9e9a-d9cc496f17d0" providerId="ADAL" clId="{8DB3DEE5-D129-4C0A-A693-5D84BD68C575}" dt="2022-08-10T17:45:30.769" v="3319" actId="404"/>
          <ac:spMkLst>
            <pc:docMk/>
            <pc:sldMk cId="1867562377" sldId="3894"/>
            <ac:spMk id="2" creationId="{CD8A5795-7990-4545-BB59-58442F362B14}"/>
          </ac:spMkLst>
        </pc:spChg>
        <pc:spChg chg="add mod">
          <ac:chgData name="Sudarshan Chakravarthi" userId="9632d19e-631d-46a5-9e9a-d9cc496f17d0" providerId="ADAL" clId="{8DB3DEE5-D129-4C0A-A693-5D84BD68C575}" dt="2022-08-11T14:42:03.312" v="3726" actId="20577"/>
          <ac:spMkLst>
            <pc:docMk/>
            <pc:sldMk cId="1867562377" sldId="3894"/>
            <ac:spMk id="3" creationId="{DA1A1B32-A6A8-9C03-72F2-9E5A8FA58957}"/>
          </ac:spMkLst>
        </pc:spChg>
        <pc:spChg chg="del">
          <ac:chgData name="Sudarshan Chakravarthi" userId="9632d19e-631d-46a5-9e9a-d9cc496f17d0" providerId="ADAL" clId="{8DB3DEE5-D129-4C0A-A693-5D84BD68C575}" dt="2021-08-29T17:19:44.312" v="1029" actId="478"/>
          <ac:spMkLst>
            <pc:docMk/>
            <pc:sldMk cId="1867562377" sldId="3894"/>
            <ac:spMk id="10" creationId="{E53CD9D3-CCF9-4C19-B314-6949F033FD48}"/>
          </ac:spMkLst>
        </pc:spChg>
        <pc:spChg chg="del">
          <ac:chgData name="Sudarshan Chakravarthi" userId="9632d19e-631d-46a5-9e9a-d9cc496f17d0" providerId="ADAL" clId="{8DB3DEE5-D129-4C0A-A693-5D84BD68C575}" dt="2021-08-29T17:19:44.312" v="1029" actId="478"/>
          <ac:spMkLst>
            <pc:docMk/>
            <pc:sldMk cId="1867562377" sldId="3894"/>
            <ac:spMk id="12" creationId="{B9CC00AE-5A26-49B5-98AB-A22EDD8B51A6}"/>
          </ac:spMkLst>
        </pc:spChg>
        <pc:spChg chg="mod">
          <ac:chgData name="Sudarshan Chakravarthi" userId="9632d19e-631d-46a5-9e9a-d9cc496f17d0" providerId="ADAL" clId="{8DB3DEE5-D129-4C0A-A693-5D84BD68C575}" dt="2021-08-30T07:19:02.705" v="1266"/>
          <ac:spMkLst>
            <pc:docMk/>
            <pc:sldMk cId="1867562377" sldId="3894"/>
            <ac:spMk id="13" creationId="{7F99582E-4820-4825-BC28-856DF11C6048}"/>
          </ac:spMkLst>
        </pc:spChg>
        <pc:spChg chg="mod">
          <ac:chgData name="Sudarshan Chakravarthi" userId="9632d19e-631d-46a5-9e9a-d9cc496f17d0" providerId="ADAL" clId="{8DB3DEE5-D129-4C0A-A693-5D84BD68C575}" dt="2021-08-30T07:19:02.705" v="1266"/>
          <ac:spMkLst>
            <pc:docMk/>
            <pc:sldMk cId="1867562377" sldId="3894"/>
            <ac:spMk id="14" creationId="{A9DF6F97-2858-4672-A951-4619B0281A7C}"/>
          </ac:spMkLst>
        </pc:spChg>
        <pc:spChg chg="del">
          <ac:chgData name="Sudarshan Chakravarthi" userId="9632d19e-631d-46a5-9e9a-d9cc496f17d0" providerId="ADAL" clId="{8DB3DEE5-D129-4C0A-A693-5D84BD68C575}" dt="2021-08-29T17:19:44.312" v="1029" actId="478"/>
          <ac:spMkLst>
            <pc:docMk/>
            <pc:sldMk cId="1867562377" sldId="3894"/>
            <ac:spMk id="14" creationId="{F2165DF8-DF92-49E0-AEFA-B6C1596FE94C}"/>
          </ac:spMkLst>
        </pc:spChg>
        <pc:spChg chg="mod">
          <ac:chgData name="Sudarshan Chakravarthi" userId="9632d19e-631d-46a5-9e9a-d9cc496f17d0" providerId="ADAL" clId="{8DB3DEE5-D129-4C0A-A693-5D84BD68C575}" dt="2021-08-30T07:19:02.705" v="1266"/>
          <ac:spMkLst>
            <pc:docMk/>
            <pc:sldMk cId="1867562377" sldId="3894"/>
            <ac:spMk id="15" creationId="{BA81E932-6A2B-41B5-B02B-5DF2FB0E0772}"/>
          </ac:spMkLst>
        </pc:spChg>
        <pc:spChg chg="del">
          <ac:chgData name="Sudarshan Chakravarthi" userId="9632d19e-631d-46a5-9e9a-d9cc496f17d0" providerId="ADAL" clId="{8DB3DEE5-D129-4C0A-A693-5D84BD68C575}" dt="2021-08-29T17:19:44.312" v="1029" actId="478"/>
          <ac:spMkLst>
            <pc:docMk/>
            <pc:sldMk cId="1867562377" sldId="3894"/>
            <ac:spMk id="16" creationId="{DFEA7267-0E34-4162-A174-9B63448102AF}"/>
          </ac:spMkLst>
        </pc:spChg>
        <pc:spChg chg="del">
          <ac:chgData name="Sudarshan Chakravarthi" userId="9632d19e-631d-46a5-9e9a-d9cc496f17d0" providerId="ADAL" clId="{8DB3DEE5-D129-4C0A-A693-5D84BD68C575}" dt="2021-08-29T17:19:44.312" v="1029" actId="478"/>
          <ac:spMkLst>
            <pc:docMk/>
            <pc:sldMk cId="1867562377" sldId="3894"/>
            <ac:spMk id="18" creationId="{A2E80DFE-5AD5-4D47-8093-92F0EE0536E6}"/>
          </ac:spMkLst>
        </pc:spChg>
        <pc:spChg chg="del">
          <ac:chgData name="Sudarshan Chakravarthi" userId="9632d19e-631d-46a5-9e9a-d9cc496f17d0" providerId="ADAL" clId="{8DB3DEE5-D129-4C0A-A693-5D84BD68C575}" dt="2021-08-29T17:19:44.312" v="1029" actId="478"/>
          <ac:spMkLst>
            <pc:docMk/>
            <pc:sldMk cId="1867562377" sldId="3894"/>
            <ac:spMk id="20" creationId="{5F9A1336-378B-4A9B-8D42-1466B7A0E745}"/>
          </ac:spMkLst>
        </pc:spChg>
        <pc:spChg chg="del">
          <ac:chgData name="Sudarshan Chakravarthi" userId="9632d19e-631d-46a5-9e9a-d9cc496f17d0" providerId="ADAL" clId="{8DB3DEE5-D129-4C0A-A693-5D84BD68C575}" dt="2021-08-29T17:19:44.312" v="1029" actId="478"/>
          <ac:spMkLst>
            <pc:docMk/>
            <pc:sldMk cId="1867562377" sldId="3894"/>
            <ac:spMk id="22" creationId="{C9A47722-8146-40AD-899A-3CB7DB5F742E}"/>
          </ac:spMkLst>
        </pc:spChg>
        <pc:spChg chg="del">
          <ac:chgData name="Sudarshan Chakravarthi" userId="9632d19e-631d-46a5-9e9a-d9cc496f17d0" providerId="ADAL" clId="{8DB3DEE5-D129-4C0A-A693-5D84BD68C575}" dt="2021-08-29T17:19:44.312" v="1029" actId="478"/>
          <ac:spMkLst>
            <pc:docMk/>
            <pc:sldMk cId="1867562377" sldId="3894"/>
            <ac:spMk id="24" creationId="{B7455EE1-7118-4F24-B8AE-2D41DEC2F4DD}"/>
          </ac:spMkLst>
        </pc:spChg>
        <pc:spChg chg="del">
          <ac:chgData name="Sudarshan Chakravarthi" userId="9632d19e-631d-46a5-9e9a-d9cc496f17d0" providerId="ADAL" clId="{8DB3DEE5-D129-4C0A-A693-5D84BD68C575}" dt="2021-08-29T17:19:44.312" v="1029" actId="478"/>
          <ac:spMkLst>
            <pc:docMk/>
            <pc:sldMk cId="1867562377" sldId="3894"/>
            <ac:spMk id="32" creationId="{5DD7CA30-8A70-4233-B25D-22C165DE448B}"/>
          </ac:spMkLst>
        </pc:spChg>
        <pc:spChg chg="del">
          <ac:chgData name="Sudarshan Chakravarthi" userId="9632d19e-631d-46a5-9e9a-d9cc496f17d0" providerId="ADAL" clId="{8DB3DEE5-D129-4C0A-A693-5D84BD68C575}" dt="2021-08-29T17:19:44.312" v="1029" actId="478"/>
          <ac:spMkLst>
            <pc:docMk/>
            <pc:sldMk cId="1867562377" sldId="3894"/>
            <ac:spMk id="34" creationId="{7AE25B8D-B3BF-46F3-968C-F16DA10E58A8}"/>
          </ac:spMkLst>
        </pc:spChg>
        <pc:spChg chg="del">
          <ac:chgData name="Sudarshan Chakravarthi" userId="9632d19e-631d-46a5-9e9a-d9cc496f17d0" providerId="ADAL" clId="{8DB3DEE5-D129-4C0A-A693-5D84BD68C575}" dt="2021-08-29T17:19:47.218" v="1031" actId="478"/>
          <ac:spMkLst>
            <pc:docMk/>
            <pc:sldMk cId="1867562377" sldId="3894"/>
            <ac:spMk id="36" creationId="{C353CADB-E21E-4D7C-80BA-FBFF23AE5F14}"/>
          </ac:spMkLst>
        </pc:spChg>
        <pc:spChg chg="del">
          <ac:chgData name="Sudarshan Chakravarthi" userId="9632d19e-631d-46a5-9e9a-d9cc496f17d0" providerId="ADAL" clId="{8DB3DEE5-D129-4C0A-A693-5D84BD68C575}" dt="2021-08-29T17:19:44.312" v="1029" actId="478"/>
          <ac:spMkLst>
            <pc:docMk/>
            <pc:sldMk cId="1867562377" sldId="3894"/>
            <ac:spMk id="38" creationId="{7AC63062-61BE-4BFB-AA68-9B2A12DD8BD4}"/>
          </ac:spMkLst>
        </pc:spChg>
        <pc:spChg chg="del">
          <ac:chgData name="Sudarshan Chakravarthi" userId="9632d19e-631d-46a5-9e9a-d9cc496f17d0" providerId="ADAL" clId="{8DB3DEE5-D129-4C0A-A693-5D84BD68C575}" dt="2021-08-29T17:19:44.312" v="1029" actId="478"/>
          <ac:spMkLst>
            <pc:docMk/>
            <pc:sldMk cId="1867562377" sldId="3894"/>
            <ac:spMk id="40" creationId="{B9869BC3-A4C8-42F8-942F-020FE12F79F9}"/>
          </ac:spMkLst>
        </pc:spChg>
        <pc:spChg chg="add del mod">
          <ac:chgData name="Sudarshan Chakravarthi" userId="9632d19e-631d-46a5-9e9a-d9cc496f17d0" providerId="ADAL" clId="{8DB3DEE5-D129-4C0A-A693-5D84BD68C575}" dt="2022-08-11T14:41:54.960" v="3718" actId="478"/>
          <ac:spMkLst>
            <pc:docMk/>
            <pc:sldMk cId="1867562377" sldId="3894"/>
            <ac:spMk id="41" creationId="{8FACCBA7-02DD-4306-8DC0-E8728CD538C6}"/>
          </ac:spMkLst>
        </pc:spChg>
        <pc:spChg chg="del">
          <ac:chgData name="Sudarshan Chakravarthi" userId="9632d19e-631d-46a5-9e9a-d9cc496f17d0" providerId="ADAL" clId="{8DB3DEE5-D129-4C0A-A693-5D84BD68C575}" dt="2021-08-29T17:19:44.312" v="1029" actId="478"/>
          <ac:spMkLst>
            <pc:docMk/>
            <pc:sldMk cId="1867562377" sldId="3894"/>
            <ac:spMk id="42" creationId="{C48F3FD8-9287-4AF6-BAA0-7A3FEEC42AAD}"/>
          </ac:spMkLst>
        </pc:spChg>
        <pc:spChg chg="del">
          <ac:chgData name="Sudarshan Chakravarthi" userId="9632d19e-631d-46a5-9e9a-d9cc496f17d0" providerId="ADAL" clId="{8DB3DEE5-D129-4C0A-A693-5D84BD68C575}" dt="2021-08-29T17:19:44.312" v="1029" actId="478"/>
          <ac:spMkLst>
            <pc:docMk/>
            <pc:sldMk cId="1867562377" sldId="3894"/>
            <ac:spMk id="44" creationId="{7EEEA9FE-55B0-4873-8539-5B25DFFEDBCC}"/>
          </ac:spMkLst>
        </pc:spChg>
        <pc:spChg chg="del">
          <ac:chgData name="Sudarshan Chakravarthi" userId="9632d19e-631d-46a5-9e9a-d9cc496f17d0" providerId="ADAL" clId="{8DB3DEE5-D129-4C0A-A693-5D84BD68C575}" dt="2021-08-29T17:19:44.312" v="1029" actId="478"/>
          <ac:spMkLst>
            <pc:docMk/>
            <pc:sldMk cId="1867562377" sldId="3894"/>
            <ac:spMk id="46" creationId="{503020E5-4E22-42CB-B820-44BC979342FF}"/>
          </ac:spMkLst>
        </pc:spChg>
        <pc:spChg chg="del">
          <ac:chgData name="Sudarshan Chakravarthi" userId="9632d19e-631d-46a5-9e9a-d9cc496f17d0" providerId="ADAL" clId="{8DB3DEE5-D129-4C0A-A693-5D84BD68C575}" dt="2021-08-29T17:19:44.312" v="1029" actId="478"/>
          <ac:spMkLst>
            <pc:docMk/>
            <pc:sldMk cId="1867562377" sldId="3894"/>
            <ac:spMk id="48" creationId="{772C70C9-8CFB-413E-86EA-281F34E4BA92}"/>
          </ac:spMkLst>
        </pc:spChg>
        <pc:spChg chg="del">
          <ac:chgData name="Sudarshan Chakravarthi" userId="9632d19e-631d-46a5-9e9a-d9cc496f17d0" providerId="ADAL" clId="{8DB3DEE5-D129-4C0A-A693-5D84BD68C575}" dt="2021-08-29T17:19:44.312" v="1029" actId="478"/>
          <ac:spMkLst>
            <pc:docMk/>
            <pc:sldMk cId="1867562377" sldId="3894"/>
            <ac:spMk id="50" creationId="{0DC66AD8-2896-40BF-BBA2-53954CBC70EB}"/>
          </ac:spMkLst>
        </pc:spChg>
        <pc:spChg chg="del">
          <ac:chgData name="Sudarshan Chakravarthi" userId="9632d19e-631d-46a5-9e9a-d9cc496f17d0" providerId="ADAL" clId="{8DB3DEE5-D129-4C0A-A693-5D84BD68C575}" dt="2021-08-29T17:19:44.312" v="1029" actId="478"/>
          <ac:spMkLst>
            <pc:docMk/>
            <pc:sldMk cId="1867562377" sldId="3894"/>
            <ac:spMk id="52" creationId="{DC099B0B-8B98-4A42-8EE7-325850C6C947}"/>
          </ac:spMkLst>
        </pc:spChg>
        <pc:spChg chg="del">
          <ac:chgData name="Sudarshan Chakravarthi" userId="9632d19e-631d-46a5-9e9a-d9cc496f17d0" providerId="ADAL" clId="{8DB3DEE5-D129-4C0A-A693-5D84BD68C575}" dt="2021-08-29T17:19:49.462" v="1033" actId="478"/>
          <ac:spMkLst>
            <pc:docMk/>
            <pc:sldMk cId="1867562377" sldId="3894"/>
            <ac:spMk id="54" creationId="{10118336-9E75-4F73-972A-635AE36092CC}"/>
          </ac:spMkLst>
        </pc:spChg>
        <pc:spChg chg="del">
          <ac:chgData name="Sudarshan Chakravarthi" userId="9632d19e-631d-46a5-9e9a-d9cc496f17d0" providerId="ADAL" clId="{8DB3DEE5-D129-4C0A-A693-5D84BD68C575}" dt="2021-08-29T17:19:44.312" v="1029" actId="478"/>
          <ac:spMkLst>
            <pc:docMk/>
            <pc:sldMk cId="1867562377" sldId="3894"/>
            <ac:spMk id="55" creationId="{435DCA45-9472-497F-A2B3-3A9D88C68263}"/>
          </ac:spMkLst>
        </pc:spChg>
        <pc:spChg chg="del">
          <ac:chgData name="Sudarshan Chakravarthi" userId="9632d19e-631d-46a5-9e9a-d9cc496f17d0" providerId="ADAL" clId="{8DB3DEE5-D129-4C0A-A693-5D84BD68C575}" dt="2021-08-29T17:19:44.312" v="1029" actId="478"/>
          <ac:spMkLst>
            <pc:docMk/>
            <pc:sldMk cId="1867562377" sldId="3894"/>
            <ac:spMk id="57" creationId="{95B99B27-A808-42DE-A747-0002D03FCC97}"/>
          </ac:spMkLst>
        </pc:spChg>
        <pc:spChg chg="del">
          <ac:chgData name="Sudarshan Chakravarthi" userId="9632d19e-631d-46a5-9e9a-d9cc496f17d0" providerId="ADAL" clId="{8DB3DEE5-D129-4C0A-A693-5D84BD68C575}" dt="2021-08-29T17:19:44.312" v="1029" actId="478"/>
          <ac:spMkLst>
            <pc:docMk/>
            <pc:sldMk cId="1867562377" sldId="3894"/>
            <ac:spMk id="59" creationId="{D220F0FE-9A1A-44F3-9C99-E1FEC48D4BB6}"/>
          </ac:spMkLst>
        </pc:spChg>
        <pc:spChg chg="del">
          <ac:chgData name="Sudarshan Chakravarthi" userId="9632d19e-631d-46a5-9e9a-d9cc496f17d0" providerId="ADAL" clId="{8DB3DEE5-D129-4C0A-A693-5D84BD68C575}" dt="2021-08-29T17:19:47.904" v="1032" actId="478"/>
          <ac:spMkLst>
            <pc:docMk/>
            <pc:sldMk cId="1867562377" sldId="3894"/>
            <ac:spMk id="61" creationId="{A703CF2D-2274-4E76-A1B0-51977CED78F8}"/>
          </ac:spMkLst>
        </pc:spChg>
        <pc:spChg chg="del">
          <ac:chgData name="Sudarshan Chakravarthi" userId="9632d19e-631d-46a5-9e9a-d9cc496f17d0" providerId="ADAL" clId="{8DB3DEE5-D129-4C0A-A693-5D84BD68C575}" dt="2021-08-29T17:19:44.312" v="1029" actId="478"/>
          <ac:spMkLst>
            <pc:docMk/>
            <pc:sldMk cId="1867562377" sldId="3894"/>
            <ac:spMk id="63" creationId="{2E1A7745-A435-4F25-8662-D90B1A7C524D}"/>
          </ac:spMkLst>
        </pc:spChg>
        <pc:spChg chg="mod">
          <ac:chgData name="Sudarshan Chakravarthi" userId="9632d19e-631d-46a5-9e9a-d9cc496f17d0" providerId="ADAL" clId="{8DB3DEE5-D129-4C0A-A693-5D84BD68C575}" dt="2021-08-29T17:21:58.035" v="1048" actId="1076"/>
          <ac:spMkLst>
            <pc:docMk/>
            <pc:sldMk cId="1867562377" sldId="3894"/>
            <ac:spMk id="65" creationId="{344753FE-5BB5-4B52-9D9B-FF76D4045F18}"/>
          </ac:spMkLst>
        </pc:spChg>
        <pc:spChg chg="mod">
          <ac:chgData name="Sudarshan Chakravarthi" userId="9632d19e-631d-46a5-9e9a-d9cc496f17d0" providerId="ADAL" clId="{8DB3DEE5-D129-4C0A-A693-5D84BD68C575}" dt="2021-08-29T17:22:01.847" v="1049" actId="1076"/>
          <ac:spMkLst>
            <pc:docMk/>
            <pc:sldMk cId="1867562377" sldId="3894"/>
            <ac:spMk id="66" creationId="{9F334813-5173-4BD5-A0EC-BD1D9624202C}"/>
          </ac:spMkLst>
        </pc:spChg>
        <pc:spChg chg="del">
          <ac:chgData name="Sudarshan Chakravarthi" userId="9632d19e-631d-46a5-9e9a-d9cc496f17d0" providerId="ADAL" clId="{8DB3DEE5-D129-4C0A-A693-5D84BD68C575}" dt="2021-08-29T17:19:44.312" v="1029" actId="478"/>
          <ac:spMkLst>
            <pc:docMk/>
            <pc:sldMk cId="1867562377" sldId="3894"/>
            <ac:spMk id="68" creationId="{4D917174-9D1D-4288-99A7-B4B20E094D43}"/>
          </ac:spMkLst>
        </pc:spChg>
        <pc:spChg chg="del">
          <ac:chgData name="Sudarshan Chakravarthi" userId="9632d19e-631d-46a5-9e9a-d9cc496f17d0" providerId="ADAL" clId="{8DB3DEE5-D129-4C0A-A693-5D84BD68C575}" dt="2021-08-29T17:19:44.312" v="1029" actId="478"/>
          <ac:spMkLst>
            <pc:docMk/>
            <pc:sldMk cId="1867562377" sldId="3894"/>
            <ac:spMk id="70" creationId="{E81197CC-FED2-449F-B8C7-47A83E519B99}"/>
          </ac:spMkLst>
        </pc:spChg>
        <pc:spChg chg="del">
          <ac:chgData name="Sudarshan Chakravarthi" userId="9632d19e-631d-46a5-9e9a-d9cc496f17d0" providerId="ADAL" clId="{8DB3DEE5-D129-4C0A-A693-5D84BD68C575}" dt="2021-08-29T17:19:44.312" v="1029" actId="478"/>
          <ac:spMkLst>
            <pc:docMk/>
            <pc:sldMk cId="1867562377" sldId="3894"/>
            <ac:spMk id="72" creationId="{D71162B5-5775-44F4-B2FC-A6032A617A4E}"/>
          </ac:spMkLst>
        </pc:spChg>
        <pc:spChg chg="mod">
          <ac:chgData name="Sudarshan Chakravarthi" userId="9632d19e-631d-46a5-9e9a-d9cc496f17d0" providerId="ADAL" clId="{8DB3DEE5-D129-4C0A-A693-5D84BD68C575}" dt="2021-08-29T17:22:04.456" v="1050" actId="1076"/>
          <ac:spMkLst>
            <pc:docMk/>
            <pc:sldMk cId="1867562377" sldId="3894"/>
            <ac:spMk id="74" creationId="{9C33B27A-72FF-40B7-BB23-27720E639FD1}"/>
          </ac:spMkLst>
        </pc:spChg>
        <pc:spChg chg="mod">
          <ac:chgData name="Sudarshan Chakravarthi" userId="9632d19e-631d-46a5-9e9a-d9cc496f17d0" providerId="ADAL" clId="{8DB3DEE5-D129-4C0A-A693-5D84BD68C575}" dt="2021-08-29T17:22:07.434" v="1051" actId="1076"/>
          <ac:spMkLst>
            <pc:docMk/>
            <pc:sldMk cId="1867562377" sldId="3894"/>
            <ac:spMk id="76" creationId="{31A8CC0C-4843-4628-9DB2-66E78E98309F}"/>
          </ac:spMkLst>
        </pc:spChg>
        <pc:spChg chg="mod">
          <ac:chgData name="Sudarshan Chakravarthi" userId="9632d19e-631d-46a5-9e9a-d9cc496f17d0" providerId="ADAL" clId="{8DB3DEE5-D129-4C0A-A693-5D84BD68C575}" dt="2021-08-29T17:21:50.395" v="1046" actId="1076"/>
          <ac:spMkLst>
            <pc:docMk/>
            <pc:sldMk cId="1867562377" sldId="3894"/>
            <ac:spMk id="78" creationId="{88498F1C-EFD5-4E9B-90C0-48F369AAAF68}"/>
          </ac:spMkLst>
        </pc:spChg>
        <pc:grpChg chg="add mod">
          <ac:chgData name="Sudarshan Chakravarthi" userId="9632d19e-631d-46a5-9e9a-d9cc496f17d0" providerId="ADAL" clId="{8DB3DEE5-D129-4C0A-A693-5D84BD68C575}" dt="2021-08-30T07:19:02.705" v="1266"/>
          <ac:grpSpMkLst>
            <pc:docMk/>
            <pc:sldMk cId="1867562377" sldId="3894"/>
            <ac:grpSpMk id="11" creationId="{4B74C1F7-80E3-422C-BA01-D4B7071C02FD}"/>
          </ac:grpSpMkLst>
        </pc:grpChg>
        <pc:grpChg chg="mod">
          <ac:chgData name="Sudarshan Chakravarthi" userId="9632d19e-631d-46a5-9e9a-d9cc496f17d0" providerId="ADAL" clId="{8DB3DEE5-D129-4C0A-A693-5D84BD68C575}" dt="2021-08-30T07:19:02.705" v="1266"/>
          <ac:grpSpMkLst>
            <pc:docMk/>
            <pc:sldMk cId="1867562377" sldId="3894"/>
            <ac:grpSpMk id="12" creationId="{D2757BCF-F6A0-4363-8F87-133F2532AD89}"/>
          </ac:grpSpMkLst>
        </pc:grpChg>
        <pc:grpChg chg="del">
          <ac:chgData name="Sudarshan Chakravarthi" userId="9632d19e-631d-46a5-9e9a-d9cc496f17d0" providerId="ADAL" clId="{8DB3DEE5-D129-4C0A-A693-5D84BD68C575}" dt="2021-07-14T13:44:11.569" v="456" actId="478"/>
          <ac:grpSpMkLst>
            <pc:docMk/>
            <pc:sldMk cId="1867562377" sldId="3894"/>
            <ac:grpSpMk id="41" creationId="{9DAA1D8C-4FEE-46CB-B7AE-15DA69E26EF4}"/>
          </ac:grpSpMkLst>
        </pc:grpChg>
        <pc:graphicFrameChg chg="del mod">
          <ac:chgData name="Sudarshan Chakravarthi" userId="9632d19e-631d-46a5-9e9a-d9cc496f17d0" providerId="ADAL" clId="{8DB3DEE5-D129-4C0A-A693-5D84BD68C575}" dt="2021-08-29T17:19:45.634" v="1030" actId="478"/>
          <ac:graphicFrameMkLst>
            <pc:docMk/>
            <pc:sldMk cId="1867562377" sldId="3894"/>
            <ac:graphicFrameMk id="6" creationId="{0181B400-4135-4D2D-AAD7-B0A4E6BA0744}"/>
          </ac:graphicFrameMkLst>
        </pc:graphicFrameChg>
        <pc:picChg chg="add del mod">
          <ac:chgData name="Sudarshan Chakravarthi" userId="9632d19e-631d-46a5-9e9a-d9cc496f17d0" providerId="ADAL" clId="{8DB3DEE5-D129-4C0A-A693-5D84BD68C575}" dt="2021-08-29T17:21:18.806" v="1038" actId="478"/>
          <ac:picMkLst>
            <pc:docMk/>
            <pc:sldMk cId="1867562377" sldId="3894"/>
            <ac:picMk id="3" creationId="{606EE44A-8D1A-4E5F-B6DC-9DA9B5C9E755}"/>
          </ac:picMkLst>
        </pc:picChg>
        <pc:picChg chg="add mod">
          <ac:chgData name="Sudarshan Chakravarthi" userId="9632d19e-631d-46a5-9e9a-d9cc496f17d0" providerId="ADAL" clId="{8DB3DEE5-D129-4C0A-A693-5D84BD68C575}" dt="2021-08-29T17:22:56.196" v="1061" actId="1076"/>
          <ac:picMkLst>
            <pc:docMk/>
            <pc:sldMk cId="1867562377" sldId="3894"/>
            <ac:picMk id="4" creationId="{AB05D3BF-A1F8-42DB-A74A-79D8578671D8}"/>
          </ac:picMkLst>
        </pc:picChg>
        <pc:picChg chg="add mod">
          <ac:chgData name="Sudarshan Chakravarthi" userId="9632d19e-631d-46a5-9e9a-d9cc496f17d0" providerId="ADAL" clId="{8DB3DEE5-D129-4C0A-A693-5D84BD68C575}" dt="2021-08-29T17:21:54.860" v="1047" actId="1076"/>
          <ac:picMkLst>
            <pc:docMk/>
            <pc:sldMk cId="1867562377" sldId="3894"/>
            <ac:picMk id="47" creationId="{962961D6-1E2A-4B7A-91F2-DA403305A4CA}"/>
          </ac:picMkLst>
        </pc:picChg>
      </pc:sldChg>
      <pc:sldChg chg="addSp delSp modSp del mod">
        <pc:chgData name="Sudarshan Chakravarthi" userId="9632d19e-631d-46a5-9e9a-d9cc496f17d0" providerId="ADAL" clId="{8DB3DEE5-D129-4C0A-A693-5D84BD68C575}" dt="2021-08-30T11:13:33.416" v="1394" actId="47"/>
        <pc:sldMkLst>
          <pc:docMk/>
          <pc:sldMk cId="132820277" sldId="3895"/>
        </pc:sldMkLst>
        <pc:spChg chg="mod">
          <ac:chgData name="Sudarshan Chakravarthi" userId="9632d19e-631d-46a5-9e9a-d9cc496f17d0" providerId="ADAL" clId="{8DB3DEE5-D129-4C0A-A693-5D84BD68C575}" dt="2021-08-29T13:31:02.796" v="860" actId="403"/>
          <ac:spMkLst>
            <pc:docMk/>
            <pc:sldMk cId="132820277" sldId="3895"/>
            <ac:spMk id="4" creationId="{35E22586-9251-4BB1-A156-DABA50D5932F}"/>
          </ac:spMkLst>
        </pc:spChg>
        <pc:spChg chg="add mod">
          <ac:chgData name="Sudarshan Chakravarthi" userId="9632d19e-631d-46a5-9e9a-d9cc496f17d0" providerId="ADAL" clId="{8DB3DEE5-D129-4C0A-A693-5D84BD68C575}" dt="2021-08-29T17:23:42.885" v="1071"/>
          <ac:spMkLst>
            <pc:docMk/>
            <pc:sldMk cId="132820277" sldId="3895"/>
            <ac:spMk id="10" creationId="{25DAAD4B-0B32-4B26-81A9-D29AB8A99AC3}"/>
          </ac:spMkLst>
        </pc:spChg>
        <pc:spChg chg="mod">
          <ac:chgData name="Sudarshan Chakravarthi" userId="9632d19e-631d-46a5-9e9a-d9cc496f17d0" providerId="ADAL" clId="{8DB3DEE5-D129-4C0A-A693-5D84BD68C575}" dt="2021-08-30T07:19:21.007" v="1272"/>
          <ac:spMkLst>
            <pc:docMk/>
            <pc:sldMk cId="132820277" sldId="3895"/>
            <ac:spMk id="19" creationId="{A148BC7B-2EF9-48F1-A22E-567679DD29B0}"/>
          </ac:spMkLst>
        </pc:spChg>
        <pc:spChg chg="mod">
          <ac:chgData name="Sudarshan Chakravarthi" userId="9632d19e-631d-46a5-9e9a-d9cc496f17d0" providerId="ADAL" clId="{8DB3DEE5-D129-4C0A-A693-5D84BD68C575}" dt="2021-08-30T07:19:21.007" v="1272"/>
          <ac:spMkLst>
            <pc:docMk/>
            <pc:sldMk cId="132820277" sldId="3895"/>
            <ac:spMk id="21" creationId="{B4D3FAC1-6C25-43E5-A3D7-8472B330D2AD}"/>
          </ac:spMkLst>
        </pc:spChg>
        <pc:spChg chg="mod">
          <ac:chgData name="Sudarshan Chakravarthi" userId="9632d19e-631d-46a5-9e9a-d9cc496f17d0" providerId="ADAL" clId="{8DB3DEE5-D129-4C0A-A693-5D84BD68C575}" dt="2021-08-30T07:19:21.007" v="1272"/>
          <ac:spMkLst>
            <pc:docMk/>
            <pc:sldMk cId="132820277" sldId="3895"/>
            <ac:spMk id="22" creationId="{70972A4A-1146-441B-A285-514A5AF4C30E}"/>
          </ac:spMkLst>
        </pc:spChg>
        <pc:grpChg chg="add mod">
          <ac:chgData name="Sudarshan Chakravarthi" userId="9632d19e-631d-46a5-9e9a-d9cc496f17d0" providerId="ADAL" clId="{8DB3DEE5-D129-4C0A-A693-5D84BD68C575}" dt="2021-08-30T07:19:23.703" v="1273" actId="1076"/>
          <ac:grpSpMkLst>
            <pc:docMk/>
            <pc:sldMk cId="132820277" sldId="3895"/>
            <ac:grpSpMk id="12" creationId="{04BBAC9E-1D5D-4868-9FDE-77F12FBE10A9}"/>
          </ac:grpSpMkLst>
        </pc:grpChg>
        <pc:grpChg chg="del">
          <ac:chgData name="Sudarshan Chakravarthi" userId="9632d19e-631d-46a5-9e9a-d9cc496f17d0" providerId="ADAL" clId="{8DB3DEE5-D129-4C0A-A693-5D84BD68C575}" dt="2021-07-14T13:44:23.197" v="464" actId="478"/>
          <ac:grpSpMkLst>
            <pc:docMk/>
            <pc:sldMk cId="132820277" sldId="3895"/>
            <ac:grpSpMk id="12" creationId="{CF5AEAEC-51F7-4DE6-BDB5-6F2A86243CE6}"/>
          </ac:grpSpMkLst>
        </pc:grpChg>
        <pc:grpChg chg="mod">
          <ac:chgData name="Sudarshan Chakravarthi" userId="9632d19e-631d-46a5-9e9a-d9cc496f17d0" providerId="ADAL" clId="{8DB3DEE5-D129-4C0A-A693-5D84BD68C575}" dt="2021-08-30T07:19:21.007" v="1272"/>
          <ac:grpSpMkLst>
            <pc:docMk/>
            <pc:sldMk cId="132820277" sldId="3895"/>
            <ac:grpSpMk id="13" creationId="{C76CB6D4-1E40-4022-94D6-794F9E3767D7}"/>
          </ac:grpSpMkLst>
        </pc:grpChg>
        <pc:graphicFrameChg chg="del mod">
          <ac:chgData name="Sudarshan Chakravarthi" userId="9632d19e-631d-46a5-9e9a-d9cc496f17d0" providerId="ADAL" clId="{8DB3DEE5-D129-4C0A-A693-5D84BD68C575}" dt="2021-08-30T07:35:25.445" v="1320" actId="478"/>
          <ac:graphicFrameMkLst>
            <pc:docMk/>
            <pc:sldMk cId="132820277" sldId="3895"/>
            <ac:graphicFrameMk id="14" creationId="{A4B49F08-AD28-49FA-A8E9-C9FEDB034841}"/>
          </ac:graphicFrameMkLst>
        </pc:graphicFrameChg>
        <pc:picChg chg="add mod">
          <ac:chgData name="Sudarshan Chakravarthi" userId="9632d19e-631d-46a5-9e9a-d9cc496f17d0" providerId="ADAL" clId="{8DB3DEE5-D129-4C0A-A693-5D84BD68C575}" dt="2021-08-30T07:35:30.912" v="1322" actId="1076"/>
          <ac:picMkLst>
            <pc:docMk/>
            <pc:sldMk cId="132820277" sldId="3895"/>
            <ac:picMk id="2" creationId="{F45289C6-3A37-4741-A57B-6D05441D1C0C}"/>
          </ac:picMkLst>
        </pc:picChg>
        <pc:picChg chg="del">
          <ac:chgData name="Sudarshan Chakravarthi" userId="9632d19e-631d-46a5-9e9a-d9cc496f17d0" providerId="ADAL" clId="{8DB3DEE5-D129-4C0A-A693-5D84BD68C575}" dt="2021-08-30T07:29:18.419" v="1318" actId="478"/>
          <ac:picMkLst>
            <pc:docMk/>
            <pc:sldMk cId="132820277" sldId="3895"/>
            <ac:picMk id="11" creationId="{8F5FC145-46E9-423E-B17B-2E88B13B4241}"/>
          </ac:picMkLst>
        </pc:picChg>
        <pc:picChg chg="add mod">
          <ac:chgData name="Sudarshan Chakravarthi" userId="9632d19e-631d-46a5-9e9a-d9cc496f17d0" providerId="ADAL" clId="{8DB3DEE5-D129-4C0A-A693-5D84BD68C575}" dt="2021-07-14T13:48:00.150" v="515"/>
          <ac:picMkLst>
            <pc:docMk/>
            <pc:sldMk cId="132820277" sldId="3895"/>
            <ac:picMk id="20" creationId="{B1106694-2B21-42C2-8963-959C9F70D729}"/>
          </ac:picMkLst>
        </pc:picChg>
      </pc:sldChg>
      <pc:sldChg chg="addSp delSp modSp del mod">
        <pc:chgData name="Sudarshan Chakravarthi" userId="9632d19e-631d-46a5-9e9a-d9cc496f17d0" providerId="ADAL" clId="{8DB3DEE5-D129-4C0A-A693-5D84BD68C575}" dt="2021-08-30T11:13:20.346" v="1393" actId="47"/>
        <pc:sldMkLst>
          <pc:docMk/>
          <pc:sldMk cId="3253031772" sldId="3896"/>
        </pc:sldMkLst>
        <pc:spChg chg="del mod">
          <ac:chgData name="Sudarshan Chakravarthi" userId="9632d19e-631d-46a5-9e9a-d9cc496f17d0" providerId="ADAL" clId="{8DB3DEE5-D129-4C0A-A693-5D84BD68C575}" dt="2021-08-30T11:07:01.372" v="1328" actId="21"/>
          <ac:spMkLst>
            <pc:docMk/>
            <pc:sldMk cId="3253031772" sldId="3896"/>
            <ac:spMk id="4" creationId="{903EFF94-859D-4960-92CB-36FDDA1E2568}"/>
          </ac:spMkLst>
        </pc:spChg>
        <pc:spChg chg="del">
          <ac:chgData name="Sudarshan Chakravarthi" userId="9632d19e-631d-46a5-9e9a-d9cc496f17d0" providerId="ADAL" clId="{8DB3DEE5-D129-4C0A-A693-5D84BD68C575}" dt="2021-08-30T11:07:01.372" v="1328" actId="21"/>
          <ac:spMkLst>
            <pc:docMk/>
            <pc:sldMk cId="3253031772" sldId="3896"/>
            <ac:spMk id="15" creationId="{1A0E95CD-D9D9-408D-897B-B0AB8FEC17CE}"/>
          </ac:spMkLst>
        </pc:spChg>
        <pc:spChg chg="del">
          <ac:chgData name="Sudarshan Chakravarthi" userId="9632d19e-631d-46a5-9e9a-d9cc496f17d0" providerId="ADAL" clId="{8DB3DEE5-D129-4C0A-A693-5D84BD68C575}" dt="2021-08-30T11:07:01.372" v="1328" actId="21"/>
          <ac:spMkLst>
            <pc:docMk/>
            <pc:sldMk cId="3253031772" sldId="3896"/>
            <ac:spMk id="16" creationId="{960DC3E6-9A0E-43C8-A7C2-EE4E2877DF12}"/>
          </ac:spMkLst>
        </pc:spChg>
        <pc:spChg chg="del">
          <ac:chgData name="Sudarshan Chakravarthi" userId="9632d19e-631d-46a5-9e9a-d9cc496f17d0" providerId="ADAL" clId="{8DB3DEE5-D129-4C0A-A693-5D84BD68C575}" dt="2021-08-30T11:07:01.372" v="1328" actId="21"/>
          <ac:spMkLst>
            <pc:docMk/>
            <pc:sldMk cId="3253031772" sldId="3896"/>
            <ac:spMk id="17" creationId="{FAD8F095-394E-4566-B88D-2A3AABF4E49F}"/>
          </ac:spMkLst>
        </pc:spChg>
        <pc:spChg chg="del">
          <ac:chgData name="Sudarshan Chakravarthi" userId="9632d19e-631d-46a5-9e9a-d9cc496f17d0" providerId="ADAL" clId="{8DB3DEE5-D129-4C0A-A693-5D84BD68C575}" dt="2021-08-30T11:07:01.372" v="1328" actId="21"/>
          <ac:spMkLst>
            <pc:docMk/>
            <pc:sldMk cId="3253031772" sldId="3896"/>
            <ac:spMk id="18" creationId="{7DB198F8-4EFA-435B-A299-A69A8D903B18}"/>
          </ac:spMkLst>
        </pc:spChg>
        <pc:spChg chg="add mod">
          <ac:chgData name="Sudarshan Chakravarthi" userId="9632d19e-631d-46a5-9e9a-d9cc496f17d0" providerId="ADAL" clId="{8DB3DEE5-D129-4C0A-A693-5D84BD68C575}" dt="2021-08-29T17:40:31.595" v="1148" actId="1076"/>
          <ac:spMkLst>
            <pc:docMk/>
            <pc:sldMk cId="3253031772" sldId="3896"/>
            <ac:spMk id="19" creationId="{946C57A6-3E06-46A9-ACCD-0116ED9BE560}"/>
          </ac:spMkLst>
        </pc:spChg>
        <pc:spChg chg="add mod">
          <ac:chgData name="Sudarshan Chakravarthi" userId="9632d19e-631d-46a5-9e9a-d9cc496f17d0" providerId="ADAL" clId="{8DB3DEE5-D129-4C0A-A693-5D84BD68C575}" dt="2021-08-29T17:40:45.291" v="1150" actId="1076"/>
          <ac:spMkLst>
            <pc:docMk/>
            <pc:sldMk cId="3253031772" sldId="3896"/>
            <ac:spMk id="24" creationId="{781184A0-B53E-4153-B361-1A791DF8A0B7}"/>
          </ac:spMkLst>
        </pc:spChg>
        <pc:spChg chg="add mod">
          <ac:chgData name="Sudarshan Chakravarthi" userId="9632d19e-631d-46a5-9e9a-d9cc496f17d0" providerId="ADAL" clId="{8DB3DEE5-D129-4C0A-A693-5D84BD68C575}" dt="2021-08-29T17:40:54.176" v="1152" actId="1076"/>
          <ac:spMkLst>
            <pc:docMk/>
            <pc:sldMk cId="3253031772" sldId="3896"/>
            <ac:spMk id="26" creationId="{3D34AD2A-9319-4212-A620-625F2745FDBB}"/>
          </ac:spMkLst>
        </pc:spChg>
        <pc:spChg chg="add mod">
          <ac:chgData name="Sudarshan Chakravarthi" userId="9632d19e-631d-46a5-9e9a-d9cc496f17d0" providerId="ADAL" clId="{8DB3DEE5-D129-4C0A-A693-5D84BD68C575}" dt="2021-08-29T17:41:07.757" v="1155" actId="1076"/>
          <ac:spMkLst>
            <pc:docMk/>
            <pc:sldMk cId="3253031772" sldId="3896"/>
            <ac:spMk id="28" creationId="{2E1C16E4-859C-4529-9400-FE19A9969A84}"/>
          </ac:spMkLst>
        </pc:spChg>
        <pc:spChg chg="add mod">
          <ac:chgData name="Sudarshan Chakravarthi" userId="9632d19e-631d-46a5-9e9a-d9cc496f17d0" providerId="ADAL" clId="{8DB3DEE5-D129-4C0A-A693-5D84BD68C575}" dt="2021-08-29T17:41:23.064" v="1157" actId="1076"/>
          <ac:spMkLst>
            <pc:docMk/>
            <pc:sldMk cId="3253031772" sldId="3896"/>
            <ac:spMk id="30" creationId="{A6A610A6-260E-4384-94C8-69F491025B84}"/>
          </ac:spMkLst>
        </pc:spChg>
        <pc:spChg chg="add mod">
          <ac:chgData name="Sudarshan Chakravarthi" userId="9632d19e-631d-46a5-9e9a-d9cc496f17d0" providerId="ADAL" clId="{8DB3DEE5-D129-4C0A-A693-5D84BD68C575}" dt="2021-08-29T17:41:29.118" v="1159" actId="1076"/>
          <ac:spMkLst>
            <pc:docMk/>
            <pc:sldMk cId="3253031772" sldId="3896"/>
            <ac:spMk id="33" creationId="{B3712340-826D-4088-ABD2-D336FA419CF6}"/>
          </ac:spMkLst>
        </pc:spChg>
        <pc:spChg chg="add mod">
          <ac:chgData name="Sudarshan Chakravarthi" userId="9632d19e-631d-46a5-9e9a-d9cc496f17d0" providerId="ADAL" clId="{8DB3DEE5-D129-4C0A-A693-5D84BD68C575}" dt="2021-08-29T17:41:33.818" v="1161" actId="1076"/>
          <ac:spMkLst>
            <pc:docMk/>
            <pc:sldMk cId="3253031772" sldId="3896"/>
            <ac:spMk id="34" creationId="{6D4FB3F6-D31C-4490-B112-1D05B38C83DB}"/>
          </ac:spMkLst>
        </pc:spChg>
        <pc:spChg chg="add mod">
          <ac:chgData name="Sudarshan Chakravarthi" userId="9632d19e-631d-46a5-9e9a-d9cc496f17d0" providerId="ADAL" clId="{8DB3DEE5-D129-4C0A-A693-5D84BD68C575}" dt="2021-08-29T17:41:44.847" v="1163" actId="1076"/>
          <ac:spMkLst>
            <pc:docMk/>
            <pc:sldMk cId="3253031772" sldId="3896"/>
            <ac:spMk id="35" creationId="{4350FEBD-D2DF-4145-8406-3DE267FE268A}"/>
          </ac:spMkLst>
        </pc:spChg>
        <pc:spChg chg="mod">
          <ac:chgData name="Sudarshan Chakravarthi" userId="9632d19e-631d-46a5-9e9a-d9cc496f17d0" providerId="ADAL" clId="{8DB3DEE5-D129-4C0A-A693-5D84BD68C575}" dt="2021-08-30T07:19:26.182" v="1274"/>
          <ac:spMkLst>
            <pc:docMk/>
            <pc:sldMk cId="3253031772" sldId="3896"/>
            <ac:spMk id="38" creationId="{2EF9D233-6317-4E56-A20A-A071D818728D}"/>
          </ac:spMkLst>
        </pc:spChg>
        <pc:spChg chg="mod">
          <ac:chgData name="Sudarshan Chakravarthi" userId="9632d19e-631d-46a5-9e9a-d9cc496f17d0" providerId="ADAL" clId="{8DB3DEE5-D129-4C0A-A693-5D84BD68C575}" dt="2021-08-30T07:19:26.182" v="1274"/>
          <ac:spMkLst>
            <pc:docMk/>
            <pc:sldMk cId="3253031772" sldId="3896"/>
            <ac:spMk id="39" creationId="{91593F8B-4239-4CF3-ABF8-FC74B27C880B}"/>
          </ac:spMkLst>
        </pc:spChg>
        <pc:spChg chg="mod">
          <ac:chgData name="Sudarshan Chakravarthi" userId="9632d19e-631d-46a5-9e9a-d9cc496f17d0" providerId="ADAL" clId="{8DB3DEE5-D129-4C0A-A693-5D84BD68C575}" dt="2021-08-30T07:19:26.182" v="1274"/>
          <ac:spMkLst>
            <pc:docMk/>
            <pc:sldMk cId="3253031772" sldId="3896"/>
            <ac:spMk id="40" creationId="{D3AEDFDC-FE6C-4206-9989-FE0DDA686C7B}"/>
          </ac:spMkLst>
        </pc:spChg>
        <pc:spChg chg="add mod">
          <ac:chgData name="Sudarshan Chakravarthi" userId="9632d19e-631d-46a5-9e9a-d9cc496f17d0" providerId="ADAL" clId="{8DB3DEE5-D129-4C0A-A693-5D84BD68C575}" dt="2021-08-30T07:21:17.336" v="1292"/>
          <ac:spMkLst>
            <pc:docMk/>
            <pc:sldMk cId="3253031772" sldId="3896"/>
            <ac:spMk id="41" creationId="{9A3CF609-232C-44B4-A9C3-ADA7A08D852C}"/>
          </ac:spMkLst>
        </pc:spChg>
        <pc:grpChg chg="del">
          <ac:chgData name="Sudarshan Chakravarthi" userId="9632d19e-631d-46a5-9e9a-d9cc496f17d0" providerId="ADAL" clId="{8DB3DEE5-D129-4C0A-A693-5D84BD68C575}" dt="2021-07-14T13:44:24.811" v="465" actId="478"/>
          <ac:grpSpMkLst>
            <pc:docMk/>
            <pc:sldMk cId="3253031772" sldId="3896"/>
            <ac:grpSpMk id="19" creationId="{90304AD6-00FC-496A-B45D-74CAFF470D0C}"/>
          </ac:grpSpMkLst>
        </pc:grpChg>
        <pc:grpChg chg="add del mod">
          <ac:chgData name="Sudarshan Chakravarthi" userId="9632d19e-631d-46a5-9e9a-d9cc496f17d0" providerId="ADAL" clId="{8DB3DEE5-D129-4C0A-A693-5D84BD68C575}" dt="2021-08-30T11:07:01.372" v="1328" actId="21"/>
          <ac:grpSpMkLst>
            <pc:docMk/>
            <pc:sldMk cId="3253031772" sldId="3896"/>
            <ac:grpSpMk id="36" creationId="{D75D2DB3-19F5-4567-9599-F9D0BEEE0301}"/>
          </ac:grpSpMkLst>
        </pc:grpChg>
        <pc:grpChg chg="mod">
          <ac:chgData name="Sudarshan Chakravarthi" userId="9632d19e-631d-46a5-9e9a-d9cc496f17d0" providerId="ADAL" clId="{8DB3DEE5-D129-4C0A-A693-5D84BD68C575}" dt="2021-08-30T07:19:26.182" v="1274"/>
          <ac:grpSpMkLst>
            <pc:docMk/>
            <pc:sldMk cId="3253031772" sldId="3896"/>
            <ac:grpSpMk id="37" creationId="{82B55B48-D0F2-4699-BD6E-D991ABB9E075}"/>
          </ac:grpSpMkLst>
        </pc:grpChg>
        <pc:graphicFrameChg chg="add del mod">
          <ac:chgData name="Sudarshan Chakravarthi" userId="9632d19e-631d-46a5-9e9a-d9cc496f17d0" providerId="ADAL" clId="{8DB3DEE5-D129-4C0A-A693-5D84BD68C575}" dt="2021-08-30T07:37:58.923" v="1325" actId="478"/>
          <ac:graphicFrameMkLst>
            <pc:docMk/>
            <pc:sldMk cId="3253031772" sldId="3896"/>
            <ac:graphicFrameMk id="42" creationId="{7FF12953-02C9-4FAD-A825-B520D0E98F1C}"/>
          </ac:graphicFrameMkLst>
        </pc:graphicFrameChg>
        <pc:picChg chg="mod">
          <ac:chgData name="Sudarshan Chakravarthi" userId="9632d19e-631d-46a5-9e9a-d9cc496f17d0" providerId="ADAL" clId="{8DB3DEE5-D129-4C0A-A693-5D84BD68C575}" dt="2021-08-29T17:42:00.209" v="1165" actId="14100"/>
          <ac:picMkLst>
            <pc:docMk/>
            <pc:sldMk cId="3253031772" sldId="3896"/>
            <ac:picMk id="20" creationId="{76AB6CB3-4FF2-4AE2-91F9-96486A5E5F9C}"/>
          </ac:picMkLst>
        </pc:picChg>
        <pc:picChg chg="add del mod">
          <ac:chgData name="Sudarshan Chakravarthi" userId="9632d19e-631d-46a5-9e9a-d9cc496f17d0" providerId="ADAL" clId="{8DB3DEE5-D129-4C0A-A693-5D84BD68C575}" dt="2021-08-30T11:07:01.372" v="1328" actId="21"/>
          <ac:picMkLst>
            <pc:docMk/>
            <pc:sldMk cId="3253031772" sldId="3896"/>
            <ac:picMk id="22" creationId="{252992E0-F35A-4DC9-8F45-7340F7965216}"/>
          </ac:picMkLst>
        </pc:picChg>
      </pc:sldChg>
      <pc:sldChg chg="addSp delSp modSp del mod">
        <pc:chgData name="Sudarshan Chakravarthi" userId="9632d19e-631d-46a5-9e9a-d9cc496f17d0" providerId="ADAL" clId="{8DB3DEE5-D129-4C0A-A693-5D84BD68C575}" dt="2022-08-11T08:36:25.732" v="3438" actId="47"/>
        <pc:sldMkLst>
          <pc:docMk/>
          <pc:sldMk cId="3111903446" sldId="3897"/>
        </pc:sldMkLst>
        <pc:spChg chg="mod">
          <ac:chgData name="Sudarshan Chakravarthi" userId="9632d19e-631d-46a5-9e9a-d9cc496f17d0" providerId="ADAL" clId="{8DB3DEE5-D129-4C0A-A693-5D84BD68C575}" dt="2022-08-10T17:43:16.443" v="3299" actId="404"/>
          <ac:spMkLst>
            <pc:docMk/>
            <pc:sldMk cId="3111903446" sldId="3897"/>
            <ac:spMk id="3" creationId="{D6A116AF-F776-4C73-B54E-7B629029C0DB}"/>
          </ac:spMkLst>
        </pc:spChg>
        <pc:spChg chg="mod">
          <ac:chgData name="Sudarshan Chakravarthi" userId="9632d19e-631d-46a5-9e9a-d9cc496f17d0" providerId="ADAL" clId="{8DB3DEE5-D129-4C0A-A693-5D84BD68C575}" dt="2021-08-30T07:18:25.715" v="1257"/>
          <ac:spMkLst>
            <pc:docMk/>
            <pc:sldMk cId="3111903446" sldId="3897"/>
            <ac:spMk id="40" creationId="{1E03D6A2-0493-4313-B5A2-062F0E79D962}"/>
          </ac:spMkLst>
        </pc:spChg>
        <pc:spChg chg="mod">
          <ac:chgData name="Sudarshan Chakravarthi" userId="9632d19e-631d-46a5-9e9a-d9cc496f17d0" providerId="ADAL" clId="{8DB3DEE5-D129-4C0A-A693-5D84BD68C575}" dt="2021-08-30T07:18:25.715" v="1257"/>
          <ac:spMkLst>
            <pc:docMk/>
            <pc:sldMk cId="3111903446" sldId="3897"/>
            <ac:spMk id="41" creationId="{26ADBC2A-F7BF-4622-8E93-66FD905E078E}"/>
          </ac:spMkLst>
        </pc:spChg>
        <pc:spChg chg="mod">
          <ac:chgData name="Sudarshan Chakravarthi" userId="9632d19e-631d-46a5-9e9a-d9cc496f17d0" providerId="ADAL" clId="{8DB3DEE5-D129-4C0A-A693-5D84BD68C575}" dt="2021-08-30T07:18:25.715" v="1257"/>
          <ac:spMkLst>
            <pc:docMk/>
            <pc:sldMk cId="3111903446" sldId="3897"/>
            <ac:spMk id="42" creationId="{63927CAA-EB3F-44A5-8C63-17545C5DA114}"/>
          </ac:spMkLst>
        </pc:spChg>
        <pc:grpChg chg="del">
          <ac:chgData name="Sudarshan Chakravarthi" userId="9632d19e-631d-46a5-9e9a-d9cc496f17d0" providerId="ADAL" clId="{8DB3DEE5-D129-4C0A-A693-5D84BD68C575}" dt="2021-07-14T13:43:56.619" v="448" actId="478"/>
          <ac:grpSpMkLst>
            <pc:docMk/>
            <pc:sldMk cId="3111903446" sldId="3897"/>
            <ac:grpSpMk id="31" creationId="{2F19203E-0F98-42CB-A91D-F823934C2C47}"/>
          </ac:grpSpMkLst>
        </pc:grpChg>
        <pc:grpChg chg="add mod">
          <ac:chgData name="Sudarshan Chakravarthi" userId="9632d19e-631d-46a5-9e9a-d9cc496f17d0" providerId="ADAL" clId="{8DB3DEE5-D129-4C0A-A693-5D84BD68C575}" dt="2021-08-30T07:18:37.061" v="1260" actId="1076"/>
          <ac:grpSpMkLst>
            <pc:docMk/>
            <pc:sldMk cId="3111903446" sldId="3897"/>
            <ac:grpSpMk id="31" creationId="{B7B4BFD5-505E-4C95-8E45-63A036C2A5C2}"/>
          </ac:grpSpMkLst>
        </pc:grpChg>
        <pc:grpChg chg="mod">
          <ac:chgData name="Sudarshan Chakravarthi" userId="9632d19e-631d-46a5-9e9a-d9cc496f17d0" providerId="ADAL" clId="{8DB3DEE5-D129-4C0A-A693-5D84BD68C575}" dt="2021-08-30T07:18:25.715" v="1257"/>
          <ac:grpSpMkLst>
            <pc:docMk/>
            <pc:sldMk cId="3111903446" sldId="3897"/>
            <ac:grpSpMk id="39" creationId="{F5A93BA0-A4C1-46DC-83A5-2888A89A82E4}"/>
          </ac:grpSpMkLst>
        </pc:grpChg>
        <pc:graphicFrameChg chg="mod">
          <ac:chgData name="Sudarshan Chakravarthi" userId="9632d19e-631d-46a5-9e9a-d9cc496f17d0" providerId="ADAL" clId="{8DB3DEE5-D129-4C0A-A693-5D84BD68C575}" dt="2022-08-10T18:06:50.678" v="3382"/>
          <ac:graphicFrameMkLst>
            <pc:docMk/>
            <pc:sldMk cId="3111903446" sldId="3897"/>
            <ac:graphicFrameMk id="2" creationId="{A5FE0B14-D032-49ED-9FD2-D3BE6C1C060F}"/>
          </ac:graphicFrameMkLst>
        </pc:graphicFrameChg>
        <pc:picChg chg="add mod">
          <ac:chgData name="Sudarshan Chakravarthi" userId="9632d19e-631d-46a5-9e9a-d9cc496f17d0" providerId="ADAL" clId="{8DB3DEE5-D129-4C0A-A693-5D84BD68C575}" dt="2021-07-14T13:47:38.323" v="503"/>
          <ac:picMkLst>
            <pc:docMk/>
            <pc:sldMk cId="3111903446" sldId="3897"/>
            <ac:picMk id="38" creationId="{AA814C57-B98E-40F1-81AB-270ECE905567}"/>
          </ac:picMkLst>
        </pc:picChg>
      </pc:sldChg>
      <pc:sldChg chg="addSp delSp modSp mod ord">
        <pc:chgData name="Sudarshan Chakravarthi" userId="9632d19e-631d-46a5-9e9a-d9cc496f17d0" providerId="ADAL" clId="{8DB3DEE5-D129-4C0A-A693-5D84BD68C575}" dt="2022-08-11T14:43:31.654" v="3752"/>
        <pc:sldMkLst>
          <pc:docMk/>
          <pc:sldMk cId="1893867157" sldId="3902"/>
        </pc:sldMkLst>
        <pc:spChg chg="mod">
          <ac:chgData name="Sudarshan Chakravarthi" userId="9632d19e-631d-46a5-9e9a-d9cc496f17d0" providerId="ADAL" clId="{8DB3DEE5-D129-4C0A-A693-5D84BD68C575}" dt="2022-08-10T17:48:39.633" v="3349" actId="1076"/>
          <ac:spMkLst>
            <pc:docMk/>
            <pc:sldMk cId="1893867157" sldId="3902"/>
            <ac:spMk id="2" creationId="{2101B60E-E0DE-4163-B130-A935F4B774D8}"/>
          </ac:spMkLst>
        </pc:spChg>
        <pc:spChg chg="add mod">
          <ac:chgData name="Sudarshan Chakravarthi" userId="9632d19e-631d-46a5-9e9a-d9cc496f17d0" providerId="ADAL" clId="{8DB3DEE5-D129-4C0A-A693-5D84BD68C575}" dt="2022-08-11T14:43:31.654" v="3752"/>
          <ac:spMkLst>
            <pc:docMk/>
            <pc:sldMk cId="1893867157" sldId="3902"/>
            <ac:spMk id="3" creationId="{1C3AE875-C049-45AA-6945-853681043D8A}"/>
          </ac:spMkLst>
        </pc:spChg>
        <pc:spChg chg="del">
          <ac:chgData name="Sudarshan Chakravarthi" userId="9632d19e-631d-46a5-9e9a-d9cc496f17d0" providerId="ADAL" clId="{8DB3DEE5-D129-4C0A-A693-5D84BD68C575}" dt="2021-08-29T17:23:58.165" v="1073" actId="478"/>
          <ac:spMkLst>
            <pc:docMk/>
            <pc:sldMk cId="1893867157" sldId="3902"/>
            <ac:spMk id="3" creationId="{DFE75ABD-1163-4A07-B59A-455080BB36D7}"/>
          </ac:spMkLst>
        </pc:spChg>
        <pc:spChg chg="del mod">
          <ac:chgData name="Sudarshan Chakravarthi" userId="9632d19e-631d-46a5-9e9a-d9cc496f17d0" providerId="ADAL" clId="{8DB3DEE5-D129-4C0A-A693-5D84BD68C575}" dt="2021-08-30T12:02:02.816" v="2849" actId="478"/>
          <ac:spMkLst>
            <pc:docMk/>
            <pc:sldMk cId="1893867157" sldId="3902"/>
            <ac:spMk id="10" creationId="{65C3CCA4-3F22-418B-94A5-4E88AFF8CAE1}"/>
          </ac:spMkLst>
        </pc:spChg>
        <pc:spChg chg="add del mod">
          <ac:chgData name="Sudarshan Chakravarthi" userId="9632d19e-631d-46a5-9e9a-d9cc496f17d0" providerId="ADAL" clId="{8DB3DEE5-D129-4C0A-A693-5D84BD68C575}" dt="2022-08-11T14:43:30.461" v="3751" actId="478"/>
          <ac:spMkLst>
            <pc:docMk/>
            <pc:sldMk cId="1893867157" sldId="3902"/>
            <ac:spMk id="13" creationId="{6CA7304C-9418-45D1-85BC-02024C040C2A}"/>
          </ac:spMkLst>
        </pc:spChg>
        <pc:spChg chg="mod">
          <ac:chgData name="Sudarshan Chakravarthi" userId="9632d19e-631d-46a5-9e9a-d9cc496f17d0" providerId="ADAL" clId="{8DB3DEE5-D129-4C0A-A693-5D84BD68C575}" dt="2021-08-30T07:20:14.084" v="1287"/>
          <ac:spMkLst>
            <pc:docMk/>
            <pc:sldMk cId="1893867157" sldId="3902"/>
            <ac:spMk id="17" creationId="{B6F95BE6-6F45-486D-976B-7462F482384B}"/>
          </ac:spMkLst>
        </pc:spChg>
        <pc:spChg chg="mod">
          <ac:chgData name="Sudarshan Chakravarthi" userId="9632d19e-631d-46a5-9e9a-d9cc496f17d0" providerId="ADAL" clId="{8DB3DEE5-D129-4C0A-A693-5D84BD68C575}" dt="2021-08-30T07:20:14.084" v="1287"/>
          <ac:spMkLst>
            <pc:docMk/>
            <pc:sldMk cId="1893867157" sldId="3902"/>
            <ac:spMk id="18" creationId="{DB347508-DE57-4B86-823F-0BFBA185B3D0}"/>
          </ac:spMkLst>
        </pc:spChg>
        <pc:spChg chg="mod">
          <ac:chgData name="Sudarshan Chakravarthi" userId="9632d19e-631d-46a5-9e9a-d9cc496f17d0" providerId="ADAL" clId="{8DB3DEE5-D129-4C0A-A693-5D84BD68C575}" dt="2021-08-30T07:20:14.084" v="1287"/>
          <ac:spMkLst>
            <pc:docMk/>
            <pc:sldMk cId="1893867157" sldId="3902"/>
            <ac:spMk id="19" creationId="{2A19E09A-6312-499E-AEED-00CE8459E1CB}"/>
          </ac:spMkLst>
        </pc:spChg>
        <pc:spChg chg="add mod">
          <ac:chgData name="Sudarshan Chakravarthi" userId="9632d19e-631d-46a5-9e9a-d9cc496f17d0" providerId="ADAL" clId="{8DB3DEE5-D129-4C0A-A693-5D84BD68C575}" dt="2022-08-10T17:49:06.809" v="3351" actId="207"/>
          <ac:spMkLst>
            <pc:docMk/>
            <pc:sldMk cId="1893867157" sldId="3902"/>
            <ac:spMk id="20" creationId="{01483B7B-A741-44F3-BC5C-76458D4830E7}"/>
          </ac:spMkLst>
        </pc:spChg>
        <pc:grpChg chg="del">
          <ac:chgData name="Sudarshan Chakravarthi" userId="9632d19e-631d-46a5-9e9a-d9cc496f17d0" providerId="ADAL" clId="{8DB3DEE5-D129-4C0A-A693-5D84BD68C575}" dt="2021-07-14T13:44:28.035" v="467" actId="478"/>
          <ac:grpSpMkLst>
            <pc:docMk/>
            <pc:sldMk cId="1893867157" sldId="3902"/>
            <ac:grpSpMk id="13" creationId="{F2165AB3-B9AA-4C7F-8ED4-B1C7E18F7C8F}"/>
          </ac:grpSpMkLst>
        </pc:grpChg>
        <pc:grpChg chg="add mod">
          <ac:chgData name="Sudarshan Chakravarthi" userId="9632d19e-631d-46a5-9e9a-d9cc496f17d0" providerId="ADAL" clId="{8DB3DEE5-D129-4C0A-A693-5D84BD68C575}" dt="2021-08-30T07:20:14.084" v="1287"/>
          <ac:grpSpMkLst>
            <pc:docMk/>
            <pc:sldMk cId="1893867157" sldId="3902"/>
            <ac:grpSpMk id="15" creationId="{6DB90432-AAF5-4C9E-AD43-C4928383C444}"/>
          </ac:grpSpMkLst>
        </pc:grpChg>
        <pc:grpChg chg="mod">
          <ac:chgData name="Sudarshan Chakravarthi" userId="9632d19e-631d-46a5-9e9a-d9cc496f17d0" providerId="ADAL" clId="{8DB3DEE5-D129-4C0A-A693-5D84BD68C575}" dt="2021-08-30T07:20:14.084" v="1287"/>
          <ac:grpSpMkLst>
            <pc:docMk/>
            <pc:sldMk cId="1893867157" sldId="3902"/>
            <ac:grpSpMk id="16" creationId="{50E8048D-0898-4FA1-A997-FF33C2A7C1EC}"/>
          </ac:grpSpMkLst>
        </pc:grpChg>
        <pc:graphicFrameChg chg="mod">
          <ac:chgData name="Sudarshan Chakravarthi" userId="9632d19e-631d-46a5-9e9a-d9cc496f17d0" providerId="ADAL" clId="{8DB3DEE5-D129-4C0A-A693-5D84BD68C575}" dt="2021-08-30T12:02:05.653" v="2850" actId="1076"/>
          <ac:graphicFrameMkLst>
            <pc:docMk/>
            <pc:sldMk cId="1893867157" sldId="3902"/>
            <ac:graphicFrameMk id="9" creationId="{ECE49120-F014-4D13-836D-B9FE25D813A6}"/>
          </ac:graphicFrameMkLst>
        </pc:graphicFrameChg>
        <pc:picChg chg="add mod">
          <ac:chgData name="Sudarshan Chakravarthi" userId="9632d19e-631d-46a5-9e9a-d9cc496f17d0" providerId="ADAL" clId="{8DB3DEE5-D129-4C0A-A693-5D84BD68C575}" dt="2021-07-14T13:48:03.214" v="518"/>
          <ac:picMkLst>
            <pc:docMk/>
            <pc:sldMk cId="1893867157" sldId="3902"/>
            <ac:picMk id="11" creationId="{A7E73632-F6B6-4AA7-893D-3EF60AE343AD}"/>
          </ac:picMkLst>
        </pc:picChg>
      </pc:sldChg>
      <pc:sldChg chg="del">
        <pc:chgData name="Sudarshan Chakravarthi" userId="9632d19e-631d-46a5-9e9a-d9cc496f17d0" providerId="ADAL" clId="{8DB3DEE5-D129-4C0A-A693-5D84BD68C575}" dt="2021-07-14T13:41:34.831" v="424" actId="47"/>
        <pc:sldMkLst>
          <pc:docMk/>
          <pc:sldMk cId="489093041" sldId="3931"/>
        </pc:sldMkLst>
      </pc:sldChg>
      <pc:sldChg chg="del">
        <pc:chgData name="Sudarshan Chakravarthi" userId="9632d19e-631d-46a5-9e9a-d9cc496f17d0" providerId="ADAL" clId="{8DB3DEE5-D129-4C0A-A693-5D84BD68C575}" dt="2021-07-14T13:44:38.371" v="471" actId="47"/>
        <pc:sldMkLst>
          <pc:docMk/>
          <pc:sldMk cId="1856044489" sldId="3933"/>
        </pc:sldMkLst>
      </pc:sldChg>
      <pc:sldChg chg="delSp del mod">
        <pc:chgData name="Sudarshan Chakravarthi" userId="9632d19e-631d-46a5-9e9a-d9cc496f17d0" providerId="ADAL" clId="{8DB3DEE5-D129-4C0A-A693-5D84BD68C575}" dt="2021-07-14T13:44:36.995" v="470" actId="47"/>
        <pc:sldMkLst>
          <pc:docMk/>
          <pc:sldMk cId="1469906541" sldId="3934"/>
        </pc:sldMkLst>
        <pc:grpChg chg="del">
          <ac:chgData name="Sudarshan Chakravarthi" userId="9632d19e-631d-46a5-9e9a-d9cc496f17d0" providerId="ADAL" clId="{8DB3DEE5-D129-4C0A-A693-5D84BD68C575}" dt="2021-07-14T13:44:31.270" v="469" actId="478"/>
          <ac:grpSpMkLst>
            <pc:docMk/>
            <pc:sldMk cId="1469906541" sldId="3934"/>
            <ac:grpSpMk id="14" creationId="{B34C9AB4-F995-4FC0-9E6E-5FC50A4466DF}"/>
          </ac:grpSpMkLst>
        </pc:grpChg>
      </pc:sldChg>
      <pc:sldChg chg="addSp delSp modSp mod">
        <pc:chgData name="Sudarshan Chakravarthi" userId="9632d19e-631d-46a5-9e9a-d9cc496f17d0" providerId="ADAL" clId="{8DB3DEE5-D129-4C0A-A693-5D84BD68C575}" dt="2022-08-10T17:42:48.890" v="3295" actId="404"/>
        <pc:sldMkLst>
          <pc:docMk/>
          <pc:sldMk cId="4073015713" sldId="3935"/>
        </pc:sldMkLst>
        <pc:spChg chg="mod">
          <ac:chgData name="Sudarshan Chakravarthi" userId="9632d19e-631d-46a5-9e9a-d9cc496f17d0" providerId="ADAL" clId="{8DB3DEE5-D129-4C0A-A693-5D84BD68C575}" dt="2021-08-29T16:54:15.163" v="932" actId="1076"/>
          <ac:spMkLst>
            <pc:docMk/>
            <pc:sldMk cId="4073015713" sldId="3935"/>
            <ac:spMk id="2" creationId="{7F5F00A4-D703-4AB3-8AE1-9EED05D7704F}"/>
          </ac:spMkLst>
        </pc:spChg>
        <pc:spChg chg="mod">
          <ac:chgData name="Sudarshan Chakravarthi" userId="9632d19e-631d-46a5-9e9a-d9cc496f17d0" providerId="ADAL" clId="{8DB3DEE5-D129-4C0A-A693-5D84BD68C575}" dt="2022-08-10T17:42:48.890" v="3295" actId="404"/>
          <ac:spMkLst>
            <pc:docMk/>
            <pc:sldMk cId="4073015713" sldId="3935"/>
            <ac:spMk id="3" creationId="{CF3FDAC8-7D2D-4C16-9ED7-99D2B5887547}"/>
          </ac:spMkLst>
        </pc:spChg>
        <pc:spChg chg="mod">
          <ac:chgData name="Sudarshan Chakravarthi" userId="9632d19e-631d-46a5-9e9a-d9cc496f17d0" providerId="ADAL" clId="{8DB3DEE5-D129-4C0A-A693-5D84BD68C575}" dt="2021-08-29T16:55:40.702" v="947" actId="14100"/>
          <ac:spMkLst>
            <pc:docMk/>
            <pc:sldMk cId="4073015713" sldId="3935"/>
            <ac:spMk id="4" creationId="{72D6D267-BE2E-478F-AAD2-605BA4BFE644}"/>
          </ac:spMkLst>
        </pc:spChg>
        <pc:spChg chg="mod">
          <ac:chgData name="Sudarshan Chakravarthi" userId="9632d19e-631d-46a5-9e9a-d9cc496f17d0" providerId="ADAL" clId="{8DB3DEE5-D129-4C0A-A693-5D84BD68C575}" dt="2021-08-29T16:55:08.090" v="944" actId="14100"/>
          <ac:spMkLst>
            <pc:docMk/>
            <pc:sldMk cId="4073015713" sldId="3935"/>
            <ac:spMk id="6" creationId="{2121949D-A0E1-415D-AD18-63EB0B6C8623}"/>
          </ac:spMkLst>
        </pc:spChg>
        <pc:spChg chg="mod">
          <ac:chgData name="Sudarshan Chakravarthi" userId="9632d19e-631d-46a5-9e9a-d9cc496f17d0" providerId="ADAL" clId="{8DB3DEE5-D129-4C0A-A693-5D84BD68C575}" dt="2021-08-29T16:54:45.006" v="941" actId="14100"/>
          <ac:spMkLst>
            <pc:docMk/>
            <pc:sldMk cId="4073015713" sldId="3935"/>
            <ac:spMk id="7" creationId="{E00161C8-1CDE-4B8E-9803-6A6A43E05BF7}"/>
          </ac:spMkLst>
        </pc:spChg>
        <pc:spChg chg="mod">
          <ac:chgData name="Sudarshan Chakravarthi" userId="9632d19e-631d-46a5-9e9a-d9cc496f17d0" providerId="ADAL" clId="{8DB3DEE5-D129-4C0A-A693-5D84BD68C575}" dt="2021-08-29T16:54:40.305" v="940" actId="14100"/>
          <ac:spMkLst>
            <pc:docMk/>
            <pc:sldMk cId="4073015713" sldId="3935"/>
            <ac:spMk id="8" creationId="{8849130E-C8C3-473E-98BB-819CAA2B8C9B}"/>
          </ac:spMkLst>
        </pc:spChg>
        <pc:spChg chg="mod">
          <ac:chgData name="Sudarshan Chakravarthi" userId="9632d19e-631d-46a5-9e9a-d9cc496f17d0" providerId="ADAL" clId="{8DB3DEE5-D129-4C0A-A693-5D84BD68C575}" dt="2021-08-29T16:54:31.297" v="938" actId="1076"/>
          <ac:spMkLst>
            <pc:docMk/>
            <pc:sldMk cId="4073015713" sldId="3935"/>
            <ac:spMk id="9" creationId="{898760B6-A7EB-4225-8B61-30204E251564}"/>
          </ac:spMkLst>
        </pc:spChg>
        <pc:spChg chg="mod">
          <ac:chgData name="Sudarshan Chakravarthi" userId="9632d19e-631d-46a5-9e9a-d9cc496f17d0" providerId="ADAL" clId="{8DB3DEE5-D129-4C0A-A693-5D84BD68C575}" dt="2021-08-29T16:54:27.816" v="937" actId="1076"/>
          <ac:spMkLst>
            <pc:docMk/>
            <pc:sldMk cId="4073015713" sldId="3935"/>
            <ac:spMk id="10" creationId="{4CAEF6C3-523D-4008-B459-46B04D8E5BEA}"/>
          </ac:spMkLst>
        </pc:spChg>
        <pc:spChg chg="mod">
          <ac:chgData name="Sudarshan Chakravarthi" userId="9632d19e-631d-46a5-9e9a-d9cc496f17d0" providerId="ADAL" clId="{8DB3DEE5-D129-4C0A-A693-5D84BD68C575}" dt="2021-08-29T16:54:25.893" v="936" actId="1076"/>
          <ac:spMkLst>
            <pc:docMk/>
            <pc:sldMk cId="4073015713" sldId="3935"/>
            <ac:spMk id="11" creationId="{1C1787D8-9455-408B-B509-27C68CFA9B38}"/>
          </ac:spMkLst>
        </pc:spChg>
        <pc:spChg chg="mod">
          <ac:chgData name="Sudarshan Chakravarthi" userId="9632d19e-631d-46a5-9e9a-d9cc496f17d0" providerId="ADAL" clId="{8DB3DEE5-D129-4C0A-A693-5D84BD68C575}" dt="2021-08-29T16:54:22.198" v="935" actId="1076"/>
          <ac:spMkLst>
            <pc:docMk/>
            <pc:sldMk cId="4073015713" sldId="3935"/>
            <ac:spMk id="12" creationId="{AA874AAA-EC1C-46EC-83D8-B5B4AABEB649}"/>
          </ac:spMkLst>
        </pc:spChg>
        <pc:spChg chg="mod">
          <ac:chgData name="Sudarshan Chakravarthi" userId="9632d19e-631d-46a5-9e9a-d9cc496f17d0" providerId="ADAL" clId="{8DB3DEE5-D129-4C0A-A693-5D84BD68C575}" dt="2021-08-29T16:54:19.890" v="934" actId="1076"/>
          <ac:spMkLst>
            <pc:docMk/>
            <pc:sldMk cId="4073015713" sldId="3935"/>
            <ac:spMk id="13" creationId="{FCFB2058-4AD0-4C36-92AA-9790B9972EEC}"/>
          </ac:spMkLst>
        </pc:spChg>
        <pc:spChg chg="mod">
          <ac:chgData name="Sudarshan Chakravarthi" userId="9632d19e-631d-46a5-9e9a-d9cc496f17d0" providerId="ADAL" clId="{8DB3DEE5-D129-4C0A-A693-5D84BD68C575}" dt="2021-08-29T16:54:17.585" v="933" actId="1076"/>
          <ac:spMkLst>
            <pc:docMk/>
            <pc:sldMk cId="4073015713" sldId="3935"/>
            <ac:spMk id="14" creationId="{2F98863B-A13B-4DE4-B71F-9BE2EC254BB8}"/>
          </ac:spMkLst>
        </pc:spChg>
        <pc:spChg chg="add mod">
          <ac:chgData name="Sudarshan Chakravarthi" userId="9632d19e-631d-46a5-9e9a-d9cc496f17d0" providerId="ADAL" clId="{8DB3DEE5-D129-4C0A-A693-5D84BD68C575}" dt="2021-08-29T17:22:26.932" v="1053" actId="1035"/>
          <ac:spMkLst>
            <pc:docMk/>
            <pc:sldMk cId="4073015713" sldId="3935"/>
            <ac:spMk id="17" creationId="{B778FB68-F7E0-4F51-98E4-B0C444D42F96}"/>
          </ac:spMkLst>
        </pc:spChg>
        <pc:grpChg chg="del">
          <ac:chgData name="Sudarshan Chakravarthi" userId="9632d19e-631d-46a5-9e9a-d9cc496f17d0" providerId="ADAL" clId="{8DB3DEE5-D129-4C0A-A693-5D84BD68C575}" dt="2021-07-14T13:43:52.392" v="445" actId="478"/>
          <ac:grpSpMkLst>
            <pc:docMk/>
            <pc:sldMk cId="4073015713" sldId="3935"/>
            <ac:grpSpMk id="17" creationId="{8D761926-C6F4-4D58-B086-501EA563E8A1}"/>
          </ac:grpSpMkLst>
        </pc:grpChg>
        <pc:graphicFrameChg chg="del mod">
          <ac:chgData name="Sudarshan Chakravarthi" userId="9632d19e-631d-46a5-9e9a-d9cc496f17d0" providerId="ADAL" clId="{8DB3DEE5-D129-4C0A-A693-5D84BD68C575}" dt="2021-08-29T16:53:57.952" v="927" actId="478"/>
          <ac:graphicFrameMkLst>
            <pc:docMk/>
            <pc:sldMk cId="4073015713" sldId="3935"/>
            <ac:graphicFrameMk id="5" creationId="{6671B626-D124-4083-98AB-97D497BEBA11}"/>
          </ac:graphicFrameMkLst>
        </pc:graphicFrameChg>
        <pc:picChg chg="add mod ord">
          <ac:chgData name="Sudarshan Chakravarthi" userId="9632d19e-631d-46a5-9e9a-d9cc496f17d0" providerId="ADAL" clId="{8DB3DEE5-D129-4C0A-A693-5D84BD68C575}" dt="2021-08-29T16:54:13.087" v="931" actId="167"/>
          <ac:picMkLst>
            <pc:docMk/>
            <pc:sldMk cId="4073015713" sldId="3935"/>
            <ac:picMk id="15" creationId="{A9DA2278-BF27-4B81-99DB-C05C87C8CCAD}"/>
          </ac:picMkLst>
        </pc:picChg>
        <pc:picChg chg="add mod">
          <ac:chgData name="Sudarshan Chakravarthi" userId="9632d19e-631d-46a5-9e9a-d9cc496f17d0" providerId="ADAL" clId="{8DB3DEE5-D129-4C0A-A693-5D84BD68C575}" dt="2021-07-14T13:47:11.907" v="494"/>
          <ac:picMkLst>
            <pc:docMk/>
            <pc:sldMk cId="4073015713" sldId="3935"/>
            <ac:picMk id="20" creationId="{71224085-1050-4581-80F1-EE1F9DEBD76D}"/>
          </ac:picMkLst>
        </pc:picChg>
      </pc:sldChg>
      <pc:sldChg chg="addSp delSp modSp mod">
        <pc:chgData name="Sudarshan Chakravarthi" userId="9632d19e-631d-46a5-9e9a-d9cc496f17d0" providerId="ADAL" clId="{8DB3DEE5-D129-4C0A-A693-5D84BD68C575}" dt="2023-01-23T16:49:37.827" v="3781"/>
        <pc:sldMkLst>
          <pc:docMk/>
          <pc:sldMk cId="4053137547" sldId="3936"/>
        </pc:sldMkLst>
        <pc:spChg chg="mod">
          <ac:chgData name="Sudarshan Chakravarthi" userId="9632d19e-631d-46a5-9e9a-d9cc496f17d0" providerId="ADAL" clId="{8DB3DEE5-D129-4C0A-A693-5D84BD68C575}" dt="2022-08-10T17:44:19.262" v="3308" actId="404"/>
          <ac:spMkLst>
            <pc:docMk/>
            <pc:sldMk cId="4053137547" sldId="3936"/>
            <ac:spMk id="3" creationId="{CAB9E433-A809-4E63-8D26-8CD540560B61}"/>
          </ac:spMkLst>
        </pc:spChg>
        <pc:spChg chg="mod">
          <ac:chgData name="Sudarshan Chakravarthi" userId="9632d19e-631d-46a5-9e9a-d9cc496f17d0" providerId="ADAL" clId="{8DB3DEE5-D129-4C0A-A693-5D84BD68C575}" dt="2021-08-30T07:18:56.005" v="1264"/>
          <ac:spMkLst>
            <pc:docMk/>
            <pc:sldMk cId="4053137547" sldId="3936"/>
            <ac:spMk id="16" creationId="{6825EF3A-38C7-4CB4-A648-BE9ADA70E981}"/>
          </ac:spMkLst>
        </pc:spChg>
        <pc:spChg chg="mod">
          <ac:chgData name="Sudarshan Chakravarthi" userId="9632d19e-631d-46a5-9e9a-d9cc496f17d0" providerId="ADAL" clId="{8DB3DEE5-D129-4C0A-A693-5D84BD68C575}" dt="2021-08-30T07:18:56.005" v="1264"/>
          <ac:spMkLst>
            <pc:docMk/>
            <pc:sldMk cId="4053137547" sldId="3936"/>
            <ac:spMk id="17" creationId="{115CB121-1734-47D2-83F4-AC07BBC23B87}"/>
          </ac:spMkLst>
        </pc:spChg>
        <pc:spChg chg="mod">
          <ac:chgData name="Sudarshan Chakravarthi" userId="9632d19e-631d-46a5-9e9a-d9cc496f17d0" providerId="ADAL" clId="{8DB3DEE5-D129-4C0A-A693-5D84BD68C575}" dt="2021-08-30T07:18:56.005" v="1264"/>
          <ac:spMkLst>
            <pc:docMk/>
            <pc:sldMk cId="4053137547" sldId="3936"/>
            <ac:spMk id="19" creationId="{409A0B12-325F-4152-A591-30D9D71C5C36}"/>
          </ac:spMkLst>
        </pc:spChg>
        <pc:grpChg chg="add mod">
          <ac:chgData name="Sudarshan Chakravarthi" userId="9632d19e-631d-46a5-9e9a-d9cc496f17d0" providerId="ADAL" clId="{8DB3DEE5-D129-4C0A-A693-5D84BD68C575}" dt="2021-08-30T07:18:56.005" v="1264"/>
          <ac:grpSpMkLst>
            <pc:docMk/>
            <pc:sldMk cId="4053137547" sldId="3936"/>
            <ac:grpSpMk id="14" creationId="{FD6A2411-65C9-4DCD-BB49-34D1864AA513}"/>
          </ac:grpSpMkLst>
        </pc:grpChg>
        <pc:grpChg chg="mod">
          <ac:chgData name="Sudarshan Chakravarthi" userId="9632d19e-631d-46a5-9e9a-d9cc496f17d0" providerId="ADAL" clId="{8DB3DEE5-D129-4C0A-A693-5D84BD68C575}" dt="2021-08-30T07:18:56.005" v="1264"/>
          <ac:grpSpMkLst>
            <pc:docMk/>
            <pc:sldMk cId="4053137547" sldId="3936"/>
            <ac:grpSpMk id="15" creationId="{8B9FC5FA-BC44-4923-9ED8-FAB9E1A0A4DC}"/>
          </ac:grpSpMkLst>
        </pc:grpChg>
        <pc:grpChg chg="del">
          <ac:chgData name="Sudarshan Chakravarthi" userId="9632d19e-631d-46a5-9e9a-d9cc496f17d0" providerId="ADAL" clId="{8DB3DEE5-D129-4C0A-A693-5D84BD68C575}" dt="2021-07-14T13:44:02.413" v="452" actId="478"/>
          <ac:grpSpMkLst>
            <pc:docMk/>
            <pc:sldMk cId="4053137547" sldId="3936"/>
            <ac:grpSpMk id="15" creationId="{C5092AB5-A1FC-47C5-B6BA-06F755EE96E7}"/>
          </ac:grpSpMkLst>
        </pc:grpChg>
        <pc:graphicFrameChg chg="modGraphic">
          <ac:chgData name="Sudarshan Chakravarthi" userId="9632d19e-631d-46a5-9e9a-d9cc496f17d0" providerId="ADAL" clId="{8DB3DEE5-D129-4C0A-A693-5D84BD68C575}" dt="2023-01-23T16:49:37.827" v="3781"/>
          <ac:graphicFrameMkLst>
            <pc:docMk/>
            <pc:sldMk cId="4053137547" sldId="3936"/>
            <ac:graphicFrameMk id="5" creationId="{B73CE97E-E3DF-4C82-8F2D-E5BA3ABBEAB9}"/>
          </ac:graphicFrameMkLst>
        </pc:graphicFrameChg>
        <pc:picChg chg="add mod">
          <ac:chgData name="Sudarshan Chakravarthi" userId="9632d19e-631d-46a5-9e9a-d9cc496f17d0" providerId="ADAL" clId="{8DB3DEE5-D129-4C0A-A693-5D84BD68C575}" dt="2021-07-14T13:47:19.832" v="498"/>
          <ac:picMkLst>
            <pc:docMk/>
            <pc:sldMk cId="4053137547" sldId="3936"/>
            <ac:picMk id="18" creationId="{E996A0C7-2B92-4BFE-ADCB-AB41868DF682}"/>
          </ac:picMkLst>
        </pc:picChg>
      </pc:sldChg>
      <pc:sldChg chg="addSp delSp modSp del mod ord">
        <pc:chgData name="Sudarshan Chakravarthi" userId="9632d19e-631d-46a5-9e9a-d9cc496f17d0" providerId="ADAL" clId="{8DB3DEE5-D129-4C0A-A693-5D84BD68C575}" dt="2022-08-11T14:50:12.646" v="3766" actId="47"/>
        <pc:sldMkLst>
          <pc:docMk/>
          <pc:sldMk cId="3980448076" sldId="3937"/>
        </pc:sldMkLst>
        <pc:spChg chg="add mod">
          <ac:chgData name="Sudarshan Chakravarthi" userId="9632d19e-631d-46a5-9e9a-d9cc496f17d0" providerId="ADAL" clId="{8DB3DEE5-D129-4C0A-A693-5D84BD68C575}" dt="2022-08-11T14:48:47.235" v="3753"/>
          <ac:spMkLst>
            <pc:docMk/>
            <pc:sldMk cId="3980448076" sldId="3937"/>
            <ac:spMk id="2" creationId="{8E1767A9-5DAB-42FF-2704-7F7579E8C040}"/>
          </ac:spMkLst>
        </pc:spChg>
        <pc:spChg chg="mod">
          <ac:chgData name="Sudarshan Chakravarthi" userId="9632d19e-631d-46a5-9e9a-d9cc496f17d0" providerId="ADAL" clId="{8DB3DEE5-D129-4C0A-A693-5D84BD68C575}" dt="2022-08-10T17:48:14.828" v="3344" actId="1076"/>
          <ac:spMkLst>
            <pc:docMk/>
            <pc:sldMk cId="3980448076" sldId="3937"/>
            <ac:spMk id="94" creationId="{BAD607D8-BB1F-495F-B5DE-067903F3B628}"/>
          </ac:spMkLst>
        </pc:spChg>
        <pc:spChg chg="mod">
          <ac:chgData name="Sudarshan Chakravarthi" userId="9632d19e-631d-46a5-9e9a-d9cc496f17d0" providerId="ADAL" clId="{8DB3DEE5-D129-4C0A-A693-5D84BD68C575}" dt="2022-08-10T17:47:58.959" v="3341" actId="207"/>
          <ac:spMkLst>
            <pc:docMk/>
            <pc:sldMk cId="3980448076" sldId="3937"/>
            <ac:spMk id="99" creationId="{8AC0AFCB-B9F9-47BE-BFF1-E2A8F1138465}"/>
          </ac:spMkLst>
        </pc:spChg>
        <pc:spChg chg="mod">
          <ac:chgData name="Sudarshan Chakravarthi" userId="9632d19e-631d-46a5-9e9a-d9cc496f17d0" providerId="ADAL" clId="{8DB3DEE5-D129-4C0A-A693-5D84BD68C575}" dt="2022-08-10T17:47:58.959" v="3341" actId="207"/>
          <ac:spMkLst>
            <pc:docMk/>
            <pc:sldMk cId="3980448076" sldId="3937"/>
            <ac:spMk id="175" creationId="{210C166F-C98D-4237-A805-7548A60F6806}"/>
          </ac:spMkLst>
        </pc:spChg>
        <pc:spChg chg="mod">
          <ac:chgData name="Sudarshan Chakravarthi" userId="9632d19e-631d-46a5-9e9a-d9cc496f17d0" providerId="ADAL" clId="{8DB3DEE5-D129-4C0A-A693-5D84BD68C575}" dt="2022-08-10T17:48:10.432" v="3343" actId="404"/>
          <ac:spMkLst>
            <pc:docMk/>
            <pc:sldMk cId="3980448076" sldId="3937"/>
            <ac:spMk id="261" creationId="{377BE6F4-BFD1-445C-80CF-756706D136DA}"/>
          </ac:spMkLst>
        </pc:spChg>
        <pc:grpChg chg="del">
          <ac:chgData name="Sudarshan Chakravarthi" userId="9632d19e-631d-46a5-9e9a-d9cc496f17d0" providerId="ADAL" clId="{8DB3DEE5-D129-4C0A-A693-5D84BD68C575}" dt="2021-07-14T13:43:55.047" v="447" actId="478"/>
          <ac:grpSpMkLst>
            <pc:docMk/>
            <pc:sldMk cId="3980448076" sldId="3937"/>
            <ac:grpSpMk id="59" creationId="{19152D4D-D900-4536-BA84-5E4CD6C5F884}"/>
          </ac:grpSpMkLst>
        </pc:grpChg>
        <pc:picChg chg="add mod">
          <ac:chgData name="Sudarshan Chakravarthi" userId="9632d19e-631d-46a5-9e9a-d9cc496f17d0" providerId="ADAL" clId="{8DB3DEE5-D129-4C0A-A693-5D84BD68C575}" dt="2021-07-14T13:47:36.303" v="502"/>
          <ac:picMkLst>
            <pc:docMk/>
            <pc:sldMk cId="3980448076" sldId="3937"/>
            <ac:picMk id="62" creationId="{F6C54FC6-6D99-42EF-A73F-80FD617D6958}"/>
          </ac:picMkLst>
        </pc:picChg>
      </pc:sldChg>
      <pc:sldChg chg="addSp delSp modSp del mod">
        <pc:chgData name="Sudarshan Chakravarthi" userId="9632d19e-631d-46a5-9e9a-d9cc496f17d0" providerId="ADAL" clId="{8DB3DEE5-D129-4C0A-A693-5D84BD68C575}" dt="2022-08-11T14:34:16.252" v="3702" actId="47"/>
        <pc:sldMkLst>
          <pc:docMk/>
          <pc:sldMk cId="1895365618" sldId="3938"/>
        </pc:sldMkLst>
        <pc:spChg chg="add mod">
          <ac:chgData name="Sudarshan Chakravarthi" userId="9632d19e-631d-46a5-9e9a-d9cc496f17d0" providerId="ADAL" clId="{8DB3DEE5-D129-4C0A-A693-5D84BD68C575}" dt="2022-08-11T14:32:43.866" v="3696" actId="207"/>
          <ac:spMkLst>
            <pc:docMk/>
            <pc:sldMk cId="1895365618" sldId="3938"/>
            <ac:spMk id="2" creationId="{B0592626-927B-143F-C338-508227F6F675}"/>
          </ac:spMkLst>
        </pc:spChg>
        <pc:spChg chg="mod">
          <ac:chgData name="Sudarshan Chakravarthi" userId="9632d19e-631d-46a5-9e9a-d9cc496f17d0" providerId="ADAL" clId="{8DB3DEE5-D129-4C0A-A693-5D84BD68C575}" dt="2022-08-10T17:39:02.819" v="3258" actId="404"/>
          <ac:spMkLst>
            <pc:docMk/>
            <pc:sldMk cId="1895365618" sldId="3938"/>
            <ac:spMk id="5" creationId="{988E6E3A-6DF2-49C9-826A-7961E6B04380}"/>
          </ac:spMkLst>
        </pc:spChg>
        <pc:spChg chg="del topLvl">
          <ac:chgData name="Sudarshan Chakravarthi" userId="9632d19e-631d-46a5-9e9a-d9cc496f17d0" providerId="ADAL" clId="{8DB3DEE5-D129-4C0A-A693-5D84BD68C575}" dt="2021-07-14T13:47:00.269" v="483" actId="478"/>
          <ac:spMkLst>
            <pc:docMk/>
            <pc:sldMk cId="1895365618" sldId="3938"/>
            <ac:spMk id="12" creationId="{427213BE-6581-434A-ADF2-EE046F0D8E36}"/>
          </ac:spMkLst>
        </pc:spChg>
        <pc:spChg chg="del topLvl">
          <ac:chgData name="Sudarshan Chakravarthi" userId="9632d19e-631d-46a5-9e9a-d9cc496f17d0" providerId="ADAL" clId="{8DB3DEE5-D129-4C0A-A693-5D84BD68C575}" dt="2021-07-14T13:43:27.425" v="435" actId="478"/>
          <ac:spMkLst>
            <pc:docMk/>
            <pc:sldMk cId="1895365618" sldId="3938"/>
            <ac:spMk id="13" creationId="{C671167F-F9D7-4380-8159-6344CFB90A9B}"/>
          </ac:spMkLst>
        </pc:spChg>
        <pc:grpChg chg="del">
          <ac:chgData name="Sudarshan Chakravarthi" userId="9632d19e-631d-46a5-9e9a-d9cc496f17d0" providerId="ADAL" clId="{8DB3DEE5-D129-4C0A-A693-5D84BD68C575}" dt="2021-07-14T13:43:27.425" v="435" actId="478"/>
          <ac:grpSpMkLst>
            <pc:docMk/>
            <pc:sldMk cId="1895365618" sldId="3938"/>
            <ac:grpSpMk id="11" creationId="{DC01E982-851D-4BA6-B3DF-93DEE8D8B9D3}"/>
          </ac:grpSpMkLst>
        </pc:grpChg>
        <pc:graphicFrameChg chg="mod modGraphic">
          <ac:chgData name="Sudarshan Chakravarthi" userId="9632d19e-631d-46a5-9e9a-d9cc496f17d0" providerId="ADAL" clId="{8DB3DEE5-D129-4C0A-A693-5D84BD68C575}" dt="2021-08-30T11:52:14.486" v="2255" actId="1036"/>
          <ac:graphicFrameMkLst>
            <pc:docMk/>
            <pc:sldMk cId="1895365618" sldId="3938"/>
            <ac:graphicFrameMk id="4" creationId="{F43962DE-A83C-47FB-832D-D652E211A1F7}"/>
          </ac:graphicFrameMkLst>
        </pc:graphicFrameChg>
        <pc:picChg chg="add del mod">
          <ac:chgData name="Sudarshan Chakravarthi" userId="9632d19e-631d-46a5-9e9a-d9cc496f17d0" providerId="ADAL" clId="{8DB3DEE5-D129-4C0A-A693-5D84BD68C575}" dt="2021-07-14T13:46:57.633" v="482" actId="478"/>
          <ac:picMkLst>
            <pc:docMk/>
            <pc:sldMk cId="1895365618" sldId="3938"/>
            <ac:picMk id="10" creationId="{BAF2F8EE-91CC-4EF6-B114-19D37F4255E7}"/>
          </ac:picMkLst>
        </pc:picChg>
        <pc:picChg chg="add mod">
          <ac:chgData name="Sudarshan Chakravarthi" userId="9632d19e-631d-46a5-9e9a-d9cc496f17d0" providerId="ADAL" clId="{8DB3DEE5-D129-4C0A-A693-5D84BD68C575}" dt="2021-07-14T13:47:02.205" v="484"/>
          <ac:picMkLst>
            <pc:docMk/>
            <pc:sldMk cId="1895365618" sldId="3938"/>
            <ac:picMk id="14" creationId="{DAB7AF1E-DAE2-460E-B435-FBB1404FEB4B}"/>
          </ac:picMkLst>
        </pc:picChg>
      </pc:sldChg>
      <pc:sldChg chg="add del">
        <pc:chgData name="Sudarshan Chakravarthi" userId="9632d19e-631d-46a5-9e9a-d9cc496f17d0" providerId="ADAL" clId="{8DB3DEE5-D129-4C0A-A693-5D84BD68C575}" dt="2021-07-14T17:23:33.506" v="583" actId="47"/>
        <pc:sldMkLst>
          <pc:docMk/>
          <pc:sldMk cId="3864131488" sldId="3963"/>
        </pc:sldMkLst>
      </pc:sldChg>
      <pc:sldChg chg="add del">
        <pc:chgData name="Sudarshan Chakravarthi" userId="9632d19e-631d-46a5-9e9a-d9cc496f17d0" providerId="ADAL" clId="{8DB3DEE5-D129-4C0A-A693-5D84BD68C575}" dt="2021-08-29T17:24:29.423" v="1078" actId="47"/>
        <pc:sldMkLst>
          <pc:docMk/>
          <pc:sldMk cId="2812969886" sldId="3964"/>
        </pc:sldMkLst>
      </pc:sldChg>
      <pc:sldChg chg="add del">
        <pc:chgData name="Sudarshan Chakravarthi" userId="9632d19e-631d-46a5-9e9a-d9cc496f17d0" providerId="ADAL" clId="{8DB3DEE5-D129-4C0A-A693-5D84BD68C575}" dt="2023-01-23T16:45:35.261" v="3770"/>
        <pc:sldMkLst>
          <pc:docMk/>
          <pc:sldMk cId="3097043110" sldId="3965"/>
        </pc:sldMkLst>
      </pc:sldChg>
      <pc:sldChg chg="add del">
        <pc:chgData name="Sudarshan Chakravarthi" userId="9632d19e-631d-46a5-9e9a-d9cc496f17d0" providerId="ADAL" clId="{8DB3DEE5-D129-4C0A-A693-5D84BD68C575}" dt="2023-01-23T16:45:35.261" v="3770"/>
        <pc:sldMkLst>
          <pc:docMk/>
          <pc:sldMk cId="4149201057" sldId="3968"/>
        </pc:sldMkLst>
      </pc:sldChg>
      <pc:sldChg chg="addSp delSp modSp del mod">
        <pc:chgData name="Sudarshan Chakravarthi" userId="9632d19e-631d-46a5-9e9a-d9cc496f17d0" providerId="ADAL" clId="{8DB3DEE5-D129-4C0A-A693-5D84BD68C575}" dt="2021-08-29T17:24:30.529" v="1079" actId="47"/>
        <pc:sldMkLst>
          <pc:docMk/>
          <pc:sldMk cId="3363799552" sldId="4036"/>
        </pc:sldMkLst>
        <pc:spChg chg="mod">
          <ac:chgData name="Sudarshan Chakravarthi" userId="9632d19e-631d-46a5-9e9a-d9cc496f17d0" providerId="ADAL" clId="{8DB3DEE5-D129-4C0A-A693-5D84BD68C575}" dt="2021-08-29T13:24:11.390" v="828" actId="207"/>
          <ac:spMkLst>
            <pc:docMk/>
            <pc:sldMk cId="3363799552" sldId="4036"/>
            <ac:spMk id="76" creationId="{85C277E6-E029-4F0B-AE10-6BBAB5C6F31F}"/>
          </ac:spMkLst>
        </pc:spChg>
        <pc:spChg chg="add del">
          <ac:chgData name="Sudarshan Chakravarthi" userId="9632d19e-631d-46a5-9e9a-d9cc496f17d0" providerId="ADAL" clId="{8DB3DEE5-D129-4C0A-A693-5D84BD68C575}" dt="2021-07-14T13:46:05.784" v="475" actId="478"/>
          <ac:spMkLst>
            <pc:docMk/>
            <pc:sldMk cId="3363799552" sldId="4036"/>
            <ac:spMk id="81" creationId="{10898A99-70C3-4786-ACAF-AA664C9D12CF}"/>
          </ac:spMkLst>
        </pc:spChg>
        <pc:grpChg chg="del">
          <ac:chgData name="Sudarshan Chakravarthi" userId="9632d19e-631d-46a5-9e9a-d9cc496f17d0" providerId="ADAL" clId="{8DB3DEE5-D129-4C0A-A693-5D84BD68C575}" dt="2021-07-14T13:44:29.568" v="468" actId="478"/>
          <ac:grpSpMkLst>
            <pc:docMk/>
            <pc:sldMk cId="3363799552" sldId="4036"/>
            <ac:grpSpMk id="77" creationId="{B496C1DA-396C-497F-B394-028E009D4FF9}"/>
          </ac:grpSpMkLst>
        </pc:grpChg>
        <pc:picChg chg="add mod">
          <ac:chgData name="Sudarshan Chakravarthi" userId="9632d19e-631d-46a5-9e9a-d9cc496f17d0" providerId="ADAL" clId="{8DB3DEE5-D129-4C0A-A693-5D84BD68C575}" dt="2021-07-14T13:48:03.874" v="519"/>
          <ac:picMkLst>
            <pc:docMk/>
            <pc:sldMk cId="3363799552" sldId="4036"/>
            <ac:picMk id="82" creationId="{7C6A835F-BA6B-4FB7-96AA-D2698E27D7CA}"/>
          </ac:picMkLst>
        </pc:picChg>
      </pc:sldChg>
      <pc:sldChg chg="addSp delSp modSp del mod">
        <pc:chgData name="Sudarshan Chakravarthi" userId="9632d19e-631d-46a5-9e9a-d9cc496f17d0" providerId="ADAL" clId="{8DB3DEE5-D129-4C0A-A693-5D84BD68C575}" dt="2021-08-29T17:50:05.094" v="1205" actId="2696"/>
        <pc:sldMkLst>
          <pc:docMk/>
          <pc:sldMk cId="664817852" sldId="4037"/>
        </pc:sldMkLst>
        <pc:spChg chg="mod">
          <ac:chgData name="Sudarshan Chakravarthi" userId="9632d19e-631d-46a5-9e9a-d9cc496f17d0" providerId="ADAL" clId="{8DB3DEE5-D129-4C0A-A693-5D84BD68C575}" dt="2021-08-29T13:32:23.300" v="881" actId="207"/>
          <ac:spMkLst>
            <pc:docMk/>
            <pc:sldMk cId="664817852" sldId="4037"/>
            <ac:spMk id="3" creationId="{6CB4E851-DDB3-4FAC-A619-DB97D56E4EC0}"/>
          </ac:spMkLst>
        </pc:spChg>
        <pc:spChg chg="add mod">
          <ac:chgData name="Sudarshan Chakravarthi" userId="9632d19e-631d-46a5-9e9a-d9cc496f17d0" providerId="ADAL" clId="{8DB3DEE5-D129-4C0A-A693-5D84BD68C575}" dt="2021-08-29T17:23:25.446" v="1064" actId="1036"/>
          <ac:spMkLst>
            <pc:docMk/>
            <pc:sldMk cId="664817852" sldId="4037"/>
            <ac:spMk id="15" creationId="{5496DCF3-8648-4F2A-834A-DA0C1909029D}"/>
          </ac:spMkLst>
        </pc:spChg>
        <pc:grpChg chg="del">
          <ac:chgData name="Sudarshan Chakravarthi" userId="9632d19e-631d-46a5-9e9a-d9cc496f17d0" providerId="ADAL" clId="{8DB3DEE5-D129-4C0A-A693-5D84BD68C575}" dt="2021-07-14T13:44:13.658" v="457" actId="478"/>
          <ac:grpSpMkLst>
            <pc:docMk/>
            <pc:sldMk cId="664817852" sldId="4037"/>
            <ac:grpSpMk id="16" creationId="{830FC291-5338-41E1-B440-1E9B280D8864}"/>
          </ac:grpSpMkLst>
        </pc:grpChg>
        <pc:picChg chg="add mod">
          <ac:chgData name="Sudarshan Chakravarthi" userId="9632d19e-631d-46a5-9e9a-d9cc496f17d0" providerId="ADAL" clId="{8DB3DEE5-D129-4C0A-A693-5D84BD68C575}" dt="2021-07-14T13:47:53.412" v="508"/>
          <ac:picMkLst>
            <pc:docMk/>
            <pc:sldMk cId="664817852" sldId="4037"/>
            <ac:picMk id="19" creationId="{A25EFDA8-F8A5-472D-A262-3F87A6F138D5}"/>
          </ac:picMkLst>
        </pc:picChg>
      </pc:sldChg>
      <pc:sldChg chg="addSp delSp modSp add mod ord">
        <pc:chgData name="Sudarshan Chakravarthi" userId="9632d19e-631d-46a5-9e9a-d9cc496f17d0" providerId="ADAL" clId="{8DB3DEE5-D129-4C0A-A693-5D84BD68C575}" dt="2022-08-11T14:42:50.678" v="3743"/>
        <pc:sldMkLst>
          <pc:docMk/>
          <pc:sldMk cId="1963867246" sldId="4037"/>
        </pc:sldMkLst>
        <pc:spChg chg="mod">
          <ac:chgData name="Sudarshan Chakravarthi" userId="9632d19e-631d-46a5-9e9a-d9cc496f17d0" providerId="ADAL" clId="{8DB3DEE5-D129-4C0A-A693-5D84BD68C575}" dt="2022-08-10T17:46:58.226" v="3332" actId="404"/>
          <ac:spMkLst>
            <pc:docMk/>
            <pc:sldMk cId="1963867246" sldId="4037"/>
            <ac:spMk id="3" creationId="{6CB4E851-DDB3-4FAC-A619-DB97D56E4EC0}"/>
          </ac:spMkLst>
        </pc:spChg>
        <pc:spChg chg="add mod">
          <ac:chgData name="Sudarshan Chakravarthi" userId="9632d19e-631d-46a5-9e9a-d9cc496f17d0" providerId="ADAL" clId="{8DB3DEE5-D129-4C0A-A693-5D84BD68C575}" dt="2022-08-11T14:42:50.678" v="3743"/>
          <ac:spMkLst>
            <pc:docMk/>
            <pc:sldMk cId="1963867246" sldId="4037"/>
            <ac:spMk id="4" creationId="{DE7F8EED-4722-DF19-DB47-BD5C0129B454}"/>
          </ac:spMkLst>
        </pc:spChg>
        <pc:spChg chg="mod">
          <ac:chgData name="Sudarshan Chakravarthi" userId="9632d19e-631d-46a5-9e9a-d9cc496f17d0" providerId="ADAL" clId="{8DB3DEE5-D129-4C0A-A693-5D84BD68C575}" dt="2021-08-30T11:29:05.183" v="1624" actId="1037"/>
          <ac:spMkLst>
            <pc:docMk/>
            <pc:sldMk cId="1963867246" sldId="4037"/>
            <ac:spMk id="5" creationId="{90615050-FF19-452E-B6A2-E0F812160692}"/>
          </ac:spMkLst>
        </pc:spChg>
        <pc:spChg chg="mod">
          <ac:chgData name="Sudarshan Chakravarthi" userId="9632d19e-631d-46a5-9e9a-d9cc496f17d0" providerId="ADAL" clId="{8DB3DEE5-D129-4C0A-A693-5D84BD68C575}" dt="2021-08-30T11:26:41.504" v="1435" actId="1076"/>
          <ac:spMkLst>
            <pc:docMk/>
            <pc:sldMk cId="1963867246" sldId="4037"/>
            <ac:spMk id="6" creationId="{A2313A7B-786A-4BD7-84E0-B41A3489CB07}"/>
          </ac:spMkLst>
        </pc:spChg>
        <pc:spChg chg="mod">
          <ac:chgData name="Sudarshan Chakravarthi" userId="9632d19e-631d-46a5-9e9a-d9cc496f17d0" providerId="ADAL" clId="{8DB3DEE5-D129-4C0A-A693-5D84BD68C575}" dt="2021-08-30T11:24:05.641" v="1424" actId="1076"/>
          <ac:spMkLst>
            <pc:docMk/>
            <pc:sldMk cId="1963867246" sldId="4037"/>
            <ac:spMk id="8" creationId="{0482704C-1051-4771-A5FB-9D3C9590311C}"/>
          </ac:spMkLst>
        </pc:spChg>
        <pc:spChg chg="mod">
          <ac:chgData name="Sudarshan Chakravarthi" userId="9632d19e-631d-46a5-9e9a-d9cc496f17d0" providerId="ADAL" clId="{8DB3DEE5-D129-4C0A-A693-5D84BD68C575}" dt="2021-08-30T11:29:24.981" v="1626" actId="1076"/>
          <ac:spMkLst>
            <pc:docMk/>
            <pc:sldMk cId="1963867246" sldId="4037"/>
            <ac:spMk id="10" creationId="{437B4814-FBE6-4278-8479-58938C6BB1AA}"/>
          </ac:spMkLst>
        </pc:spChg>
        <pc:spChg chg="mod">
          <ac:chgData name="Sudarshan Chakravarthi" userId="9632d19e-631d-46a5-9e9a-d9cc496f17d0" providerId="ADAL" clId="{8DB3DEE5-D129-4C0A-A693-5D84BD68C575}" dt="2021-08-30T11:36:32.494" v="1665" actId="1038"/>
          <ac:spMkLst>
            <pc:docMk/>
            <pc:sldMk cId="1963867246" sldId="4037"/>
            <ac:spMk id="11" creationId="{A23CEA3B-45FD-4473-8F94-51CB2BDF5CAE}"/>
          </ac:spMkLst>
        </pc:spChg>
        <pc:spChg chg="mod">
          <ac:chgData name="Sudarshan Chakravarthi" userId="9632d19e-631d-46a5-9e9a-d9cc496f17d0" providerId="ADAL" clId="{8DB3DEE5-D129-4C0A-A693-5D84BD68C575}" dt="2021-08-30T11:36:29.794" v="1662" actId="1037"/>
          <ac:spMkLst>
            <pc:docMk/>
            <pc:sldMk cId="1963867246" sldId="4037"/>
            <ac:spMk id="12" creationId="{42E0628F-434C-4A54-A0A3-DF823B7AC92A}"/>
          </ac:spMkLst>
        </pc:spChg>
        <pc:spChg chg="mod">
          <ac:chgData name="Sudarshan Chakravarthi" userId="9632d19e-631d-46a5-9e9a-d9cc496f17d0" providerId="ADAL" clId="{8DB3DEE5-D129-4C0A-A693-5D84BD68C575}" dt="2021-08-30T11:36:26.610" v="1652" actId="1038"/>
          <ac:spMkLst>
            <pc:docMk/>
            <pc:sldMk cId="1963867246" sldId="4037"/>
            <ac:spMk id="13" creationId="{A3706174-3A78-472A-AE4B-4C3B0168A2BB}"/>
          </ac:spMkLst>
        </pc:spChg>
        <pc:spChg chg="mod">
          <ac:chgData name="Sudarshan Chakravarthi" userId="9632d19e-631d-46a5-9e9a-d9cc496f17d0" providerId="ADAL" clId="{8DB3DEE5-D129-4C0A-A693-5D84BD68C575}" dt="2021-08-30T11:36:24.458" v="1646" actId="1038"/>
          <ac:spMkLst>
            <pc:docMk/>
            <pc:sldMk cId="1963867246" sldId="4037"/>
            <ac:spMk id="14" creationId="{7A3EDB7C-F8EE-4D79-8599-3BD4ED331EF3}"/>
          </ac:spMkLst>
        </pc:spChg>
        <pc:spChg chg="del">
          <ac:chgData name="Sudarshan Chakravarthi" userId="9632d19e-631d-46a5-9e9a-d9cc496f17d0" providerId="ADAL" clId="{8DB3DEE5-D129-4C0A-A693-5D84BD68C575}" dt="2022-08-11T14:42:49.708" v="3742" actId="478"/>
          <ac:spMkLst>
            <pc:docMk/>
            <pc:sldMk cId="1963867246" sldId="4037"/>
            <ac:spMk id="15" creationId="{5496DCF3-8648-4F2A-834A-DA0C1909029D}"/>
          </ac:spMkLst>
        </pc:spChg>
        <pc:spChg chg="mod">
          <ac:chgData name="Sudarshan Chakravarthi" userId="9632d19e-631d-46a5-9e9a-d9cc496f17d0" providerId="ADAL" clId="{8DB3DEE5-D129-4C0A-A693-5D84BD68C575}" dt="2021-08-30T07:19:43.799" v="1278"/>
          <ac:spMkLst>
            <pc:docMk/>
            <pc:sldMk cId="1963867246" sldId="4037"/>
            <ac:spMk id="18" creationId="{147D71D8-129C-4529-B874-F8391730C850}"/>
          </ac:spMkLst>
        </pc:spChg>
        <pc:spChg chg="mod">
          <ac:chgData name="Sudarshan Chakravarthi" userId="9632d19e-631d-46a5-9e9a-d9cc496f17d0" providerId="ADAL" clId="{8DB3DEE5-D129-4C0A-A693-5D84BD68C575}" dt="2021-08-30T07:19:43.799" v="1278"/>
          <ac:spMkLst>
            <pc:docMk/>
            <pc:sldMk cId="1963867246" sldId="4037"/>
            <ac:spMk id="20" creationId="{B7051995-9845-453D-BFD1-81C95DB3D38C}"/>
          </ac:spMkLst>
        </pc:spChg>
        <pc:spChg chg="mod">
          <ac:chgData name="Sudarshan Chakravarthi" userId="9632d19e-631d-46a5-9e9a-d9cc496f17d0" providerId="ADAL" clId="{8DB3DEE5-D129-4C0A-A693-5D84BD68C575}" dt="2021-08-30T07:19:50.965" v="1280" actId="1076"/>
          <ac:spMkLst>
            <pc:docMk/>
            <pc:sldMk cId="1963867246" sldId="4037"/>
            <ac:spMk id="21" creationId="{EB62FAFE-8C18-462B-BA6E-F8EEEF49144F}"/>
          </ac:spMkLst>
        </pc:spChg>
        <pc:grpChg chg="add mod">
          <ac:chgData name="Sudarshan Chakravarthi" userId="9632d19e-631d-46a5-9e9a-d9cc496f17d0" providerId="ADAL" clId="{8DB3DEE5-D129-4C0A-A693-5D84BD68C575}" dt="2021-08-30T11:26:36.790" v="1434" actId="1076"/>
          <ac:grpSpMkLst>
            <pc:docMk/>
            <pc:sldMk cId="1963867246" sldId="4037"/>
            <ac:grpSpMk id="16" creationId="{F7EEBA2C-2244-45EC-AEC3-57E4F2F31437}"/>
          </ac:grpSpMkLst>
        </pc:grpChg>
        <pc:grpChg chg="mod">
          <ac:chgData name="Sudarshan Chakravarthi" userId="9632d19e-631d-46a5-9e9a-d9cc496f17d0" providerId="ADAL" clId="{8DB3DEE5-D129-4C0A-A693-5D84BD68C575}" dt="2021-08-30T07:19:43.799" v="1278"/>
          <ac:grpSpMkLst>
            <pc:docMk/>
            <pc:sldMk cId="1963867246" sldId="4037"/>
            <ac:grpSpMk id="17" creationId="{7F70FFCB-294A-4516-B53F-E9C741838BC0}"/>
          </ac:grpSpMkLst>
        </pc:grpChg>
        <pc:picChg chg="del">
          <ac:chgData name="Sudarshan Chakravarthi" userId="9632d19e-631d-46a5-9e9a-d9cc496f17d0" providerId="ADAL" clId="{8DB3DEE5-D129-4C0A-A693-5D84BD68C575}" dt="2021-08-30T11:26:17.371" v="1429" actId="478"/>
          <ac:picMkLst>
            <pc:docMk/>
            <pc:sldMk cId="1963867246" sldId="4037"/>
            <ac:picMk id="4" creationId="{B27B7DB2-2842-46E6-B640-8C41FE7BE1D3}"/>
          </ac:picMkLst>
        </pc:picChg>
        <pc:picChg chg="add del mod ord">
          <ac:chgData name="Sudarshan Chakravarthi" userId="9632d19e-631d-46a5-9e9a-d9cc496f17d0" providerId="ADAL" clId="{8DB3DEE5-D129-4C0A-A693-5D84BD68C575}" dt="2021-08-30T11:27:33.089" v="1444" actId="478"/>
          <ac:picMkLst>
            <pc:docMk/>
            <pc:sldMk cId="1963867246" sldId="4037"/>
            <ac:picMk id="7" creationId="{963DBE9E-3767-43AD-A98B-1B904415EC14}"/>
          </ac:picMkLst>
        </pc:picChg>
        <pc:picChg chg="add del mod ord">
          <ac:chgData name="Sudarshan Chakravarthi" userId="9632d19e-631d-46a5-9e9a-d9cc496f17d0" providerId="ADAL" clId="{8DB3DEE5-D129-4C0A-A693-5D84BD68C575}" dt="2021-08-30T11:35:58.001" v="1628" actId="478"/>
          <ac:picMkLst>
            <pc:docMk/>
            <pc:sldMk cId="1963867246" sldId="4037"/>
            <ac:picMk id="9" creationId="{E5556C67-E202-454B-8B20-F58DD0126BAD}"/>
          </ac:picMkLst>
        </pc:picChg>
        <pc:picChg chg="add mod ord">
          <ac:chgData name="Sudarshan Chakravarthi" userId="9632d19e-631d-46a5-9e9a-d9cc496f17d0" providerId="ADAL" clId="{8DB3DEE5-D129-4C0A-A693-5D84BD68C575}" dt="2021-08-30T11:36:19.396" v="1635" actId="1076"/>
          <ac:picMkLst>
            <pc:docMk/>
            <pc:sldMk cId="1963867246" sldId="4037"/>
            <ac:picMk id="22" creationId="{A662AED7-CD95-4F14-9D24-F7C52C223138}"/>
          </ac:picMkLst>
        </pc:picChg>
      </pc:sldChg>
      <pc:sldChg chg="addSp delSp modSp del mod">
        <pc:chgData name="Sudarshan Chakravarthi" userId="9632d19e-631d-46a5-9e9a-d9cc496f17d0" providerId="ADAL" clId="{8DB3DEE5-D129-4C0A-A693-5D84BD68C575}" dt="2021-08-29T17:50:05.094" v="1205" actId="2696"/>
        <pc:sldMkLst>
          <pc:docMk/>
          <pc:sldMk cId="411730910" sldId="4038"/>
        </pc:sldMkLst>
        <pc:spChg chg="mod">
          <ac:chgData name="Sudarshan Chakravarthi" userId="9632d19e-631d-46a5-9e9a-d9cc496f17d0" providerId="ADAL" clId="{8DB3DEE5-D129-4C0A-A693-5D84BD68C575}" dt="2021-08-29T13:32:11.207" v="877" actId="207"/>
          <ac:spMkLst>
            <pc:docMk/>
            <pc:sldMk cId="411730910" sldId="4038"/>
            <ac:spMk id="3" creationId="{6CB4E851-DDB3-4FAC-A619-DB97D56E4EC0}"/>
          </ac:spMkLst>
        </pc:spChg>
        <pc:spChg chg="add mod">
          <ac:chgData name="Sudarshan Chakravarthi" userId="9632d19e-631d-46a5-9e9a-d9cc496f17d0" providerId="ADAL" clId="{8DB3DEE5-D129-4C0A-A693-5D84BD68C575}" dt="2021-08-29T17:23:30.112" v="1066"/>
          <ac:spMkLst>
            <pc:docMk/>
            <pc:sldMk cId="411730910" sldId="4038"/>
            <ac:spMk id="16" creationId="{06383D79-927A-4083-9812-031DD04699F2}"/>
          </ac:spMkLst>
        </pc:spChg>
        <pc:grpChg chg="del">
          <ac:chgData name="Sudarshan Chakravarthi" userId="9632d19e-631d-46a5-9e9a-d9cc496f17d0" providerId="ADAL" clId="{8DB3DEE5-D129-4C0A-A693-5D84BD68C575}" dt="2021-07-14T13:44:17.247" v="459" actId="478"/>
          <ac:grpSpMkLst>
            <pc:docMk/>
            <pc:sldMk cId="411730910" sldId="4038"/>
            <ac:grpSpMk id="16" creationId="{E9F31D2D-B8D8-455D-AE0A-DEAE39E9657A}"/>
          </ac:grpSpMkLst>
        </pc:grpChg>
        <pc:picChg chg="add mod">
          <ac:chgData name="Sudarshan Chakravarthi" userId="9632d19e-631d-46a5-9e9a-d9cc496f17d0" providerId="ADAL" clId="{8DB3DEE5-D129-4C0A-A693-5D84BD68C575}" dt="2021-07-14T13:47:55.318" v="510"/>
          <ac:picMkLst>
            <pc:docMk/>
            <pc:sldMk cId="411730910" sldId="4038"/>
            <ac:picMk id="15" creationId="{D8B747CD-7471-4C2B-AF32-0CF2D4F7BFCC}"/>
          </ac:picMkLst>
        </pc:picChg>
      </pc:sldChg>
      <pc:sldChg chg="addSp delSp modSp add mod">
        <pc:chgData name="Sudarshan Chakravarthi" userId="9632d19e-631d-46a5-9e9a-d9cc496f17d0" providerId="ADAL" clId="{8DB3DEE5-D129-4C0A-A693-5D84BD68C575}" dt="2022-08-11T14:43:03.327" v="3747"/>
        <pc:sldMkLst>
          <pc:docMk/>
          <pc:sldMk cId="3758020351" sldId="4038"/>
        </pc:sldMkLst>
        <pc:spChg chg="add mod">
          <ac:chgData name="Sudarshan Chakravarthi" userId="9632d19e-631d-46a5-9e9a-d9cc496f17d0" providerId="ADAL" clId="{8DB3DEE5-D129-4C0A-A693-5D84BD68C575}" dt="2022-08-11T14:43:03.327" v="3747"/>
          <ac:spMkLst>
            <pc:docMk/>
            <pc:sldMk cId="3758020351" sldId="4038"/>
            <ac:spMk id="2" creationId="{D938788E-6B0A-B4BE-38F1-8AA7DB2A178C}"/>
          </ac:spMkLst>
        </pc:spChg>
        <pc:spChg chg="mod">
          <ac:chgData name="Sudarshan Chakravarthi" userId="9632d19e-631d-46a5-9e9a-d9cc496f17d0" providerId="ADAL" clId="{8DB3DEE5-D129-4C0A-A693-5D84BD68C575}" dt="2022-08-10T17:47:27.074" v="3336" actId="404"/>
          <ac:spMkLst>
            <pc:docMk/>
            <pc:sldMk cId="3758020351" sldId="4038"/>
            <ac:spMk id="3" creationId="{6CB4E851-DDB3-4FAC-A619-DB97D56E4EC0}"/>
          </ac:spMkLst>
        </pc:spChg>
        <pc:spChg chg="del mod">
          <ac:chgData name="Sudarshan Chakravarthi" userId="9632d19e-631d-46a5-9e9a-d9cc496f17d0" providerId="ADAL" clId="{8DB3DEE5-D129-4C0A-A693-5D84BD68C575}" dt="2022-08-10T17:49:40.064" v="3355" actId="478"/>
          <ac:spMkLst>
            <pc:docMk/>
            <pc:sldMk cId="3758020351" sldId="4038"/>
            <ac:spMk id="9" creationId="{EB2A0145-EB2D-42A7-970A-09D07B5E33C5}"/>
          </ac:spMkLst>
        </pc:spChg>
        <pc:spChg chg="mod">
          <ac:chgData name="Sudarshan Chakravarthi" userId="9632d19e-631d-46a5-9e9a-d9cc496f17d0" providerId="ADAL" clId="{8DB3DEE5-D129-4C0A-A693-5D84BD68C575}" dt="2021-08-30T11:39:36.802" v="1842" actId="1076"/>
          <ac:spMkLst>
            <pc:docMk/>
            <pc:sldMk cId="3758020351" sldId="4038"/>
            <ac:spMk id="10" creationId="{DC68BA8A-292F-484F-AA35-2469D8D6F078}"/>
          </ac:spMkLst>
        </pc:spChg>
        <pc:spChg chg="mod">
          <ac:chgData name="Sudarshan Chakravarthi" userId="9632d19e-631d-46a5-9e9a-d9cc496f17d0" providerId="ADAL" clId="{8DB3DEE5-D129-4C0A-A693-5D84BD68C575}" dt="2021-08-30T11:39:40.670" v="1843" actId="1076"/>
          <ac:spMkLst>
            <pc:docMk/>
            <pc:sldMk cId="3758020351" sldId="4038"/>
            <ac:spMk id="12" creationId="{A0665C2D-F812-4E66-BD5C-6D9B2983BCF0}"/>
          </ac:spMkLst>
        </pc:spChg>
        <pc:spChg chg="mod">
          <ac:chgData name="Sudarshan Chakravarthi" userId="9632d19e-631d-46a5-9e9a-d9cc496f17d0" providerId="ADAL" clId="{8DB3DEE5-D129-4C0A-A693-5D84BD68C575}" dt="2021-08-30T11:39:50.966" v="1844" actId="1076"/>
          <ac:spMkLst>
            <pc:docMk/>
            <pc:sldMk cId="3758020351" sldId="4038"/>
            <ac:spMk id="13" creationId="{3D7B1AA5-5158-46E5-836A-CE2C5A353437}"/>
          </ac:spMkLst>
        </pc:spChg>
        <pc:spChg chg="mod">
          <ac:chgData name="Sudarshan Chakravarthi" userId="9632d19e-631d-46a5-9e9a-d9cc496f17d0" providerId="ADAL" clId="{8DB3DEE5-D129-4C0A-A693-5D84BD68C575}" dt="2021-08-30T11:39:55.883" v="1845" actId="1076"/>
          <ac:spMkLst>
            <pc:docMk/>
            <pc:sldMk cId="3758020351" sldId="4038"/>
            <ac:spMk id="14" creationId="{AFA77F21-26EA-499D-8A9E-F0D41565706A}"/>
          </ac:spMkLst>
        </pc:spChg>
        <pc:spChg chg="del">
          <ac:chgData name="Sudarshan Chakravarthi" userId="9632d19e-631d-46a5-9e9a-d9cc496f17d0" providerId="ADAL" clId="{8DB3DEE5-D129-4C0A-A693-5D84BD68C575}" dt="2022-08-11T14:43:02.489" v="3746" actId="478"/>
          <ac:spMkLst>
            <pc:docMk/>
            <pc:sldMk cId="3758020351" sldId="4038"/>
            <ac:spMk id="16" creationId="{06383D79-927A-4083-9812-031DD04699F2}"/>
          </ac:spMkLst>
        </pc:spChg>
        <pc:spChg chg="mod">
          <ac:chgData name="Sudarshan Chakravarthi" userId="9632d19e-631d-46a5-9e9a-d9cc496f17d0" providerId="ADAL" clId="{8DB3DEE5-D129-4C0A-A693-5D84BD68C575}" dt="2021-08-30T07:20:04.185" v="1284"/>
          <ac:spMkLst>
            <pc:docMk/>
            <pc:sldMk cId="3758020351" sldId="4038"/>
            <ac:spMk id="19" creationId="{AA842871-5A6B-4746-871B-BC22FE9CB76B}"/>
          </ac:spMkLst>
        </pc:spChg>
        <pc:spChg chg="mod">
          <ac:chgData name="Sudarshan Chakravarthi" userId="9632d19e-631d-46a5-9e9a-d9cc496f17d0" providerId="ADAL" clId="{8DB3DEE5-D129-4C0A-A693-5D84BD68C575}" dt="2021-08-30T07:20:04.185" v="1284"/>
          <ac:spMkLst>
            <pc:docMk/>
            <pc:sldMk cId="3758020351" sldId="4038"/>
            <ac:spMk id="20" creationId="{C4291D5D-3035-4408-9962-8E024F075F51}"/>
          </ac:spMkLst>
        </pc:spChg>
        <pc:spChg chg="mod">
          <ac:chgData name="Sudarshan Chakravarthi" userId="9632d19e-631d-46a5-9e9a-d9cc496f17d0" providerId="ADAL" clId="{8DB3DEE5-D129-4C0A-A693-5D84BD68C575}" dt="2021-08-30T07:20:04.185" v="1284"/>
          <ac:spMkLst>
            <pc:docMk/>
            <pc:sldMk cId="3758020351" sldId="4038"/>
            <ac:spMk id="21" creationId="{913DCA6A-21B1-4688-8569-A00DC1AE10F2}"/>
          </ac:spMkLst>
        </pc:spChg>
        <pc:grpChg chg="add mod">
          <ac:chgData name="Sudarshan Chakravarthi" userId="9632d19e-631d-46a5-9e9a-d9cc496f17d0" providerId="ADAL" clId="{8DB3DEE5-D129-4C0A-A693-5D84BD68C575}" dt="2021-08-30T07:20:04.185" v="1284"/>
          <ac:grpSpMkLst>
            <pc:docMk/>
            <pc:sldMk cId="3758020351" sldId="4038"/>
            <ac:grpSpMk id="17" creationId="{5A7B4FCD-D427-4D82-914D-6FFE8AB814CF}"/>
          </ac:grpSpMkLst>
        </pc:grpChg>
        <pc:grpChg chg="mod">
          <ac:chgData name="Sudarshan Chakravarthi" userId="9632d19e-631d-46a5-9e9a-d9cc496f17d0" providerId="ADAL" clId="{8DB3DEE5-D129-4C0A-A693-5D84BD68C575}" dt="2021-08-30T07:20:04.185" v="1284"/>
          <ac:grpSpMkLst>
            <pc:docMk/>
            <pc:sldMk cId="3758020351" sldId="4038"/>
            <ac:grpSpMk id="18" creationId="{7602841A-187A-4900-B61E-F8018067CB71}"/>
          </ac:grpSpMkLst>
        </pc:grpChg>
        <pc:picChg chg="add del mod ord">
          <ac:chgData name="Sudarshan Chakravarthi" userId="9632d19e-631d-46a5-9e9a-d9cc496f17d0" providerId="ADAL" clId="{8DB3DEE5-D129-4C0A-A693-5D84BD68C575}" dt="2021-08-30T11:40:20.968" v="1846" actId="478"/>
          <ac:picMkLst>
            <pc:docMk/>
            <pc:sldMk cId="3758020351" sldId="4038"/>
            <ac:picMk id="2" creationId="{A25FFF4E-C242-4B0A-A51E-B3F5FB5F4729}"/>
          </ac:picMkLst>
        </pc:picChg>
        <pc:picChg chg="add mod ord">
          <ac:chgData name="Sudarshan Chakravarthi" userId="9632d19e-631d-46a5-9e9a-d9cc496f17d0" providerId="ADAL" clId="{8DB3DEE5-D129-4C0A-A693-5D84BD68C575}" dt="2021-08-30T11:40:32.782" v="1851" actId="1076"/>
          <ac:picMkLst>
            <pc:docMk/>
            <pc:sldMk cId="3758020351" sldId="4038"/>
            <ac:picMk id="4" creationId="{56635306-3A32-4F88-B3DD-4121EBBE3A66}"/>
          </ac:picMkLst>
        </pc:picChg>
        <pc:picChg chg="del">
          <ac:chgData name="Sudarshan Chakravarthi" userId="9632d19e-631d-46a5-9e9a-d9cc496f17d0" providerId="ADAL" clId="{8DB3DEE5-D129-4C0A-A693-5D84BD68C575}" dt="2021-08-30T11:38:44.465" v="1837" actId="478"/>
          <ac:picMkLst>
            <pc:docMk/>
            <pc:sldMk cId="3758020351" sldId="4038"/>
            <ac:picMk id="5" creationId="{22CDCB7E-15BF-4426-9D5E-23715F84FB27}"/>
          </ac:picMkLst>
        </pc:picChg>
      </pc:sldChg>
      <pc:sldChg chg="addSp delSp modSp del mod">
        <pc:chgData name="Sudarshan Chakravarthi" userId="9632d19e-631d-46a5-9e9a-d9cc496f17d0" providerId="ADAL" clId="{8DB3DEE5-D129-4C0A-A693-5D84BD68C575}" dt="2021-08-29T17:50:05.094" v="1205" actId="2696"/>
        <pc:sldMkLst>
          <pc:docMk/>
          <pc:sldMk cId="3851730910" sldId="4039"/>
        </pc:sldMkLst>
        <pc:spChg chg="mod">
          <ac:chgData name="Sudarshan Chakravarthi" userId="9632d19e-631d-46a5-9e9a-d9cc496f17d0" providerId="ADAL" clId="{8DB3DEE5-D129-4C0A-A693-5D84BD68C575}" dt="2021-08-29T13:32:04.901" v="875" actId="207"/>
          <ac:spMkLst>
            <pc:docMk/>
            <pc:sldMk cId="3851730910" sldId="4039"/>
            <ac:spMk id="3" creationId="{6CB4E851-DDB3-4FAC-A619-DB97D56E4EC0}"/>
          </ac:spMkLst>
        </pc:spChg>
        <pc:spChg chg="add mod">
          <ac:chgData name="Sudarshan Chakravarthi" userId="9632d19e-631d-46a5-9e9a-d9cc496f17d0" providerId="ADAL" clId="{8DB3DEE5-D129-4C0A-A693-5D84BD68C575}" dt="2021-08-29T17:23:31.067" v="1067"/>
          <ac:spMkLst>
            <pc:docMk/>
            <pc:sldMk cId="3851730910" sldId="4039"/>
            <ac:spMk id="16" creationId="{A54918D3-F0DC-4A85-B1B0-6F77A16DC576}"/>
          </ac:spMkLst>
        </pc:spChg>
        <pc:grpChg chg="del">
          <ac:chgData name="Sudarshan Chakravarthi" userId="9632d19e-631d-46a5-9e9a-d9cc496f17d0" providerId="ADAL" clId="{8DB3DEE5-D129-4C0A-A693-5D84BD68C575}" dt="2021-07-14T13:44:18.432" v="460" actId="478"/>
          <ac:grpSpMkLst>
            <pc:docMk/>
            <pc:sldMk cId="3851730910" sldId="4039"/>
            <ac:grpSpMk id="16" creationId="{A5469DFA-4C0E-49F5-B636-EF59AD48D920}"/>
          </ac:grpSpMkLst>
        </pc:grpChg>
        <pc:picChg chg="add mod">
          <ac:chgData name="Sudarshan Chakravarthi" userId="9632d19e-631d-46a5-9e9a-d9cc496f17d0" providerId="ADAL" clId="{8DB3DEE5-D129-4C0A-A693-5D84BD68C575}" dt="2021-07-14T13:47:56.285" v="511"/>
          <ac:picMkLst>
            <pc:docMk/>
            <pc:sldMk cId="3851730910" sldId="4039"/>
            <ac:picMk id="15" creationId="{210154AF-E14A-4759-B20F-5ACCB8EA4A5F}"/>
          </ac:picMkLst>
        </pc:picChg>
      </pc:sldChg>
      <pc:sldChg chg="addSp delSp modSp add mod">
        <pc:chgData name="Sudarshan Chakravarthi" userId="9632d19e-631d-46a5-9e9a-d9cc496f17d0" providerId="ADAL" clId="{8DB3DEE5-D129-4C0A-A693-5D84BD68C575}" dt="2022-08-11T14:43:11.439" v="3750"/>
        <pc:sldMkLst>
          <pc:docMk/>
          <pc:sldMk cId="3989790464" sldId="4039"/>
        </pc:sldMkLst>
        <pc:spChg chg="add mod">
          <ac:chgData name="Sudarshan Chakravarthi" userId="9632d19e-631d-46a5-9e9a-d9cc496f17d0" providerId="ADAL" clId="{8DB3DEE5-D129-4C0A-A693-5D84BD68C575}" dt="2022-08-11T14:43:11.439" v="3750"/>
          <ac:spMkLst>
            <pc:docMk/>
            <pc:sldMk cId="3989790464" sldId="4039"/>
            <ac:spMk id="2" creationId="{4419B9D9-7274-0A84-BA51-5E5CB5CCD4F5}"/>
          </ac:spMkLst>
        </pc:spChg>
        <pc:spChg chg="mod">
          <ac:chgData name="Sudarshan Chakravarthi" userId="9632d19e-631d-46a5-9e9a-d9cc496f17d0" providerId="ADAL" clId="{8DB3DEE5-D129-4C0A-A693-5D84BD68C575}" dt="2022-08-10T17:47:37.728" v="3338" actId="404"/>
          <ac:spMkLst>
            <pc:docMk/>
            <pc:sldMk cId="3989790464" sldId="4039"/>
            <ac:spMk id="3" creationId="{6CB4E851-DDB3-4FAC-A619-DB97D56E4EC0}"/>
          </ac:spMkLst>
        </pc:spChg>
        <pc:spChg chg="mod">
          <ac:chgData name="Sudarshan Chakravarthi" userId="9632d19e-631d-46a5-9e9a-d9cc496f17d0" providerId="ADAL" clId="{8DB3DEE5-D129-4C0A-A693-5D84BD68C575}" dt="2021-08-30T11:41:52.759" v="1875" actId="1036"/>
          <ac:spMkLst>
            <pc:docMk/>
            <pc:sldMk cId="3989790464" sldId="4039"/>
            <ac:spMk id="6" creationId="{A2313A7B-786A-4BD7-84E0-B41A3489CB07}"/>
          </ac:spMkLst>
        </pc:spChg>
        <pc:spChg chg="mod">
          <ac:chgData name="Sudarshan Chakravarthi" userId="9632d19e-631d-46a5-9e9a-d9cc496f17d0" providerId="ADAL" clId="{8DB3DEE5-D129-4C0A-A693-5D84BD68C575}" dt="2021-08-30T11:41:52.759" v="1875" actId="1036"/>
          <ac:spMkLst>
            <pc:docMk/>
            <pc:sldMk cId="3989790464" sldId="4039"/>
            <ac:spMk id="8" creationId="{0482704C-1051-4771-A5FB-9D3C9590311C}"/>
          </ac:spMkLst>
        </pc:spChg>
        <pc:spChg chg="mod">
          <ac:chgData name="Sudarshan Chakravarthi" userId="9632d19e-631d-46a5-9e9a-d9cc496f17d0" providerId="ADAL" clId="{8DB3DEE5-D129-4C0A-A693-5D84BD68C575}" dt="2021-08-30T11:42:30.637" v="1883" actId="1076"/>
          <ac:spMkLst>
            <pc:docMk/>
            <pc:sldMk cId="3989790464" sldId="4039"/>
            <ac:spMk id="9" creationId="{DF6140A3-EB24-4E1F-9219-F9EB0B61FDD5}"/>
          </ac:spMkLst>
        </pc:spChg>
        <pc:spChg chg="mod">
          <ac:chgData name="Sudarshan Chakravarthi" userId="9632d19e-631d-46a5-9e9a-d9cc496f17d0" providerId="ADAL" clId="{8DB3DEE5-D129-4C0A-A693-5D84BD68C575}" dt="2021-08-30T11:42:02.366" v="1878" actId="1076"/>
          <ac:spMkLst>
            <pc:docMk/>
            <pc:sldMk cId="3989790464" sldId="4039"/>
            <ac:spMk id="11" creationId="{19508B57-9923-4256-B3CD-161DA2A91AFC}"/>
          </ac:spMkLst>
        </pc:spChg>
        <pc:spChg chg="mod">
          <ac:chgData name="Sudarshan Chakravarthi" userId="9632d19e-631d-46a5-9e9a-d9cc496f17d0" providerId="ADAL" clId="{8DB3DEE5-D129-4C0A-A693-5D84BD68C575}" dt="2021-08-30T11:42:10.207" v="1880" actId="1076"/>
          <ac:spMkLst>
            <pc:docMk/>
            <pc:sldMk cId="3989790464" sldId="4039"/>
            <ac:spMk id="12" creationId="{15F130F3-76ED-4504-8818-EA4C9E26E732}"/>
          </ac:spMkLst>
        </pc:spChg>
        <pc:spChg chg="mod">
          <ac:chgData name="Sudarshan Chakravarthi" userId="9632d19e-631d-46a5-9e9a-d9cc496f17d0" providerId="ADAL" clId="{8DB3DEE5-D129-4C0A-A693-5D84BD68C575}" dt="2021-08-30T11:42:17.318" v="1881" actId="1076"/>
          <ac:spMkLst>
            <pc:docMk/>
            <pc:sldMk cId="3989790464" sldId="4039"/>
            <ac:spMk id="13" creationId="{02B926C5-AB87-4F14-A55F-A854E83C0B7E}"/>
          </ac:spMkLst>
        </pc:spChg>
        <pc:spChg chg="mod">
          <ac:chgData name="Sudarshan Chakravarthi" userId="9632d19e-631d-46a5-9e9a-d9cc496f17d0" providerId="ADAL" clId="{8DB3DEE5-D129-4C0A-A693-5D84BD68C575}" dt="2021-08-30T11:42:26.847" v="1882" actId="1076"/>
          <ac:spMkLst>
            <pc:docMk/>
            <pc:sldMk cId="3989790464" sldId="4039"/>
            <ac:spMk id="14" creationId="{C9198F1A-70E4-4F83-A409-C82FA44B8828}"/>
          </ac:spMkLst>
        </pc:spChg>
        <pc:spChg chg="del">
          <ac:chgData name="Sudarshan Chakravarthi" userId="9632d19e-631d-46a5-9e9a-d9cc496f17d0" providerId="ADAL" clId="{8DB3DEE5-D129-4C0A-A693-5D84BD68C575}" dt="2022-08-11T14:43:10.606" v="3749" actId="478"/>
          <ac:spMkLst>
            <pc:docMk/>
            <pc:sldMk cId="3989790464" sldId="4039"/>
            <ac:spMk id="16" creationId="{A54918D3-F0DC-4A85-B1B0-6F77A16DC576}"/>
          </ac:spMkLst>
        </pc:spChg>
        <pc:spChg chg="mod">
          <ac:chgData name="Sudarshan Chakravarthi" userId="9632d19e-631d-46a5-9e9a-d9cc496f17d0" providerId="ADAL" clId="{8DB3DEE5-D129-4C0A-A693-5D84BD68C575}" dt="2021-08-30T07:20:05.220" v="1285"/>
          <ac:spMkLst>
            <pc:docMk/>
            <pc:sldMk cId="3989790464" sldId="4039"/>
            <ac:spMk id="19" creationId="{15BEEBD9-AD53-401D-96F6-D0FDAE7AEE78}"/>
          </ac:spMkLst>
        </pc:spChg>
        <pc:spChg chg="mod">
          <ac:chgData name="Sudarshan Chakravarthi" userId="9632d19e-631d-46a5-9e9a-d9cc496f17d0" providerId="ADAL" clId="{8DB3DEE5-D129-4C0A-A693-5D84BD68C575}" dt="2021-08-30T07:20:05.220" v="1285"/>
          <ac:spMkLst>
            <pc:docMk/>
            <pc:sldMk cId="3989790464" sldId="4039"/>
            <ac:spMk id="20" creationId="{AE12DF11-E454-4D59-B626-3A2FEEEFF2DA}"/>
          </ac:spMkLst>
        </pc:spChg>
        <pc:spChg chg="mod">
          <ac:chgData name="Sudarshan Chakravarthi" userId="9632d19e-631d-46a5-9e9a-d9cc496f17d0" providerId="ADAL" clId="{8DB3DEE5-D129-4C0A-A693-5D84BD68C575}" dt="2021-08-30T07:20:05.220" v="1285"/>
          <ac:spMkLst>
            <pc:docMk/>
            <pc:sldMk cId="3989790464" sldId="4039"/>
            <ac:spMk id="21" creationId="{EEEC4FC1-69DF-429D-80DE-F46C7A1BF912}"/>
          </ac:spMkLst>
        </pc:spChg>
        <pc:grpChg chg="add mod">
          <ac:chgData name="Sudarshan Chakravarthi" userId="9632d19e-631d-46a5-9e9a-d9cc496f17d0" providerId="ADAL" clId="{8DB3DEE5-D129-4C0A-A693-5D84BD68C575}" dt="2021-08-30T07:20:05.220" v="1285"/>
          <ac:grpSpMkLst>
            <pc:docMk/>
            <pc:sldMk cId="3989790464" sldId="4039"/>
            <ac:grpSpMk id="17" creationId="{2E6064C3-E633-4B7F-9C26-E80337F62325}"/>
          </ac:grpSpMkLst>
        </pc:grpChg>
        <pc:grpChg chg="mod">
          <ac:chgData name="Sudarshan Chakravarthi" userId="9632d19e-631d-46a5-9e9a-d9cc496f17d0" providerId="ADAL" clId="{8DB3DEE5-D129-4C0A-A693-5D84BD68C575}" dt="2021-08-30T07:20:05.220" v="1285"/>
          <ac:grpSpMkLst>
            <pc:docMk/>
            <pc:sldMk cId="3989790464" sldId="4039"/>
            <ac:grpSpMk id="18" creationId="{756EA6A0-A33F-486C-8EAB-91244214EAFC}"/>
          </ac:grpSpMkLst>
        </pc:grpChg>
        <pc:picChg chg="del">
          <ac:chgData name="Sudarshan Chakravarthi" userId="9632d19e-631d-46a5-9e9a-d9cc496f17d0" providerId="ADAL" clId="{8DB3DEE5-D129-4C0A-A693-5D84BD68C575}" dt="2021-08-30T11:40:38.220" v="1852" actId="478"/>
          <ac:picMkLst>
            <pc:docMk/>
            <pc:sldMk cId="3989790464" sldId="4039"/>
            <ac:picMk id="2" creationId="{8E7A2F4A-5249-4507-A9EF-F9C8FD7FA36E}"/>
          </ac:picMkLst>
        </pc:picChg>
        <pc:picChg chg="add del mod">
          <ac:chgData name="Sudarshan Chakravarthi" userId="9632d19e-631d-46a5-9e9a-d9cc496f17d0" providerId="ADAL" clId="{8DB3DEE5-D129-4C0A-A693-5D84BD68C575}" dt="2021-08-30T11:41:37.580" v="1855" actId="478"/>
          <ac:picMkLst>
            <pc:docMk/>
            <pc:sldMk cId="3989790464" sldId="4039"/>
            <ac:picMk id="4" creationId="{265AD7E2-E614-4940-B2D0-66AF49266164}"/>
          </ac:picMkLst>
        </pc:picChg>
        <pc:picChg chg="add mod ord">
          <ac:chgData name="Sudarshan Chakravarthi" userId="9632d19e-631d-46a5-9e9a-d9cc496f17d0" providerId="ADAL" clId="{8DB3DEE5-D129-4C0A-A693-5D84BD68C575}" dt="2021-08-30T11:41:58.157" v="1877" actId="167"/>
          <ac:picMkLst>
            <pc:docMk/>
            <pc:sldMk cId="3989790464" sldId="4039"/>
            <ac:picMk id="5" creationId="{EB7C6D56-547F-4FBC-98A1-52BC4B6CEA52}"/>
          </ac:picMkLst>
        </pc:picChg>
      </pc:sldChg>
      <pc:sldChg chg="addSp modSp add del">
        <pc:chgData name="Sudarshan Chakravarthi" userId="9632d19e-631d-46a5-9e9a-d9cc496f17d0" providerId="ADAL" clId="{8DB3DEE5-D129-4C0A-A693-5D84BD68C575}" dt="2021-08-30T11:43:18.541" v="1884" actId="47"/>
        <pc:sldMkLst>
          <pc:docMk/>
          <pc:sldMk cId="1088237402" sldId="4042"/>
        </pc:sldMkLst>
        <pc:spChg chg="mod">
          <ac:chgData name="Sudarshan Chakravarthi" userId="9632d19e-631d-46a5-9e9a-d9cc496f17d0" providerId="ADAL" clId="{8DB3DEE5-D129-4C0A-A693-5D84BD68C575}" dt="2021-08-30T07:20:06.342" v="1286"/>
          <ac:spMkLst>
            <pc:docMk/>
            <pc:sldMk cId="1088237402" sldId="4042"/>
            <ac:spMk id="19" creationId="{B45B8DFB-5917-4F41-8835-38E21A4A64AB}"/>
          </ac:spMkLst>
        </pc:spChg>
        <pc:spChg chg="mod">
          <ac:chgData name="Sudarshan Chakravarthi" userId="9632d19e-631d-46a5-9e9a-d9cc496f17d0" providerId="ADAL" clId="{8DB3DEE5-D129-4C0A-A693-5D84BD68C575}" dt="2021-08-30T07:20:06.342" v="1286"/>
          <ac:spMkLst>
            <pc:docMk/>
            <pc:sldMk cId="1088237402" sldId="4042"/>
            <ac:spMk id="20" creationId="{4E135654-06D7-4E6B-9DF9-8550F5D4418D}"/>
          </ac:spMkLst>
        </pc:spChg>
        <pc:spChg chg="mod">
          <ac:chgData name="Sudarshan Chakravarthi" userId="9632d19e-631d-46a5-9e9a-d9cc496f17d0" providerId="ADAL" clId="{8DB3DEE5-D129-4C0A-A693-5D84BD68C575}" dt="2021-08-30T07:20:06.342" v="1286"/>
          <ac:spMkLst>
            <pc:docMk/>
            <pc:sldMk cId="1088237402" sldId="4042"/>
            <ac:spMk id="21" creationId="{206BE62A-27F6-4032-BBC2-260F0F756E8E}"/>
          </ac:spMkLst>
        </pc:spChg>
        <pc:grpChg chg="add mod">
          <ac:chgData name="Sudarshan Chakravarthi" userId="9632d19e-631d-46a5-9e9a-d9cc496f17d0" providerId="ADAL" clId="{8DB3DEE5-D129-4C0A-A693-5D84BD68C575}" dt="2021-08-30T07:20:06.342" v="1286"/>
          <ac:grpSpMkLst>
            <pc:docMk/>
            <pc:sldMk cId="1088237402" sldId="4042"/>
            <ac:grpSpMk id="17" creationId="{B2A622E1-9017-46B6-8124-0C9BD03D2FC2}"/>
          </ac:grpSpMkLst>
        </pc:grpChg>
        <pc:grpChg chg="mod">
          <ac:chgData name="Sudarshan Chakravarthi" userId="9632d19e-631d-46a5-9e9a-d9cc496f17d0" providerId="ADAL" clId="{8DB3DEE5-D129-4C0A-A693-5D84BD68C575}" dt="2021-08-30T07:20:06.342" v="1286"/>
          <ac:grpSpMkLst>
            <pc:docMk/>
            <pc:sldMk cId="1088237402" sldId="4042"/>
            <ac:grpSpMk id="18" creationId="{F83A8277-965B-48DF-B265-75D5263514BF}"/>
          </ac:grpSpMkLst>
        </pc:grpChg>
      </pc:sldChg>
      <pc:sldChg chg="addSp delSp modSp del mod">
        <pc:chgData name="Sudarshan Chakravarthi" userId="9632d19e-631d-46a5-9e9a-d9cc496f17d0" providerId="ADAL" clId="{8DB3DEE5-D129-4C0A-A693-5D84BD68C575}" dt="2021-08-29T17:50:05.094" v="1205" actId="2696"/>
        <pc:sldMkLst>
          <pc:docMk/>
          <pc:sldMk cId="4054098871" sldId="4042"/>
        </pc:sldMkLst>
        <pc:spChg chg="mod">
          <ac:chgData name="Sudarshan Chakravarthi" userId="9632d19e-631d-46a5-9e9a-d9cc496f17d0" providerId="ADAL" clId="{8DB3DEE5-D129-4C0A-A693-5D84BD68C575}" dt="2021-08-29T17:49:08.355" v="1203" actId="108"/>
          <ac:spMkLst>
            <pc:docMk/>
            <pc:sldMk cId="4054098871" sldId="4042"/>
            <ac:spMk id="3" creationId="{6CB4E851-DDB3-4FAC-A619-DB97D56E4EC0}"/>
          </ac:spMkLst>
        </pc:spChg>
        <pc:spChg chg="add mod">
          <ac:chgData name="Sudarshan Chakravarthi" userId="9632d19e-631d-46a5-9e9a-d9cc496f17d0" providerId="ADAL" clId="{8DB3DEE5-D129-4C0A-A693-5D84BD68C575}" dt="2021-08-29T17:23:32.186" v="1068"/>
          <ac:spMkLst>
            <pc:docMk/>
            <pc:sldMk cId="4054098871" sldId="4042"/>
            <ac:spMk id="16" creationId="{71ABE1B3-019A-4E57-9723-E9069801EA58}"/>
          </ac:spMkLst>
        </pc:spChg>
        <pc:grpChg chg="del">
          <ac:chgData name="Sudarshan Chakravarthi" userId="9632d19e-631d-46a5-9e9a-d9cc496f17d0" providerId="ADAL" clId="{8DB3DEE5-D129-4C0A-A693-5D84BD68C575}" dt="2021-07-14T13:44:19.575" v="461" actId="478"/>
          <ac:grpSpMkLst>
            <pc:docMk/>
            <pc:sldMk cId="4054098871" sldId="4042"/>
            <ac:grpSpMk id="16" creationId="{E85F7D32-41FD-4ACA-AB60-9E9D6F734A98}"/>
          </ac:grpSpMkLst>
        </pc:grpChg>
        <pc:picChg chg="add mod">
          <ac:chgData name="Sudarshan Chakravarthi" userId="9632d19e-631d-46a5-9e9a-d9cc496f17d0" providerId="ADAL" clId="{8DB3DEE5-D129-4C0A-A693-5D84BD68C575}" dt="2021-07-14T13:47:57.275" v="512"/>
          <ac:picMkLst>
            <pc:docMk/>
            <pc:sldMk cId="4054098871" sldId="4042"/>
            <ac:picMk id="15" creationId="{8019CBB2-A486-43FE-8A7E-9B8C49F709A5}"/>
          </ac:picMkLst>
        </pc:picChg>
      </pc:sldChg>
      <pc:sldChg chg="addSp delSp modSp add mod">
        <pc:chgData name="Sudarshan Chakravarthi" userId="9632d19e-631d-46a5-9e9a-d9cc496f17d0" providerId="ADAL" clId="{8DB3DEE5-D129-4C0A-A693-5D84BD68C575}" dt="2022-08-11T14:42:58.833" v="3745"/>
        <pc:sldMkLst>
          <pc:docMk/>
          <pc:sldMk cId="2272087731" sldId="4043"/>
        </pc:sldMkLst>
        <pc:spChg chg="mod">
          <ac:chgData name="Sudarshan Chakravarthi" userId="9632d19e-631d-46a5-9e9a-d9cc496f17d0" providerId="ADAL" clId="{8DB3DEE5-D129-4C0A-A693-5D84BD68C575}" dt="2021-08-30T11:37:57.789" v="1676" actId="1076"/>
          <ac:spMkLst>
            <pc:docMk/>
            <pc:sldMk cId="2272087731" sldId="4043"/>
            <ac:spMk id="2" creationId="{4CD25478-F102-4EC7-A105-F2919855FB4C}"/>
          </ac:spMkLst>
        </pc:spChg>
        <pc:spChg chg="mod">
          <ac:chgData name="Sudarshan Chakravarthi" userId="9632d19e-631d-46a5-9e9a-d9cc496f17d0" providerId="ADAL" clId="{8DB3DEE5-D129-4C0A-A693-5D84BD68C575}" dt="2022-08-10T17:47:17.187" v="3334" actId="2711"/>
          <ac:spMkLst>
            <pc:docMk/>
            <pc:sldMk cId="2272087731" sldId="4043"/>
            <ac:spMk id="3" creationId="{6CB4E851-DDB3-4FAC-A619-DB97D56E4EC0}"/>
          </ac:spMkLst>
        </pc:spChg>
        <pc:spChg chg="add mod">
          <ac:chgData name="Sudarshan Chakravarthi" userId="9632d19e-631d-46a5-9e9a-d9cc496f17d0" providerId="ADAL" clId="{8DB3DEE5-D129-4C0A-A693-5D84BD68C575}" dt="2022-08-11T14:42:58.833" v="3745"/>
          <ac:spMkLst>
            <pc:docMk/>
            <pc:sldMk cId="2272087731" sldId="4043"/>
            <ac:spMk id="4" creationId="{A11E2F34-2192-3A9E-91C8-64CA6603B93F}"/>
          </ac:spMkLst>
        </pc:spChg>
        <pc:spChg chg="mod">
          <ac:chgData name="Sudarshan Chakravarthi" userId="9632d19e-631d-46a5-9e9a-d9cc496f17d0" providerId="ADAL" clId="{8DB3DEE5-D129-4C0A-A693-5D84BD68C575}" dt="2021-08-30T11:37:45.853" v="1673" actId="1076"/>
          <ac:spMkLst>
            <pc:docMk/>
            <pc:sldMk cId="2272087731" sldId="4043"/>
            <ac:spMk id="6" creationId="{A2313A7B-786A-4BD7-84E0-B41A3489CB07}"/>
          </ac:spMkLst>
        </pc:spChg>
        <pc:spChg chg="mod">
          <ac:chgData name="Sudarshan Chakravarthi" userId="9632d19e-631d-46a5-9e9a-d9cc496f17d0" providerId="ADAL" clId="{8DB3DEE5-D129-4C0A-A693-5D84BD68C575}" dt="2021-08-30T11:37:48.812" v="1674" actId="1076"/>
          <ac:spMkLst>
            <pc:docMk/>
            <pc:sldMk cId="2272087731" sldId="4043"/>
            <ac:spMk id="8" creationId="{0482704C-1051-4771-A5FB-9D3C9590311C}"/>
          </ac:spMkLst>
        </pc:spChg>
        <pc:spChg chg="mod">
          <ac:chgData name="Sudarshan Chakravarthi" userId="9632d19e-631d-46a5-9e9a-d9cc496f17d0" providerId="ADAL" clId="{8DB3DEE5-D129-4C0A-A693-5D84BD68C575}" dt="2021-08-30T11:38:03.667" v="1715" actId="1037"/>
          <ac:spMkLst>
            <pc:docMk/>
            <pc:sldMk cId="2272087731" sldId="4043"/>
            <ac:spMk id="10" creationId="{933BB577-9ED5-49A9-9D9E-B7481F24504F}"/>
          </ac:spMkLst>
        </pc:spChg>
        <pc:spChg chg="mod">
          <ac:chgData name="Sudarshan Chakravarthi" userId="9632d19e-631d-46a5-9e9a-d9cc496f17d0" providerId="ADAL" clId="{8DB3DEE5-D129-4C0A-A693-5D84BD68C575}" dt="2021-08-30T11:38:09.774" v="1755" actId="1037"/>
          <ac:spMkLst>
            <pc:docMk/>
            <pc:sldMk cId="2272087731" sldId="4043"/>
            <ac:spMk id="11" creationId="{9B0DEFD6-6F2F-4A27-9F2E-144F54181721}"/>
          </ac:spMkLst>
        </pc:spChg>
        <pc:spChg chg="mod">
          <ac:chgData name="Sudarshan Chakravarthi" userId="9632d19e-631d-46a5-9e9a-d9cc496f17d0" providerId="ADAL" clId="{8DB3DEE5-D129-4C0A-A693-5D84BD68C575}" dt="2021-08-30T11:38:14.222" v="1786" actId="1036"/>
          <ac:spMkLst>
            <pc:docMk/>
            <pc:sldMk cId="2272087731" sldId="4043"/>
            <ac:spMk id="12" creationId="{D4F1F53F-85DD-44CE-B5C2-216B920DB79A}"/>
          </ac:spMkLst>
        </pc:spChg>
        <pc:spChg chg="mod">
          <ac:chgData name="Sudarshan Chakravarthi" userId="9632d19e-631d-46a5-9e9a-d9cc496f17d0" providerId="ADAL" clId="{8DB3DEE5-D129-4C0A-A693-5D84BD68C575}" dt="2021-08-30T11:38:20.688" v="1833" actId="1036"/>
          <ac:spMkLst>
            <pc:docMk/>
            <pc:sldMk cId="2272087731" sldId="4043"/>
            <ac:spMk id="13" creationId="{A4DEA49B-99BF-45CE-B015-7F6865E7E45C}"/>
          </ac:spMkLst>
        </pc:spChg>
        <pc:spChg chg="del">
          <ac:chgData name="Sudarshan Chakravarthi" userId="9632d19e-631d-46a5-9e9a-d9cc496f17d0" providerId="ADAL" clId="{8DB3DEE5-D129-4C0A-A693-5D84BD68C575}" dt="2022-08-11T14:42:57.833" v="3744" actId="478"/>
          <ac:spMkLst>
            <pc:docMk/>
            <pc:sldMk cId="2272087731" sldId="4043"/>
            <ac:spMk id="15" creationId="{E31EC55E-093C-4938-8847-FCF465BB8A2D}"/>
          </ac:spMkLst>
        </pc:spChg>
        <pc:spChg chg="mod">
          <ac:chgData name="Sudarshan Chakravarthi" userId="9632d19e-631d-46a5-9e9a-d9cc496f17d0" providerId="ADAL" clId="{8DB3DEE5-D129-4C0A-A693-5D84BD68C575}" dt="2021-08-30T07:19:56.793" v="1282"/>
          <ac:spMkLst>
            <pc:docMk/>
            <pc:sldMk cId="2272087731" sldId="4043"/>
            <ac:spMk id="18" creationId="{E29D4315-21D6-485D-B31F-358B1B158D76}"/>
          </ac:spMkLst>
        </pc:spChg>
        <pc:spChg chg="mod">
          <ac:chgData name="Sudarshan Chakravarthi" userId="9632d19e-631d-46a5-9e9a-d9cc496f17d0" providerId="ADAL" clId="{8DB3DEE5-D129-4C0A-A693-5D84BD68C575}" dt="2021-08-30T07:19:56.793" v="1282"/>
          <ac:spMkLst>
            <pc:docMk/>
            <pc:sldMk cId="2272087731" sldId="4043"/>
            <ac:spMk id="19" creationId="{2A3CC67C-9109-4795-AC06-630EE8461806}"/>
          </ac:spMkLst>
        </pc:spChg>
        <pc:spChg chg="mod">
          <ac:chgData name="Sudarshan Chakravarthi" userId="9632d19e-631d-46a5-9e9a-d9cc496f17d0" providerId="ADAL" clId="{8DB3DEE5-D129-4C0A-A693-5D84BD68C575}" dt="2021-08-30T07:19:56.793" v="1282"/>
          <ac:spMkLst>
            <pc:docMk/>
            <pc:sldMk cId="2272087731" sldId="4043"/>
            <ac:spMk id="20" creationId="{331C1C19-57F7-4AFB-8CDA-48083A74D868}"/>
          </ac:spMkLst>
        </pc:spChg>
        <pc:spChg chg="add mod">
          <ac:chgData name="Sudarshan Chakravarthi" userId="9632d19e-631d-46a5-9e9a-d9cc496f17d0" providerId="ADAL" clId="{8DB3DEE5-D129-4C0A-A693-5D84BD68C575}" dt="2021-08-30T11:38:27.266" v="1835" actId="1076"/>
          <ac:spMkLst>
            <pc:docMk/>
            <pc:sldMk cId="2272087731" sldId="4043"/>
            <ac:spMk id="21" creationId="{21BBE752-FD67-4718-AA56-F27A54CCFF51}"/>
          </ac:spMkLst>
        </pc:spChg>
        <pc:grpChg chg="add mod">
          <ac:chgData name="Sudarshan Chakravarthi" userId="9632d19e-631d-46a5-9e9a-d9cc496f17d0" providerId="ADAL" clId="{8DB3DEE5-D129-4C0A-A693-5D84BD68C575}" dt="2021-08-30T07:20:00.952" v="1283" actId="1076"/>
          <ac:grpSpMkLst>
            <pc:docMk/>
            <pc:sldMk cId="2272087731" sldId="4043"/>
            <ac:grpSpMk id="16" creationId="{68524EA3-1D08-455B-8E4D-626EF1F84113}"/>
          </ac:grpSpMkLst>
        </pc:grpChg>
        <pc:grpChg chg="mod">
          <ac:chgData name="Sudarshan Chakravarthi" userId="9632d19e-631d-46a5-9e9a-d9cc496f17d0" providerId="ADAL" clId="{8DB3DEE5-D129-4C0A-A693-5D84BD68C575}" dt="2021-08-30T07:19:56.793" v="1282"/>
          <ac:grpSpMkLst>
            <pc:docMk/>
            <pc:sldMk cId="2272087731" sldId="4043"/>
            <ac:grpSpMk id="17" creationId="{88E78F12-2C44-4F01-B562-EB91BC20BE5F}"/>
          </ac:grpSpMkLst>
        </pc:grpChg>
        <pc:picChg chg="del">
          <ac:chgData name="Sudarshan Chakravarthi" userId="9632d19e-631d-46a5-9e9a-d9cc496f17d0" providerId="ADAL" clId="{8DB3DEE5-D129-4C0A-A693-5D84BD68C575}" dt="2021-08-30T11:37:22.400" v="1666" actId="478"/>
          <ac:picMkLst>
            <pc:docMk/>
            <pc:sldMk cId="2272087731" sldId="4043"/>
            <ac:picMk id="4" creationId="{B27B7DB2-2842-46E6-B640-8C41FE7BE1D3}"/>
          </ac:picMkLst>
        </pc:picChg>
        <pc:picChg chg="add mod ord">
          <ac:chgData name="Sudarshan Chakravarthi" userId="9632d19e-631d-46a5-9e9a-d9cc496f17d0" providerId="ADAL" clId="{8DB3DEE5-D129-4C0A-A693-5D84BD68C575}" dt="2021-08-30T11:37:50.936" v="1675" actId="1076"/>
          <ac:picMkLst>
            <pc:docMk/>
            <pc:sldMk cId="2272087731" sldId="4043"/>
            <ac:picMk id="5" creationId="{69FBE65A-9EAF-4D1A-8FF8-CC17573ABF97}"/>
          </ac:picMkLst>
        </pc:picChg>
      </pc:sldChg>
      <pc:sldChg chg="addSp delSp modSp del mod">
        <pc:chgData name="Sudarshan Chakravarthi" userId="9632d19e-631d-46a5-9e9a-d9cc496f17d0" providerId="ADAL" clId="{8DB3DEE5-D129-4C0A-A693-5D84BD68C575}" dt="2021-08-29T17:50:05.094" v="1205" actId="2696"/>
        <pc:sldMkLst>
          <pc:docMk/>
          <pc:sldMk cId="2847864735" sldId="4043"/>
        </pc:sldMkLst>
        <pc:spChg chg="mod">
          <ac:chgData name="Sudarshan Chakravarthi" userId="9632d19e-631d-46a5-9e9a-d9cc496f17d0" providerId="ADAL" clId="{8DB3DEE5-D129-4C0A-A693-5D84BD68C575}" dt="2021-08-29T13:32:17.766" v="879" actId="207"/>
          <ac:spMkLst>
            <pc:docMk/>
            <pc:sldMk cId="2847864735" sldId="4043"/>
            <ac:spMk id="3" creationId="{6CB4E851-DDB3-4FAC-A619-DB97D56E4EC0}"/>
          </ac:spMkLst>
        </pc:spChg>
        <pc:spChg chg="add mod">
          <ac:chgData name="Sudarshan Chakravarthi" userId="9632d19e-631d-46a5-9e9a-d9cc496f17d0" providerId="ADAL" clId="{8DB3DEE5-D129-4C0A-A693-5D84BD68C575}" dt="2021-08-29T17:23:28.875" v="1065"/>
          <ac:spMkLst>
            <pc:docMk/>
            <pc:sldMk cId="2847864735" sldId="4043"/>
            <ac:spMk id="15" creationId="{E31EC55E-093C-4938-8847-FCF465BB8A2D}"/>
          </ac:spMkLst>
        </pc:spChg>
        <pc:grpChg chg="del">
          <ac:chgData name="Sudarshan Chakravarthi" userId="9632d19e-631d-46a5-9e9a-d9cc496f17d0" providerId="ADAL" clId="{8DB3DEE5-D129-4C0A-A693-5D84BD68C575}" dt="2021-07-14T13:44:15.972" v="458" actId="478"/>
          <ac:grpSpMkLst>
            <pc:docMk/>
            <pc:sldMk cId="2847864735" sldId="4043"/>
            <ac:grpSpMk id="15" creationId="{06AB1BC8-C87D-4290-AFE4-6D1F64FD0D85}"/>
          </ac:grpSpMkLst>
        </pc:grpChg>
        <pc:picChg chg="add mod">
          <ac:chgData name="Sudarshan Chakravarthi" userId="9632d19e-631d-46a5-9e9a-d9cc496f17d0" providerId="ADAL" clId="{8DB3DEE5-D129-4C0A-A693-5D84BD68C575}" dt="2021-07-14T13:47:54.394" v="509"/>
          <ac:picMkLst>
            <pc:docMk/>
            <pc:sldMk cId="2847864735" sldId="4043"/>
            <ac:picMk id="14" creationId="{AA8DA3BD-A453-4335-9F6D-E4EF540BD767}"/>
          </ac:picMkLst>
        </pc:picChg>
      </pc:sldChg>
      <pc:sldChg chg="addSp delSp modSp mod">
        <pc:chgData name="Sudarshan Chakravarthi" userId="9632d19e-631d-46a5-9e9a-d9cc496f17d0" providerId="ADAL" clId="{8DB3DEE5-D129-4C0A-A693-5D84BD68C575}" dt="2022-08-11T07:34:44.144" v="3389" actId="1076"/>
        <pc:sldMkLst>
          <pc:docMk/>
          <pc:sldMk cId="3296527122" sldId="4045"/>
        </pc:sldMkLst>
        <pc:spChg chg="mod">
          <ac:chgData name="Sudarshan Chakravarthi" userId="9632d19e-631d-46a5-9e9a-d9cc496f17d0" providerId="ADAL" clId="{8DB3DEE5-D129-4C0A-A693-5D84BD68C575}" dt="2022-08-10T17:41:42.423" v="3287" actId="5793"/>
          <ac:spMkLst>
            <pc:docMk/>
            <pc:sldMk cId="3296527122" sldId="4045"/>
            <ac:spMk id="8" creationId="{2ED2BD41-EEFF-44FD-A3F3-BF1CD10C1FF9}"/>
          </ac:spMkLst>
        </pc:spChg>
        <pc:spChg chg="mod">
          <ac:chgData name="Sudarshan Chakravarthi" userId="9632d19e-631d-46a5-9e9a-d9cc496f17d0" providerId="ADAL" clId="{8DB3DEE5-D129-4C0A-A693-5D84BD68C575}" dt="2022-08-10T17:41:02.473" v="3275" actId="404"/>
          <ac:spMkLst>
            <pc:docMk/>
            <pc:sldMk cId="3296527122" sldId="4045"/>
            <ac:spMk id="9" creationId="{7D731F74-E1B5-4366-A919-059A13FCDE3B}"/>
          </ac:spMkLst>
        </pc:spChg>
        <pc:spChg chg="mod">
          <ac:chgData name="Sudarshan Chakravarthi" userId="9632d19e-631d-46a5-9e9a-d9cc496f17d0" providerId="ADAL" clId="{8DB3DEE5-D129-4C0A-A693-5D84BD68C575}" dt="2022-08-11T07:34:44.144" v="3389" actId="1076"/>
          <ac:spMkLst>
            <pc:docMk/>
            <pc:sldMk cId="3296527122" sldId="4045"/>
            <ac:spMk id="12" creationId="{51B55067-BCCD-4937-B7BE-689719FA4795}"/>
          </ac:spMkLst>
        </pc:spChg>
        <pc:grpChg chg="del">
          <ac:chgData name="Sudarshan Chakravarthi" userId="9632d19e-631d-46a5-9e9a-d9cc496f17d0" providerId="ADAL" clId="{8DB3DEE5-D129-4C0A-A693-5D84BD68C575}" dt="2021-07-14T13:43:49.095" v="443" actId="478"/>
          <ac:grpSpMkLst>
            <pc:docMk/>
            <pc:sldMk cId="3296527122" sldId="4045"/>
            <ac:grpSpMk id="14" creationId="{62F37AB9-B817-41CB-90C6-BA8E1F43930C}"/>
          </ac:grpSpMkLst>
        </pc:grpChg>
        <pc:graphicFrameChg chg="mod modGraphic">
          <ac:chgData name="Sudarshan Chakravarthi" userId="9632d19e-631d-46a5-9e9a-d9cc496f17d0" providerId="ADAL" clId="{8DB3DEE5-D129-4C0A-A693-5D84BD68C575}" dt="2022-08-10T17:41:21.985" v="3281" actId="207"/>
          <ac:graphicFrameMkLst>
            <pc:docMk/>
            <pc:sldMk cId="3296527122" sldId="4045"/>
            <ac:graphicFrameMk id="7" creationId="{583E7A40-29B7-45A6-9186-AAA675215425}"/>
          </ac:graphicFrameMkLst>
        </pc:graphicFrameChg>
        <pc:picChg chg="add mod">
          <ac:chgData name="Sudarshan Chakravarthi" userId="9632d19e-631d-46a5-9e9a-d9cc496f17d0" providerId="ADAL" clId="{8DB3DEE5-D129-4C0A-A693-5D84BD68C575}" dt="2021-07-14T13:47:10.660" v="492"/>
          <ac:picMkLst>
            <pc:docMk/>
            <pc:sldMk cId="3296527122" sldId="4045"/>
            <ac:picMk id="11" creationId="{5B423909-9807-4E5E-A5D2-D9946A1653CE}"/>
          </ac:picMkLst>
        </pc:picChg>
      </pc:sldChg>
      <pc:sldChg chg="addSp delSp modSp mod">
        <pc:chgData name="Sudarshan Chakravarthi" userId="9632d19e-631d-46a5-9e9a-d9cc496f17d0" providerId="ADAL" clId="{8DB3DEE5-D129-4C0A-A693-5D84BD68C575}" dt="2022-08-11T07:34:27.640" v="3388" actId="242"/>
        <pc:sldMkLst>
          <pc:docMk/>
          <pc:sldMk cId="1040096128" sldId="4046"/>
        </pc:sldMkLst>
        <pc:spChg chg="mod">
          <ac:chgData name="Sudarshan Chakravarthi" userId="9632d19e-631d-46a5-9e9a-d9cc496f17d0" providerId="ADAL" clId="{8DB3DEE5-D129-4C0A-A693-5D84BD68C575}" dt="2022-08-10T18:04:12.733" v="3381" actId="6549"/>
          <ac:spMkLst>
            <pc:docMk/>
            <pc:sldMk cId="1040096128" sldId="4046"/>
            <ac:spMk id="14" creationId="{321CAA5D-1F46-4C1E-90AB-C46BD97A7157}"/>
          </ac:spMkLst>
        </pc:spChg>
        <pc:spChg chg="mod">
          <ac:chgData name="Sudarshan Chakravarthi" userId="9632d19e-631d-46a5-9e9a-d9cc496f17d0" providerId="ADAL" clId="{8DB3DEE5-D129-4C0A-A693-5D84BD68C575}" dt="2022-08-11T07:34:27.640" v="3388" actId="242"/>
          <ac:spMkLst>
            <pc:docMk/>
            <pc:sldMk cId="1040096128" sldId="4046"/>
            <ac:spMk id="18" creationId="{D19EC1BC-5B19-4E4C-A1D0-DF9C9361B103}"/>
          </ac:spMkLst>
        </pc:spChg>
        <pc:spChg chg="mod">
          <ac:chgData name="Sudarshan Chakravarthi" userId="9632d19e-631d-46a5-9e9a-d9cc496f17d0" providerId="ADAL" clId="{8DB3DEE5-D129-4C0A-A693-5D84BD68C575}" dt="2022-08-11T07:34:27.640" v="3388" actId="242"/>
          <ac:spMkLst>
            <pc:docMk/>
            <pc:sldMk cId="1040096128" sldId="4046"/>
            <ac:spMk id="22" creationId="{0E129C13-43AD-429F-AC6B-3F638BCFB86A}"/>
          </ac:spMkLst>
        </pc:spChg>
        <pc:spChg chg="mod">
          <ac:chgData name="Sudarshan Chakravarthi" userId="9632d19e-631d-46a5-9e9a-d9cc496f17d0" providerId="ADAL" clId="{8DB3DEE5-D129-4C0A-A693-5D84BD68C575}" dt="2022-08-11T07:34:27.640" v="3388" actId="242"/>
          <ac:spMkLst>
            <pc:docMk/>
            <pc:sldMk cId="1040096128" sldId="4046"/>
            <ac:spMk id="24" creationId="{E1F321D4-CB33-4EC9-966B-B8557A8B7E2E}"/>
          </ac:spMkLst>
        </pc:spChg>
        <pc:spChg chg="mod">
          <ac:chgData name="Sudarshan Chakravarthi" userId="9632d19e-631d-46a5-9e9a-d9cc496f17d0" providerId="ADAL" clId="{8DB3DEE5-D129-4C0A-A693-5D84BD68C575}" dt="2022-08-10T17:40:47.840" v="3273" actId="404"/>
          <ac:spMkLst>
            <pc:docMk/>
            <pc:sldMk cId="1040096128" sldId="4046"/>
            <ac:spMk id="34" creationId="{ADDAAD92-A50D-467B-9E7F-49E84942F640}"/>
          </ac:spMkLst>
        </pc:spChg>
        <pc:grpChg chg="del">
          <ac:chgData name="Sudarshan Chakravarthi" userId="9632d19e-631d-46a5-9e9a-d9cc496f17d0" providerId="ADAL" clId="{8DB3DEE5-D129-4C0A-A693-5D84BD68C575}" dt="2021-07-14T13:43:47.303" v="442" actId="478"/>
          <ac:grpSpMkLst>
            <pc:docMk/>
            <pc:sldMk cId="1040096128" sldId="4046"/>
            <ac:grpSpMk id="16" creationId="{4E695F2A-FA55-48C3-9CDA-901552FB5D32}"/>
          </ac:grpSpMkLst>
        </pc:grpChg>
        <pc:picChg chg="add mod">
          <ac:chgData name="Sudarshan Chakravarthi" userId="9632d19e-631d-46a5-9e9a-d9cc496f17d0" providerId="ADAL" clId="{8DB3DEE5-D129-4C0A-A693-5D84BD68C575}" dt="2021-07-14T13:47:09.909" v="491"/>
          <ac:picMkLst>
            <pc:docMk/>
            <pc:sldMk cId="1040096128" sldId="4046"/>
            <ac:picMk id="20" creationId="{639ABD85-BD96-4B6C-B226-AFD63D5F704C}"/>
          </ac:picMkLst>
        </pc:picChg>
        <pc:picChg chg="mod">
          <ac:chgData name="Sudarshan Chakravarthi" userId="9632d19e-631d-46a5-9e9a-d9cc496f17d0" providerId="ADAL" clId="{8DB3DEE5-D129-4C0A-A693-5D84BD68C575}" dt="2022-08-11T07:34:14.478" v="3387" actId="1076"/>
          <ac:picMkLst>
            <pc:docMk/>
            <pc:sldMk cId="1040096128" sldId="4046"/>
            <ac:picMk id="32" creationId="{AC3B76A6-AB34-455C-B312-793C10176AC8}"/>
          </ac:picMkLst>
        </pc:picChg>
      </pc:sldChg>
      <pc:sldChg chg="addSp delSp modSp mod">
        <pc:chgData name="Sudarshan Chakravarthi" userId="9632d19e-631d-46a5-9e9a-d9cc496f17d0" providerId="ADAL" clId="{8DB3DEE5-D129-4C0A-A693-5D84BD68C575}" dt="2022-08-10T17:39:18.206" v="3260" actId="404"/>
        <pc:sldMkLst>
          <pc:docMk/>
          <pc:sldMk cId="733887563" sldId="4048"/>
        </pc:sldMkLst>
        <pc:spChg chg="mod">
          <ac:chgData name="Sudarshan Chakravarthi" userId="9632d19e-631d-46a5-9e9a-d9cc496f17d0" providerId="ADAL" clId="{8DB3DEE5-D129-4C0A-A693-5D84BD68C575}" dt="2022-08-10T17:39:18.206" v="3260" actId="404"/>
          <ac:spMkLst>
            <pc:docMk/>
            <pc:sldMk cId="733887563" sldId="4048"/>
            <ac:spMk id="36" creationId="{628C782F-1508-4E62-9AA8-29E76CDFE4DB}"/>
          </ac:spMkLst>
        </pc:spChg>
        <pc:grpChg chg="del">
          <ac:chgData name="Sudarshan Chakravarthi" userId="9632d19e-631d-46a5-9e9a-d9cc496f17d0" providerId="ADAL" clId="{8DB3DEE5-D129-4C0A-A693-5D84BD68C575}" dt="2021-07-14T13:43:29.515" v="436" actId="478"/>
          <ac:grpSpMkLst>
            <pc:docMk/>
            <pc:sldMk cId="733887563" sldId="4048"/>
            <ac:grpSpMk id="28" creationId="{7396AB31-FDED-4538-BDDA-7CF24919B945}"/>
          </ac:grpSpMkLst>
        </pc:grpChg>
        <pc:picChg chg="add mod">
          <ac:chgData name="Sudarshan Chakravarthi" userId="9632d19e-631d-46a5-9e9a-d9cc496f17d0" providerId="ADAL" clId="{8DB3DEE5-D129-4C0A-A693-5D84BD68C575}" dt="2021-07-14T13:47:04.643" v="485"/>
          <ac:picMkLst>
            <pc:docMk/>
            <pc:sldMk cId="733887563" sldId="4048"/>
            <ac:picMk id="33" creationId="{59CA907D-E6B4-4133-9EB2-21AC57464634}"/>
          </ac:picMkLst>
        </pc:picChg>
      </pc:sldChg>
      <pc:sldChg chg="addSp delSp modSp mod">
        <pc:chgData name="Sudarshan Chakravarthi" userId="9632d19e-631d-46a5-9e9a-d9cc496f17d0" providerId="ADAL" clId="{8DB3DEE5-D129-4C0A-A693-5D84BD68C575}" dt="2022-08-11T07:33:29.116" v="3383" actId="207"/>
        <pc:sldMkLst>
          <pc:docMk/>
          <pc:sldMk cId="2956770016" sldId="4049"/>
        </pc:sldMkLst>
        <pc:spChg chg="mod">
          <ac:chgData name="Sudarshan Chakravarthi" userId="9632d19e-631d-46a5-9e9a-d9cc496f17d0" providerId="ADAL" clId="{8DB3DEE5-D129-4C0A-A693-5D84BD68C575}" dt="2022-08-10T17:40:15.281" v="3268" actId="404"/>
          <ac:spMkLst>
            <pc:docMk/>
            <pc:sldMk cId="2956770016" sldId="4049"/>
            <ac:spMk id="3" creationId="{700B2FEB-E00E-4657-834E-BA41ADE8DED8}"/>
          </ac:spMkLst>
        </pc:spChg>
        <pc:spChg chg="mod">
          <ac:chgData name="Sudarshan Chakravarthi" userId="9632d19e-631d-46a5-9e9a-d9cc496f17d0" providerId="ADAL" clId="{8DB3DEE5-D129-4C0A-A693-5D84BD68C575}" dt="2022-08-11T07:33:29.116" v="3383" actId="207"/>
          <ac:spMkLst>
            <pc:docMk/>
            <pc:sldMk cId="2956770016" sldId="4049"/>
            <ac:spMk id="5" creationId="{38B9ACEE-EC14-49AC-80B0-B8D1972811C8}"/>
          </ac:spMkLst>
        </pc:spChg>
        <pc:spChg chg="mod">
          <ac:chgData name="Sudarshan Chakravarthi" userId="9632d19e-631d-46a5-9e9a-d9cc496f17d0" providerId="ADAL" clId="{8DB3DEE5-D129-4C0A-A693-5D84BD68C575}" dt="2022-08-11T07:33:29.116" v="3383" actId="207"/>
          <ac:spMkLst>
            <pc:docMk/>
            <pc:sldMk cId="2956770016" sldId="4049"/>
            <ac:spMk id="7" creationId="{F19C21C1-3513-4EB6-B1DA-3945BE95B1CA}"/>
          </ac:spMkLst>
        </pc:spChg>
        <pc:spChg chg="mod">
          <ac:chgData name="Sudarshan Chakravarthi" userId="9632d19e-631d-46a5-9e9a-d9cc496f17d0" providerId="ADAL" clId="{8DB3DEE5-D129-4C0A-A693-5D84BD68C575}" dt="2021-08-29T13:17:24.576" v="744" actId="2711"/>
          <ac:spMkLst>
            <pc:docMk/>
            <pc:sldMk cId="2956770016" sldId="4049"/>
            <ac:spMk id="9" creationId="{95837AE1-0814-4A65-B954-18D93AC96300}"/>
          </ac:spMkLst>
        </pc:spChg>
        <pc:spChg chg="mod">
          <ac:chgData name="Sudarshan Chakravarthi" userId="9632d19e-631d-46a5-9e9a-d9cc496f17d0" providerId="ADAL" clId="{8DB3DEE5-D129-4C0A-A693-5D84BD68C575}" dt="2021-08-29T13:17:24.576" v="744" actId="2711"/>
          <ac:spMkLst>
            <pc:docMk/>
            <pc:sldMk cId="2956770016" sldId="4049"/>
            <ac:spMk id="10" creationId="{0B4C6C92-FC45-4BF2-A432-D22DBC843056}"/>
          </ac:spMkLst>
        </pc:spChg>
        <pc:grpChg chg="del">
          <ac:chgData name="Sudarshan Chakravarthi" userId="9632d19e-631d-46a5-9e9a-d9cc496f17d0" providerId="ADAL" clId="{8DB3DEE5-D129-4C0A-A693-5D84BD68C575}" dt="2021-07-14T13:43:43.079" v="440" actId="478"/>
          <ac:grpSpMkLst>
            <pc:docMk/>
            <pc:sldMk cId="2956770016" sldId="4049"/>
            <ac:grpSpMk id="11" creationId="{4A26A308-9E5E-4D11-A044-87007A9088B1}"/>
          </ac:grpSpMkLst>
        </pc:grpChg>
        <pc:picChg chg="add mod">
          <ac:chgData name="Sudarshan Chakravarthi" userId="9632d19e-631d-46a5-9e9a-d9cc496f17d0" providerId="ADAL" clId="{8DB3DEE5-D129-4C0A-A693-5D84BD68C575}" dt="2021-07-14T13:47:08.171" v="489"/>
          <ac:picMkLst>
            <pc:docMk/>
            <pc:sldMk cId="2956770016" sldId="4049"/>
            <ac:picMk id="14" creationId="{B13D9EF3-3681-4C27-B4E8-AC48E7276317}"/>
          </ac:picMkLst>
        </pc:picChg>
      </pc:sldChg>
      <pc:sldChg chg="addSp delSp modSp mod">
        <pc:chgData name="Sudarshan Chakravarthi" userId="9632d19e-631d-46a5-9e9a-d9cc496f17d0" providerId="ADAL" clId="{8DB3DEE5-D129-4C0A-A693-5D84BD68C575}" dt="2022-08-11T07:33:54.819" v="3385" actId="2711"/>
        <pc:sldMkLst>
          <pc:docMk/>
          <pc:sldMk cId="1529610536" sldId="4052"/>
        </pc:sldMkLst>
        <pc:spChg chg="mod">
          <ac:chgData name="Sudarshan Chakravarthi" userId="9632d19e-631d-46a5-9e9a-d9cc496f17d0" providerId="ADAL" clId="{8DB3DEE5-D129-4C0A-A693-5D84BD68C575}" dt="2022-08-11T07:33:54.819" v="3385" actId="2711"/>
          <ac:spMkLst>
            <pc:docMk/>
            <pc:sldMk cId="1529610536" sldId="4052"/>
            <ac:spMk id="6" creationId="{7EB57D69-76C2-45F9-9687-743831FA0714}"/>
          </ac:spMkLst>
        </pc:spChg>
        <pc:spChg chg="mod">
          <ac:chgData name="Sudarshan Chakravarthi" userId="9632d19e-631d-46a5-9e9a-d9cc496f17d0" providerId="ADAL" clId="{8DB3DEE5-D129-4C0A-A693-5D84BD68C575}" dt="2022-08-11T07:33:47.349" v="3384" actId="2711"/>
          <ac:spMkLst>
            <pc:docMk/>
            <pc:sldMk cId="1529610536" sldId="4052"/>
            <ac:spMk id="9" creationId="{8341117A-8673-43F3-9E06-F5230F366CE2}"/>
          </ac:spMkLst>
        </pc:spChg>
        <pc:spChg chg="mod">
          <ac:chgData name="Sudarshan Chakravarthi" userId="9632d19e-631d-46a5-9e9a-d9cc496f17d0" providerId="ADAL" clId="{8DB3DEE5-D129-4C0A-A693-5D84BD68C575}" dt="2021-08-29T16:40:05.703" v="897" actId="207"/>
          <ac:spMkLst>
            <pc:docMk/>
            <pc:sldMk cId="1529610536" sldId="4052"/>
            <ac:spMk id="13" creationId="{DC38CB2E-D299-4D38-BD87-B3F5D2C186A8}"/>
          </ac:spMkLst>
        </pc:spChg>
        <pc:spChg chg="mod">
          <ac:chgData name="Sudarshan Chakravarthi" userId="9632d19e-631d-46a5-9e9a-d9cc496f17d0" providerId="ADAL" clId="{8DB3DEE5-D129-4C0A-A693-5D84BD68C575}" dt="2021-08-29T16:40:08.135" v="898" actId="108"/>
          <ac:spMkLst>
            <pc:docMk/>
            <pc:sldMk cId="1529610536" sldId="4052"/>
            <ac:spMk id="15" creationId="{9280BEAE-461F-46DA-9C23-96B3002A82A8}"/>
          </ac:spMkLst>
        </pc:spChg>
        <pc:spChg chg="mod">
          <ac:chgData name="Sudarshan Chakravarthi" userId="9632d19e-631d-46a5-9e9a-d9cc496f17d0" providerId="ADAL" clId="{8DB3DEE5-D129-4C0A-A693-5D84BD68C575}" dt="2022-08-10T17:40:34.956" v="3271" actId="2711"/>
          <ac:spMkLst>
            <pc:docMk/>
            <pc:sldMk cId="1529610536" sldId="4052"/>
            <ac:spMk id="16" creationId="{C70F9F3B-397E-4F6C-BCA1-7485B625C950}"/>
          </ac:spMkLst>
        </pc:spChg>
        <pc:grpChg chg="del">
          <ac:chgData name="Sudarshan Chakravarthi" userId="9632d19e-631d-46a5-9e9a-d9cc496f17d0" providerId="ADAL" clId="{8DB3DEE5-D129-4C0A-A693-5D84BD68C575}" dt="2021-07-14T13:43:44.767" v="441" actId="478"/>
          <ac:grpSpMkLst>
            <pc:docMk/>
            <pc:sldMk cId="1529610536" sldId="4052"/>
            <ac:grpSpMk id="14" creationId="{12176554-0869-4CF0-991C-72C836BC881B}"/>
          </ac:grpSpMkLst>
        </pc:grpChg>
        <pc:picChg chg="add mod">
          <ac:chgData name="Sudarshan Chakravarthi" userId="9632d19e-631d-46a5-9e9a-d9cc496f17d0" providerId="ADAL" clId="{8DB3DEE5-D129-4C0A-A693-5D84BD68C575}" dt="2021-07-14T13:47:09.074" v="490"/>
          <ac:picMkLst>
            <pc:docMk/>
            <pc:sldMk cId="1529610536" sldId="4052"/>
            <ac:picMk id="19" creationId="{BD657C20-6D27-4309-A5CD-3826FA4F6A23}"/>
          </ac:picMkLst>
        </pc:picChg>
      </pc:sldChg>
      <pc:sldChg chg="addSp delSp modSp mod">
        <pc:chgData name="Sudarshan Chakravarthi" userId="9632d19e-631d-46a5-9e9a-d9cc496f17d0" providerId="ADAL" clId="{8DB3DEE5-D129-4C0A-A693-5D84BD68C575}" dt="2022-08-10T17:39:30.427" v="3262" actId="404"/>
        <pc:sldMkLst>
          <pc:docMk/>
          <pc:sldMk cId="359835017" sldId="4053"/>
        </pc:sldMkLst>
        <pc:spChg chg="mod">
          <ac:chgData name="Sudarshan Chakravarthi" userId="9632d19e-631d-46a5-9e9a-d9cc496f17d0" providerId="ADAL" clId="{8DB3DEE5-D129-4C0A-A693-5D84BD68C575}" dt="2021-08-29T13:07:48.194" v="616" actId="2711"/>
          <ac:spMkLst>
            <pc:docMk/>
            <pc:sldMk cId="359835017" sldId="4053"/>
            <ac:spMk id="3" creationId="{E85941CD-7B4A-4028-9D3B-029891EF59CA}"/>
          </ac:spMkLst>
        </pc:spChg>
        <pc:spChg chg="mod">
          <ac:chgData name="Sudarshan Chakravarthi" userId="9632d19e-631d-46a5-9e9a-d9cc496f17d0" providerId="ADAL" clId="{8DB3DEE5-D129-4C0A-A693-5D84BD68C575}" dt="2021-08-29T13:07:48.194" v="616" actId="2711"/>
          <ac:spMkLst>
            <pc:docMk/>
            <pc:sldMk cId="359835017" sldId="4053"/>
            <ac:spMk id="4" creationId="{FC7B01BC-AC3D-2547-A556-35F93A381D54}"/>
          </ac:spMkLst>
        </pc:spChg>
        <pc:spChg chg="mod">
          <ac:chgData name="Sudarshan Chakravarthi" userId="9632d19e-631d-46a5-9e9a-d9cc496f17d0" providerId="ADAL" clId="{8DB3DEE5-D129-4C0A-A693-5D84BD68C575}" dt="2021-08-29T13:07:48.194" v="616" actId="2711"/>
          <ac:spMkLst>
            <pc:docMk/>
            <pc:sldMk cId="359835017" sldId="4053"/>
            <ac:spMk id="5" creationId="{87B15839-936D-0B41-9303-4AA21E348C5D}"/>
          </ac:spMkLst>
        </pc:spChg>
        <pc:spChg chg="mod">
          <ac:chgData name="Sudarshan Chakravarthi" userId="9632d19e-631d-46a5-9e9a-d9cc496f17d0" providerId="ADAL" clId="{8DB3DEE5-D129-4C0A-A693-5D84BD68C575}" dt="2021-08-29T13:07:48.194" v="616" actId="2711"/>
          <ac:spMkLst>
            <pc:docMk/>
            <pc:sldMk cId="359835017" sldId="4053"/>
            <ac:spMk id="6" creationId="{29590A43-A713-004E-9282-F83FE6B3DC9A}"/>
          </ac:spMkLst>
        </pc:spChg>
        <pc:spChg chg="mod">
          <ac:chgData name="Sudarshan Chakravarthi" userId="9632d19e-631d-46a5-9e9a-d9cc496f17d0" providerId="ADAL" clId="{8DB3DEE5-D129-4C0A-A693-5D84BD68C575}" dt="2021-08-29T13:07:48.194" v="616" actId="2711"/>
          <ac:spMkLst>
            <pc:docMk/>
            <pc:sldMk cId="359835017" sldId="4053"/>
            <ac:spMk id="8" creationId="{E28A0421-EB1A-0540-8591-889A3A5E8357}"/>
          </ac:spMkLst>
        </pc:spChg>
        <pc:spChg chg="mod">
          <ac:chgData name="Sudarshan Chakravarthi" userId="9632d19e-631d-46a5-9e9a-d9cc496f17d0" providerId="ADAL" clId="{8DB3DEE5-D129-4C0A-A693-5D84BD68C575}" dt="2021-08-29T13:07:48.194" v="616" actId="2711"/>
          <ac:spMkLst>
            <pc:docMk/>
            <pc:sldMk cId="359835017" sldId="4053"/>
            <ac:spMk id="9" creationId="{A5535728-85B0-B841-AE33-7E67BA21AA47}"/>
          </ac:spMkLst>
        </pc:spChg>
        <pc:spChg chg="mod">
          <ac:chgData name="Sudarshan Chakravarthi" userId="9632d19e-631d-46a5-9e9a-d9cc496f17d0" providerId="ADAL" clId="{8DB3DEE5-D129-4C0A-A693-5D84BD68C575}" dt="2021-08-29T13:07:48.194" v="616" actId="2711"/>
          <ac:spMkLst>
            <pc:docMk/>
            <pc:sldMk cId="359835017" sldId="4053"/>
            <ac:spMk id="10" creationId="{4E688E18-C400-9E4B-8615-27F2E9E08EB3}"/>
          </ac:spMkLst>
        </pc:spChg>
        <pc:spChg chg="mod">
          <ac:chgData name="Sudarshan Chakravarthi" userId="9632d19e-631d-46a5-9e9a-d9cc496f17d0" providerId="ADAL" clId="{8DB3DEE5-D129-4C0A-A693-5D84BD68C575}" dt="2022-08-10T17:39:30.427" v="3262" actId="404"/>
          <ac:spMkLst>
            <pc:docMk/>
            <pc:sldMk cId="359835017" sldId="4053"/>
            <ac:spMk id="11" creationId="{09BF949C-BA00-4E51-8FBA-446E0D8117D5}"/>
          </ac:spMkLst>
        </pc:spChg>
        <pc:spChg chg="mod">
          <ac:chgData name="Sudarshan Chakravarthi" userId="9632d19e-631d-46a5-9e9a-d9cc496f17d0" providerId="ADAL" clId="{8DB3DEE5-D129-4C0A-A693-5D84BD68C575}" dt="2021-08-29T13:07:48.194" v="616" actId="2711"/>
          <ac:spMkLst>
            <pc:docMk/>
            <pc:sldMk cId="359835017" sldId="4053"/>
            <ac:spMk id="12" creationId="{F045E8A5-2040-4D3C-82D4-95B1F8A45922}"/>
          </ac:spMkLst>
        </pc:spChg>
        <pc:spChg chg="mod">
          <ac:chgData name="Sudarshan Chakravarthi" userId="9632d19e-631d-46a5-9e9a-d9cc496f17d0" providerId="ADAL" clId="{8DB3DEE5-D129-4C0A-A693-5D84BD68C575}" dt="2021-08-29T13:07:48.194" v="616" actId="2711"/>
          <ac:spMkLst>
            <pc:docMk/>
            <pc:sldMk cId="359835017" sldId="4053"/>
            <ac:spMk id="13" creationId="{265698F4-479F-4EA9-AFF9-5DB890887E3D}"/>
          </ac:spMkLst>
        </pc:spChg>
        <pc:spChg chg="mod">
          <ac:chgData name="Sudarshan Chakravarthi" userId="9632d19e-631d-46a5-9e9a-d9cc496f17d0" providerId="ADAL" clId="{8DB3DEE5-D129-4C0A-A693-5D84BD68C575}" dt="2021-08-29T13:07:48.194" v="616" actId="2711"/>
          <ac:spMkLst>
            <pc:docMk/>
            <pc:sldMk cId="359835017" sldId="4053"/>
            <ac:spMk id="14" creationId="{8E83D881-ED81-489B-8FCD-00B311F5D4DA}"/>
          </ac:spMkLst>
        </pc:spChg>
        <pc:spChg chg="mod">
          <ac:chgData name="Sudarshan Chakravarthi" userId="9632d19e-631d-46a5-9e9a-d9cc496f17d0" providerId="ADAL" clId="{8DB3DEE5-D129-4C0A-A693-5D84BD68C575}" dt="2021-08-29T13:07:48.194" v="616" actId="2711"/>
          <ac:spMkLst>
            <pc:docMk/>
            <pc:sldMk cId="359835017" sldId="4053"/>
            <ac:spMk id="15" creationId="{3EF5D223-56A4-4C7A-8C40-63B7AA978275}"/>
          </ac:spMkLst>
        </pc:spChg>
        <pc:spChg chg="mod">
          <ac:chgData name="Sudarshan Chakravarthi" userId="9632d19e-631d-46a5-9e9a-d9cc496f17d0" providerId="ADAL" clId="{8DB3DEE5-D129-4C0A-A693-5D84BD68C575}" dt="2021-08-29T13:07:48.194" v="616" actId="2711"/>
          <ac:spMkLst>
            <pc:docMk/>
            <pc:sldMk cId="359835017" sldId="4053"/>
            <ac:spMk id="16" creationId="{E519FFF5-26B7-4A86-B0A0-95600773B27E}"/>
          </ac:spMkLst>
        </pc:spChg>
        <pc:spChg chg="mod">
          <ac:chgData name="Sudarshan Chakravarthi" userId="9632d19e-631d-46a5-9e9a-d9cc496f17d0" providerId="ADAL" clId="{8DB3DEE5-D129-4C0A-A693-5D84BD68C575}" dt="2021-08-29T13:07:48.194" v="616" actId="2711"/>
          <ac:spMkLst>
            <pc:docMk/>
            <pc:sldMk cId="359835017" sldId="4053"/>
            <ac:spMk id="17" creationId="{57F5902A-2714-4EAF-B02D-772DA938411D}"/>
          </ac:spMkLst>
        </pc:spChg>
        <pc:spChg chg="mod">
          <ac:chgData name="Sudarshan Chakravarthi" userId="9632d19e-631d-46a5-9e9a-d9cc496f17d0" providerId="ADAL" clId="{8DB3DEE5-D129-4C0A-A693-5D84BD68C575}" dt="2021-08-29T13:07:48.194" v="616" actId="2711"/>
          <ac:spMkLst>
            <pc:docMk/>
            <pc:sldMk cId="359835017" sldId="4053"/>
            <ac:spMk id="18" creationId="{166A3398-DFA5-41E8-863C-9B481509BEAD}"/>
          </ac:spMkLst>
        </pc:spChg>
        <pc:spChg chg="mod">
          <ac:chgData name="Sudarshan Chakravarthi" userId="9632d19e-631d-46a5-9e9a-d9cc496f17d0" providerId="ADAL" clId="{8DB3DEE5-D129-4C0A-A693-5D84BD68C575}" dt="2021-08-29T13:07:48.194" v="616" actId="2711"/>
          <ac:spMkLst>
            <pc:docMk/>
            <pc:sldMk cId="359835017" sldId="4053"/>
            <ac:spMk id="19" creationId="{9079CE71-D567-46BB-95E4-4E0E19AEC8F9}"/>
          </ac:spMkLst>
        </pc:spChg>
        <pc:spChg chg="mod">
          <ac:chgData name="Sudarshan Chakravarthi" userId="9632d19e-631d-46a5-9e9a-d9cc496f17d0" providerId="ADAL" clId="{8DB3DEE5-D129-4C0A-A693-5D84BD68C575}" dt="2021-08-29T13:07:48.194" v="616" actId="2711"/>
          <ac:spMkLst>
            <pc:docMk/>
            <pc:sldMk cId="359835017" sldId="4053"/>
            <ac:spMk id="20" creationId="{D50B0778-D0B0-4A09-AC0B-655B2E4D6877}"/>
          </ac:spMkLst>
        </pc:spChg>
        <pc:spChg chg="mod">
          <ac:chgData name="Sudarshan Chakravarthi" userId="9632d19e-631d-46a5-9e9a-d9cc496f17d0" providerId="ADAL" clId="{8DB3DEE5-D129-4C0A-A693-5D84BD68C575}" dt="2021-08-29T13:07:48.194" v="616" actId="2711"/>
          <ac:spMkLst>
            <pc:docMk/>
            <pc:sldMk cId="359835017" sldId="4053"/>
            <ac:spMk id="21" creationId="{63323922-C432-4CE9-A9BF-51DEF005CB60}"/>
          </ac:spMkLst>
        </pc:spChg>
        <pc:spChg chg="mod">
          <ac:chgData name="Sudarshan Chakravarthi" userId="9632d19e-631d-46a5-9e9a-d9cc496f17d0" providerId="ADAL" clId="{8DB3DEE5-D129-4C0A-A693-5D84BD68C575}" dt="2021-08-29T13:07:24.862" v="612" actId="207"/>
          <ac:spMkLst>
            <pc:docMk/>
            <pc:sldMk cId="359835017" sldId="4053"/>
            <ac:spMk id="22" creationId="{EAEE707A-886F-4411-AE3D-A0D27E1DDE24}"/>
          </ac:spMkLst>
        </pc:spChg>
        <pc:spChg chg="mod">
          <ac:chgData name="Sudarshan Chakravarthi" userId="9632d19e-631d-46a5-9e9a-d9cc496f17d0" providerId="ADAL" clId="{8DB3DEE5-D129-4C0A-A693-5D84BD68C575}" dt="2021-08-29T13:07:48.194" v="616" actId="2711"/>
          <ac:spMkLst>
            <pc:docMk/>
            <pc:sldMk cId="359835017" sldId="4053"/>
            <ac:spMk id="23" creationId="{E2C2654E-E8EE-4A88-A940-3C19F7430DD0}"/>
          </ac:spMkLst>
        </pc:spChg>
        <pc:spChg chg="mod">
          <ac:chgData name="Sudarshan Chakravarthi" userId="9632d19e-631d-46a5-9e9a-d9cc496f17d0" providerId="ADAL" clId="{8DB3DEE5-D129-4C0A-A693-5D84BD68C575}" dt="2021-08-29T13:07:48.194" v="616" actId="2711"/>
          <ac:spMkLst>
            <pc:docMk/>
            <pc:sldMk cId="359835017" sldId="4053"/>
            <ac:spMk id="24" creationId="{681FD36B-1C19-46C6-9716-15DBCBAD9248}"/>
          </ac:spMkLst>
        </pc:spChg>
        <pc:spChg chg="mod">
          <ac:chgData name="Sudarshan Chakravarthi" userId="9632d19e-631d-46a5-9e9a-d9cc496f17d0" providerId="ADAL" clId="{8DB3DEE5-D129-4C0A-A693-5D84BD68C575}" dt="2021-08-29T13:07:48.194" v="616" actId="2711"/>
          <ac:spMkLst>
            <pc:docMk/>
            <pc:sldMk cId="359835017" sldId="4053"/>
            <ac:spMk id="25" creationId="{2BDEDE03-33C3-4BE5-8F36-B071FA8B490F}"/>
          </ac:spMkLst>
        </pc:spChg>
        <pc:spChg chg="mod">
          <ac:chgData name="Sudarshan Chakravarthi" userId="9632d19e-631d-46a5-9e9a-d9cc496f17d0" providerId="ADAL" clId="{8DB3DEE5-D129-4C0A-A693-5D84BD68C575}" dt="2021-08-29T13:07:48.194" v="616" actId="2711"/>
          <ac:spMkLst>
            <pc:docMk/>
            <pc:sldMk cId="359835017" sldId="4053"/>
            <ac:spMk id="26" creationId="{39EAC551-1219-4144-801F-0D1D213971B0}"/>
          </ac:spMkLst>
        </pc:spChg>
        <pc:grpChg chg="del">
          <ac:chgData name="Sudarshan Chakravarthi" userId="9632d19e-631d-46a5-9e9a-d9cc496f17d0" providerId="ADAL" clId="{8DB3DEE5-D129-4C0A-A693-5D84BD68C575}" dt="2021-07-14T13:43:32.263" v="437" actId="478"/>
          <ac:grpSpMkLst>
            <pc:docMk/>
            <pc:sldMk cId="359835017" sldId="4053"/>
            <ac:grpSpMk id="27" creationId="{8CB59FE5-DB7D-4BFD-AD6B-ED7D2BF07A09}"/>
          </ac:grpSpMkLst>
        </pc:grpChg>
        <pc:picChg chg="add mod">
          <ac:chgData name="Sudarshan Chakravarthi" userId="9632d19e-631d-46a5-9e9a-d9cc496f17d0" providerId="ADAL" clId="{8DB3DEE5-D129-4C0A-A693-5D84BD68C575}" dt="2021-07-14T13:47:05.598" v="486"/>
          <ac:picMkLst>
            <pc:docMk/>
            <pc:sldMk cId="359835017" sldId="4053"/>
            <ac:picMk id="28" creationId="{5D8015FA-1A81-4660-A91E-273DB207D0DF}"/>
          </ac:picMkLst>
        </pc:picChg>
      </pc:sldChg>
      <pc:sldChg chg="addSp delSp modSp mod">
        <pc:chgData name="Sudarshan Chakravarthi" userId="9632d19e-631d-46a5-9e9a-d9cc496f17d0" providerId="ADAL" clId="{8DB3DEE5-D129-4C0A-A693-5D84BD68C575}" dt="2022-08-10T17:44:07.246" v="3306" actId="404"/>
        <pc:sldMkLst>
          <pc:docMk/>
          <pc:sldMk cId="3977834964" sldId="4069"/>
        </pc:sldMkLst>
        <pc:spChg chg="mod">
          <ac:chgData name="Sudarshan Chakravarthi" userId="9632d19e-631d-46a5-9e9a-d9cc496f17d0" providerId="ADAL" clId="{8DB3DEE5-D129-4C0A-A693-5D84BD68C575}" dt="2021-08-29T17:02:30.904" v="1010" actId="207"/>
          <ac:spMkLst>
            <pc:docMk/>
            <pc:sldMk cId="3977834964" sldId="4069"/>
            <ac:spMk id="32" creationId="{6A74E9A9-31C9-44A6-9BD6-B84C8F0BFD57}"/>
          </ac:spMkLst>
        </pc:spChg>
        <pc:spChg chg="mod">
          <ac:chgData name="Sudarshan Chakravarthi" userId="9632d19e-631d-46a5-9e9a-d9cc496f17d0" providerId="ADAL" clId="{8DB3DEE5-D129-4C0A-A693-5D84BD68C575}" dt="2021-08-29T17:02:23.953" v="1009" actId="207"/>
          <ac:spMkLst>
            <pc:docMk/>
            <pc:sldMk cId="3977834964" sldId="4069"/>
            <ac:spMk id="35" creationId="{3C3FF8EA-3561-4E84-9F71-A6B7AC6B382E}"/>
          </ac:spMkLst>
        </pc:spChg>
        <pc:spChg chg="mod">
          <ac:chgData name="Sudarshan Chakravarthi" userId="9632d19e-631d-46a5-9e9a-d9cc496f17d0" providerId="ADAL" clId="{8DB3DEE5-D129-4C0A-A693-5D84BD68C575}" dt="2021-08-29T17:02:30.904" v="1010" actId="207"/>
          <ac:spMkLst>
            <pc:docMk/>
            <pc:sldMk cId="3977834964" sldId="4069"/>
            <ac:spMk id="42" creationId="{A8E8E31E-1BC9-4584-A69F-9D5A1133118F}"/>
          </ac:spMkLst>
        </pc:spChg>
        <pc:spChg chg="mod">
          <ac:chgData name="Sudarshan Chakravarthi" userId="9632d19e-631d-46a5-9e9a-d9cc496f17d0" providerId="ADAL" clId="{8DB3DEE5-D129-4C0A-A693-5D84BD68C575}" dt="2021-08-29T17:02:30.904" v="1010" actId="207"/>
          <ac:spMkLst>
            <pc:docMk/>
            <pc:sldMk cId="3977834964" sldId="4069"/>
            <ac:spMk id="43" creationId="{AEDACCEF-57B7-498C-B907-E55A77D93139}"/>
          </ac:spMkLst>
        </pc:spChg>
        <pc:spChg chg="mod">
          <ac:chgData name="Sudarshan Chakravarthi" userId="9632d19e-631d-46a5-9e9a-d9cc496f17d0" providerId="ADAL" clId="{8DB3DEE5-D129-4C0A-A693-5D84BD68C575}" dt="2021-08-29T17:02:30.904" v="1010" actId="207"/>
          <ac:spMkLst>
            <pc:docMk/>
            <pc:sldMk cId="3977834964" sldId="4069"/>
            <ac:spMk id="44" creationId="{BE927EEC-9DC3-476B-9672-932D3D153DA0}"/>
          </ac:spMkLst>
        </pc:spChg>
        <pc:spChg chg="mod">
          <ac:chgData name="Sudarshan Chakravarthi" userId="9632d19e-631d-46a5-9e9a-d9cc496f17d0" providerId="ADAL" clId="{8DB3DEE5-D129-4C0A-A693-5D84BD68C575}" dt="2022-08-10T17:44:07.246" v="3306" actId="404"/>
          <ac:spMkLst>
            <pc:docMk/>
            <pc:sldMk cId="3977834964" sldId="4069"/>
            <ac:spMk id="87" creationId="{4EC141B6-90CD-4ED3-8C67-8FB5AA7FB727}"/>
          </ac:spMkLst>
        </pc:spChg>
        <pc:grpChg chg="del">
          <ac:chgData name="Sudarshan Chakravarthi" userId="9632d19e-631d-46a5-9e9a-d9cc496f17d0" providerId="ADAL" clId="{8DB3DEE5-D129-4C0A-A693-5D84BD68C575}" dt="2021-07-14T13:44:01.129" v="451" actId="478"/>
          <ac:grpSpMkLst>
            <pc:docMk/>
            <pc:sldMk cId="3977834964" sldId="4069"/>
            <ac:grpSpMk id="36" creationId="{F72447EC-DB4C-4227-832F-EC6D35C6560C}"/>
          </ac:grpSpMkLst>
        </pc:grpChg>
        <pc:picChg chg="add mod">
          <ac:chgData name="Sudarshan Chakravarthi" userId="9632d19e-631d-46a5-9e9a-d9cc496f17d0" providerId="ADAL" clId="{8DB3DEE5-D129-4C0A-A693-5D84BD68C575}" dt="2021-07-14T13:47:19.319" v="497"/>
          <ac:picMkLst>
            <pc:docMk/>
            <pc:sldMk cId="3977834964" sldId="4069"/>
            <ac:picMk id="38" creationId="{575DB4E4-9836-4416-95CF-A4A88C3070DA}"/>
          </ac:picMkLst>
        </pc:picChg>
      </pc:sldChg>
      <pc:sldChg chg="addSp delSp modSp mod">
        <pc:chgData name="Sudarshan Chakravarthi" userId="9632d19e-631d-46a5-9e9a-d9cc496f17d0" providerId="ADAL" clId="{8DB3DEE5-D129-4C0A-A693-5D84BD68C575}" dt="2022-08-11T14:39:15.015" v="3706" actId="14100"/>
        <pc:sldMkLst>
          <pc:docMk/>
          <pc:sldMk cId="4205813051" sldId="4070"/>
        </pc:sldMkLst>
        <pc:spChg chg="mod">
          <ac:chgData name="Sudarshan Chakravarthi" userId="9632d19e-631d-46a5-9e9a-d9cc496f17d0" providerId="ADAL" clId="{8DB3DEE5-D129-4C0A-A693-5D84BD68C575}" dt="2022-08-10T17:43:02.032" v="3297" actId="404"/>
          <ac:spMkLst>
            <pc:docMk/>
            <pc:sldMk cId="4205813051" sldId="4070"/>
            <ac:spMk id="3" creationId="{EA1BA220-565C-422A-A2E1-765E6CA724D0}"/>
          </ac:spMkLst>
        </pc:spChg>
        <pc:spChg chg="mod">
          <ac:chgData name="Sudarshan Chakravarthi" userId="9632d19e-631d-46a5-9e9a-d9cc496f17d0" providerId="ADAL" clId="{8DB3DEE5-D129-4C0A-A693-5D84BD68C575}" dt="2021-08-29T16:57:31.149" v="954" actId="20577"/>
          <ac:spMkLst>
            <pc:docMk/>
            <pc:sldMk cId="4205813051" sldId="4070"/>
            <ac:spMk id="5" creationId="{1DD07DFB-4AA4-499B-BAE4-41C19BF701F9}"/>
          </ac:spMkLst>
        </pc:spChg>
        <pc:spChg chg="mod">
          <ac:chgData name="Sudarshan Chakravarthi" userId="9632d19e-631d-46a5-9e9a-d9cc496f17d0" providerId="ADAL" clId="{8DB3DEE5-D129-4C0A-A693-5D84BD68C575}" dt="2022-08-11T07:35:03.452" v="3390" actId="404"/>
          <ac:spMkLst>
            <pc:docMk/>
            <pc:sldMk cId="4205813051" sldId="4070"/>
            <ac:spMk id="9" creationId="{6257D34A-AF5C-4DF1-9FC1-E51B4A1630DD}"/>
          </ac:spMkLst>
        </pc:spChg>
        <pc:spChg chg="mod">
          <ac:chgData name="Sudarshan Chakravarthi" userId="9632d19e-631d-46a5-9e9a-d9cc496f17d0" providerId="ADAL" clId="{8DB3DEE5-D129-4C0A-A693-5D84BD68C575}" dt="2021-08-29T16:57:14.427" v="952" actId="207"/>
          <ac:spMkLst>
            <pc:docMk/>
            <pc:sldMk cId="4205813051" sldId="4070"/>
            <ac:spMk id="12" creationId="{09B6E3A7-7C31-46F8-9B18-7214C2304028}"/>
          </ac:spMkLst>
        </pc:spChg>
        <pc:spChg chg="mod">
          <ac:chgData name="Sudarshan Chakravarthi" userId="9632d19e-631d-46a5-9e9a-d9cc496f17d0" providerId="ADAL" clId="{8DB3DEE5-D129-4C0A-A693-5D84BD68C575}" dt="2021-08-29T16:57:46.890" v="961" actId="20577"/>
          <ac:spMkLst>
            <pc:docMk/>
            <pc:sldMk cId="4205813051" sldId="4070"/>
            <ac:spMk id="18" creationId="{6232C42F-E176-456B-A798-23DDF697797F}"/>
          </ac:spMkLst>
        </pc:spChg>
        <pc:spChg chg="mod">
          <ac:chgData name="Sudarshan Chakravarthi" userId="9632d19e-631d-46a5-9e9a-d9cc496f17d0" providerId="ADAL" clId="{8DB3DEE5-D129-4C0A-A693-5D84BD68C575}" dt="2021-08-29T16:57:07.587" v="950" actId="207"/>
          <ac:spMkLst>
            <pc:docMk/>
            <pc:sldMk cId="4205813051" sldId="4070"/>
            <ac:spMk id="31" creationId="{47FA2D79-C3E1-4B1E-A722-67824589F632}"/>
          </ac:spMkLst>
        </pc:spChg>
        <pc:spChg chg="mod">
          <ac:chgData name="Sudarshan Chakravarthi" userId="9632d19e-631d-46a5-9e9a-d9cc496f17d0" providerId="ADAL" clId="{8DB3DEE5-D129-4C0A-A693-5D84BD68C575}" dt="2021-08-29T16:57:11.063" v="951" actId="207"/>
          <ac:spMkLst>
            <pc:docMk/>
            <pc:sldMk cId="4205813051" sldId="4070"/>
            <ac:spMk id="32" creationId="{1FA17135-37DA-4B66-9B8D-DC0E2DB5A859}"/>
          </ac:spMkLst>
        </pc:spChg>
        <pc:spChg chg="mod">
          <ac:chgData name="Sudarshan Chakravarthi" userId="9632d19e-631d-46a5-9e9a-d9cc496f17d0" providerId="ADAL" clId="{8DB3DEE5-D129-4C0A-A693-5D84BD68C575}" dt="2021-08-29T16:56:49.362" v="949" actId="2711"/>
          <ac:spMkLst>
            <pc:docMk/>
            <pc:sldMk cId="4205813051" sldId="4070"/>
            <ac:spMk id="34" creationId="{BF3B540E-850E-43B1-BC8E-D62E3D6FCD7F}"/>
          </ac:spMkLst>
        </pc:spChg>
        <pc:spChg chg="mod">
          <ac:chgData name="Sudarshan Chakravarthi" userId="9632d19e-631d-46a5-9e9a-d9cc496f17d0" providerId="ADAL" clId="{8DB3DEE5-D129-4C0A-A693-5D84BD68C575}" dt="2021-08-29T16:56:49.362" v="949" actId="2711"/>
          <ac:spMkLst>
            <pc:docMk/>
            <pc:sldMk cId="4205813051" sldId="4070"/>
            <ac:spMk id="35" creationId="{0314293B-DEA5-4B63-965C-6B9CF10C9DCB}"/>
          </ac:spMkLst>
        </pc:spChg>
        <pc:spChg chg="mod">
          <ac:chgData name="Sudarshan Chakravarthi" userId="9632d19e-631d-46a5-9e9a-d9cc496f17d0" providerId="ADAL" clId="{8DB3DEE5-D129-4C0A-A693-5D84BD68C575}" dt="2022-08-11T14:39:15.015" v="3706" actId="14100"/>
          <ac:spMkLst>
            <pc:docMk/>
            <pc:sldMk cId="4205813051" sldId="4070"/>
            <ac:spMk id="36" creationId="{F1D6F882-3834-43E8-BC93-9E715AF618CA}"/>
          </ac:spMkLst>
        </pc:spChg>
        <pc:spChg chg="mod">
          <ac:chgData name="Sudarshan Chakravarthi" userId="9632d19e-631d-46a5-9e9a-d9cc496f17d0" providerId="ADAL" clId="{8DB3DEE5-D129-4C0A-A693-5D84BD68C575}" dt="2021-08-29T16:57:54.033" v="962" actId="14100"/>
          <ac:spMkLst>
            <pc:docMk/>
            <pc:sldMk cId="4205813051" sldId="4070"/>
            <ac:spMk id="37" creationId="{27E3EA19-0EB9-404E-9310-80254574DB4D}"/>
          </ac:spMkLst>
        </pc:spChg>
        <pc:spChg chg="mod">
          <ac:chgData name="Sudarshan Chakravarthi" userId="9632d19e-631d-46a5-9e9a-d9cc496f17d0" providerId="ADAL" clId="{8DB3DEE5-D129-4C0A-A693-5D84BD68C575}" dt="2022-08-11T14:39:05.254" v="3705" actId="108"/>
          <ac:spMkLst>
            <pc:docMk/>
            <pc:sldMk cId="4205813051" sldId="4070"/>
            <ac:spMk id="38" creationId="{D9E9842D-0AC0-4E2F-8C81-15EF7E0057F2}"/>
          </ac:spMkLst>
        </pc:spChg>
        <pc:grpChg chg="mod">
          <ac:chgData name="Sudarshan Chakravarthi" userId="9632d19e-631d-46a5-9e9a-d9cc496f17d0" providerId="ADAL" clId="{8DB3DEE5-D129-4C0A-A693-5D84BD68C575}" dt="2021-08-29T16:56:49.362" v="949" actId="2711"/>
          <ac:grpSpMkLst>
            <pc:docMk/>
            <pc:sldMk cId="4205813051" sldId="4070"/>
            <ac:grpSpMk id="7" creationId="{4E84EA0F-4FE9-4CB8-81FB-83908FE5AFA8}"/>
          </ac:grpSpMkLst>
        </pc:grpChg>
        <pc:grpChg chg="del">
          <ac:chgData name="Sudarshan Chakravarthi" userId="9632d19e-631d-46a5-9e9a-d9cc496f17d0" providerId="ADAL" clId="{8DB3DEE5-D129-4C0A-A693-5D84BD68C575}" dt="2021-07-14T13:43:53.711" v="446" actId="478"/>
          <ac:grpSpMkLst>
            <pc:docMk/>
            <pc:sldMk cId="4205813051" sldId="4070"/>
            <ac:grpSpMk id="28" creationId="{6D3588D2-5177-4033-BCB0-04819BFB8863}"/>
          </ac:grpSpMkLst>
        </pc:grpChg>
        <pc:grpChg chg="mod">
          <ac:chgData name="Sudarshan Chakravarthi" userId="9632d19e-631d-46a5-9e9a-d9cc496f17d0" providerId="ADAL" clId="{8DB3DEE5-D129-4C0A-A693-5D84BD68C575}" dt="2021-08-29T16:56:49.362" v="949" actId="2711"/>
          <ac:grpSpMkLst>
            <pc:docMk/>
            <pc:sldMk cId="4205813051" sldId="4070"/>
            <ac:grpSpMk id="33" creationId="{F5E163A5-35E7-4036-AF55-E655A4D5AA21}"/>
          </ac:grpSpMkLst>
        </pc:grpChg>
        <pc:picChg chg="add mod">
          <ac:chgData name="Sudarshan Chakravarthi" userId="9632d19e-631d-46a5-9e9a-d9cc496f17d0" providerId="ADAL" clId="{8DB3DEE5-D129-4C0A-A693-5D84BD68C575}" dt="2021-07-14T13:47:16.426" v="495"/>
          <ac:picMkLst>
            <pc:docMk/>
            <pc:sldMk cId="4205813051" sldId="4070"/>
            <ac:picMk id="41" creationId="{B276605E-A022-4A66-A743-9E51170791C5}"/>
          </ac:picMkLst>
        </pc:picChg>
        <pc:picChg chg="mod">
          <ac:chgData name="Sudarshan Chakravarthi" userId="9632d19e-631d-46a5-9e9a-d9cc496f17d0" providerId="ADAL" clId="{8DB3DEE5-D129-4C0A-A693-5D84BD68C575}" dt="2021-08-29T16:56:49.362" v="949" actId="2711"/>
          <ac:picMkLst>
            <pc:docMk/>
            <pc:sldMk cId="4205813051" sldId="4070"/>
            <ac:picMk id="1026" creationId="{4D99040B-B6A2-4017-8D34-F7383054B5DF}"/>
          </ac:picMkLst>
        </pc:picChg>
      </pc:sldChg>
      <pc:sldChg chg="addSp delSp modSp mod">
        <pc:chgData name="Sudarshan Chakravarthi" userId="9632d19e-631d-46a5-9e9a-d9cc496f17d0" providerId="ADAL" clId="{8DB3DEE5-D129-4C0A-A693-5D84BD68C575}" dt="2022-08-10T17:44:42.611" v="3311" actId="207"/>
        <pc:sldMkLst>
          <pc:docMk/>
          <pc:sldMk cId="319999590" sldId="4073"/>
        </pc:sldMkLst>
        <pc:spChg chg="mod">
          <ac:chgData name="Sudarshan Chakravarthi" userId="9632d19e-631d-46a5-9e9a-d9cc496f17d0" providerId="ADAL" clId="{8DB3DEE5-D129-4C0A-A693-5D84BD68C575}" dt="2022-08-10T17:44:30.739" v="3310" actId="404"/>
          <ac:spMkLst>
            <pc:docMk/>
            <pc:sldMk cId="319999590" sldId="4073"/>
            <ac:spMk id="2" creationId="{95686E1C-477A-4501-BC6B-CF39518F24A2}"/>
          </ac:spMkLst>
        </pc:spChg>
        <pc:spChg chg="mod">
          <ac:chgData name="Sudarshan Chakravarthi" userId="9632d19e-631d-46a5-9e9a-d9cc496f17d0" providerId="ADAL" clId="{8DB3DEE5-D129-4C0A-A693-5D84BD68C575}" dt="2022-08-10T17:44:42.611" v="3311" actId="207"/>
          <ac:spMkLst>
            <pc:docMk/>
            <pc:sldMk cId="319999590" sldId="4073"/>
            <ac:spMk id="18" creationId="{0DE547F8-E326-429C-A15F-37BB69CECEDC}"/>
          </ac:spMkLst>
        </pc:spChg>
        <pc:spChg chg="mod">
          <ac:chgData name="Sudarshan Chakravarthi" userId="9632d19e-631d-46a5-9e9a-d9cc496f17d0" providerId="ADAL" clId="{8DB3DEE5-D129-4C0A-A693-5D84BD68C575}" dt="2022-08-10T17:44:42.611" v="3311" actId="207"/>
          <ac:spMkLst>
            <pc:docMk/>
            <pc:sldMk cId="319999590" sldId="4073"/>
            <ac:spMk id="21" creationId="{ACD8DD2B-B56F-4390-81AC-C4E4F9C94E4C}"/>
          </ac:spMkLst>
        </pc:spChg>
        <pc:spChg chg="mod">
          <ac:chgData name="Sudarshan Chakravarthi" userId="9632d19e-631d-46a5-9e9a-d9cc496f17d0" providerId="ADAL" clId="{8DB3DEE5-D129-4C0A-A693-5D84BD68C575}" dt="2022-08-10T17:44:42.611" v="3311" actId="207"/>
          <ac:spMkLst>
            <pc:docMk/>
            <pc:sldMk cId="319999590" sldId="4073"/>
            <ac:spMk id="34" creationId="{4338029E-309A-4C4F-BCB2-735281EDA373}"/>
          </ac:spMkLst>
        </pc:spChg>
        <pc:spChg chg="mod">
          <ac:chgData name="Sudarshan Chakravarthi" userId="9632d19e-631d-46a5-9e9a-d9cc496f17d0" providerId="ADAL" clId="{8DB3DEE5-D129-4C0A-A693-5D84BD68C575}" dt="2022-08-10T17:44:42.611" v="3311" actId="207"/>
          <ac:spMkLst>
            <pc:docMk/>
            <pc:sldMk cId="319999590" sldId="4073"/>
            <ac:spMk id="38" creationId="{98501697-81FE-4685-BFDA-8DD9CF7498F0}"/>
          </ac:spMkLst>
        </pc:spChg>
        <pc:spChg chg="mod">
          <ac:chgData name="Sudarshan Chakravarthi" userId="9632d19e-631d-46a5-9e9a-d9cc496f17d0" providerId="ADAL" clId="{8DB3DEE5-D129-4C0A-A693-5D84BD68C575}" dt="2021-08-30T07:18:45.556" v="1261"/>
          <ac:spMkLst>
            <pc:docMk/>
            <pc:sldMk cId="319999590" sldId="4073"/>
            <ac:spMk id="40" creationId="{E90A46DC-F4D3-4957-94AE-975145A8656D}"/>
          </ac:spMkLst>
        </pc:spChg>
        <pc:spChg chg="mod">
          <ac:chgData name="Sudarshan Chakravarthi" userId="9632d19e-631d-46a5-9e9a-d9cc496f17d0" providerId="ADAL" clId="{8DB3DEE5-D129-4C0A-A693-5D84BD68C575}" dt="2021-08-30T07:18:45.556" v="1261"/>
          <ac:spMkLst>
            <pc:docMk/>
            <pc:sldMk cId="319999590" sldId="4073"/>
            <ac:spMk id="46" creationId="{2321CAB1-EA36-4383-8E88-23B3903EF586}"/>
          </ac:spMkLst>
        </pc:spChg>
        <pc:spChg chg="mod">
          <ac:chgData name="Sudarshan Chakravarthi" userId="9632d19e-631d-46a5-9e9a-d9cc496f17d0" providerId="ADAL" clId="{8DB3DEE5-D129-4C0A-A693-5D84BD68C575}" dt="2021-08-30T07:18:45.556" v="1261"/>
          <ac:spMkLst>
            <pc:docMk/>
            <pc:sldMk cId="319999590" sldId="4073"/>
            <ac:spMk id="47" creationId="{50B0E173-F4BA-4ED4-986B-1C42743744BF}"/>
          </ac:spMkLst>
        </pc:spChg>
        <pc:grpChg chg="add mod">
          <ac:chgData name="Sudarshan Chakravarthi" userId="9632d19e-631d-46a5-9e9a-d9cc496f17d0" providerId="ADAL" clId="{8DB3DEE5-D129-4C0A-A693-5D84BD68C575}" dt="2021-08-30T07:18:51.538" v="1263" actId="1076"/>
          <ac:grpSpMkLst>
            <pc:docMk/>
            <pc:sldMk cId="319999590" sldId="4073"/>
            <ac:grpSpMk id="37" creationId="{272F5AAC-2586-4199-A057-1D11ECC83101}"/>
          </ac:grpSpMkLst>
        </pc:grpChg>
        <pc:grpChg chg="del">
          <ac:chgData name="Sudarshan Chakravarthi" userId="9632d19e-631d-46a5-9e9a-d9cc496f17d0" providerId="ADAL" clId="{8DB3DEE5-D129-4C0A-A693-5D84BD68C575}" dt="2021-07-14T13:44:03.556" v="453" actId="478"/>
          <ac:grpSpMkLst>
            <pc:docMk/>
            <pc:sldMk cId="319999590" sldId="4073"/>
            <ac:grpSpMk id="37" creationId="{8443AECA-96D2-4BA5-AC7E-9FC7E7856949}"/>
          </ac:grpSpMkLst>
        </pc:grpChg>
        <pc:grpChg chg="mod">
          <ac:chgData name="Sudarshan Chakravarthi" userId="9632d19e-631d-46a5-9e9a-d9cc496f17d0" providerId="ADAL" clId="{8DB3DEE5-D129-4C0A-A693-5D84BD68C575}" dt="2021-08-30T07:18:45.556" v="1261"/>
          <ac:grpSpMkLst>
            <pc:docMk/>
            <pc:sldMk cId="319999590" sldId="4073"/>
            <ac:grpSpMk id="39" creationId="{18F89ADB-E80A-4433-9B65-774268EFFB1A}"/>
          </ac:grpSpMkLst>
        </pc:grpChg>
        <pc:picChg chg="add mod">
          <ac:chgData name="Sudarshan Chakravarthi" userId="9632d19e-631d-46a5-9e9a-d9cc496f17d0" providerId="ADAL" clId="{8DB3DEE5-D129-4C0A-A693-5D84BD68C575}" dt="2021-07-14T13:47:21.520" v="499"/>
          <ac:picMkLst>
            <pc:docMk/>
            <pc:sldMk cId="319999590" sldId="4073"/>
            <ac:picMk id="35" creationId="{8930E6A9-7072-41C2-9E8D-508DBC878015}"/>
          </ac:picMkLst>
        </pc:picChg>
      </pc:sldChg>
      <pc:sldChg chg="addSp delSp modSp del mod">
        <pc:chgData name="Sudarshan Chakravarthi" userId="9632d19e-631d-46a5-9e9a-d9cc496f17d0" providerId="ADAL" clId="{8DB3DEE5-D129-4C0A-A693-5D84BD68C575}" dt="2021-07-14T13:51:14.745" v="580" actId="47"/>
        <pc:sldMkLst>
          <pc:docMk/>
          <pc:sldMk cId="1538452181" sldId="4083"/>
        </pc:sldMkLst>
        <pc:grpChg chg="del">
          <ac:chgData name="Sudarshan Chakravarthi" userId="9632d19e-631d-46a5-9e9a-d9cc496f17d0" providerId="ADAL" clId="{8DB3DEE5-D129-4C0A-A693-5D84BD68C575}" dt="2021-07-14T13:43:22.988" v="434" actId="478"/>
          <ac:grpSpMkLst>
            <pc:docMk/>
            <pc:sldMk cId="1538452181" sldId="4083"/>
            <ac:grpSpMk id="13" creationId="{C3E4EAE9-6EA8-4F8C-B54F-941E3F0ACF85}"/>
          </ac:grpSpMkLst>
        </pc:grpChg>
        <pc:picChg chg="add mod">
          <ac:chgData name="Sudarshan Chakravarthi" userId="9632d19e-631d-46a5-9e9a-d9cc496f17d0" providerId="ADAL" clId="{8DB3DEE5-D129-4C0A-A693-5D84BD68C575}" dt="2021-07-14T13:46:52.484" v="480"/>
          <ac:picMkLst>
            <pc:docMk/>
            <pc:sldMk cId="1538452181" sldId="4083"/>
            <ac:picMk id="16" creationId="{36725E8C-D0D0-4F7D-894D-9639F32E1DB7}"/>
          </ac:picMkLst>
        </pc:picChg>
      </pc:sldChg>
      <pc:sldChg chg="addSp delSp modSp mod">
        <pc:chgData name="Sudarshan Chakravarthi" userId="9632d19e-631d-46a5-9e9a-d9cc496f17d0" providerId="ADAL" clId="{8DB3DEE5-D129-4C0A-A693-5D84BD68C575}" dt="2022-08-10T17:38:47.291" v="3256" actId="1076"/>
        <pc:sldMkLst>
          <pc:docMk/>
          <pc:sldMk cId="3632167565" sldId="4115"/>
        </pc:sldMkLst>
        <pc:spChg chg="del mod">
          <ac:chgData name="Sudarshan Chakravarthi" userId="9632d19e-631d-46a5-9e9a-d9cc496f17d0" providerId="ADAL" clId="{8DB3DEE5-D129-4C0A-A693-5D84BD68C575}" dt="2022-08-10T17:38:38.918" v="3255" actId="478"/>
          <ac:spMkLst>
            <pc:docMk/>
            <pc:sldMk cId="3632167565" sldId="4115"/>
            <ac:spMk id="2" creationId="{4FFE3B73-F732-4A02-8204-0F7346674109}"/>
          </ac:spMkLst>
        </pc:spChg>
        <pc:spChg chg="mod">
          <ac:chgData name="Sudarshan Chakravarthi" userId="9632d19e-631d-46a5-9e9a-d9cc496f17d0" providerId="ADAL" clId="{8DB3DEE5-D129-4C0A-A693-5D84BD68C575}" dt="2022-08-10T17:38:08.921" v="3248" actId="122"/>
          <ac:spMkLst>
            <pc:docMk/>
            <pc:sldMk cId="3632167565" sldId="4115"/>
            <ac:spMk id="3" creationId="{9ED2E605-02B4-4CFA-8C8A-EA27AB990E7D}"/>
          </ac:spMkLst>
        </pc:spChg>
        <pc:spChg chg="add mod">
          <ac:chgData name="Sudarshan Chakravarthi" userId="9632d19e-631d-46a5-9e9a-d9cc496f17d0" providerId="ADAL" clId="{8DB3DEE5-D129-4C0A-A693-5D84BD68C575}" dt="2022-08-10T17:38:47.291" v="3256" actId="1076"/>
          <ac:spMkLst>
            <pc:docMk/>
            <pc:sldMk cId="3632167565" sldId="4115"/>
            <ac:spMk id="4" creationId="{296E39A5-CF9F-E012-8C97-2A685990B3BF}"/>
          </ac:spMkLst>
        </pc:spChg>
        <pc:spChg chg="mod">
          <ac:chgData name="Sudarshan Chakravarthi" userId="9632d19e-631d-46a5-9e9a-d9cc496f17d0" providerId="ADAL" clId="{8DB3DEE5-D129-4C0A-A693-5D84BD68C575}" dt="2022-08-10T17:37:47.320" v="3242" actId="2711"/>
          <ac:spMkLst>
            <pc:docMk/>
            <pc:sldMk cId="3632167565" sldId="4115"/>
            <ac:spMk id="5" creationId="{38129DBC-E3C1-4AFE-A7F9-B1B333A0A243}"/>
          </ac:spMkLst>
        </pc:spChg>
        <pc:grpChg chg="del">
          <ac:chgData name="Sudarshan Chakravarthi" userId="9632d19e-631d-46a5-9e9a-d9cc496f17d0" providerId="ADAL" clId="{8DB3DEE5-D129-4C0A-A693-5D84BD68C575}" dt="2021-07-14T13:43:21.576" v="433" actId="478"/>
          <ac:grpSpMkLst>
            <pc:docMk/>
            <pc:sldMk cId="3632167565" sldId="4115"/>
            <ac:grpSpMk id="6" creationId="{F2AFF3E9-84ED-4A2D-9A63-FA93C56113DC}"/>
          </ac:grpSpMkLst>
        </pc:grpChg>
        <pc:picChg chg="add mod">
          <ac:chgData name="Sudarshan Chakravarthi" userId="9632d19e-631d-46a5-9e9a-d9cc496f17d0" providerId="ADAL" clId="{8DB3DEE5-D129-4C0A-A693-5D84BD68C575}" dt="2021-07-14T13:46:51.755" v="479"/>
          <ac:picMkLst>
            <pc:docMk/>
            <pc:sldMk cId="3632167565" sldId="4115"/>
            <ac:picMk id="10" creationId="{50AA7A5E-4B87-4DED-8E68-602B2E264721}"/>
          </ac:picMkLst>
        </pc:picChg>
      </pc:sldChg>
      <pc:sldChg chg="addSp delSp modSp mod">
        <pc:chgData name="Sudarshan Chakravarthi" userId="9632d19e-631d-46a5-9e9a-d9cc496f17d0" providerId="ADAL" clId="{8DB3DEE5-D129-4C0A-A693-5D84BD68C575}" dt="2022-08-10T17:39:46.816" v="3264" actId="404"/>
        <pc:sldMkLst>
          <pc:docMk/>
          <pc:sldMk cId="1868382041" sldId="4117"/>
        </pc:sldMkLst>
        <pc:spChg chg="mod">
          <ac:chgData name="Sudarshan Chakravarthi" userId="9632d19e-631d-46a5-9e9a-d9cc496f17d0" providerId="ADAL" clId="{8DB3DEE5-D129-4C0A-A693-5D84BD68C575}" dt="2021-08-29T13:08:09.369" v="617" actId="2711"/>
          <ac:spMkLst>
            <pc:docMk/>
            <pc:sldMk cId="1868382041" sldId="4117"/>
            <ac:spMk id="2" creationId="{87406D29-52CB-4A53-BECB-C7C61CCB103E}"/>
          </ac:spMkLst>
        </pc:spChg>
        <pc:spChg chg="mod">
          <ac:chgData name="Sudarshan Chakravarthi" userId="9632d19e-631d-46a5-9e9a-d9cc496f17d0" providerId="ADAL" clId="{8DB3DEE5-D129-4C0A-A693-5D84BD68C575}" dt="2021-08-29T13:11:19.863" v="668" actId="207"/>
          <ac:spMkLst>
            <pc:docMk/>
            <pc:sldMk cId="1868382041" sldId="4117"/>
            <ac:spMk id="3" creationId="{222AC855-A1E8-43F2-9EDC-76A09F8A3584}"/>
          </ac:spMkLst>
        </pc:spChg>
        <pc:spChg chg="mod">
          <ac:chgData name="Sudarshan Chakravarthi" userId="9632d19e-631d-46a5-9e9a-d9cc496f17d0" providerId="ADAL" clId="{8DB3DEE5-D129-4C0A-A693-5D84BD68C575}" dt="2021-08-29T13:11:19.863" v="668" actId="207"/>
          <ac:spMkLst>
            <pc:docMk/>
            <pc:sldMk cId="1868382041" sldId="4117"/>
            <ac:spMk id="4" creationId="{599695DE-92E3-4510-ABF7-55B1B4C5F1AA}"/>
          </ac:spMkLst>
        </pc:spChg>
        <pc:spChg chg="mod">
          <ac:chgData name="Sudarshan Chakravarthi" userId="9632d19e-631d-46a5-9e9a-d9cc496f17d0" providerId="ADAL" clId="{8DB3DEE5-D129-4C0A-A693-5D84BD68C575}" dt="2021-08-29T13:11:19.863" v="668" actId="207"/>
          <ac:spMkLst>
            <pc:docMk/>
            <pc:sldMk cId="1868382041" sldId="4117"/>
            <ac:spMk id="5" creationId="{924792F5-F183-45AF-94A0-404A9D61938C}"/>
          </ac:spMkLst>
        </pc:spChg>
        <pc:spChg chg="mod">
          <ac:chgData name="Sudarshan Chakravarthi" userId="9632d19e-631d-46a5-9e9a-d9cc496f17d0" providerId="ADAL" clId="{8DB3DEE5-D129-4C0A-A693-5D84BD68C575}" dt="2021-08-29T13:11:19.863" v="668" actId="207"/>
          <ac:spMkLst>
            <pc:docMk/>
            <pc:sldMk cId="1868382041" sldId="4117"/>
            <ac:spMk id="6" creationId="{1B0F878E-1CBE-473C-92C4-2788A1388330}"/>
          </ac:spMkLst>
        </pc:spChg>
        <pc:spChg chg="del">
          <ac:chgData name="Sudarshan Chakravarthi" userId="9632d19e-631d-46a5-9e9a-d9cc496f17d0" providerId="ADAL" clId="{8DB3DEE5-D129-4C0A-A693-5D84BD68C575}" dt="2021-08-29T13:11:41.220" v="669" actId="478"/>
          <ac:spMkLst>
            <pc:docMk/>
            <pc:sldMk cId="1868382041" sldId="4117"/>
            <ac:spMk id="7" creationId="{1CC495B2-7ED1-4BFD-878A-F8C5E5A830EC}"/>
          </ac:spMkLst>
        </pc:spChg>
        <pc:spChg chg="mod">
          <ac:chgData name="Sudarshan Chakravarthi" userId="9632d19e-631d-46a5-9e9a-d9cc496f17d0" providerId="ADAL" clId="{8DB3DEE5-D129-4C0A-A693-5D84BD68C575}" dt="2021-08-29T13:08:09.369" v="617" actId="2711"/>
          <ac:spMkLst>
            <pc:docMk/>
            <pc:sldMk cId="1868382041" sldId="4117"/>
            <ac:spMk id="8" creationId="{86AA27B8-6E70-4930-B238-E11BDB268C38}"/>
          </ac:spMkLst>
        </pc:spChg>
        <pc:spChg chg="mod">
          <ac:chgData name="Sudarshan Chakravarthi" userId="9632d19e-631d-46a5-9e9a-d9cc496f17d0" providerId="ADAL" clId="{8DB3DEE5-D129-4C0A-A693-5D84BD68C575}" dt="2021-08-29T13:08:09.369" v="617" actId="2711"/>
          <ac:spMkLst>
            <pc:docMk/>
            <pc:sldMk cId="1868382041" sldId="4117"/>
            <ac:spMk id="9" creationId="{B30C4487-F3DC-4E56-810B-2D1C6FA4017C}"/>
          </ac:spMkLst>
        </pc:spChg>
        <pc:spChg chg="mod">
          <ac:chgData name="Sudarshan Chakravarthi" userId="9632d19e-631d-46a5-9e9a-d9cc496f17d0" providerId="ADAL" clId="{8DB3DEE5-D129-4C0A-A693-5D84BD68C575}" dt="2021-08-29T13:08:09.369" v="617" actId="2711"/>
          <ac:spMkLst>
            <pc:docMk/>
            <pc:sldMk cId="1868382041" sldId="4117"/>
            <ac:spMk id="10" creationId="{0028AD64-1B62-4EA3-A6AB-A400A90F9007}"/>
          </ac:spMkLst>
        </pc:spChg>
        <pc:spChg chg="mod">
          <ac:chgData name="Sudarshan Chakravarthi" userId="9632d19e-631d-46a5-9e9a-d9cc496f17d0" providerId="ADAL" clId="{8DB3DEE5-D129-4C0A-A693-5D84BD68C575}" dt="2021-08-29T13:08:09.369" v="617" actId="2711"/>
          <ac:spMkLst>
            <pc:docMk/>
            <pc:sldMk cId="1868382041" sldId="4117"/>
            <ac:spMk id="11" creationId="{A1F0B62E-B00E-48F6-80DD-3A6033800FB9}"/>
          </ac:spMkLst>
        </pc:spChg>
        <pc:spChg chg="mod">
          <ac:chgData name="Sudarshan Chakravarthi" userId="9632d19e-631d-46a5-9e9a-d9cc496f17d0" providerId="ADAL" clId="{8DB3DEE5-D129-4C0A-A693-5D84BD68C575}" dt="2021-08-29T13:08:09.369" v="617" actId="2711"/>
          <ac:spMkLst>
            <pc:docMk/>
            <pc:sldMk cId="1868382041" sldId="4117"/>
            <ac:spMk id="12" creationId="{B7DB8E6D-A275-4914-83D9-8BC7908F1540}"/>
          </ac:spMkLst>
        </pc:spChg>
        <pc:spChg chg="mod">
          <ac:chgData name="Sudarshan Chakravarthi" userId="9632d19e-631d-46a5-9e9a-d9cc496f17d0" providerId="ADAL" clId="{8DB3DEE5-D129-4C0A-A693-5D84BD68C575}" dt="2021-08-29T13:10:02.774" v="655" actId="403"/>
          <ac:spMkLst>
            <pc:docMk/>
            <pc:sldMk cId="1868382041" sldId="4117"/>
            <ac:spMk id="14" creationId="{22212B17-DA14-44B4-855E-D615BA44C09B}"/>
          </ac:spMkLst>
        </pc:spChg>
        <pc:spChg chg="mod">
          <ac:chgData name="Sudarshan Chakravarthi" userId="9632d19e-631d-46a5-9e9a-d9cc496f17d0" providerId="ADAL" clId="{8DB3DEE5-D129-4C0A-A693-5D84BD68C575}" dt="2021-08-29T13:10:50.751" v="663" actId="2085"/>
          <ac:spMkLst>
            <pc:docMk/>
            <pc:sldMk cId="1868382041" sldId="4117"/>
            <ac:spMk id="15" creationId="{26031803-77AB-4AC9-83CE-E1DF054C2263}"/>
          </ac:spMkLst>
        </pc:spChg>
        <pc:spChg chg="mod">
          <ac:chgData name="Sudarshan Chakravarthi" userId="9632d19e-631d-46a5-9e9a-d9cc496f17d0" providerId="ADAL" clId="{8DB3DEE5-D129-4C0A-A693-5D84BD68C575}" dt="2021-08-29T13:11:09.905" v="667" actId="2085"/>
          <ac:spMkLst>
            <pc:docMk/>
            <pc:sldMk cId="1868382041" sldId="4117"/>
            <ac:spMk id="16" creationId="{EC0C7549-364B-4A50-89F8-03D455CC70F5}"/>
          </ac:spMkLst>
        </pc:spChg>
        <pc:spChg chg="mod">
          <ac:chgData name="Sudarshan Chakravarthi" userId="9632d19e-631d-46a5-9e9a-d9cc496f17d0" providerId="ADAL" clId="{8DB3DEE5-D129-4C0A-A693-5D84BD68C575}" dt="2021-08-29T13:11:53.488" v="671" actId="207"/>
          <ac:spMkLst>
            <pc:docMk/>
            <pc:sldMk cId="1868382041" sldId="4117"/>
            <ac:spMk id="18" creationId="{DC22D559-A8D1-492A-9B27-B3333519CB71}"/>
          </ac:spMkLst>
        </pc:spChg>
        <pc:spChg chg="mod">
          <ac:chgData name="Sudarshan Chakravarthi" userId="9632d19e-631d-46a5-9e9a-d9cc496f17d0" providerId="ADAL" clId="{8DB3DEE5-D129-4C0A-A693-5D84BD68C575}" dt="2021-08-29T13:10:50.751" v="663" actId="2085"/>
          <ac:spMkLst>
            <pc:docMk/>
            <pc:sldMk cId="1868382041" sldId="4117"/>
            <ac:spMk id="19" creationId="{BE2108FC-2063-40BF-8789-B0B58A086C8C}"/>
          </ac:spMkLst>
        </pc:spChg>
        <pc:spChg chg="mod">
          <ac:chgData name="Sudarshan Chakravarthi" userId="9632d19e-631d-46a5-9e9a-d9cc496f17d0" providerId="ADAL" clId="{8DB3DEE5-D129-4C0A-A693-5D84BD68C575}" dt="2021-08-29T13:11:47.700" v="670" actId="207"/>
          <ac:spMkLst>
            <pc:docMk/>
            <pc:sldMk cId="1868382041" sldId="4117"/>
            <ac:spMk id="20" creationId="{F6CD207C-EE7F-4DB0-9276-22E2CE3E9DDA}"/>
          </ac:spMkLst>
        </pc:spChg>
        <pc:spChg chg="mod">
          <ac:chgData name="Sudarshan Chakravarthi" userId="9632d19e-631d-46a5-9e9a-d9cc496f17d0" providerId="ADAL" clId="{8DB3DEE5-D129-4C0A-A693-5D84BD68C575}" dt="2021-08-29T13:11:09.905" v="667" actId="2085"/>
          <ac:spMkLst>
            <pc:docMk/>
            <pc:sldMk cId="1868382041" sldId="4117"/>
            <ac:spMk id="21" creationId="{C1003253-3597-42E0-A6EC-A963C234CD3B}"/>
          </ac:spMkLst>
        </pc:spChg>
        <pc:spChg chg="mod">
          <ac:chgData name="Sudarshan Chakravarthi" userId="9632d19e-631d-46a5-9e9a-d9cc496f17d0" providerId="ADAL" clId="{8DB3DEE5-D129-4C0A-A693-5D84BD68C575}" dt="2021-08-29T13:10:30.071" v="660" actId="207"/>
          <ac:spMkLst>
            <pc:docMk/>
            <pc:sldMk cId="1868382041" sldId="4117"/>
            <ac:spMk id="25" creationId="{B1D582E8-517E-43E8-A891-72C7076EAD8A}"/>
          </ac:spMkLst>
        </pc:spChg>
        <pc:spChg chg="mod">
          <ac:chgData name="Sudarshan Chakravarthi" userId="9632d19e-631d-46a5-9e9a-d9cc496f17d0" providerId="ADAL" clId="{8DB3DEE5-D129-4C0A-A693-5D84BD68C575}" dt="2022-08-10T17:39:46.816" v="3264" actId="404"/>
          <ac:spMkLst>
            <pc:docMk/>
            <pc:sldMk cId="1868382041" sldId="4117"/>
            <ac:spMk id="30" creationId="{AC19EAF6-3C3A-4B3B-845F-171BC1DDFD7B}"/>
          </ac:spMkLst>
        </pc:spChg>
        <pc:grpChg chg="mod">
          <ac:chgData name="Sudarshan Chakravarthi" userId="9632d19e-631d-46a5-9e9a-d9cc496f17d0" providerId="ADAL" clId="{8DB3DEE5-D129-4C0A-A693-5D84BD68C575}" dt="2021-08-29T13:10:24.146" v="659" actId="207"/>
          <ac:grpSpMkLst>
            <pc:docMk/>
            <pc:sldMk cId="1868382041" sldId="4117"/>
            <ac:grpSpMk id="28" creationId="{C95A812B-7AF6-4DC4-9574-8051D5B7B756}"/>
          </ac:grpSpMkLst>
        </pc:grpChg>
        <pc:grpChg chg="del">
          <ac:chgData name="Sudarshan Chakravarthi" userId="9632d19e-631d-46a5-9e9a-d9cc496f17d0" providerId="ADAL" clId="{8DB3DEE5-D129-4C0A-A693-5D84BD68C575}" dt="2021-07-14T13:43:35.933" v="438" actId="478"/>
          <ac:grpSpMkLst>
            <pc:docMk/>
            <pc:sldMk cId="1868382041" sldId="4117"/>
            <ac:grpSpMk id="32" creationId="{A1182EB5-749A-4CE9-82B7-C55D7287D01B}"/>
          </ac:grpSpMkLst>
        </pc:grpChg>
        <pc:picChg chg="add mod">
          <ac:chgData name="Sudarshan Chakravarthi" userId="9632d19e-631d-46a5-9e9a-d9cc496f17d0" providerId="ADAL" clId="{8DB3DEE5-D129-4C0A-A693-5D84BD68C575}" dt="2021-07-14T13:47:06.500" v="487"/>
          <ac:picMkLst>
            <pc:docMk/>
            <pc:sldMk cId="1868382041" sldId="4117"/>
            <ac:picMk id="31" creationId="{C3394BD5-12D3-4528-8814-80A8600F7B15}"/>
          </ac:picMkLst>
        </pc:picChg>
      </pc:sldChg>
      <pc:sldChg chg="delSp modSp add del mod">
        <pc:chgData name="Sudarshan Chakravarthi" userId="9632d19e-631d-46a5-9e9a-d9cc496f17d0" providerId="ADAL" clId="{8DB3DEE5-D129-4C0A-A693-5D84BD68C575}" dt="2023-01-25T11:03:28.530" v="3783" actId="47"/>
        <pc:sldMkLst>
          <pc:docMk/>
          <pc:sldMk cId="4286229765" sldId="4151"/>
        </pc:sldMkLst>
        <pc:spChg chg="mod">
          <ac:chgData name="Sudarshan Chakravarthi" userId="9632d19e-631d-46a5-9e9a-d9cc496f17d0" providerId="ADAL" clId="{8DB3DEE5-D129-4C0A-A693-5D84BD68C575}" dt="2021-08-30T12:01:40.262" v="2837" actId="20577"/>
          <ac:spMkLst>
            <pc:docMk/>
            <pc:sldMk cId="4286229765" sldId="4151"/>
            <ac:spMk id="3" creationId="{F0A06BFC-65E4-4904-8776-485979DC0415}"/>
          </ac:spMkLst>
        </pc:spChg>
        <pc:spChg chg="del">
          <ac:chgData name="Sudarshan Chakravarthi" userId="9632d19e-631d-46a5-9e9a-d9cc496f17d0" providerId="ADAL" clId="{8DB3DEE5-D129-4C0A-A693-5D84BD68C575}" dt="2021-07-14T13:41:45.048" v="425" actId="478"/>
          <ac:spMkLst>
            <pc:docMk/>
            <pc:sldMk cId="4286229765" sldId="4151"/>
            <ac:spMk id="4" creationId="{EB673CCC-9A57-47E7-8986-F02FE9A76D07}"/>
          </ac:spMkLst>
        </pc:spChg>
        <pc:spChg chg="mod">
          <ac:chgData name="Sudarshan Chakravarthi" userId="9632d19e-631d-46a5-9e9a-d9cc496f17d0" providerId="ADAL" clId="{8DB3DEE5-D129-4C0A-A693-5D84BD68C575}" dt="2022-08-10T17:37:33.769" v="3241" actId="404"/>
          <ac:spMkLst>
            <pc:docMk/>
            <pc:sldMk cId="4286229765" sldId="4151"/>
            <ac:spMk id="12" creationId="{293D920B-A70E-47FC-BD47-537A2100AD03}"/>
          </ac:spMkLst>
        </pc:spChg>
        <pc:spChg chg="mod">
          <ac:chgData name="Sudarshan Chakravarthi" userId="9632d19e-631d-46a5-9e9a-d9cc496f17d0" providerId="ADAL" clId="{8DB3DEE5-D129-4C0A-A693-5D84BD68C575}" dt="2021-08-30T12:04:25.766" v="3223" actId="20577"/>
          <ac:spMkLst>
            <pc:docMk/>
            <pc:sldMk cId="4286229765" sldId="4151"/>
            <ac:spMk id="29" creationId="{0DC5DB73-121E-4244-9827-543D5E2B3211}"/>
          </ac:spMkLst>
        </pc:spChg>
        <pc:spChg chg="del">
          <ac:chgData name="Sudarshan Chakravarthi" userId="9632d19e-631d-46a5-9e9a-d9cc496f17d0" providerId="ADAL" clId="{8DB3DEE5-D129-4C0A-A693-5D84BD68C575}" dt="2021-08-30T12:02:31.624" v="2852" actId="478"/>
          <ac:spMkLst>
            <pc:docMk/>
            <pc:sldMk cId="4286229765" sldId="4151"/>
            <ac:spMk id="44" creationId="{86D8B04A-687E-443A-A8C3-353212223E74}"/>
          </ac:spMkLst>
        </pc:spChg>
        <pc:spChg chg="del">
          <ac:chgData name="Sudarshan Chakravarthi" userId="9632d19e-631d-46a5-9e9a-d9cc496f17d0" providerId="ADAL" clId="{8DB3DEE5-D129-4C0A-A693-5D84BD68C575}" dt="2021-08-30T12:02:33.271" v="2853" actId="478"/>
          <ac:spMkLst>
            <pc:docMk/>
            <pc:sldMk cId="4286229765" sldId="4151"/>
            <ac:spMk id="45" creationId="{EADFEC13-560A-4695-BE33-A44EBB89365F}"/>
          </ac:spMkLst>
        </pc:spChg>
      </pc:sldChg>
      <pc:sldChg chg="addSp delSp modSp add del mod">
        <pc:chgData name="Sudarshan Chakravarthi" userId="9632d19e-631d-46a5-9e9a-d9cc496f17d0" providerId="ADAL" clId="{8DB3DEE5-D129-4C0A-A693-5D84BD68C575}" dt="2021-08-29T17:24:22.835" v="1074" actId="47"/>
        <pc:sldMkLst>
          <pc:docMk/>
          <pc:sldMk cId="3234865700" sldId="4154"/>
        </pc:sldMkLst>
        <pc:picChg chg="add del mod">
          <ac:chgData name="Sudarshan Chakravarthi" userId="9632d19e-631d-46a5-9e9a-d9cc496f17d0" providerId="ADAL" clId="{8DB3DEE5-D129-4C0A-A693-5D84BD68C575}" dt="2021-07-14T13:48:06.575" v="521" actId="478"/>
          <ac:picMkLst>
            <pc:docMk/>
            <pc:sldMk cId="3234865700" sldId="4154"/>
            <ac:picMk id="21" creationId="{6E24E06D-9115-4182-98DD-A571BB960617}"/>
          </ac:picMkLst>
        </pc:picChg>
      </pc:sldChg>
      <pc:sldChg chg="add del">
        <pc:chgData name="Sudarshan Chakravarthi" userId="9632d19e-631d-46a5-9e9a-d9cc496f17d0" providerId="ADAL" clId="{8DB3DEE5-D129-4C0A-A693-5D84BD68C575}" dt="2021-08-29T17:24:23.853" v="1075" actId="47"/>
        <pc:sldMkLst>
          <pc:docMk/>
          <pc:sldMk cId="3007412811" sldId="4155"/>
        </pc:sldMkLst>
      </pc:sldChg>
      <pc:sldChg chg="add del">
        <pc:chgData name="Sudarshan Chakravarthi" userId="9632d19e-631d-46a5-9e9a-d9cc496f17d0" providerId="ADAL" clId="{8DB3DEE5-D129-4C0A-A693-5D84BD68C575}" dt="2021-08-29T17:24:27.797" v="1077" actId="47"/>
        <pc:sldMkLst>
          <pc:docMk/>
          <pc:sldMk cId="2411745767" sldId="4156"/>
        </pc:sldMkLst>
      </pc:sldChg>
      <pc:sldChg chg="add del">
        <pc:chgData name="Sudarshan Chakravarthi" userId="9632d19e-631d-46a5-9e9a-d9cc496f17d0" providerId="ADAL" clId="{8DB3DEE5-D129-4C0A-A693-5D84BD68C575}" dt="2021-07-14T13:46:30.080" v="477" actId="47"/>
        <pc:sldMkLst>
          <pc:docMk/>
          <pc:sldMk cId="2916288411" sldId="4157"/>
        </pc:sldMkLst>
      </pc:sldChg>
      <pc:sldChg chg="addSp delSp modSp add mod">
        <pc:chgData name="Sudarshan Chakravarthi" userId="9632d19e-631d-46a5-9e9a-d9cc496f17d0" providerId="ADAL" clId="{8DB3DEE5-D129-4C0A-A693-5D84BD68C575}" dt="2023-02-20T12:05:32.661" v="3786"/>
        <pc:sldMkLst>
          <pc:docMk/>
          <pc:sldMk cId="200093954" sldId="4158"/>
        </pc:sldMkLst>
        <pc:spChg chg="add mod ord">
          <ac:chgData name="Sudarshan Chakravarthi" userId="9632d19e-631d-46a5-9e9a-d9cc496f17d0" providerId="ADAL" clId="{8DB3DEE5-D129-4C0A-A693-5D84BD68C575}" dt="2022-08-10T17:36:22.586" v="3236" actId="167"/>
          <ac:spMkLst>
            <pc:docMk/>
            <pc:sldMk cId="200093954" sldId="4158"/>
            <ac:spMk id="3" creationId="{F34DA4CE-ABCE-2F6D-B94E-A68057C7C955}"/>
          </ac:spMkLst>
        </pc:spChg>
        <pc:spChg chg="add mod">
          <ac:chgData name="Sudarshan Chakravarthi" userId="9632d19e-631d-46a5-9e9a-d9cc496f17d0" providerId="ADAL" clId="{8DB3DEE5-D129-4C0A-A693-5D84BD68C575}" dt="2023-02-20T12:05:32.661" v="3786"/>
          <ac:spMkLst>
            <pc:docMk/>
            <pc:sldMk cId="200093954" sldId="4158"/>
            <ac:spMk id="4" creationId="{07BB78C6-FB25-DD2F-D813-2052671F3B90}"/>
          </ac:spMkLst>
        </pc:spChg>
        <pc:spChg chg="del">
          <ac:chgData name="Sudarshan Chakravarthi" userId="9632d19e-631d-46a5-9e9a-d9cc496f17d0" providerId="ADAL" clId="{8DB3DEE5-D129-4C0A-A693-5D84BD68C575}" dt="2022-08-10T17:36:16.790" v="3234" actId="478"/>
          <ac:spMkLst>
            <pc:docMk/>
            <pc:sldMk cId="200093954" sldId="4158"/>
            <ac:spMk id="4" creationId="{506242F6-CA1E-42FB-BB1A-B13E71A7D987}"/>
          </ac:spMkLst>
        </pc:spChg>
        <pc:spChg chg="add mod">
          <ac:chgData name="Sudarshan Chakravarthi" userId="9632d19e-631d-46a5-9e9a-d9cc496f17d0" providerId="ADAL" clId="{8DB3DEE5-D129-4C0A-A693-5D84BD68C575}" dt="2023-02-20T12:05:32.661" v="3786"/>
          <ac:spMkLst>
            <pc:docMk/>
            <pc:sldMk cId="200093954" sldId="4158"/>
            <ac:spMk id="5" creationId="{599240C6-BC51-EA09-3A4E-39143A7CD7AD}"/>
          </ac:spMkLst>
        </pc:spChg>
        <pc:spChg chg="del topLvl">
          <ac:chgData name="Sudarshan Chakravarthi" userId="9632d19e-631d-46a5-9e9a-d9cc496f17d0" providerId="ADAL" clId="{8DB3DEE5-D129-4C0A-A693-5D84BD68C575}" dt="2022-08-10T17:34:53.701" v="3225" actId="478"/>
          <ac:spMkLst>
            <pc:docMk/>
            <pc:sldMk cId="200093954" sldId="4158"/>
            <ac:spMk id="5" creationId="{D5888414-9614-4A02-ABC7-6A1E2937F203}"/>
          </ac:spMkLst>
        </pc:spChg>
        <pc:spChg chg="mod">
          <ac:chgData name="Sudarshan Chakravarthi" userId="9632d19e-631d-46a5-9e9a-d9cc496f17d0" providerId="ADAL" clId="{8DB3DEE5-D129-4C0A-A693-5D84BD68C575}" dt="2022-08-10T17:35:10.565" v="3231" actId="404"/>
          <ac:spMkLst>
            <pc:docMk/>
            <pc:sldMk cId="200093954" sldId="4158"/>
            <ac:spMk id="8" creationId="{DA32DBBD-D3E4-453E-AFA1-C79D34C915C9}"/>
          </ac:spMkLst>
        </pc:spChg>
        <pc:spChg chg="add mod ord">
          <ac:chgData name="Sudarshan Chakravarthi" userId="9632d19e-631d-46a5-9e9a-d9cc496f17d0" providerId="ADAL" clId="{8DB3DEE5-D129-4C0A-A693-5D84BD68C575}" dt="2022-08-10T17:36:22.586" v="3236" actId="167"/>
          <ac:spMkLst>
            <pc:docMk/>
            <pc:sldMk cId="200093954" sldId="4158"/>
            <ac:spMk id="9" creationId="{FE06EE79-7A89-C964-B4A3-F1292467C261}"/>
          </ac:spMkLst>
        </pc:spChg>
        <pc:spChg chg="mod">
          <ac:chgData name="Sudarshan Chakravarthi" userId="9632d19e-631d-46a5-9e9a-d9cc496f17d0" providerId="ADAL" clId="{8DB3DEE5-D129-4C0A-A693-5D84BD68C575}" dt="2023-01-25T11:03:13.470" v="3782" actId="33524"/>
          <ac:spMkLst>
            <pc:docMk/>
            <pc:sldMk cId="200093954" sldId="4158"/>
            <ac:spMk id="10" creationId="{4B5F75FC-EC67-41BD-8241-FCDFFD0B2B59}"/>
          </ac:spMkLst>
        </pc:spChg>
        <pc:spChg chg="add mod">
          <ac:chgData name="Sudarshan Chakravarthi" userId="9632d19e-631d-46a5-9e9a-d9cc496f17d0" providerId="ADAL" clId="{8DB3DEE5-D129-4C0A-A693-5D84BD68C575}" dt="2022-08-10T17:36:52.405" v="3237"/>
          <ac:spMkLst>
            <pc:docMk/>
            <pc:sldMk cId="200093954" sldId="4158"/>
            <ac:spMk id="11" creationId="{81EC035C-DF7F-643C-17BD-F7A29706EF7B}"/>
          </ac:spMkLst>
        </pc:spChg>
        <pc:spChg chg="del mod">
          <ac:chgData name="Sudarshan Chakravarthi" userId="9632d19e-631d-46a5-9e9a-d9cc496f17d0" providerId="ADAL" clId="{8DB3DEE5-D129-4C0A-A693-5D84BD68C575}" dt="2021-07-15T12:15:07.533" v="584" actId="478"/>
          <ac:spMkLst>
            <pc:docMk/>
            <pc:sldMk cId="200093954" sldId="4158"/>
            <ac:spMk id="11" creationId="{DD7351A5-4D4D-4B0B-9C5B-90532D0FC818}"/>
          </ac:spMkLst>
        </pc:spChg>
        <pc:spChg chg="del topLvl">
          <ac:chgData name="Sudarshan Chakravarthi" userId="9632d19e-631d-46a5-9e9a-d9cc496f17d0" providerId="ADAL" clId="{8DB3DEE5-D129-4C0A-A693-5D84BD68C575}" dt="2022-08-10T17:34:51.323" v="3224" actId="478"/>
          <ac:spMkLst>
            <pc:docMk/>
            <pc:sldMk cId="200093954" sldId="4158"/>
            <ac:spMk id="18" creationId="{E2F7E469-2F29-48A5-B9AC-D62795ECECD6}"/>
          </ac:spMkLst>
        </pc:spChg>
        <pc:grpChg chg="del">
          <ac:chgData name="Sudarshan Chakravarthi" userId="9632d19e-631d-46a5-9e9a-d9cc496f17d0" providerId="ADAL" clId="{8DB3DEE5-D129-4C0A-A693-5D84BD68C575}" dt="2022-08-10T17:34:51.323" v="3224" actId="478"/>
          <ac:grpSpMkLst>
            <pc:docMk/>
            <pc:sldMk cId="200093954" sldId="4158"/>
            <ac:grpSpMk id="6" creationId="{CBA82B01-3207-4652-91EA-473270379187}"/>
          </ac:grpSpMkLst>
        </pc:grpChg>
        <pc:picChg chg="del">
          <ac:chgData name="Sudarshan Chakravarthi" userId="9632d19e-631d-46a5-9e9a-d9cc496f17d0" providerId="ADAL" clId="{8DB3DEE5-D129-4C0A-A693-5D84BD68C575}" dt="2021-07-14T13:38:07.553" v="2" actId="478"/>
          <ac:picMkLst>
            <pc:docMk/>
            <pc:sldMk cId="200093954" sldId="4158"/>
            <ac:picMk id="14" creationId="{36DCF7F2-D054-4C2C-84B2-08193AF646CA}"/>
          </ac:picMkLst>
        </pc:picChg>
        <pc:picChg chg="add mod">
          <ac:chgData name="Sudarshan Chakravarthi" userId="9632d19e-631d-46a5-9e9a-d9cc496f17d0" providerId="ADAL" clId="{8DB3DEE5-D129-4C0A-A693-5D84BD68C575}" dt="2021-07-15T12:15:10.944" v="586" actId="1076"/>
          <ac:picMkLst>
            <pc:docMk/>
            <pc:sldMk cId="200093954" sldId="4158"/>
            <ac:picMk id="15" creationId="{BC98C232-A096-40A2-AC53-0B88DB8E84D1}"/>
          </ac:picMkLst>
        </pc:picChg>
        <pc:cxnChg chg="del">
          <ac:chgData name="Sudarshan Chakravarthi" userId="9632d19e-631d-46a5-9e9a-d9cc496f17d0" providerId="ADAL" clId="{8DB3DEE5-D129-4C0A-A693-5D84BD68C575}" dt="2021-07-15T12:15:08.666" v="585" actId="478"/>
          <ac:cxnSpMkLst>
            <pc:docMk/>
            <pc:sldMk cId="200093954" sldId="4158"/>
            <ac:cxnSpMk id="3" creationId="{7C876483-A82D-4725-BDFC-1D0C11E306A5}"/>
          </ac:cxnSpMkLst>
        </pc:cxnChg>
        <pc:cxnChg chg="del">
          <ac:chgData name="Sudarshan Chakravarthi" userId="9632d19e-631d-46a5-9e9a-d9cc496f17d0" providerId="ADAL" clId="{8DB3DEE5-D129-4C0A-A693-5D84BD68C575}" dt="2022-08-10T17:34:56.270" v="3226" actId="478"/>
          <ac:cxnSpMkLst>
            <pc:docMk/>
            <pc:sldMk cId="200093954" sldId="4158"/>
            <ac:cxnSpMk id="7" creationId="{3FAEC7E0-7F32-4918-A38F-934F0EB67C9E}"/>
          </ac:cxnSpMkLst>
        </pc:cxnChg>
      </pc:sldChg>
      <pc:sldChg chg="add del">
        <pc:chgData name="Sudarshan Chakravarthi" userId="9632d19e-631d-46a5-9e9a-d9cc496f17d0" providerId="ADAL" clId="{8DB3DEE5-D129-4C0A-A693-5D84BD68C575}" dt="2021-08-29T13:06:25.228" v="590" actId="47"/>
        <pc:sldMkLst>
          <pc:docMk/>
          <pc:sldMk cId="1209959053" sldId="4159"/>
        </pc:sldMkLst>
      </pc:sldChg>
      <pc:sldChg chg="modSp add del mod">
        <pc:chgData name="Sudarshan Chakravarthi" userId="9632d19e-631d-46a5-9e9a-d9cc496f17d0" providerId="ADAL" clId="{8DB3DEE5-D129-4C0A-A693-5D84BD68C575}" dt="2021-07-15T12:15:20.942" v="588" actId="47"/>
        <pc:sldMkLst>
          <pc:docMk/>
          <pc:sldMk cId="2894576137" sldId="4160"/>
        </pc:sldMkLst>
        <pc:spChg chg="mod">
          <ac:chgData name="Sudarshan Chakravarthi" userId="9632d19e-631d-46a5-9e9a-d9cc496f17d0" providerId="ADAL" clId="{8DB3DEE5-D129-4C0A-A693-5D84BD68C575}" dt="2021-07-14T13:48:27.818" v="578" actId="1035"/>
          <ac:spMkLst>
            <pc:docMk/>
            <pc:sldMk cId="2894576137" sldId="4160"/>
            <ac:spMk id="8" creationId="{DA32DBBD-D3E4-453E-AFA1-C79D34C915C9}"/>
          </ac:spMkLst>
        </pc:spChg>
      </pc:sldChg>
      <pc:sldChg chg="new del">
        <pc:chgData name="Sudarshan Chakravarthi" userId="9632d19e-631d-46a5-9e9a-d9cc496f17d0" providerId="ADAL" clId="{8DB3DEE5-D129-4C0A-A693-5D84BD68C575}" dt="2021-08-29T17:24:25.776" v="1076" actId="47"/>
        <pc:sldMkLst>
          <pc:docMk/>
          <pc:sldMk cId="4030377640" sldId="4161"/>
        </pc:sldMkLst>
      </pc:sldChg>
      <pc:sldChg chg="modSp add del mod">
        <pc:chgData name="Sudarshan Chakravarthi" userId="9632d19e-631d-46a5-9e9a-d9cc496f17d0" providerId="ADAL" clId="{8DB3DEE5-D129-4C0A-A693-5D84BD68C575}" dt="2022-08-10T17:37:11.970" v="3239" actId="47"/>
        <pc:sldMkLst>
          <pc:docMk/>
          <pc:sldMk cId="121052137" sldId="4162"/>
        </pc:sldMkLst>
        <pc:spChg chg="mod">
          <ac:chgData name="Sudarshan Chakravarthi" userId="9632d19e-631d-46a5-9e9a-d9cc496f17d0" providerId="ADAL" clId="{8DB3DEE5-D129-4C0A-A693-5D84BD68C575}" dt="2021-08-29T17:24:39.923" v="1081" actId="20577"/>
          <ac:spMkLst>
            <pc:docMk/>
            <pc:sldMk cId="121052137" sldId="4162"/>
            <ac:spMk id="13" creationId="{E4F23697-1BEC-4F6B-A1E1-CF2064D07358}"/>
          </ac:spMkLst>
        </pc:spChg>
      </pc:sldChg>
      <pc:sldChg chg="add del">
        <pc:chgData name="Sudarshan Chakravarthi" userId="9632d19e-631d-46a5-9e9a-d9cc496f17d0" providerId="ADAL" clId="{8DB3DEE5-D129-4C0A-A693-5D84BD68C575}" dt="2023-01-25T11:03:30.308" v="3784" actId="47"/>
        <pc:sldMkLst>
          <pc:docMk/>
          <pc:sldMk cId="3208584127" sldId="4207"/>
        </pc:sldMkLst>
      </pc:sldChg>
      <pc:sldChg chg="addSp delSp modSp new mod">
        <pc:chgData name="Sudarshan Chakravarthi" userId="9632d19e-631d-46a5-9e9a-d9cc496f17d0" providerId="ADAL" clId="{8DB3DEE5-D129-4C0A-A693-5D84BD68C575}" dt="2022-08-11T14:42:40.943" v="3741"/>
        <pc:sldMkLst>
          <pc:docMk/>
          <pc:sldMk cId="1478937643" sldId="4208"/>
        </pc:sldMkLst>
        <pc:spChg chg="add mod">
          <ac:chgData name="Sudarshan Chakravarthi" userId="9632d19e-631d-46a5-9e9a-d9cc496f17d0" providerId="ADAL" clId="{8DB3DEE5-D129-4C0A-A693-5D84BD68C575}" dt="2022-08-11T14:42:40.943" v="3741"/>
          <ac:spMkLst>
            <pc:docMk/>
            <pc:sldMk cId="1478937643" sldId="4208"/>
            <ac:spMk id="2" creationId="{67D0B2DD-90A1-8E1B-E9DB-E36155169132}"/>
          </ac:spMkLst>
        </pc:spChg>
        <pc:spChg chg="add mod">
          <ac:chgData name="Sudarshan Chakravarthi" userId="9632d19e-631d-46a5-9e9a-d9cc496f17d0" providerId="ADAL" clId="{8DB3DEE5-D129-4C0A-A693-5D84BD68C575}" dt="2021-08-29T17:47:54.783" v="1180" actId="164"/>
          <ac:spMkLst>
            <pc:docMk/>
            <pc:sldMk cId="1478937643" sldId="4208"/>
            <ac:spMk id="5" creationId="{F7C2C5D2-61A0-4582-A631-924C2D6B1573}"/>
          </ac:spMkLst>
        </pc:spChg>
        <pc:spChg chg="add mod">
          <ac:chgData name="Sudarshan Chakravarthi" userId="9632d19e-631d-46a5-9e9a-d9cc496f17d0" providerId="ADAL" clId="{8DB3DEE5-D129-4C0A-A693-5D84BD68C575}" dt="2021-08-29T17:47:54.783" v="1180" actId="164"/>
          <ac:spMkLst>
            <pc:docMk/>
            <pc:sldMk cId="1478937643" sldId="4208"/>
            <ac:spMk id="6" creationId="{5CE35467-5763-402D-A438-74CF3F6A99EE}"/>
          </ac:spMkLst>
        </pc:spChg>
        <pc:spChg chg="add mod">
          <ac:chgData name="Sudarshan Chakravarthi" userId="9632d19e-631d-46a5-9e9a-d9cc496f17d0" providerId="ADAL" clId="{8DB3DEE5-D129-4C0A-A693-5D84BD68C575}" dt="2021-08-29T17:47:54.783" v="1180" actId="164"/>
          <ac:spMkLst>
            <pc:docMk/>
            <pc:sldMk cId="1478937643" sldId="4208"/>
            <ac:spMk id="7" creationId="{BF06F72B-103A-4B69-9164-A3E2D9319899}"/>
          </ac:spMkLst>
        </pc:spChg>
        <pc:spChg chg="add mod">
          <ac:chgData name="Sudarshan Chakravarthi" userId="9632d19e-631d-46a5-9e9a-d9cc496f17d0" providerId="ADAL" clId="{8DB3DEE5-D129-4C0A-A693-5D84BD68C575}" dt="2021-08-29T17:47:54.783" v="1180" actId="164"/>
          <ac:spMkLst>
            <pc:docMk/>
            <pc:sldMk cId="1478937643" sldId="4208"/>
            <ac:spMk id="8" creationId="{778F2C15-1972-4CE3-9472-FDA26F0B1A20}"/>
          </ac:spMkLst>
        </pc:spChg>
        <pc:spChg chg="add mod">
          <ac:chgData name="Sudarshan Chakravarthi" userId="9632d19e-631d-46a5-9e9a-d9cc496f17d0" providerId="ADAL" clId="{8DB3DEE5-D129-4C0A-A693-5D84BD68C575}" dt="2022-08-10T17:46:21.833" v="3327" actId="404"/>
          <ac:spMkLst>
            <pc:docMk/>
            <pc:sldMk cId="1478937643" sldId="4208"/>
            <ac:spMk id="9" creationId="{A8E8BE80-05C0-4B35-A7C4-AFA13223F223}"/>
          </ac:spMkLst>
        </pc:spChg>
        <pc:spChg chg="mod">
          <ac:chgData name="Sudarshan Chakravarthi" userId="9632d19e-631d-46a5-9e9a-d9cc496f17d0" providerId="ADAL" clId="{8DB3DEE5-D129-4C0A-A693-5D84BD68C575}" dt="2021-08-30T07:19:35.622" v="1276"/>
          <ac:spMkLst>
            <pc:docMk/>
            <pc:sldMk cId="1478937643" sldId="4208"/>
            <ac:spMk id="14" creationId="{C4751A32-7468-4D71-A03A-FD905457E4FA}"/>
          </ac:spMkLst>
        </pc:spChg>
        <pc:spChg chg="mod">
          <ac:chgData name="Sudarshan Chakravarthi" userId="9632d19e-631d-46a5-9e9a-d9cc496f17d0" providerId="ADAL" clId="{8DB3DEE5-D129-4C0A-A693-5D84BD68C575}" dt="2021-08-30T07:19:35.622" v="1276"/>
          <ac:spMkLst>
            <pc:docMk/>
            <pc:sldMk cId="1478937643" sldId="4208"/>
            <ac:spMk id="15" creationId="{53B27AE8-F348-4F75-ACFA-9EB9B000CFAA}"/>
          </ac:spMkLst>
        </pc:spChg>
        <pc:spChg chg="mod">
          <ac:chgData name="Sudarshan Chakravarthi" userId="9632d19e-631d-46a5-9e9a-d9cc496f17d0" providerId="ADAL" clId="{8DB3DEE5-D129-4C0A-A693-5D84BD68C575}" dt="2021-08-30T07:19:35.622" v="1276"/>
          <ac:spMkLst>
            <pc:docMk/>
            <pc:sldMk cId="1478937643" sldId="4208"/>
            <ac:spMk id="16" creationId="{F6E51AF4-FEF9-49D9-B65B-C68C1AF1B885}"/>
          </ac:spMkLst>
        </pc:spChg>
        <pc:spChg chg="add del mod">
          <ac:chgData name="Sudarshan Chakravarthi" userId="9632d19e-631d-46a5-9e9a-d9cc496f17d0" providerId="ADAL" clId="{8DB3DEE5-D129-4C0A-A693-5D84BD68C575}" dt="2022-08-11T14:42:40.040" v="3740" actId="478"/>
          <ac:spMkLst>
            <pc:docMk/>
            <pc:sldMk cId="1478937643" sldId="4208"/>
            <ac:spMk id="17" creationId="{2D79580F-A9F4-4CCB-BE92-3E40E5C09FB7}"/>
          </ac:spMkLst>
        </pc:spChg>
        <pc:grpChg chg="add mod">
          <ac:chgData name="Sudarshan Chakravarthi" userId="9632d19e-631d-46a5-9e9a-d9cc496f17d0" providerId="ADAL" clId="{8DB3DEE5-D129-4C0A-A693-5D84BD68C575}" dt="2021-08-29T17:47:57.258" v="1181" actId="1076"/>
          <ac:grpSpMkLst>
            <pc:docMk/>
            <pc:sldMk cId="1478937643" sldId="4208"/>
            <ac:grpSpMk id="11" creationId="{2F259EAA-2424-419D-9D50-3AC8BB30A138}"/>
          </ac:grpSpMkLst>
        </pc:grpChg>
        <pc:grpChg chg="add mod">
          <ac:chgData name="Sudarshan Chakravarthi" userId="9632d19e-631d-46a5-9e9a-d9cc496f17d0" providerId="ADAL" clId="{8DB3DEE5-D129-4C0A-A693-5D84BD68C575}" dt="2021-08-30T07:19:39.938" v="1277" actId="1076"/>
          <ac:grpSpMkLst>
            <pc:docMk/>
            <pc:sldMk cId="1478937643" sldId="4208"/>
            <ac:grpSpMk id="12" creationId="{F36B1118-4FE9-4460-8B03-C2208355C268}"/>
          </ac:grpSpMkLst>
        </pc:grpChg>
        <pc:grpChg chg="mod">
          <ac:chgData name="Sudarshan Chakravarthi" userId="9632d19e-631d-46a5-9e9a-d9cc496f17d0" providerId="ADAL" clId="{8DB3DEE5-D129-4C0A-A693-5D84BD68C575}" dt="2021-08-30T07:19:35.622" v="1276"/>
          <ac:grpSpMkLst>
            <pc:docMk/>
            <pc:sldMk cId="1478937643" sldId="4208"/>
            <ac:grpSpMk id="13" creationId="{47059055-E086-4AD7-B1C6-4541C3D31FDF}"/>
          </ac:grpSpMkLst>
        </pc:grpChg>
        <pc:picChg chg="add del mod">
          <ac:chgData name="Sudarshan Chakravarthi" userId="9632d19e-631d-46a5-9e9a-d9cc496f17d0" providerId="ADAL" clId="{8DB3DEE5-D129-4C0A-A693-5D84BD68C575}" dt="2021-08-30T11:19:58.990" v="1397" actId="478"/>
          <ac:picMkLst>
            <pc:docMk/>
            <pc:sldMk cId="1478937643" sldId="4208"/>
            <ac:picMk id="2" creationId="{225F7197-07CE-4E82-8DE9-94C420847321}"/>
          </ac:picMkLst>
        </pc:picChg>
        <pc:picChg chg="add del mod">
          <ac:chgData name="Sudarshan Chakravarthi" userId="9632d19e-631d-46a5-9e9a-d9cc496f17d0" providerId="ADAL" clId="{8DB3DEE5-D129-4C0A-A693-5D84BD68C575}" dt="2021-08-30T11:22:29.082" v="1411" actId="478"/>
          <ac:picMkLst>
            <pc:docMk/>
            <pc:sldMk cId="1478937643" sldId="4208"/>
            <ac:picMk id="3" creationId="{F3428D6C-891A-4B4C-B353-62FC7E9FD61A}"/>
          </ac:picMkLst>
        </pc:picChg>
        <pc:picChg chg="add mod">
          <ac:chgData name="Sudarshan Chakravarthi" userId="9632d19e-631d-46a5-9e9a-d9cc496f17d0" providerId="ADAL" clId="{8DB3DEE5-D129-4C0A-A693-5D84BD68C575}" dt="2021-08-30T11:20:37.669" v="1408" actId="1076"/>
          <ac:picMkLst>
            <pc:docMk/>
            <pc:sldMk cId="1478937643" sldId="4208"/>
            <ac:picMk id="4" creationId="{DC432B86-D409-4748-B4CD-3DEDD3C4BA90}"/>
          </ac:picMkLst>
        </pc:picChg>
        <pc:picChg chg="add mod">
          <ac:chgData name="Sudarshan Chakravarthi" userId="9632d19e-631d-46a5-9e9a-d9cc496f17d0" providerId="ADAL" clId="{8DB3DEE5-D129-4C0A-A693-5D84BD68C575}" dt="2021-08-29T17:47:41.022" v="1178"/>
          <ac:picMkLst>
            <pc:docMk/>
            <pc:sldMk cId="1478937643" sldId="4208"/>
            <ac:picMk id="10" creationId="{F10DCABB-9B7B-431F-9787-217794ADD031}"/>
          </ac:picMkLst>
        </pc:picChg>
        <pc:picChg chg="add del mod">
          <ac:chgData name="Sudarshan Chakravarthi" userId="9632d19e-631d-46a5-9e9a-d9cc496f17d0" providerId="ADAL" clId="{8DB3DEE5-D129-4C0A-A693-5D84BD68C575}" dt="2021-08-30T11:23:28.897" v="1422" actId="1076"/>
          <ac:picMkLst>
            <pc:docMk/>
            <pc:sldMk cId="1478937643" sldId="4208"/>
            <ac:picMk id="18" creationId="{7F199F05-4E74-4B36-9EAC-D2A4C907C5AF}"/>
          </ac:picMkLst>
        </pc:picChg>
        <pc:picChg chg="add mod">
          <ac:chgData name="Sudarshan Chakravarthi" userId="9632d19e-631d-46a5-9e9a-d9cc496f17d0" providerId="ADAL" clId="{8DB3DEE5-D129-4C0A-A693-5D84BD68C575}" dt="2021-08-30T11:23:09.287" v="1419" actId="1076"/>
          <ac:picMkLst>
            <pc:docMk/>
            <pc:sldMk cId="1478937643" sldId="4208"/>
            <ac:picMk id="19" creationId="{4AE6090B-8EB9-4E04-B6A8-CFBEEE91E82F}"/>
          </ac:picMkLst>
        </pc:picChg>
      </pc:sldChg>
      <pc:sldChg chg="add del">
        <pc:chgData name="Sudarshan Chakravarthi" userId="9632d19e-631d-46a5-9e9a-d9cc496f17d0" providerId="ADAL" clId="{8DB3DEE5-D129-4C0A-A693-5D84BD68C575}" dt="2021-08-29T13:07:10.797" v="610" actId="47"/>
        <pc:sldMkLst>
          <pc:docMk/>
          <pc:sldMk cId="2976290433" sldId="4208"/>
        </pc:sldMkLst>
      </pc:sldChg>
      <pc:sldChg chg="add del">
        <pc:chgData name="Sudarshan Chakravarthi" userId="9632d19e-631d-46a5-9e9a-d9cc496f17d0" providerId="ADAL" clId="{8DB3DEE5-D129-4C0A-A693-5D84BD68C575}" dt="2021-08-29T13:07:09.491" v="609" actId="47"/>
        <pc:sldMkLst>
          <pc:docMk/>
          <pc:sldMk cId="2447044930" sldId="4209"/>
        </pc:sldMkLst>
      </pc:sldChg>
      <pc:sldChg chg="addSp modSp new mod">
        <pc:chgData name="Sudarshan Chakravarthi" userId="9632d19e-631d-46a5-9e9a-d9cc496f17d0" providerId="ADAL" clId="{8DB3DEE5-D129-4C0A-A693-5D84BD68C575}" dt="2022-08-10T17:46:36.972" v="3330" actId="1076"/>
        <pc:sldMkLst>
          <pc:docMk/>
          <pc:sldMk cId="3395273265" sldId="4209"/>
        </pc:sldMkLst>
        <pc:spChg chg="add mod">
          <ac:chgData name="Sudarshan Chakravarthi" userId="9632d19e-631d-46a5-9e9a-d9cc496f17d0" providerId="ADAL" clId="{8DB3DEE5-D129-4C0A-A693-5D84BD68C575}" dt="2022-08-10T17:46:36.972" v="3330" actId="1076"/>
          <ac:spMkLst>
            <pc:docMk/>
            <pc:sldMk cId="3395273265" sldId="4209"/>
            <ac:spMk id="2" creationId="{4D73F151-867C-4B8F-9801-AA87373AF0E6}"/>
          </ac:spMkLst>
        </pc:spChg>
      </pc:sldChg>
      <pc:sldChg chg="addSp modSp new mod">
        <pc:chgData name="Sudarshan Chakravarthi" userId="9632d19e-631d-46a5-9e9a-d9cc496f17d0" providerId="ADAL" clId="{8DB3DEE5-D129-4C0A-A693-5D84BD68C575}" dt="2022-08-10T17:48:46.663" v="3350" actId="2711"/>
        <pc:sldMkLst>
          <pc:docMk/>
          <pc:sldMk cId="2038519006" sldId="4210"/>
        </pc:sldMkLst>
        <pc:spChg chg="add mod">
          <ac:chgData name="Sudarshan Chakravarthi" userId="9632d19e-631d-46a5-9e9a-d9cc496f17d0" providerId="ADAL" clId="{8DB3DEE5-D129-4C0A-A693-5D84BD68C575}" dt="2022-08-10T17:48:46.663" v="3350" actId="2711"/>
          <ac:spMkLst>
            <pc:docMk/>
            <pc:sldMk cId="2038519006" sldId="4210"/>
            <ac:spMk id="2" creationId="{25617E8F-91EA-44DE-8272-F2AAF6C19796}"/>
          </ac:spMkLst>
        </pc:spChg>
      </pc:sldChg>
      <pc:sldChg chg="add del">
        <pc:chgData name="Sudarshan Chakravarthi" userId="9632d19e-631d-46a5-9e9a-d9cc496f17d0" providerId="ADAL" clId="{8DB3DEE5-D129-4C0A-A693-5D84BD68C575}" dt="2023-01-23T16:45:46.871" v="3773" actId="47"/>
        <pc:sldMkLst>
          <pc:docMk/>
          <pc:sldMk cId="2411745767" sldId="4211"/>
        </pc:sldMkLst>
      </pc:sldChg>
      <pc:sldChg chg="add del">
        <pc:chgData name="Sudarshan Chakravarthi" userId="9632d19e-631d-46a5-9e9a-d9cc496f17d0" providerId="ADAL" clId="{8DB3DEE5-D129-4C0A-A693-5D84BD68C575}" dt="2023-01-23T16:45:47.684" v="3774" actId="47"/>
        <pc:sldMkLst>
          <pc:docMk/>
          <pc:sldMk cId="2812969886" sldId="4212"/>
        </pc:sldMkLst>
      </pc:sldChg>
      <pc:sldChg chg="add del">
        <pc:chgData name="Sudarshan Chakravarthi" userId="9632d19e-631d-46a5-9e9a-d9cc496f17d0" providerId="ADAL" clId="{8DB3DEE5-D129-4C0A-A693-5D84BD68C575}" dt="2023-01-23T16:45:48.872" v="3775" actId="47"/>
        <pc:sldMkLst>
          <pc:docMk/>
          <pc:sldMk cId="2873297445" sldId="4213"/>
        </pc:sldMkLst>
      </pc:sldChg>
      <pc:sldChg chg="addSp delSp modSp new del mod">
        <pc:chgData name="Sudarshan Chakravarthi" userId="9632d19e-631d-46a5-9e9a-d9cc496f17d0" providerId="ADAL" clId="{8DB3DEE5-D129-4C0A-A693-5D84BD68C575}" dt="2022-08-10T17:52:15.417" v="3370" actId="47"/>
        <pc:sldMkLst>
          <pc:docMk/>
          <pc:sldMk cId="490046593" sldId="4214"/>
        </pc:sldMkLst>
        <pc:spChg chg="add mod">
          <ac:chgData name="Sudarshan Chakravarthi" userId="9632d19e-631d-46a5-9e9a-d9cc496f17d0" providerId="ADAL" clId="{8DB3DEE5-D129-4C0A-A693-5D84BD68C575}" dt="2021-08-30T11:07:07.477" v="1329"/>
          <ac:spMkLst>
            <pc:docMk/>
            <pc:sldMk cId="490046593" sldId="4214"/>
            <ac:spMk id="3" creationId="{A2F4383E-B30C-4580-AFAB-E6650E1700C5}"/>
          </ac:spMkLst>
        </pc:spChg>
        <pc:spChg chg="add mod">
          <ac:chgData name="Sudarshan Chakravarthi" userId="9632d19e-631d-46a5-9e9a-d9cc496f17d0" providerId="ADAL" clId="{8DB3DEE5-D129-4C0A-A693-5D84BD68C575}" dt="2021-08-30T11:07:07.477" v="1329"/>
          <ac:spMkLst>
            <pc:docMk/>
            <pc:sldMk cId="490046593" sldId="4214"/>
            <ac:spMk id="4" creationId="{460C8900-D421-4124-9399-9EC002CBD5C6}"/>
          </ac:spMkLst>
        </pc:spChg>
        <pc:spChg chg="add mod">
          <ac:chgData name="Sudarshan Chakravarthi" userId="9632d19e-631d-46a5-9e9a-d9cc496f17d0" providerId="ADAL" clId="{8DB3DEE5-D129-4C0A-A693-5D84BD68C575}" dt="2021-08-30T11:07:07.477" v="1329"/>
          <ac:spMkLst>
            <pc:docMk/>
            <pc:sldMk cId="490046593" sldId="4214"/>
            <ac:spMk id="5" creationId="{5B988A64-E265-4A51-BA8F-18FAE5657641}"/>
          </ac:spMkLst>
        </pc:spChg>
        <pc:spChg chg="add mod">
          <ac:chgData name="Sudarshan Chakravarthi" userId="9632d19e-631d-46a5-9e9a-d9cc496f17d0" providerId="ADAL" clId="{8DB3DEE5-D129-4C0A-A693-5D84BD68C575}" dt="2021-08-30T11:07:07.477" v="1329"/>
          <ac:spMkLst>
            <pc:docMk/>
            <pc:sldMk cId="490046593" sldId="4214"/>
            <ac:spMk id="6" creationId="{90A7FF0E-A888-498A-B53B-6BAD4E47D1D5}"/>
          </ac:spMkLst>
        </pc:spChg>
        <pc:spChg chg="add mod">
          <ac:chgData name="Sudarshan Chakravarthi" userId="9632d19e-631d-46a5-9e9a-d9cc496f17d0" providerId="ADAL" clId="{8DB3DEE5-D129-4C0A-A693-5D84BD68C575}" dt="2022-08-10T17:46:11.325" v="3325" actId="404"/>
          <ac:spMkLst>
            <pc:docMk/>
            <pc:sldMk cId="490046593" sldId="4214"/>
            <ac:spMk id="7" creationId="{37E692E5-E76D-46B0-A492-BA2C7D5D0F02}"/>
          </ac:spMkLst>
        </pc:spChg>
        <pc:spChg chg="mod">
          <ac:chgData name="Sudarshan Chakravarthi" userId="9632d19e-631d-46a5-9e9a-d9cc496f17d0" providerId="ADAL" clId="{8DB3DEE5-D129-4C0A-A693-5D84BD68C575}" dt="2021-08-30T11:07:07.477" v="1329"/>
          <ac:spMkLst>
            <pc:docMk/>
            <pc:sldMk cId="490046593" sldId="4214"/>
            <ac:spMk id="11" creationId="{3C1A045F-A1D9-4C1B-AEEE-FC931F5B2E20}"/>
          </ac:spMkLst>
        </pc:spChg>
        <pc:spChg chg="mod">
          <ac:chgData name="Sudarshan Chakravarthi" userId="9632d19e-631d-46a5-9e9a-d9cc496f17d0" providerId="ADAL" clId="{8DB3DEE5-D129-4C0A-A693-5D84BD68C575}" dt="2021-08-30T11:07:07.477" v="1329"/>
          <ac:spMkLst>
            <pc:docMk/>
            <pc:sldMk cId="490046593" sldId="4214"/>
            <ac:spMk id="12" creationId="{A849A549-2D52-440B-BAB6-1A31AA09712A}"/>
          </ac:spMkLst>
        </pc:spChg>
        <pc:spChg chg="mod">
          <ac:chgData name="Sudarshan Chakravarthi" userId="9632d19e-631d-46a5-9e9a-d9cc496f17d0" providerId="ADAL" clId="{8DB3DEE5-D129-4C0A-A693-5D84BD68C575}" dt="2021-08-30T11:07:07.477" v="1329"/>
          <ac:spMkLst>
            <pc:docMk/>
            <pc:sldMk cId="490046593" sldId="4214"/>
            <ac:spMk id="13" creationId="{A1A96344-64F2-41E4-9CCA-15A4101A93C1}"/>
          </ac:spMkLst>
        </pc:spChg>
        <pc:spChg chg="add del mod">
          <ac:chgData name="Sudarshan Chakravarthi" userId="9632d19e-631d-46a5-9e9a-d9cc496f17d0" providerId="ADAL" clId="{8DB3DEE5-D129-4C0A-A693-5D84BD68C575}" dt="2021-08-30T11:07:51.485" v="1333" actId="478"/>
          <ac:spMkLst>
            <pc:docMk/>
            <pc:sldMk cId="490046593" sldId="4214"/>
            <ac:spMk id="14" creationId="{22D9697A-AB90-474F-B519-8D430314C07C}"/>
          </ac:spMkLst>
        </pc:spChg>
        <pc:spChg chg="add mod">
          <ac:chgData name="Sudarshan Chakravarthi" userId="9632d19e-631d-46a5-9e9a-d9cc496f17d0" providerId="ADAL" clId="{8DB3DEE5-D129-4C0A-A693-5D84BD68C575}" dt="2022-08-10T17:50:35.606" v="3360" actId="164"/>
          <ac:spMkLst>
            <pc:docMk/>
            <pc:sldMk cId="490046593" sldId="4214"/>
            <ac:spMk id="14" creationId="{C8F4F1C7-AA30-4DFC-F2EE-6B92D47D992B}"/>
          </ac:spMkLst>
        </pc:spChg>
        <pc:spChg chg="add mod">
          <ac:chgData name="Sudarshan Chakravarthi" userId="9632d19e-631d-46a5-9e9a-d9cc496f17d0" providerId="ADAL" clId="{8DB3DEE5-D129-4C0A-A693-5D84BD68C575}" dt="2022-08-10T17:50:35.606" v="3360" actId="164"/>
          <ac:spMkLst>
            <pc:docMk/>
            <pc:sldMk cId="490046593" sldId="4214"/>
            <ac:spMk id="15" creationId="{4F60E489-8018-1243-913F-71B8230181F4}"/>
          </ac:spMkLst>
        </pc:spChg>
        <pc:spChg chg="add del mod">
          <ac:chgData name="Sudarshan Chakravarthi" userId="9632d19e-631d-46a5-9e9a-d9cc496f17d0" providerId="ADAL" clId="{8DB3DEE5-D129-4C0A-A693-5D84BD68C575}" dt="2021-08-30T11:07:51.485" v="1333" actId="478"/>
          <ac:spMkLst>
            <pc:docMk/>
            <pc:sldMk cId="490046593" sldId="4214"/>
            <ac:spMk id="15" creationId="{FD274096-F698-4F61-806A-069A84A8DD0C}"/>
          </ac:spMkLst>
        </pc:spChg>
        <pc:spChg chg="add del mod">
          <ac:chgData name="Sudarshan Chakravarthi" userId="9632d19e-631d-46a5-9e9a-d9cc496f17d0" providerId="ADAL" clId="{8DB3DEE5-D129-4C0A-A693-5D84BD68C575}" dt="2021-08-30T11:07:51.485" v="1333" actId="478"/>
          <ac:spMkLst>
            <pc:docMk/>
            <pc:sldMk cId="490046593" sldId="4214"/>
            <ac:spMk id="16" creationId="{4F123354-77F8-4AB3-B70F-F597CAA9E590}"/>
          </ac:spMkLst>
        </pc:spChg>
        <pc:spChg chg="add mod">
          <ac:chgData name="Sudarshan Chakravarthi" userId="9632d19e-631d-46a5-9e9a-d9cc496f17d0" providerId="ADAL" clId="{8DB3DEE5-D129-4C0A-A693-5D84BD68C575}" dt="2022-08-10T17:50:35.606" v="3360" actId="164"/>
          <ac:spMkLst>
            <pc:docMk/>
            <pc:sldMk cId="490046593" sldId="4214"/>
            <ac:spMk id="16" creationId="{E1F78860-6246-32FC-BE23-9EC69DD7F60B}"/>
          </ac:spMkLst>
        </pc:spChg>
        <pc:spChg chg="add mod">
          <ac:chgData name="Sudarshan Chakravarthi" userId="9632d19e-631d-46a5-9e9a-d9cc496f17d0" providerId="ADAL" clId="{8DB3DEE5-D129-4C0A-A693-5D84BD68C575}" dt="2021-08-30T11:13:01.700" v="1390" actId="164"/>
          <ac:spMkLst>
            <pc:docMk/>
            <pc:sldMk cId="490046593" sldId="4214"/>
            <ac:spMk id="17" creationId="{CAB9D8E6-0874-405A-A5F3-62B200F7E1D3}"/>
          </ac:spMkLst>
        </pc:spChg>
        <pc:spChg chg="add mod">
          <ac:chgData name="Sudarshan Chakravarthi" userId="9632d19e-631d-46a5-9e9a-d9cc496f17d0" providerId="ADAL" clId="{8DB3DEE5-D129-4C0A-A693-5D84BD68C575}" dt="2021-08-30T11:13:01.700" v="1390" actId="164"/>
          <ac:spMkLst>
            <pc:docMk/>
            <pc:sldMk cId="490046593" sldId="4214"/>
            <ac:spMk id="18" creationId="{B0158BB1-4320-4E1F-BA80-6EFC6D78D9EF}"/>
          </ac:spMkLst>
        </pc:spChg>
        <pc:spChg chg="add mod">
          <ac:chgData name="Sudarshan Chakravarthi" userId="9632d19e-631d-46a5-9e9a-d9cc496f17d0" providerId="ADAL" clId="{8DB3DEE5-D129-4C0A-A693-5D84BD68C575}" dt="2021-08-30T11:13:01.700" v="1390" actId="164"/>
          <ac:spMkLst>
            <pc:docMk/>
            <pc:sldMk cId="490046593" sldId="4214"/>
            <ac:spMk id="19" creationId="{E8FFCF8E-E477-4C9A-8B2B-760375237FF1}"/>
          </ac:spMkLst>
        </pc:spChg>
        <pc:spChg chg="add mod">
          <ac:chgData name="Sudarshan Chakravarthi" userId="9632d19e-631d-46a5-9e9a-d9cc496f17d0" providerId="ADAL" clId="{8DB3DEE5-D129-4C0A-A693-5D84BD68C575}" dt="2021-08-30T11:13:01.700" v="1390" actId="164"/>
          <ac:spMkLst>
            <pc:docMk/>
            <pc:sldMk cId="490046593" sldId="4214"/>
            <ac:spMk id="20" creationId="{1665BB7A-D44B-43F6-ACCA-A01FA50042C5}"/>
          </ac:spMkLst>
        </pc:spChg>
        <pc:spChg chg="add mod">
          <ac:chgData name="Sudarshan Chakravarthi" userId="9632d19e-631d-46a5-9e9a-d9cc496f17d0" providerId="ADAL" clId="{8DB3DEE5-D129-4C0A-A693-5D84BD68C575}" dt="2021-08-30T11:08:23.711" v="1336"/>
          <ac:spMkLst>
            <pc:docMk/>
            <pc:sldMk cId="490046593" sldId="4214"/>
            <ac:spMk id="21" creationId="{41C81EC1-AF3D-474D-BE89-6D503EF0536E}"/>
          </ac:spMkLst>
        </pc:spChg>
        <pc:spChg chg="mod">
          <ac:chgData name="Sudarshan Chakravarthi" userId="9632d19e-631d-46a5-9e9a-d9cc496f17d0" providerId="ADAL" clId="{8DB3DEE5-D129-4C0A-A693-5D84BD68C575}" dt="2021-08-30T11:09:19.820" v="1343" actId="207"/>
          <ac:spMkLst>
            <pc:docMk/>
            <pc:sldMk cId="490046593" sldId="4214"/>
            <ac:spMk id="23" creationId="{880482D6-CB3C-43F2-AB09-B23A3DDEF4D3}"/>
          </ac:spMkLst>
        </pc:spChg>
        <pc:spChg chg="mod">
          <ac:chgData name="Sudarshan Chakravarthi" userId="9632d19e-631d-46a5-9e9a-d9cc496f17d0" providerId="ADAL" clId="{8DB3DEE5-D129-4C0A-A693-5D84BD68C575}" dt="2021-08-30T11:09:23.599" v="1344" actId="207"/>
          <ac:spMkLst>
            <pc:docMk/>
            <pc:sldMk cId="490046593" sldId="4214"/>
            <ac:spMk id="24" creationId="{2D47B0D9-FC6D-4176-BEDA-AF2FFA4230E3}"/>
          </ac:spMkLst>
        </pc:spChg>
        <pc:spChg chg="add mod">
          <ac:chgData name="Sudarshan Chakravarthi" userId="9632d19e-631d-46a5-9e9a-d9cc496f17d0" providerId="ADAL" clId="{8DB3DEE5-D129-4C0A-A693-5D84BD68C575}" dt="2021-08-30T11:11:10.088" v="1356" actId="1076"/>
          <ac:spMkLst>
            <pc:docMk/>
            <pc:sldMk cId="490046593" sldId="4214"/>
            <ac:spMk id="26" creationId="{FD8FE6CB-C0F7-4B51-A8D1-C17757649745}"/>
          </ac:spMkLst>
        </pc:spChg>
        <pc:spChg chg="add mod">
          <ac:chgData name="Sudarshan Chakravarthi" userId="9632d19e-631d-46a5-9e9a-d9cc496f17d0" providerId="ADAL" clId="{8DB3DEE5-D129-4C0A-A693-5D84BD68C575}" dt="2021-08-30T11:11:07.695" v="1355" actId="1076"/>
          <ac:spMkLst>
            <pc:docMk/>
            <pc:sldMk cId="490046593" sldId="4214"/>
            <ac:spMk id="27" creationId="{B965A65D-2A28-49AF-9671-2AA246A8519E}"/>
          </ac:spMkLst>
        </pc:spChg>
        <pc:spChg chg="add mod">
          <ac:chgData name="Sudarshan Chakravarthi" userId="9632d19e-631d-46a5-9e9a-d9cc496f17d0" providerId="ADAL" clId="{8DB3DEE5-D129-4C0A-A693-5D84BD68C575}" dt="2021-08-30T11:11:19.106" v="1362" actId="1035"/>
          <ac:spMkLst>
            <pc:docMk/>
            <pc:sldMk cId="490046593" sldId="4214"/>
            <ac:spMk id="28" creationId="{E3FF651E-1039-40BD-A35E-2AC1886247BD}"/>
          </ac:spMkLst>
        </pc:spChg>
        <pc:spChg chg="add mod">
          <ac:chgData name="Sudarshan Chakravarthi" userId="9632d19e-631d-46a5-9e9a-d9cc496f17d0" providerId="ADAL" clId="{8DB3DEE5-D129-4C0A-A693-5D84BD68C575}" dt="2021-08-30T11:11:24.042" v="1364" actId="1076"/>
          <ac:spMkLst>
            <pc:docMk/>
            <pc:sldMk cId="490046593" sldId="4214"/>
            <ac:spMk id="29" creationId="{0B322B4D-50D2-4861-ABD0-B595E6B02960}"/>
          </ac:spMkLst>
        </pc:spChg>
        <pc:spChg chg="add mod">
          <ac:chgData name="Sudarshan Chakravarthi" userId="9632d19e-631d-46a5-9e9a-d9cc496f17d0" providerId="ADAL" clId="{8DB3DEE5-D129-4C0A-A693-5D84BD68C575}" dt="2021-08-30T11:11:30.533" v="1366" actId="1076"/>
          <ac:spMkLst>
            <pc:docMk/>
            <pc:sldMk cId="490046593" sldId="4214"/>
            <ac:spMk id="30" creationId="{4924EB66-53BB-4178-BA10-CF962725B0E4}"/>
          </ac:spMkLst>
        </pc:spChg>
        <pc:spChg chg="add mod">
          <ac:chgData name="Sudarshan Chakravarthi" userId="9632d19e-631d-46a5-9e9a-d9cc496f17d0" providerId="ADAL" clId="{8DB3DEE5-D129-4C0A-A693-5D84BD68C575}" dt="2021-08-30T11:11:47.101" v="1372" actId="1036"/>
          <ac:spMkLst>
            <pc:docMk/>
            <pc:sldMk cId="490046593" sldId="4214"/>
            <ac:spMk id="31" creationId="{E62C417C-0A7A-4E72-B50A-742D1CD07281}"/>
          </ac:spMkLst>
        </pc:spChg>
        <pc:spChg chg="add mod">
          <ac:chgData name="Sudarshan Chakravarthi" userId="9632d19e-631d-46a5-9e9a-d9cc496f17d0" providerId="ADAL" clId="{8DB3DEE5-D129-4C0A-A693-5D84BD68C575}" dt="2021-08-30T11:11:59.601" v="1374" actId="1076"/>
          <ac:spMkLst>
            <pc:docMk/>
            <pc:sldMk cId="490046593" sldId="4214"/>
            <ac:spMk id="32" creationId="{B4A44762-B88E-4C44-BA86-B20505862E04}"/>
          </ac:spMkLst>
        </pc:spChg>
        <pc:spChg chg="add mod">
          <ac:chgData name="Sudarshan Chakravarthi" userId="9632d19e-631d-46a5-9e9a-d9cc496f17d0" providerId="ADAL" clId="{8DB3DEE5-D129-4C0A-A693-5D84BD68C575}" dt="2021-08-30T11:12:28.764" v="1376" actId="1076"/>
          <ac:spMkLst>
            <pc:docMk/>
            <pc:sldMk cId="490046593" sldId="4214"/>
            <ac:spMk id="33" creationId="{A2D1B7BE-6F46-431F-9138-7810DDD84E50}"/>
          </ac:spMkLst>
        </pc:spChg>
        <pc:spChg chg="add mod">
          <ac:chgData name="Sudarshan Chakravarthi" userId="9632d19e-631d-46a5-9e9a-d9cc496f17d0" providerId="ADAL" clId="{8DB3DEE5-D129-4C0A-A693-5D84BD68C575}" dt="2021-08-30T11:12:43.457" v="1384" actId="1038"/>
          <ac:spMkLst>
            <pc:docMk/>
            <pc:sldMk cId="490046593" sldId="4214"/>
            <ac:spMk id="34" creationId="{4C8D27C2-3643-449B-BBC6-F6E7B10E5A9B}"/>
          </ac:spMkLst>
        </pc:spChg>
        <pc:spChg chg="add mod">
          <ac:chgData name="Sudarshan Chakravarthi" userId="9632d19e-631d-46a5-9e9a-d9cc496f17d0" providerId="ADAL" clId="{8DB3DEE5-D129-4C0A-A693-5D84BD68C575}" dt="2022-08-10T17:50:35.606" v="3360" actId="164"/>
          <ac:spMkLst>
            <pc:docMk/>
            <pc:sldMk cId="490046593" sldId="4214"/>
            <ac:spMk id="36" creationId="{8B6CD58A-E024-D523-508B-7B3A1E24A97D}"/>
          </ac:spMkLst>
        </pc:spChg>
        <pc:spChg chg="add mod">
          <ac:chgData name="Sudarshan Chakravarthi" userId="9632d19e-631d-46a5-9e9a-d9cc496f17d0" providerId="ADAL" clId="{8DB3DEE5-D129-4C0A-A693-5D84BD68C575}" dt="2022-08-10T17:50:35.606" v="3360" actId="164"/>
          <ac:spMkLst>
            <pc:docMk/>
            <pc:sldMk cId="490046593" sldId="4214"/>
            <ac:spMk id="37" creationId="{893BD199-CF45-29C1-F9A7-B5B172085A3C}"/>
          </ac:spMkLst>
        </pc:spChg>
        <pc:spChg chg="add mod">
          <ac:chgData name="Sudarshan Chakravarthi" userId="9632d19e-631d-46a5-9e9a-d9cc496f17d0" providerId="ADAL" clId="{8DB3DEE5-D129-4C0A-A693-5D84BD68C575}" dt="2022-08-10T17:50:35.606" v="3360" actId="164"/>
          <ac:spMkLst>
            <pc:docMk/>
            <pc:sldMk cId="490046593" sldId="4214"/>
            <ac:spMk id="38" creationId="{394548DE-003A-6C02-7568-4455898FB627}"/>
          </ac:spMkLst>
        </pc:spChg>
        <pc:spChg chg="add mod">
          <ac:chgData name="Sudarshan Chakravarthi" userId="9632d19e-631d-46a5-9e9a-d9cc496f17d0" providerId="ADAL" clId="{8DB3DEE5-D129-4C0A-A693-5D84BD68C575}" dt="2022-08-10T17:50:35.606" v="3360" actId="164"/>
          <ac:spMkLst>
            <pc:docMk/>
            <pc:sldMk cId="490046593" sldId="4214"/>
            <ac:spMk id="39" creationId="{9E181326-E77B-2E69-8A5A-F8101AEB4EF0}"/>
          </ac:spMkLst>
        </pc:spChg>
        <pc:spChg chg="add mod">
          <ac:chgData name="Sudarshan Chakravarthi" userId="9632d19e-631d-46a5-9e9a-d9cc496f17d0" providerId="ADAL" clId="{8DB3DEE5-D129-4C0A-A693-5D84BD68C575}" dt="2022-08-10T17:50:35.606" v="3360" actId="164"/>
          <ac:spMkLst>
            <pc:docMk/>
            <pc:sldMk cId="490046593" sldId="4214"/>
            <ac:spMk id="40" creationId="{FE1E5A3A-F247-FB9C-AD0C-FEAD42BE0AA3}"/>
          </ac:spMkLst>
        </pc:spChg>
        <pc:spChg chg="add mod">
          <ac:chgData name="Sudarshan Chakravarthi" userId="9632d19e-631d-46a5-9e9a-d9cc496f17d0" providerId="ADAL" clId="{8DB3DEE5-D129-4C0A-A693-5D84BD68C575}" dt="2022-08-10T17:50:35.606" v="3360" actId="164"/>
          <ac:spMkLst>
            <pc:docMk/>
            <pc:sldMk cId="490046593" sldId="4214"/>
            <ac:spMk id="41" creationId="{8E3F3C79-CF1C-797D-9904-CACCE9AC353B}"/>
          </ac:spMkLst>
        </pc:spChg>
        <pc:grpChg chg="add mod">
          <ac:chgData name="Sudarshan Chakravarthi" userId="9632d19e-631d-46a5-9e9a-d9cc496f17d0" providerId="ADAL" clId="{8DB3DEE5-D129-4C0A-A693-5D84BD68C575}" dt="2021-08-30T11:09:31.067" v="1345" actId="1076"/>
          <ac:grpSpMkLst>
            <pc:docMk/>
            <pc:sldMk cId="490046593" sldId="4214"/>
            <ac:grpSpMk id="9" creationId="{154FEC27-AD80-41BB-A0F3-7981694742A2}"/>
          </ac:grpSpMkLst>
        </pc:grpChg>
        <pc:grpChg chg="mod">
          <ac:chgData name="Sudarshan Chakravarthi" userId="9632d19e-631d-46a5-9e9a-d9cc496f17d0" providerId="ADAL" clId="{8DB3DEE5-D129-4C0A-A693-5D84BD68C575}" dt="2021-08-30T11:07:07.477" v="1329"/>
          <ac:grpSpMkLst>
            <pc:docMk/>
            <pc:sldMk cId="490046593" sldId="4214"/>
            <ac:grpSpMk id="10" creationId="{494406D9-3915-4486-A194-6E3E2B7A8D48}"/>
          </ac:grpSpMkLst>
        </pc:grpChg>
        <pc:grpChg chg="add mod">
          <ac:chgData name="Sudarshan Chakravarthi" userId="9632d19e-631d-46a5-9e9a-d9cc496f17d0" providerId="ADAL" clId="{8DB3DEE5-D129-4C0A-A693-5D84BD68C575}" dt="2021-08-30T11:13:07.844" v="1392" actId="1076"/>
          <ac:grpSpMkLst>
            <pc:docMk/>
            <pc:sldMk cId="490046593" sldId="4214"/>
            <ac:grpSpMk id="22" creationId="{4FA59CD9-C827-4B3A-87CE-4927D735E8E5}"/>
          </ac:grpSpMkLst>
        </pc:grpChg>
        <pc:grpChg chg="add mod">
          <ac:chgData name="Sudarshan Chakravarthi" userId="9632d19e-631d-46a5-9e9a-d9cc496f17d0" providerId="ADAL" clId="{8DB3DEE5-D129-4C0A-A693-5D84BD68C575}" dt="2021-08-30T11:13:04.776" v="1391" actId="1076"/>
          <ac:grpSpMkLst>
            <pc:docMk/>
            <pc:sldMk cId="490046593" sldId="4214"/>
            <ac:grpSpMk id="35" creationId="{E2B2C399-6B30-4A96-BC3D-EA3EAFF4C275}"/>
          </ac:grpSpMkLst>
        </pc:grpChg>
        <pc:grpChg chg="add del mod">
          <ac:chgData name="Sudarshan Chakravarthi" userId="9632d19e-631d-46a5-9e9a-d9cc496f17d0" providerId="ADAL" clId="{8DB3DEE5-D129-4C0A-A693-5D84BD68C575}" dt="2022-08-10T17:51:04.406" v="3364" actId="21"/>
          <ac:grpSpMkLst>
            <pc:docMk/>
            <pc:sldMk cId="490046593" sldId="4214"/>
            <ac:grpSpMk id="42" creationId="{F016B8F6-757E-01EB-544B-BAD2EF3378D6}"/>
          </ac:grpSpMkLst>
        </pc:grpChg>
        <pc:picChg chg="add mod">
          <ac:chgData name="Sudarshan Chakravarthi" userId="9632d19e-631d-46a5-9e9a-d9cc496f17d0" providerId="ADAL" clId="{8DB3DEE5-D129-4C0A-A693-5D84BD68C575}" dt="2022-08-10T17:50:35.606" v="3360" actId="164"/>
          <ac:picMkLst>
            <pc:docMk/>
            <pc:sldMk cId="490046593" sldId="4214"/>
            <ac:picMk id="2" creationId="{15E6EE83-FCC2-9FB9-00C4-A94EF2C9011C}"/>
          </ac:picMkLst>
        </pc:picChg>
        <pc:picChg chg="add del mod">
          <ac:chgData name="Sudarshan Chakravarthi" userId="9632d19e-631d-46a5-9e9a-d9cc496f17d0" providerId="ADAL" clId="{8DB3DEE5-D129-4C0A-A693-5D84BD68C575}" dt="2021-08-30T11:09:57.362" v="1346" actId="21"/>
          <ac:picMkLst>
            <pc:docMk/>
            <pc:sldMk cId="490046593" sldId="4214"/>
            <ac:picMk id="2" creationId="{CED63985-139C-452A-B52C-8B3A4331BA0D}"/>
          </ac:picMkLst>
        </pc:picChg>
        <pc:picChg chg="add mod">
          <ac:chgData name="Sudarshan Chakravarthi" userId="9632d19e-631d-46a5-9e9a-d9cc496f17d0" providerId="ADAL" clId="{8DB3DEE5-D129-4C0A-A693-5D84BD68C575}" dt="2021-08-30T11:07:07.477" v="1329"/>
          <ac:picMkLst>
            <pc:docMk/>
            <pc:sldMk cId="490046593" sldId="4214"/>
            <ac:picMk id="8" creationId="{1EBCBF53-0330-4730-8065-5CA8DF4ED51A}"/>
          </ac:picMkLst>
        </pc:picChg>
        <pc:picChg chg="add mod">
          <ac:chgData name="Sudarshan Chakravarthi" userId="9632d19e-631d-46a5-9e9a-d9cc496f17d0" providerId="ADAL" clId="{8DB3DEE5-D129-4C0A-A693-5D84BD68C575}" dt="2022-08-10T17:50:11.723" v="3357" actId="14100"/>
          <ac:picMkLst>
            <pc:docMk/>
            <pc:sldMk cId="490046593" sldId="4214"/>
            <ac:picMk id="25" creationId="{BB37426E-2D14-448D-BC02-F07FF91B1F4D}"/>
          </ac:picMkLst>
        </pc:picChg>
      </pc:sldChg>
      <pc:sldChg chg="addSp modSp new mod">
        <pc:chgData name="Sudarshan Chakravarthi" userId="9632d19e-631d-46a5-9e9a-d9cc496f17d0" providerId="ADAL" clId="{8DB3DEE5-D129-4C0A-A693-5D84BD68C575}" dt="2022-08-11T14:43:06.926" v="3748"/>
        <pc:sldMkLst>
          <pc:docMk/>
          <pc:sldMk cId="3691958745" sldId="4215"/>
        </pc:sldMkLst>
        <pc:spChg chg="add mod">
          <ac:chgData name="Sudarshan Chakravarthi" userId="9632d19e-631d-46a5-9e9a-d9cc496f17d0" providerId="ADAL" clId="{8DB3DEE5-D129-4C0A-A693-5D84BD68C575}" dt="2022-08-10T17:47:51.259" v="3340" actId="404"/>
          <ac:spMkLst>
            <pc:docMk/>
            <pc:sldMk cId="3691958745" sldId="4215"/>
            <ac:spMk id="3" creationId="{C2133B29-99A8-4244-BE53-2033E6AECC93}"/>
          </ac:spMkLst>
        </pc:spChg>
        <pc:spChg chg="mod">
          <ac:chgData name="Sudarshan Chakravarthi" userId="9632d19e-631d-46a5-9e9a-d9cc496f17d0" providerId="ADAL" clId="{8DB3DEE5-D129-4C0A-A693-5D84BD68C575}" dt="2021-08-30T11:43:41.254" v="1887"/>
          <ac:spMkLst>
            <pc:docMk/>
            <pc:sldMk cId="3691958745" sldId="4215"/>
            <ac:spMk id="7" creationId="{B958DBCF-9ADF-4DF6-A5ED-14510CD6BF92}"/>
          </ac:spMkLst>
        </pc:spChg>
        <pc:spChg chg="mod">
          <ac:chgData name="Sudarshan Chakravarthi" userId="9632d19e-631d-46a5-9e9a-d9cc496f17d0" providerId="ADAL" clId="{8DB3DEE5-D129-4C0A-A693-5D84BD68C575}" dt="2021-08-30T11:43:41.254" v="1887"/>
          <ac:spMkLst>
            <pc:docMk/>
            <pc:sldMk cId="3691958745" sldId="4215"/>
            <ac:spMk id="8" creationId="{50EC1391-2B66-49CD-8B69-4D0BF5099552}"/>
          </ac:spMkLst>
        </pc:spChg>
        <pc:spChg chg="mod">
          <ac:chgData name="Sudarshan Chakravarthi" userId="9632d19e-631d-46a5-9e9a-d9cc496f17d0" providerId="ADAL" clId="{8DB3DEE5-D129-4C0A-A693-5D84BD68C575}" dt="2021-08-30T11:43:41.254" v="1887"/>
          <ac:spMkLst>
            <pc:docMk/>
            <pc:sldMk cId="3691958745" sldId="4215"/>
            <ac:spMk id="9" creationId="{D9358976-109E-4F7A-8297-0BDF99B52EDF}"/>
          </ac:spMkLst>
        </pc:spChg>
        <pc:spChg chg="add mod">
          <ac:chgData name="Sudarshan Chakravarthi" userId="9632d19e-631d-46a5-9e9a-d9cc496f17d0" providerId="ADAL" clId="{8DB3DEE5-D129-4C0A-A693-5D84BD68C575}" dt="2021-08-30T11:46:13.646" v="2187" actId="1076"/>
          <ac:spMkLst>
            <pc:docMk/>
            <pc:sldMk cId="3691958745" sldId="4215"/>
            <ac:spMk id="10" creationId="{C5D50834-5340-4042-A469-6DB9E9D2FE95}"/>
          </ac:spMkLst>
        </pc:spChg>
        <pc:spChg chg="add mod">
          <ac:chgData name="Sudarshan Chakravarthi" userId="9632d19e-631d-46a5-9e9a-d9cc496f17d0" providerId="ADAL" clId="{8DB3DEE5-D129-4C0A-A693-5D84BD68C575}" dt="2022-08-11T14:43:06.926" v="3748"/>
          <ac:spMkLst>
            <pc:docMk/>
            <pc:sldMk cId="3691958745" sldId="4215"/>
            <ac:spMk id="11" creationId="{A526DC78-2B1A-748F-EB88-FC4B95B0C947}"/>
          </ac:spMkLst>
        </pc:spChg>
        <pc:grpChg chg="add mod">
          <ac:chgData name="Sudarshan Chakravarthi" userId="9632d19e-631d-46a5-9e9a-d9cc496f17d0" providerId="ADAL" clId="{8DB3DEE5-D129-4C0A-A693-5D84BD68C575}" dt="2021-08-30T11:43:58.964" v="1888" actId="1076"/>
          <ac:grpSpMkLst>
            <pc:docMk/>
            <pc:sldMk cId="3691958745" sldId="4215"/>
            <ac:grpSpMk id="5" creationId="{F38A20EE-E3B6-4A34-9B40-6E09036247A8}"/>
          </ac:grpSpMkLst>
        </pc:grpChg>
        <pc:grpChg chg="mod">
          <ac:chgData name="Sudarshan Chakravarthi" userId="9632d19e-631d-46a5-9e9a-d9cc496f17d0" providerId="ADAL" clId="{8DB3DEE5-D129-4C0A-A693-5D84BD68C575}" dt="2021-08-30T11:43:41.254" v="1887"/>
          <ac:grpSpMkLst>
            <pc:docMk/>
            <pc:sldMk cId="3691958745" sldId="4215"/>
            <ac:grpSpMk id="6" creationId="{7F4B6BC8-FC23-4735-89FC-E6C5F153883E}"/>
          </ac:grpSpMkLst>
        </pc:grpChg>
        <pc:picChg chg="add mod">
          <ac:chgData name="Sudarshan Chakravarthi" userId="9632d19e-631d-46a5-9e9a-d9cc496f17d0" providerId="ADAL" clId="{8DB3DEE5-D129-4C0A-A693-5D84BD68C575}" dt="2022-08-10T17:49:21.281" v="3353" actId="1076"/>
          <ac:picMkLst>
            <pc:docMk/>
            <pc:sldMk cId="3691958745" sldId="4215"/>
            <ac:picMk id="2" creationId="{A4FB6BD0-60E4-46E9-9416-4BDAC3369CA1}"/>
          </ac:picMkLst>
        </pc:picChg>
        <pc:picChg chg="add mod">
          <ac:chgData name="Sudarshan Chakravarthi" userId="9632d19e-631d-46a5-9e9a-d9cc496f17d0" providerId="ADAL" clId="{8DB3DEE5-D129-4C0A-A693-5D84BD68C575}" dt="2021-08-30T11:43:41.254" v="1887"/>
          <ac:picMkLst>
            <pc:docMk/>
            <pc:sldMk cId="3691958745" sldId="4215"/>
            <ac:picMk id="4" creationId="{EF0AC398-479A-42C6-9C70-E5519191C907}"/>
          </ac:picMkLst>
        </pc:picChg>
      </pc:sldChg>
      <pc:sldChg chg="addSp modSp new del mod">
        <pc:chgData name="Sudarshan Chakravarthi" userId="9632d19e-631d-46a5-9e9a-d9cc496f17d0" providerId="ADAL" clId="{8DB3DEE5-D129-4C0A-A693-5D84BD68C575}" dt="2021-08-30T11:29:40.741" v="1627" actId="47"/>
        <pc:sldMkLst>
          <pc:docMk/>
          <pc:sldMk cId="3783219049" sldId="4215"/>
        </pc:sldMkLst>
        <pc:spChg chg="add mod">
          <ac:chgData name="Sudarshan Chakravarthi" userId="9632d19e-631d-46a5-9e9a-d9cc496f17d0" providerId="ADAL" clId="{8DB3DEE5-D129-4C0A-A693-5D84BD68C575}" dt="2021-08-30T11:27:22.566" v="1441"/>
          <ac:spMkLst>
            <pc:docMk/>
            <pc:sldMk cId="3783219049" sldId="4215"/>
            <ac:spMk id="3" creationId="{30DE63D1-3175-4F14-914F-4FF208E27DC4}"/>
          </ac:spMkLst>
        </pc:spChg>
        <pc:spChg chg="add mod">
          <ac:chgData name="Sudarshan Chakravarthi" userId="9632d19e-631d-46a5-9e9a-d9cc496f17d0" providerId="ADAL" clId="{8DB3DEE5-D129-4C0A-A693-5D84BD68C575}" dt="2021-08-30T11:27:22.566" v="1441"/>
          <ac:spMkLst>
            <pc:docMk/>
            <pc:sldMk cId="3783219049" sldId="4215"/>
            <ac:spMk id="4" creationId="{99A9AAAC-9ADA-4DC2-BBD4-81F7401A43B7}"/>
          </ac:spMkLst>
        </pc:spChg>
        <pc:spChg chg="add mod">
          <ac:chgData name="Sudarshan Chakravarthi" userId="9632d19e-631d-46a5-9e9a-d9cc496f17d0" providerId="ADAL" clId="{8DB3DEE5-D129-4C0A-A693-5D84BD68C575}" dt="2021-08-30T11:27:22.566" v="1441"/>
          <ac:spMkLst>
            <pc:docMk/>
            <pc:sldMk cId="3783219049" sldId="4215"/>
            <ac:spMk id="5" creationId="{BBA641BA-5345-426C-BC50-2F87B95E00D3}"/>
          </ac:spMkLst>
        </pc:spChg>
        <pc:spChg chg="mod">
          <ac:chgData name="Sudarshan Chakravarthi" userId="9632d19e-631d-46a5-9e9a-d9cc496f17d0" providerId="ADAL" clId="{8DB3DEE5-D129-4C0A-A693-5D84BD68C575}" dt="2021-08-30T11:27:22.566" v="1441"/>
          <ac:spMkLst>
            <pc:docMk/>
            <pc:sldMk cId="3783219049" sldId="4215"/>
            <ac:spMk id="9" creationId="{0F92BA84-2EEA-48DF-9D1D-E4FF9BE19E52}"/>
          </ac:spMkLst>
        </pc:spChg>
        <pc:spChg chg="mod">
          <ac:chgData name="Sudarshan Chakravarthi" userId="9632d19e-631d-46a5-9e9a-d9cc496f17d0" providerId="ADAL" clId="{8DB3DEE5-D129-4C0A-A693-5D84BD68C575}" dt="2021-08-30T11:27:22.566" v="1441"/>
          <ac:spMkLst>
            <pc:docMk/>
            <pc:sldMk cId="3783219049" sldId="4215"/>
            <ac:spMk id="10" creationId="{09C8CC32-4C61-4B59-8D17-8B253A907EC8}"/>
          </ac:spMkLst>
        </pc:spChg>
        <pc:spChg chg="mod">
          <ac:chgData name="Sudarshan Chakravarthi" userId="9632d19e-631d-46a5-9e9a-d9cc496f17d0" providerId="ADAL" clId="{8DB3DEE5-D129-4C0A-A693-5D84BD68C575}" dt="2021-08-30T11:27:22.566" v="1441"/>
          <ac:spMkLst>
            <pc:docMk/>
            <pc:sldMk cId="3783219049" sldId="4215"/>
            <ac:spMk id="11" creationId="{6390376A-4371-4EE7-B4D0-CA7EEBAD48FE}"/>
          </ac:spMkLst>
        </pc:spChg>
        <pc:grpChg chg="add mod">
          <ac:chgData name="Sudarshan Chakravarthi" userId="9632d19e-631d-46a5-9e9a-d9cc496f17d0" providerId="ADAL" clId="{8DB3DEE5-D129-4C0A-A693-5D84BD68C575}" dt="2021-08-30T11:27:22.566" v="1441"/>
          <ac:grpSpMkLst>
            <pc:docMk/>
            <pc:sldMk cId="3783219049" sldId="4215"/>
            <ac:grpSpMk id="7" creationId="{B05778B4-A75D-46A5-96D0-C2069CCB82D8}"/>
          </ac:grpSpMkLst>
        </pc:grpChg>
        <pc:grpChg chg="mod">
          <ac:chgData name="Sudarshan Chakravarthi" userId="9632d19e-631d-46a5-9e9a-d9cc496f17d0" providerId="ADAL" clId="{8DB3DEE5-D129-4C0A-A693-5D84BD68C575}" dt="2021-08-30T11:27:22.566" v="1441"/>
          <ac:grpSpMkLst>
            <pc:docMk/>
            <pc:sldMk cId="3783219049" sldId="4215"/>
            <ac:grpSpMk id="8" creationId="{B186FC63-990C-4D76-B290-8E411F64368F}"/>
          </ac:grpSpMkLst>
        </pc:grpChg>
        <pc:picChg chg="add mod">
          <ac:chgData name="Sudarshan Chakravarthi" userId="9632d19e-631d-46a5-9e9a-d9cc496f17d0" providerId="ADAL" clId="{8DB3DEE5-D129-4C0A-A693-5D84BD68C575}" dt="2021-08-30T11:27:07.728" v="1440" actId="1076"/>
          <ac:picMkLst>
            <pc:docMk/>
            <pc:sldMk cId="3783219049" sldId="4215"/>
            <ac:picMk id="2" creationId="{C9B21706-85A0-49A6-BE48-8C78DE3B0787}"/>
          </ac:picMkLst>
        </pc:picChg>
        <pc:picChg chg="add mod">
          <ac:chgData name="Sudarshan Chakravarthi" userId="9632d19e-631d-46a5-9e9a-d9cc496f17d0" providerId="ADAL" clId="{8DB3DEE5-D129-4C0A-A693-5D84BD68C575}" dt="2021-08-30T11:27:22.566" v="1441"/>
          <ac:picMkLst>
            <pc:docMk/>
            <pc:sldMk cId="3783219049" sldId="4215"/>
            <ac:picMk id="6" creationId="{935E419F-7A57-4A08-874F-E689EF8E099E}"/>
          </ac:picMkLst>
        </pc:picChg>
      </pc:sldChg>
      <pc:sldChg chg="addSp delSp modSp new del mod">
        <pc:chgData name="Sudarshan Chakravarthi" userId="9632d19e-631d-46a5-9e9a-d9cc496f17d0" providerId="ADAL" clId="{8DB3DEE5-D129-4C0A-A693-5D84BD68C575}" dt="2021-08-30T11:13:43.421" v="1396" actId="47"/>
        <pc:sldMkLst>
          <pc:docMk/>
          <pc:sldMk cId="4257030863" sldId="4215"/>
        </pc:sldMkLst>
        <pc:picChg chg="add del mod">
          <ac:chgData name="Sudarshan Chakravarthi" userId="9632d19e-631d-46a5-9e9a-d9cc496f17d0" providerId="ADAL" clId="{8DB3DEE5-D129-4C0A-A693-5D84BD68C575}" dt="2021-08-30T11:13:39.824" v="1395" actId="478"/>
          <ac:picMkLst>
            <pc:docMk/>
            <pc:sldMk cId="4257030863" sldId="4215"/>
            <ac:picMk id="2" creationId="{7A16C5CA-B2A2-4FE4-831E-BA41FF0A9A27}"/>
          </ac:picMkLst>
        </pc:picChg>
      </pc:sldChg>
      <pc:sldChg chg="add del">
        <pc:chgData name="Sudarshan Chakravarthi" userId="9632d19e-631d-46a5-9e9a-d9cc496f17d0" providerId="ADAL" clId="{8DB3DEE5-D129-4C0A-A693-5D84BD68C575}" dt="2022-08-11T14:16:57.150" v="3682" actId="47"/>
        <pc:sldMkLst>
          <pc:docMk/>
          <pc:sldMk cId="3619966023" sldId="4216"/>
        </pc:sldMkLst>
      </pc:sldChg>
      <pc:sldChg chg="addSp delSp modSp new mod">
        <pc:chgData name="Sudarshan Chakravarthi" userId="9632d19e-631d-46a5-9e9a-d9cc496f17d0" providerId="ADAL" clId="{8DB3DEE5-D129-4C0A-A693-5D84BD68C575}" dt="2022-08-11T14:42:36.218" v="3739"/>
        <pc:sldMkLst>
          <pc:docMk/>
          <pc:sldMk cId="29528565" sldId="4217"/>
        </pc:sldMkLst>
        <pc:spChg chg="mod">
          <ac:chgData name="Sudarshan Chakravarthi" userId="9632d19e-631d-46a5-9e9a-d9cc496f17d0" providerId="ADAL" clId="{8DB3DEE5-D129-4C0A-A693-5D84BD68C575}" dt="2022-08-10T17:51:06.634" v="3365"/>
          <ac:spMkLst>
            <pc:docMk/>
            <pc:sldMk cId="29528565" sldId="4217"/>
            <ac:spMk id="4" creationId="{058019AF-AE92-E1EC-0490-6E7051380B59}"/>
          </ac:spMkLst>
        </pc:spChg>
        <pc:spChg chg="mod">
          <ac:chgData name="Sudarshan Chakravarthi" userId="9632d19e-631d-46a5-9e9a-d9cc496f17d0" providerId="ADAL" clId="{8DB3DEE5-D129-4C0A-A693-5D84BD68C575}" dt="2022-08-10T17:51:06.634" v="3365"/>
          <ac:spMkLst>
            <pc:docMk/>
            <pc:sldMk cId="29528565" sldId="4217"/>
            <ac:spMk id="5" creationId="{F66109FE-87E6-2BE8-8780-0BE66D6B3F56}"/>
          </ac:spMkLst>
        </pc:spChg>
        <pc:spChg chg="mod">
          <ac:chgData name="Sudarshan Chakravarthi" userId="9632d19e-631d-46a5-9e9a-d9cc496f17d0" providerId="ADAL" clId="{8DB3DEE5-D129-4C0A-A693-5D84BD68C575}" dt="2022-08-10T17:51:06.634" v="3365"/>
          <ac:spMkLst>
            <pc:docMk/>
            <pc:sldMk cId="29528565" sldId="4217"/>
            <ac:spMk id="6" creationId="{1BBCE4E9-ABA9-F42F-C8B1-549125EDB2FA}"/>
          </ac:spMkLst>
        </pc:spChg>
        <pc:spChg chg="mod">
          <ac:chgData name="Sudarshan Chakravarthi" userId="9632d19e-631d-46a5-9e9a-d9cc496f17d0" providerId="ADAL" clId="{8DB3DEE5-D129-4C0A-A693-5D84BD68C575}" dt="2022-08-10T17:51:06.634" v="3365"/>
          <ac:spMkLst>
            <pc:docMk/>
            <pc:sldMk cId="29528565" sldId="4217"/>
            <ac:spMk id="7" creationId="{0DC5B02D-CDF7-87E9-E4AB-3A70EAF4B348}"/>
          </ac:spMkLst>
        </pc:spChg>
        <pc:spChg chg="mod">
          <ac:chgData name="Sudarshan Chakravarthi" userId="9632d19e-631d-46a5-9e9a-d9cc496f17d0" providerId="ADAL" clId="{8DB3DEE5-D129-4C0A-A693-5D84BD68C575}" dt="2022-08-10T17:51:06.634" v="3365"/>
          <ac:spMkLst>
            <pc:docMk/>
            <pc:sldMk cId="29528565" sldId="4217"/>
            <ac:spMk id="8" creationId="{048983A5-29B9-9E08-7E99-8DA0D1A33EB2}"/>
          </ac:spMkLst>
        </pc:spChg>
        <pc:spChg chg="mod">
          <ac:chgData name="Sudarshan Chakravarthi" userId="9632d19e-631d-46a5-9e9a-d9cc496f17d0" providerId="ADAL" clId="{8DB3DEE5-D129-4C0A-A693-5D84BD68C575}" dt="2022-08-10T17:51:06.634" v="3365"/>
          <ac:spMkLst>
            <pc:docMk/>
            <pc:sldMk cId="29528565" sldId="4217"/>
            <ac:spMk id="9" creationId="{0CF8DD1A-208A-F956-54E8-BB4AF68ADFF4}"/>
          </ac:spMkLst>
        </pc:spChg>
        <pc:spChg chg="mod">
          <ac:chgData name="Sudarshan Chakravarthi" userId="9632d19e-631d-46a5-9e9a-d9cc496f17d0" providerId="ADAL" clId="{8DB3DEE5-D129-4C0A-A693-5D84BD68C575}" dt="2022-08-10T17:51:06.634" v="3365"/>
          <ac:spMkLst>
            <pc:docMk/>
            <pc:sldMk cId="29528565" sldId="4217"/>
            <ac:spMk id="10" creationId="{C2A51805-3A2A-52F0-8E8C-A37FE8D6D85E}"/>
          </ac:spMkLst>
        </pc:spChg>
        <pc:spChg chg="mod">
          <ac:chgData name="Sudarshan Chakravarthi" userId="9632d19e-631d-46a5-9e9a-d9cc496f17d0" providerId="ADAL" clId="{8DB3DEE5-D129-4C0A-A693-5D84BD68C575}" dt="2022-08-10T17:51:06.634" v="3365"/>
          <ac:spMkLst>
            <pc:docMk/>
            <pc:sldMk cId="29528565" sldId="4217"/>
            <ac:spMk id="11" creationId="{A0281051-7C31-CB01-5805-19ACDCF97E10}"/>
          </ac:spMkLst>
        </pc:spChg>
        <pc:spChg chg="mod">
          <ac:chgData name="Sudarshan Chakravarthi" userId="9632d19e-631d-46a5-9e9a-d9cc496f17d0" providerId="ADAL" clId="{8DB3DEE5-D129-4C0A-A693-5D84BD68C575}" dt="2022-08-10T17:51:06.634" v="3365"/>
          <ac:spMkLst>
            <pc:docMk/>
            <pc:sldMk cId="29528565" sldId="4217"/>
            <ac:spMk id="12" creationId="{E983A634-7D92-A555-4D45-7CB28790151A}"/>
          </ac:spMkLst>
        </pc:spChg>
        <pc:spChg chg="add mod">
          <ac:chgData name="Sudarshan Chakravarthi" userId="9632d19e-631d-46a5-9e9a-d9cc496f17d0" providerId="ADAL" clId="{8DB3DEE5-D129-4C0A-A693-5D84BD68C575}" dt="2022-08-10T17:51:31.926" v="3367"/>
          <ac:spMkLst>
            <pc:docMk/>
            <pc:sldMk cId="29528565" sldId="4217"/>
            <ac:spMk id="13" creationId="{9E4AD68F-D7DA-3485-531F-6A3B380B4B83}"/>
          </ac:spMkLst>
        </pc:spChg>
        <pc:spChg chg="add mod">
          <ac:chgData name="Sudarshan Chakravarthi" userId="9632d19e-631d-46a5-9e9a-d9cc496f17d0" providerId="ADAL" clId="{8DB3DEE5-D129-4C0A-A693-5D84BD68C575}" dt="2022-08-10T17:51:31.926" v="3367"/>
          <ac:spMkLst>
            <pc:docMk/>
            <pc:sldMk cId="29528565" sldId="4217"/>
            <ac:spMk id="14" creationId="{5DE25A2F-B3FD-EB09-11D0-9F4FF2EAD63B}"/>
          </ac:spMkLst>
        </pc:spChg>
        <pc:spChg chg="add mod">
          <ac:chgData name="Sudarshan Chakravarthi" userId="9632d19e-631d-46a5-9e9a-d9cc496f17d0" providerId="ADAL" clId="{8DB3DEE5-D129-4C0A-A693-5D84BD68C575}" dt="2022-08-10T17:51:31.926" v="3367"/>
          <ac:spMkLst>
            <pc:docMk/>
            <pc:sldMk cId="29528565" sldId="4217"/>
            <ac:spMk id="15" creationId="{0EDAC82A-A0C2-0DB9-ED24-0D1694BE24E9}"/>
          </ac:spMkLst>
        </pc:spChg>
        <pc:spChg chg="mod">
          <ac:chgData name="Sudarshan Chakravarthi" userId="9632d19e-631d-46a5-9e9a-d9cc496f17d0" providerId="ADAL" clId="{8DB3DEE5-D129-4C0A-A693-5D84BD68C575}" dt="2022-08-10T17:51:31.926" v="3367"/>
          <ac:spMkLst>
            <pc:docMk/>
            <pc:sldMk cId="29528565" sldId="4217"/>
            <ac:spMk id="19" creationId="{7E5A3C00-CF91-04B4-EA79-9A90C2AF6AB6}"/>
          </ac:spMkLst>
        </pc:spChg>
        <pc:spChg chg="mod">
          <ac:chgData name="Sudarshan Chakravarthi" userId="9632d19e-631d-46a5-9e9a-d9cc496f17d0" providerId="ADAL" clId="{8DB3DEE5-D129-4C0A-A693-5D84BD68C575}" dt="2022-08-10T17:51:31.926" v="3367"/>
          <ac:spMkLst>
            <pc:docMk/>
            <pc:sldMk cId="29528565" sldId="4217"/>
            <ac:spMk id="20" creationId="{F3ECDA5B-FA20-3A9E-2C92-2E88A2A7AD05}"/>
          </ac:spMkLst>
        </pc:spChg>
        <pc:spChg chg="mod">
          <ac:chgData name="Sudarshan Chakravarthi" userId="9632d19e-631d-46a5-9e9a-d9cc496f17d0" providerId="ADAL" clId="{8DB3DEE5-D129-4C0A-A693-5D84BD68C575}" dt="2022-08-10T17:51:31.926" v="3367"/>
          <ac:spMkLst>
            <pc:docMk/>
            <pc:sldMk cId="29528565" sldId="4217"/>
            <ac:spMk id="21" creationId="{1EC6E2A7-0124-89AC-AA63-055DAC080786}"/>
          </ac:spMkLst>
        </pc:spChg>
        <pc:spChg chg="mod">
          <ac:chgData name="Sudarshan Chakravarthi" userId="9632d19e-631d-46a5-9e9a-d9cc496f17d0" providerId="ADAL" clId="{8DB3DEE5-D129-4C0A-A693-5D84BD68C575}" dt="2022-08-10T17:51:31.926" v="3367"/>
          <ac:spMkLst>
            <pc:docMk/>
            <pc:sldMk cId="29528565" sldId="4217"/>
            <ac:spMk id="23" creationId="{0E32F678-01D7-9B30-CF8F-22B1A58D1E28}"/>
          </ac:spMkLst>
        </pc:spChg>
        <pc:spChg chg="mod">
          <ac:chgData name="Sudarshan Chakravarthi" userId="9632d19e-631d-46a5-9e9a-d9cc496f17d0" providerId="ADAL" clId="{8DB3DEE5-D129-4C0A-A693-5D84BD68C575}" dt="2022-08-10T17:51:31.926" v="3367"/>
          <ac:spMkLst>
            <pc:docMk/>
            <pc:sldMk cId="29528565" sldId="4217"/>
            <ac:spMk id="24" creationId="{C6C9E63B-90C7-5B8A-2FCF-F940C2080A0F}"/>
          </ac:spMkLst>
        </pc:spChg>
        <pc:spChg chg="mod">
          <ac:chgData name="Sudarshan Chakravarthi" userId="9632d19e-631d-46a5-9e9a-d9cc496f17d0" providerId="ADAL" clId="{8DB3DEE5-D129-4C0A-A693-5D84BD68C575}" dt="2022-08-10T17:51:31.926" v="3367"/>
          <ac:spMkLst>
            <pc:docMk/>
            <pc:sldMk cId="29528565" sldId="4217"/>
            <ac:spMk id="25" creationId="{FF54EECF-F677-8DEE-F498-97ED1818F163}"/>
          </ac:spMkLst>
        </pc:spChg>
        <pc:spChg chg="mod">
          <ac:chgData name="Sudarshan Chakravarthi" userId="9632d19e-631d-46a5-9e9a-d9cc496f17d0" providerId="ADAL" clId="{8DB3DEE5-D129-4C0A-A693-5D84BD68C575}" dt="2022-08-10T17:51:31.926" v="3367"/>
          <ac:spMkLst>
            <pc:docMk/>
            <pc:sldMk cId="29528565" sldId="4217"/>
            <ac:spMk id="26" creationId="{37550B58-862D-6BEB-C34B-019E804BB1B7}"/>
          </ac:spMkLst>
        </pc:spChg>
        <pc:spChg chg="add del mod">
          <ac:chgData name="Sudarshan Chakravarthi" userId="9632d19e-631d-46a5-9e9a-d9cc496f17d0" providerId="ADAL" clId="{8DB3DEE5-D129-4C0A-A693-5D84BD68C575}" dt="2022-08-11T14:42:35.208" v="3738" actId="478"/>
          <ac:spMkLst>
            <pc:docMk/>
            <pc:sldMk cId="29528565" sldId="4217"/>
            <ac:spMk id="27" creationId="{54DDD938-C06D-3632-C0FD-75F55A86D493}"/>
          </ac:spMkLst>
        </pc:spChg>
        <pc:spChg chg="mod">
          <ac:chgData name="Sudarshan Chakravarthi" userId="9632d19e-631d-46a5-9e9a-d9cc496f17d0" providerId="ADAL" clId="{8DB3DEE5-D129-4C0A-A693-5D84BD68C575}" dt="2022-08-10T17:51:31.926" v="3367"/>
          <ac:spMkLst>
            <pc:docMk/>
            <pc:sldMk cId="29528565" sldId="4217"/>
            <ac:spMk id="29" creationId="{B606DD47-C92D-A313-FFCF-7B54DAD17F58}"/>
          </ac:spMkLst>
        </pc:spChg>
        <pc:spChg chg="mod">
          <ac:chgData name="Sudarshan Chakravarthi" userId="9632d19e-631d-46a5-9e9a-d9cc496f17d0" providerId="ADAL" clId="{8DB3DEE5-D129-4C0A-A693-5D84BD68C575}" dt="2022-08-10T17:51:31.926" v="3367"/>
          <ac:spMkLst>
            <pc:docMk/>
            <pc:sldMk cId="29528565" sldId="4217"/>
            <ac:spMk id="30" creationId="{2CBAD83E-360A-C049-8D53-440108F03DE5}"/>
          </ac:spMkLst>
        </pc:spChg>
        <pc:spChg chg="add mod">
          <ac:chgData name="Sudarshan Chakravarthi" userId="9632d19e-631d-46a5-9e9a-d9cc496f17d0" providerId="ADAL" clId="{8DB3DEE5-D129-4C0A-A693-5D84BD68C575}" dt="2022-08-10T17:51:48.282" v="3368"/>
          <ac:spMkLst>
            <pc:docMk/>
            <pc:sldMk cId="29528565" sldId="4217"/>
            <ac:spMk id="31" creationId="{99764CA3-DF49-AEF3-D159-FDE8918471D8}"/>
          </ac:spMkLst>
        </pc:spChg>
        <pc:spChg chg="add mod">
          <ac:chgData name="Sudarshan Chakravarthi" userId="9632d19e-631d-46a5-9e9a-d9cc496f17d0" providerId="ADAL" clId="{8DB3DEE5-D129-4C0A-A693-5D84BD68C575}" dt="2022-08-10T17:51:48.282" v="3368"/>
          <ac:spMkLst>
            <pc:docMk/>
            <pc:sldMk cId="29528565" sldId="4217"/>
            <ac:spMk id="32" creationId="{2AEE6922-539D-ABB8-8581-AC58EAE33C3F}"/>
          </ac:spMkLst>
        </pc:spChg>
        <pc:spChg chg="add mod">
          <ac:chgData name="Sudarshan Chakravarthi" userId="9632d19e-631d-46a5-9e9a-d9cc496f17d0" providerId="ADAL" clId="{8DB3DEE5-D129-4C0A-A693-5D84BD68C575}" dt="2022-08-11T14:42:36.218" v="3739"/>
          <ac:spMkLst>
            <pc:docMk/>
            <pc:sldMk cId="29528565" sldId="4217"/>
            <ac:spMk id="33" creationId="{C2D255F1-3620-1773-5E5E-D0704AA81ABB}"/>
          </ac:spMkLst>
        </pc:spChg>
        <pc:grpChg chg="add mod">
          <ac:chgData name="Sudarshan Chakravarthi" userId="9632d19e-631d-46a5-9e9a-d9cc496f17d0" providerId="ADAL" clId="{8DB3DEE5-D129-4C0A-A693-5D84BD68C575}" dt="2022-08-10T17:51:52.551" v="3369" actId="1076"/>
          <ac:grpSpMkLst>
            <pc:docMk/>
            <pc:sldMk cId="29528565" sldId="4217"/>
            <ac:grpSpMk id="2" creationId="{7B09A3EB-EBC4-0718-67E3-4B3BF70D51BD}"/>
          </ac:grpSpMkLst>
        </pc:grpChg>
        <pc:grpChg chg="add mod">
          <ac:chgData name="Sudarshan Chakravarthi" userId="9632d19e-631d-46a5-9e9a-d9cc496f17d0" providerId="ADAL" clId="{8DB3DEE5-D129-4C0A-A693-5D84BD68C575}" dt="2022-08-10T17:51:31.926" v="3367"/>
          <ac:grpSpMkLst>
            <pc:docMk/>
            <pc:sldMk cId="29528565" sldId="4217"/>
            <ac:grpSpMk id="17" creationId="{BEA15299-915F-712B-8146-BC7587F59B4C}"/>
          </ac:grpSpMkLst>
        </pc:grpChg>
        <pc:grpChg chg="mod">
          <ac:chgData name="Sudarshan Chakravarthi" userId="9632d19e-631d-46a5-9e9a-d9cc496f17d0" providerId="ADAL" clId="{8DB3DEE5-D129-4C0A-A693-5D84BD68C575}" dt="2022-08-10T17:51:31.926" v="3367"/>
          <ac:grpSpMkLst>
            <pc:docMk/>
            <pc:sldMk cId="29528565" sldId="4217"/>
            <ac:grpSpMk id="18" creationId="{49D0C055-3462-80CB-332B-0A35ABABA089}"/>
          </ac:grpSpMkLst>
        </pc:grpChg>
        <pc:grpChg chg="add mod">
          <ac:chgData name="Sudarshan Chakravarthi" userId="9632d19e-631d-46a5-9e9a-d9cc496f17d0" providerId="ADAL" clId="{8DB3DEE5-D129-4C0A-A693-5D84BD68C575}" dt="2022-08-10T17:51:31.926" v="3367"/>
          <ac:grpSpMkLst>
            <pc:docMk/>
            <pc:sldMk cId="29528565" sldId="4217"/>
            <ac:grpSpMk id="22" creationId="{5386585A-C499-89B1-2BF3-DAA3508D46A4}"/>
          </ac:grpSpMkLst>
        </pc:grpChg>
        <pc:grpChg chg="add mod">
          <ac:chgData name="Sudarshan Chakravarthi" userId="9632d19e-631d-46a5-9e9a-d9cc496f17d0" providerId="ADAL" clId="{8DB3DEE5-D129-4C0A-A693-5D84BD68C575}" dt="2022-08-10T17:51:31.926" v="3367"/>
          <ac:grpSpMkLst>
            <pc:docMk/>
            <pc:sldMk cId="29528565" sldId="4217"/>
            <ac:grpSpMk id="28" creationId="{8B078805-7C57-4E8B-3CF7-407BD800CA12}"/>
          </ac:grpSpMkLst>
        </pc:grpChg>
        <pc:picChg chg="mod">
          <ac:chgData name="Sudarshan Chakravarthi" userId="9632d19e-631d-46a5-9e9a-d9cc496f17d0" providerId="ADAL" clId="{8DB3DEE5-D129-4C0A-A693-5D84BD68C575}" dt="2022-08-10T17:51:06.634" v="3365"/>
          <ac:picMkLst>
            <pc:docMk/>
            <pc:sldMk cId="29528565" sldId="4217"/>
            <ac:picMk id="3" creationId="{7F4D1861-E354-E831-CE9C-C19C25A01754}"/>
          </ac:picMkLst>
        </pc:picChg>
        <pc:picChg chg="add mod">
          <ac:chgData name="Sudarshan Chakravarthi" userId="9632d19e-631d-46a5-9e9a-d9cc496f17d0" providerId="ADAL" clId="{8DB3DEE5-D129-4C0A-A693-5D84BD68C575}" dt="2022-08-10T17:51:31.926" v="3367"/>
          <ac:picMkLst>
            <pc:docMk/>
            <pc:sldMk cId="29528565" sldId="4217"/>
            <ac:picMk id="16" creationId="{D9A49CF3-0AD4-FD77-AC07-8AD8CFDB070A}"/>
          </ac:picMkLst>
        </pc:picChg>
      </pc:sldChg>
      <pc:sldChg chg="addSp delSp modSp new mod">
        <pc:chgData name="Sudarshan Chakravarthi" userId="9632d19e-631d-46a5-9e9a-d9cc496f17d0" providerId="ADAL" clId="{8DB3DEE5-D129-4C0A-A693-5D84BD68C575}" dt="2022-08-11T14:42:19.685" v="3735" actId="20577"/>
        <pc:sldMkLst>
          <pc:docMk/>
          <pc:sldMk cId="3381515346" sldId="4218"/>
        </pc:sldMkLst>
        <pc:spChg chg="add mod">
          <ac:chgData name="Sudarshan Chakravarthi" userId="9632d19e-631d-46a5-9e9a-d9cc496f17d0" providerId="ADAL" clId="{8DB3DEE5-D129-4C0A-A693-5D84BD68C575}" dt="2022-08-11T14:42:19.685" v="3735" actId="20577"/>
          <ac:spMkLst>
            <pc:docMk/>
            <pc:sldMk cId="3381515346" sldId="4218"/>
            <ac:spMk id="2" creationId="{039F06DA-870D-057F-237D-270772F18155}"/>
          </ac:spMkLst>
        </pc:spChg>
        <pc:spChg chg="add mod">
          <ac:chgData name="Sudarshan Chakravarthi" userId="9632d19e-631d-46a5-9e9a-d9cc496f17d0" providerId="ADAL" clId="{8DB3DEE5-D129-4C0A-A693-5D84BD68C575}" dt="2022-08-10T17:56:02.537" v="3375"/>
          <ac:spMkLst>
            <pc:docMk/>
            <pc:sldMk cId="3381515346" sldId="4218"/>
            <ac:spMk id="4" creationId="{FD601261-8C52-6510-6412-CC80ABB42407}"/>
          </ac:spMkLst>
        </pc:spChg>
        <pc:spChg chg="mod">
          <ac:chgData name="Sudarshan Chakravarthi" userId="9632d19e-631d-46a5-9e9a-d9cc496f17d0" providerId="ADAL" clId="{8DB3DEE5-D129-4C0A-A693-5D84BD68C575}" dt="2022-08-10T17:56:02.537" v="3375"/>
          <ac:spMkLst>
            <pc:docMk/>
            <pc:sldMk cId="3381515346" sldId="4218"/>
            <ac:spMk id="6" creationId="{2D38FBED-BE2A-F952-8DB5-CD81D1F49D93}"/>
          </ac:spMkLst>
        </pc:spChg>
        <pc:spChg chg="mod">
          <ac:chgData name="Sudarshan Chakravarthi" userId="9632d19e-631d-46a5-9e9a-d9cc496f17d0" providerId="ADAL" clId="{8DB3DEE5-D129-4C0A-A693-5D84BD68C575}" dt="2022-08-10T17:56:02.537" v="3375"/>
          <ac:spMkLst>
            <pc:docMk/>
            <pc:sldMk cId="3381515346" sldId="4218"/>
            <ac:spMk id="7" creationId="{249C0AFE-A382-2EB2-0862-5A28A302FB4F}"/>
          </ac:spMkLst>
        </pc:spChg>
        <pc:spChg chg="mod">
          <ac:chgData name="Sudarshan Chakravarthi" userId="9632d19e-631d-46a5-9e9a-d9cc496f17d0" providerId="ADAL" clId="{8DB3DEE5-D129-4C0A-A693-5D84BD68C575}" dt="2022-08-10T17:56:02.537" v="3375"/>
          <ac:spMkLst>
            <pc:docMk/>
            <pc:sldMk cId="3381515346" sldId="4218"/>
            <ac:spMk id="8" creationId="{53370DDD-319D-6A5F-C4F9-E5031A592757}"/>
          </ac:spMkLst>
        </pc:spChg>
        <pc:spChg chg="mod">
          <ac:chgData name="Sudarshan Chakravarthi" userId="9632d19e-631d-46a5-9e9a-d9cc496f17d0" providerId="ADAL" clId="{8DB3DEE5-D129-4C0A-A693-5D84BD68C575}" dt="2022-08-10T17:56:02.537" v="3375"/>
          <ac:spMkLst>
            <pc:docMk/>
            <pc:sldMk cId="3381515346" sldId="4218"/>
            <ac:spMk id="9" creationId="{8D59CB93-7D1A-428F-7E2D-70A6A9188380}"/>
          </ac:spMkLst>
        </pc:spChg>
        <pc:spChg chg="add del mod">
          <ac:chgData name="Sudarshan Chakravarthi" userId="9632d19e-631d-46a5-9e9a-d9cc496f17d0" providerId="ADAL" clId="{8DB3DEE5-D129-4C0A-A693-5D84BD68C575}" dt="2022-08-11T14:42:14.052" v="3727" actId="478"/>
          <ac:spMkLst>
            <pc:docMk/>
            <pc:sldMk cId="3381515346" sldId="4218"/>
            <ac:spMk id="11" creationId="{0C4F3A01-3BCD-7D38-472B-BB0C86CD7CE1}"/>
          </ac:spMkLst>
        </pc:spChg>
        <pc:grpChg chg="add mod">
          <ac:chgData name="Sudarshan Chakravarthi" userId="9632d19e-631d-46a5-9e9a-d9cc496f17d0" providerId="ADAL" clId="{8DB3DEE5-D129-4C0A-A693-5D84BD68C575}" dt="2022-08-10T17:56:02.537" v="3375"/>
          <ac:grpSpMkLst>
            <pc:docMk/>
            <pc:sldMk cId="3381515346" sldId="4218"/>
            <ac:grpSpMk id="5" creationId="{AD9DBDA6-1640-5975-D16E-31FF7679D0C1}"/>
          </ac:grpSpMkLst>
        </pc:grpChg>
        <pc:picChg chg="add del">
          <ac:chgData name="Sudarshan Chakravarthi" userId="9632d19e-631d-46a5-9e9a-d9cc496f17d0" providerId="ADAL" clId="{8DB3DEE5-D129-4C0A-A693-5D84BD68C575}" dt="2022-08-10T17:55:21.997" v="3373" actId="478"/>
          <ac:picMkLst>
            <pc:docMk/>
            <pc:sldMk cId="3381515346" sldId="4218"/>
            <ac:picMk id="2" creationId="{52502A8F-7ACA-F10B-4159-55CA21A615C6}"/>
          </ac:picMkLst>
        </pc:picChg>
        <pc:picChg chg="add mod">
          <ac:chgData name="Sudarshan Chakravarthi" userId="9632d19e-631d-46a5-9e9a-d9cc496f17d0" providerId="ADAL" clId="{8DB3DEE5-D129-4C0A-A693-5D84BD68C575}" dt="2022-08-10T17:56:06.178" v="3376" actId="1076"/>
          <ac:picMkLst>
            <pc:docMk/>
            <pc:sldMk cId="3381515346" sldId="4218"/>
            <ac:picMk id="3" creationId="{35AA0A23-8D0F-2ED4-E87B-42F910077AF7}"/>
          </ac:picMkLst>
        </pc:picChg>
        <pc:picChg chg="add mod">
          <ac:chgData name="Sudarshan Chakravarthi" userId="9632d19e-631d-46a5-9e9a-d9cc496f17d0" providerId="ADAL" clId="{8DB3DEE5-D129-4C0A-A693-5D84BD68C575}" dt="2022-08-10T17:56:02.537" v="3375"/>
          <ac:picMkLst>
            <pc:docMk/>
            <pc:sldMk cId="3381515346" sldId="4218"/>
            <ac:picMk id="10" creationId="{0BBA8E9B-2EDC-0150-65B6-99B1AE09708D}"/>
          </ac:picMkLst>
        </pc:picChg>
      </pc:sldChg>
      <pc:sldChg chg="addSp modSp new mod">
        <pc:chgData name="Sudarshan Chakravarthi" userId="9632d19e-631d-46a5-9e9a-d9cc496f17d0" providerId="ADAL" clId="{8DB3DEE5-D129-4C0A-A693-5D84BD68C575}" dt="2022-08-11T14:41:27.225" v="3716" actId="20577"/>
        <pc:sldMkLst>
          <pc:docMk/>
          <pc:sldMk cId="2058385460" sldId="4219"/>
        </pc:sldMkLst>
        <pc:spChg chg="mod">
          <ac:chgData name="Sudarshan Chakravarthi" userId="9632d19e-631d-46a5-9e9a-d9cc496f17d0" providerId="ADAL" clId="{8DB3DEE5-D129-4C0A-A693-5D84BD68C575}" dt="2022-08-11T08:34:22.084" v="3399"/>
          <ac:spMkLst>
            <pc:docMk/>
            <pc:sldMk cId="2058385460" sldId="4219"/>
            <ac:spMk id="4" creationId="{D83A610A-3750-B86F-4DE1-C565D6C22C9C}"/>
          </ac:spMkLst>
        </pc:spChg>
        <pc:spChg chg="mod">
          <ac:chgData name="Sudarshan Chakravarthi" userId="9632d19e-631d-46a5-9e9a-d9cc496f17d0" providerId="ADAL" clId="{8DB3DEE5-D129-4C0A-A693-5D84BD68C575}" dt="2022-08-11T08:34:22.084" v="3399"/>
          <ac:spMkLst>
            <pc:docMk/>
            <pc:sldMk cId="2058385460" sldId="4219"/>
            <ac:spMk id="5" creationId="{EB4797EF-9B24-AA5D-285A-7E3ECE20CB70}"/>
          </ac:spMkLst>
        </pc:spChg>
        <pc:spChg chg="mod">
          <ac:chgData name="Sudarshan Chakravarthi" userId="9632d19e-631d-46a5-9e9a-d9cc496f17d0" providerId="ADAL" clId="{8DB3DEE5-D129-4C0A-A693-5D84BD68C575}" dt="2022-08-11T08:34:22.084" v="3399"/>
          <ac:spMkLst>
            <pc:docMk/>
            <pc:sldMk cId="2058385460" sldId="4219"/>
            <ac:spMk id="6" creationId="{BFF125E9-BC87-5818-0EB5-FD70B58E2925}"/>
          </ac:spMkLst>
        </pc:spChg>
        <pc:spChg chg="mod">
          <ac:chgData name="Sudarshan Chakravarthi" userId="9632d19e-631d-46a5-9e9a-d9cc496f17d0" providerId="ADAL" clId="{8DB3DEE5-D129-4C0A-A693-5D84BD68C575}" dt="2022-08-11T08:34:22.084" v="3399"/>
          <ac:spMkLst>
            <pc:docMk/>
            <pc:sldMk cId="2058385460" sldId="4219"/>
            <ac:spMk id="7" creationId="{46B1C236-8FC0-DE70-28AE-20B218BED163}"/>
          </ac:spMkLst>
        </pc:spChg>
        <pc:spChg chg="add mod">
          <ac:chgData name="Sudarshan Chakravarthi" userId="9632d19e-631d-46a5-9e9a-d9cc496f17d0" providerId="ADAL" clId="{8DB3DEE5-D129-4C0A-A693-5D84BD68C575}" dt="2022-08-11T08:34:22.084" v="3399"/>
          <ac:spMkLst>
            <pc:docMk/>
            <pc:sldMk cId="2058385460" sldId="4219"/>
            <ac:spMk id="8" creationId="{FCA437B4-507D-56FE-6EFD-F2B2AECD5709}"/>
          </ac:spMkLst>
        </pc:spChg>
        <pc:spChg chg="add mod">
          <ac:chgData name="Sudarshan Chakravarthi" userId="9632d19e-631d-46a5-9e9a-d9cc496f17d0" providerId="ADAL" clId="{8DB3DEE5-D129-4C0A-A693-5D84BD68C575}" dt="2022-08-11T08:35:28.367" v="3424" actId="14100"/>
          <ac:spMkLst>
            <pc:docMk/>
            <pc:sldMk cId="2058385460" sldId="4219"/>
            <ac:spMk id="9" creationId="{FE6546EF-78C4-AB97-EDEA-743F00E2C721}"/>
          </ac:spMkLst>
        </pc:spChg>
        <pc:spChg chg="add mod">
          <ac:chgData name="Sudarshan Chakravarthi" userId="9632d19e-631d-46a5-9e9a-d9cc496f17d0" providerId="ADAL" clId="{8DB3DEE5-D129-4C0A-A693-5D84BD68C575}" dt="2022-08-11T08:35:39.146" v="3428" actId="404"/>
          <ac:spMkLst>
            <pc:docMk/>
            <pc:sldMk cId="2058385460" sldId="4219"/>
            <ac:spMk id="10" creationId="{BC099EFB-DABB-0F65-886E-FF39FDE52C52}"/>
          </ac:spMkLst>
        </pc:spChg>
        <pc:spChg chg="add mod">
          <ac:chgData name="Sudarshan Chakravarthi" userId="9632d19e-631d-46a5-9e9a-d9cc496f17d0" providerId="ADAL" clId="{8DB3DEE5-D129-4C0A-A693-5D84BD68C575}" dt="2022-08-11T08:36:00.778" v="3437" actId="14100"/>
          <ac:spMkLst>
            <pc:docMk/>
            <pc:sldMk cId="2058385460" sldId="4219"/>
            <ac:spMk id="11" creationId="{6B92494E-D95B-6581-0044-B92131F5C781}"/>
          </ac:spMkLst>
        </pc:spChg>
        <pc:spChg chg="add mod">
          <ac:chgData name="Sudarshan Chakravarthi" userId="9632d19e-631d-46a5-9e9a-d9cc496f17d0" providerId="ADAL" clId="{8DB3DEE5-D129-4C0A-A693-5D84BD68C575}" dt="2022-08-11T14:41:27.225" v="3716" actId="20577"/>
          <ac:spMkLst>
            <pc:docMk/>
            <pc:sldMk cId="2058385460" sldId="4219"/>
            <ac:spMk id="13" creationId="{C1A7A56A-B60F-FCE7-1ABD-E0CA23147CEB}"/>
          </ac:spMkLst>
        </pc:spChg>
        <pc:grpChg chg="add mod">
          <ac:chgData name="Sudarshan Chakravarthi" userId="9632d19e-631d-46a5-9e9a-d9cc496f17d0" providerId="ADAL" clId="{8DB3DEE5-D129-4C0A-A693-5D84BD68C575}" dt="2022-08-11T08:34:22.084" v="3399"/>
          <ac:grpSpMkLst>
            <pc:docMk/>
            <pc:sldMk cId="2058385460" sldId="4219"/>
            <ac:grpSpMk id="3" creationId="{2E7D5629-EE3D-9C41-10D8-7B86529E86BF}"/>
          </ac:grpSpMkLst>
        </pc:grpChg>
        <pc:picChg chg="add mod">
          <ac:chgData name="Sudarshan Chakravarthi" userId="9632d19e-631d-46a5-9e9a-d9cc496f17d0" providerId="ADAL" clId="{8DB3DEE5-D129-4C0A-A693-5D84BD68C575}" dt="2022-08-11T08:35:17.791" v="3420" actId="14100"/>
          <ac:picMkLst>
            <pc:docMk/>
            <pc:sldMk cId="2058385460" sldId="4219"/>
            <ac:picMk id="2" creationId="{778F6943-CDB6-4BB1-E7E3-3D00929D5F63}"/>
          </ac:picMkLst>
        </pc:picChg>
        <pc:picChg chg="add mod">
          <ac:chgData name="Sudarshan Chakravarthi" userId="9632d19e-631d-46a5-9e9a-d9cc496f17d0" providerId="ADAL" clId="{8DB3DEE5-D129-4C0A-A693-5D84BD68C575}" dt="2022-08-11T08:34:22.084" v="3399"/>
          <ac:picMkLst>
            <pc:docMk/>
            <pc:sldMk cId="2058385460" sldId="4219"/>
            <ac:picMk id="12" creationId="{486394A9-F9F2-0BB4-F4B9-82061496598D}"/>
          </ac:picMkLst>
        </pc:picChg>
      </pc:sldChg>
      <pc:sldChg chg="modSp add del mod">
        <pc:chgData name="Sudarshan Chakravarthi" userId="9632d19e-631d-46a5-9e9a-d9cc496f17d0" providerId="ADAL" clId="{8DB3DEE5-D129-4C0A-A693-5D84BD68C575}" dt="2023-02-20T12:06:29.461" v="3794" actId="47"/>
        <pc:sldMkLst>
          <pc:docMk/>
          <pc:sldMk cId="2329173867" sldId="4220"/>
        </pc:sldMkLst>
        <pc:spChg chg="mod">
          <ac:chgData name="Sudarshan Chakravarthi" userId="9632d19e-631d-46a5-9e9a-d9cc496f17d0" providerId="ADAL" clId="{8DB3DEE5-D129-4C0A-A693-5D84BD68C575}" dt="2023-01-25T11:03:52.808" v="3785" actId="33524"/>
          <ac:spMkLst>
            <pc:docMk/>
            <pc:sldMk cId="2329173867" sldId="4220"/>
            <ac:spMk id="10" creationId="{4B5F75FC-EC67-41BD-8241-FCDFFD0B2B59}"/>
          </ac:spMkLst>
        </pc:spChg>
      </pc:sldChg>
      <pc:sldChg chg="addSp modSp new mod">
        <pc:chgData name="Sudarshan Chakravarthi" userId="9632d19e-631d-46a5-9e9a-d9cc496f17d0" providerId="ADAL" clId="{8DB3DEE5-D129-4C0A-A693-5D84BD68C575}" dt="2022-08-11T14:41:00.917" v="3708"/>
        <pc:sldMkLst>
          <pc:docMk/>
          <pc:sldMk cId="1872925799" sldId="4221"/>
        </pc:sldMkLst>
        <pc:spChg chg="add mod">
          <ac:chgData name="Sudarshan Chakravarthi" userId="9632d19e-631d-46a5-9e9a-d9cc496f17d0" providerId="ADAL" clId="{8DB3DEE5-D129-4C0A-A693-5D84BD68C575}" dt="2022-08-11T14:33:29.478" v="3699"/>
          <ac:spMkLst>
            <pc:docMk/>
            <pc:sldMk cId="1872925799" sldId="4221"/>
            <ac:spMk id="3" creationId="{7D629CE6-020D-7421-4BA1-65676047F786}"/>
          </ac:spMkLst>
        </pc:spChg>
        <pc:spChg chg="add mod">
          <ac:chgData name="Sudarshan Chakravarthi" userId="9632d19e-631d-46a5-9e9a-d9cc496f17d0" providerId="ADAL" clId="{8DB3DEE5-D129-4C0A-A693-5D84BD68C575}" dt="2022-08-11T14:33:29.478" v="3699"/>
          <ac:spMkLst>
            <pc:docMk/>
            <pc:sldMk cId="1872925799" sldId="4221"/>
            <ac:spMk id="4" creationId="{2E9426A5-033B-2498-229B-D6216491E0ED}"/>
          </ac:spMkLst>
        </pc:spChg>
        <pc:spChg chg="add mod">
          <ac:chgData name="Sudarshan Chakravarthi" userId="9632d19e-631d-46a5-9e9a-d9cc496f17d0" providerId="ADAL" clId="{8DB3DEE5-D129-4C0A-A693-5D84BD68C575}" dt="2022-08-11T14:33:29.478" v="3699"/>
          <ac:spMkLst>
            <pc:docMk/>
            <pc:sldMk cId="1872925799" sldId="4221"/>
            <ac:spMk id="5" creationId="{31E44402-2E79-38AC-F758-E02C40385231}"/>
          </ac:spMkLst>
        </pc:spChg>
        <pc:spChg chg="add mod">
          <ac:chgData name="Sudarshan Chakravarthi" userId="9632d19e-631d-46a5-9e9a-d9cc496f17d0" providerId="ADAL" clId="{8DB3DEE5-D129-4C0A-A693-5D84BD68C575}" dt="2022-08-11T14:33:29.478" v="3699"/>
          <ac:spMkLst>
            <pc:docMk/>
            <pc:sldMk cId="1872925799" sldId="4221"/>
            <ac:spMk id="7" creationId="{93CE43D1-BFC2-3BF4-E36E-7831718717F0}"/>
          </ac:spMkLst>
        </pc:spChg>
        <pc:spChg chg="add mod">
          <ac:chgData name="Sudarshan Chakravarthi" userId="9632d19e-631d-46a5-9e9a-d9cc496f17d0" providerId="ADAL" clId="{8DB3DEE5-D129-4C0A-A693-5D84BD68C575}" dt="2022-08-11T14:41:00.917" v="3708"/>
          <ac:spMkLst>
            <pc:docMk/>
            <pc:sldMk cId="1872925799" sldId="4221"/>
            <ac:spMk id="8" creationId="{45FD72A7-10FF-23C3-DBC0-A18D2FB33406}"/>
          </ac:spMkLst>
        </pc:spChg>
        <pc:picChg chg="add mod">
          <ac:chgData name="Sudarshan Chakravarthi" userId="9632d19e-631d-46a5-9e9a-d9cc496f17d0" providerId="ADAL" clId="{8DB3DEE5-D129-4C0A-A693-5D84BD68C575}" dt="2022-08-11T14:33:40.180" v="3701" actId="1076"/>
          <ac:picMkLst>
            <pc:docMk/>
            <pc:sldMk cId="1872925799" sldId="4221"/>
            <ac:picMk id="2" creationId="{ED3D0F81-3E56-5400-7D3E-1A41AD66E9E0}"/>
          </ac:picMkLst>
        </pc:picChg>
        <pc:picChg chg="add mod">
          <ac:chgData name="Sudarshan Chakravarthi" userId="9632d19e-631d-46a5-9e9a-d9cc496f17d0" providerId="ADAL" clId="{8DB3DEE5-D129-4C0A-A693-5D84BD68C575}" dt="2022-08-11T14:33:29.478" v="3699"/>
          <ac:picMkLst>
            <pc:docMk/>
            <pc:sldMk cId="1872925799" sldId="4221"/>
            <ac:picMk id="6" creationId="{B0A9FC46-C58E-163D-6F96-C509FE7393CC}"/>
          </ac:picMkLst>
        </pc:picChg>
      </pc:sldChg>
      <pc:sldChg chg="addSp modSp new mod">
        <pc:chgData name="Sudarshan Chakravarthi" userId="9632d19e-631d-46a5-9e9a-d9cc496f17d0" providerId="ADAL" clId="{8DB3DEE5-D129-4C0A-A693-5D84BD68C575}" dt="2022-08-11T14:50:25.049" v="3767"/>
        <pc:sldMkLst>
          <pc:docMk/>
          <pc:sldMk cId="1693267576" sldId="4222"/>
        </pc:sldMkLst>
        <pc:spChg chg="add mod">
          <ac:chgData name="Sudarshan Chakravarthi" userId="9632d19e-631d-46a5-9e9a-d9cc496f17d0" providerId="ADAL" clId="{8DB3DEE5-D129-4C0A-A693-5D84BD68C575}" dt="2022-08-11T14:49:44.551" v="3759"/>
          <ac:spMkLst>
            <pc:docMk/>
            <pc:sldMk cId="1693267576" sldId="4222"/>
            <ac:spMk id="4" creationId="{2F9E863B-ECE3-6B2B-2874-D464067040DF}"/>
          </ac:spMkLst>
        </pc:spChg>
        <pc:spChg chg="add mod">
          <ac:chgData name="Sudarshan Chakravarthi" userId="9632d19e-631d-46a5-9e9a-d9cc496f17d0" providerId="ADAL" clId="{8DB3DEE5-D129-4C0A-A693-5D84BD68C575}" dt="2022-08-11T14:49:44.551" v="3759"/>
          <ac:spMkLst>
            <pc:docMk/>
            <pc:sldMk cId="1693267576" sldId="4222"/>
            <ac:spMk id="5" creationId="{E55CEFD4-86A9-AEBE-5F0D-0A74BBB3000F}"/>
          </ac:spMkLst>
        </pc:spChg>
        <pc:spChg chg="add mod">
          <ac:chgData name="Sudarshan Chakravarthi" userId="9632d19e-631d-46a5-9e9a-d9cc496f17d0" providerId="ADAL" clId="{8DB3DEE5-D129-4C0A-A693-5D84BD68C575}" dt="2022-08-11T14:49:44.551" v="3759"/>
          <ac:spMkLst>
            <pc:docMk/>
            <pc:sldMk cId="1693267576" sldId="4222"/>
            <ac:spMk id="6" creationId="{A7E8C8A8-7996-398C-3D36-0EE7DB12371C}"/>
          </ac:spMkLst>
        </pc:spChg>
        <pc:spChg chg="add mod">
          <ac:chgData name="Sudarshan Chakravarthi" userId="9632d19e-631d-46a5-9e9a-d9cc496f17d0" providerId="ADAL" clId="{8DB3DEE5-D129-4C0A-A693-5D84BD68C575}" dt="2022-08-11T14:49:52.618" v="3762" actId="1076"/>
          <ac:spMkLst>
            <pc:docMk/>
            <pc:sldMk cId="1693267576" sldId="4222"/>
            <ac:spMk id="7" creationId="{7B9399E3-7728-8394-D587-E581C7ABE3B3}"/>
          </ac:spMkLst>
        </pc:spChg>
        <pc:spChg chg="add mod">
          <ac:chgData name="Sudarshan Chakravarthi" userId="9632d19e-631d-46a5-9e9a-d9cc496f17d0" providerId="ADAL" clId="{8DB3DEE5-D129-4C0A-A693-5D84BD68C575}" dt="2022-08-11T14:49:58.401" v="3765" actId="1076"/>
          <ac:spMkLst>
            <pc:docMk/>
            <pc:sldMk cId="1693267576" sldId="4222"/>
            <ac:spMk id="8" creationId="{A1434450-D721-B4CB-2E6E-575AFF53ABA9}"/>
          </ac:spMkLst>
        </pc:spChg>
        <pc:spChg chg="add mod">
          <ac:chgData name="Sudarshan Chakravarthi" userId="9632d19e-631d-46a5-9e9a-d9cc496f17d0" providerId="ADAL" clId="{8DB3DEE5-D129-4C0A-A693-5D84BD68C575}" dt="2022-08-11T14:49:44.551" v="3759"/>
          <ac:spMkLst>
            <pc:docMk/>
            <pc:sldMk cId="1693267576" sldId="4222"/>
            <ac:spMk id="10" creationId="{A68E3A53-4153-D687-EBC7-8E3690789527}"/>
          </ac:spMkLst>
        </pc:spChg>
        <pc:spChg chg="add mod">
          <ac:chgData name="Sudarshan Chakravarthi" userId="9632d19e-631d-46a5-9e9a-d9cc496f17d0" providerId="ADAL" clId="{8DB3DEE5-D129-4C0A-A693-5D84BD68C575}" dt="2022-08-11T14:50:25.049" v="3767"/>
          <ac:spMkLst>
            <pc:docMk/>
            <pc:sldMk cId="1693267576" sldId="4222"/>
            <ac:spMk id="11" creationId="{88FC9098-AC7C-6783-E89E-8E6ACDD491C6}"/>
          </ac:spMkLst>
        </pc:spChg>
        <pc:picChg chg="add mod">
          <ac:chgData name="Sudarshan Chakravarthi" userId="9632d19e-631d-46a5-9e9a-d9cc496f17d0" providerId="ADAL" clId="{8DB3DEE5-D129-4C0A-A693-5D84BD68C575}" dt="2022-08-11T14:49:51.111" v="3761" actId="1076"/>
          <ac:picMkLst>
            <pc:docMk/>
            <pc:sldMk cId="1693267576" sldId="4222"/>
            <ac:picMk id="2" creationId="{A1DFAB64-96E8-5E1B-ED28-F8C739B16211}"/>
          </ac:picMkLst>
        </pc:picChg>
        <pc:picChg chg="add mod">
          <ac:chgData name="Sudarshan Chakravarthi" userId="9632d19e-631d-46a5-9e9a-d9cc496f17d0" providerId="ADAL" clId="{8DB3DEE5-D129-4C0A-A693-5D84BD68C575}" dt="2022-08-11T14:49:56.985" v="3764" actId="1076"/>
          <ac:picMkLst>
            <pc:docMk/>
            <pc:sldMk cId="1693267576" sldId="4222"/>
            <ac:picMk id="3" creationId="{4D036B84-F338-AC1F-EB2E-7E4E77EA6043}"/>
          </ac:picMkLst>
        </pc:picChg>
        <pc:picChg chg="add mod">
          <ac:chgData name="Sudarshan Chakravarthi" userId="9632d19e-631d-46a5-9e9a-d9cc496f17d0" providerId="ADAL" clId="{8DB3DEE5-D129-4C0A-A693-5D84BD68C575}" dt="2022-08-11T14:49:44.551" v="3759"/>
          <ac:picMkLst>
            <pc:docMk/>
            <pc:sldMk cId="1693267576" sldId="4222"/>
            <ac:picMk id="9" creationId="{5F210E4E-123B-C583-2E03-D228C3E594C7}"/>
          </ac:picMkLst>
        </pc:picChg>
      </pc:sldChg>
      <pc:sldChg chg="add del">
        <pc:chgData name="Sudarshan Chakravarthi" userId="9632d19e-631d-46a5-9e9a-d9cc496f17d0" providerId="ADAL" clId="{8DB3DEE5-D129-4C0A-A693-5D84BD68C575}" dt="2023-02-20T12:06:06.268" v="3790" actId="47"/>
        <pc:sldMkLst>
          <pc:docMk/>
          <pc:sldMk cId="683501595" sldId="4411"/>
        </pc:sldMkLst>
      </pc:sldChg>
      <pc:sldChg chg="add del">
        <pc:chgData name="Sudarshan Chakravarthi" userId="9632d19e-631d-46a5-9e9a-d9cc496f17d0" providerId="ADAL" clId="{8DB3DEE5-D129-4C0A-A693-5D84BD68C575}" dt="2023-01-23T16:45:35.261" v="3770"/>
        <pc:sldMkLst>
          <pc:docMk/>
          <pc:sldMk cId="2434400758" sldId="4412"/>
        </pc:sldMkLst>
      </pc:sldChg>
      <pc:sldChg chg="add del ord">
        <pc:chgData name="Sudarshan Chakravarthi" userId="9632d19e-631d-46a5-9e9a-d9cc496f17d0" providerId="ADAL" clId="{8DB3DEE5-D129-4C0A-A693-5D84BD68C575}" dt="2023-01-23T16:45:52.516" v="3776" actId="47"/>
        <pc:sldMkLst>
          <pc:docMk/>
          <pc:sldMk cId="2586001998" sldId="4413"/>
        </pc:sldMkLst>
      </pc:sldChg>
      <pc:sldChg chg="add del ord">
        <pc:chgData name="Sudarshan Chakravarthi" userId="9632d19e-631d-46a5-9e9a-d9cc496f17d0" providerId="ADAL" clId="{8DB3DEE5-D129-4C0A-A693-5D84BD68C575}" dt="2023-01-23T16:45:44.911" v="3772"/>
        <pc:sldMkLst>
          <pc:docMk/>
          <pc:sldMk cId="842485834" sldId="4414"/>
        </pc:sldMkLst>
      </pc:sldChg>
      <pc:sldChg chg="add">
        <pc:chgData name="Sudarshan Chakravarthi" userId="9632d19e-631d-46a5-9e9a-d9cc496f17d0" providerId="ADAL" clId="{8DB3DEE5-D129-4C0A-A693-5D84BD68C575}" dt="2023-02-20T12:06:01.442" v="3789"/>
        <pc:sldMkLst>
          <pc:docMk/>
          <pc:sldMk cId="1641168938" sldId="4415"/>
        </pc:sldMkLst>
      </pc:sldChg>
      <pc:sldChg chg="add del">
        <pc:chgData name="Sudarshan Chakravarthi" userId="9632d19e-631d-46a5-9e9a-d9cc496f17d0" providerId="ADAL" clId="{8DB3DEE5-D129-4C0A-A693-5D84BD68C575}" dt="2023-02-20T12:06:01.346" v="3788"/>
        <pc:sldMkLst>
          <pc:docMk/>
          <pc:sldMk cId="2422996557" sldId="4415"/>
        </pc:sldMkLst>
      </pc:sldChg>
      <pc:sldChg chg="add">
        <pc:chgData name="Sudarshan Chakravarthi" userId="9632d19e-631d-46a5-9e9a-d9cc496f17d0" providerId="ADAL" clId="{8DB3DEE5-D129-4C0A-A693-5D84BD68C575}" dt="2023-02-20T12:06:25.235" v="3793"/>
        <pc:sldMkLst>
          <pc:docMk/>
          <pc:sldMk cId="2915956359" sldId="4416"/>
        </pc:sldMkLst>
      </pc:sldChg>
      <pc:sldChg chg="add del">
        <pc:chgData name="Sudarshan Chakravarthi" userId="9632d19e-631d-46a5-9e9a-d9cc496f17d0" providerId="ADAL" clId="{8DB3DEE5-D129-4C0A-A693-5D84BD68C575}" dt="2023-02-20T12:06:25.191" v="3792"/>
        <pc:sldMkLst>
          <pc:docMk/>
          <pc:sldMk cId="4202157927" sldId="4416"/>
        </pc:sldMkLst>
      </pc:sldChg>
      <pc:sldMasterChg chg="delSldLayout">
        <pc:chgData name="Sudarshan Chakravarthi" userId="9632d19e-631d-46a5-9e9a-d9cc496f17d0" providerId="ADAL" clId="{8DB3DEE5-D129-4C0A-A693-5D84BD68C575}" dt="2023-01-25T11:03:30.308" v="3784" actId="47"/>
        <pc:sldMasterMkLst>
          <pc:docMk/>
          <pc:sldMasterMk cId="676526829" sldId="2147483648"/>
        </pc:sldMasterMkLst>
        <pc:sldLayoutChg chg="del">
          <pc:chgData name="Sudarshan Chakravarthi" userId="9632d19e-631d-46a5-9e9a-d9cc496f17d0" providerId="ADAL" clId="{8DB3DEE5-D129-4C0A-A693-5D84BD68C575}" dt="2023-01-25T11:03:30.308" v="3784" actId="47"/>
          <pc:sldLayoutMkLst>
            <pc:docMk/>
            <pc:sldMasterMk cId="676526829" sldId="2147483648"/>
            <pc:sldLayoutMk cId="3998313477" sldId="2147483814"/>
          </pc:sldLayoutMkLst>
        </pc:sldLayoutChg>
      </pc:sldMasterChg>
      <pc:sldMasterChg chg="del delSldLayout">
        <pc:chgData name="Sudarshan Chakravarthi" userId="9632d19e-631d-46a5-9e9a-d9cc496f17d0" providerId="ADAL" clId="{8DB3DEE5-D129-4C0A-A693-5D84BD68C575}" dt="2022-08-11T14:16:57.150" v="3682" actId="47"/>
        <pc:sldMasterMkLst>
          <pc:docMk/>
          <pc:sldMasterMk cId="57201924" sldId="2147483728"/>
        </pc:sldMasterMkLst>
        <pc:sldLayoutChg chg="del">
          <pc:chgData name="Sudarshan Chakravarthi" userId="9632d19e-631d-46a5-9e9a-d9cc496f17d0" providerId="ADAL" clId="{8DB3DEE5-D129-4C0A-A693-5D84BD68C575}" dt="2022-08-11T14:16:57.150" v="3682" actId="47"/>
          <pc:sldLayoutMkLst>
            <pc:docMk/>
            <pc:sldMasterMk cId="57201924" sldId="2147483728"/>
            <pc:sldLayoutMk cId="3647740301" sldId="2147483729"/>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3094372810" sldId="2147483730"/>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4150767243" sldId="2147483731"/>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321575730" sldId="2147483732"/>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3655993140" sldId="2147483733"/>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425412082" sldId="2147483734"/>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1997288555" sldId="2147483735"/>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4003953015" sldId="2147483736"/>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3789956450" sldId="2147483737"/>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1523282117" sldId="2147483738"/>
          </pc:sldLayoutMkLst>
        </pc:sldLayoutChg>
        <pc:sldLayoutChg chg="del">
          <pc:chgData name="Sudarshan Chakravarthi" userId="9632d19e-631d-46a5-9e9a-d9cc496f17d0" providerId="ADAL" clId="{8DB3DEE5-D129-4C0A-A693-5D84BD68C575}" dt="2022-08-11T14:16:57.150" v="3682" actId="47"/>
          <pc:sldLayoutMkLst>
            <pc:docMk/>
            <pc:sldMasterMk cId="57201924" sldId="2147483728"/>
            <pc:sldLayoutMk cId="1969960785" sldId="2147483739"/>
          </pc:sldLayoutMkLst>
        </pc:sldLayoutChg>
        <pc:sldLayoutChg chg="del">
          <pc:chgData name="Sudarshan Chakravarthi" userId="9632d19e-631d-46a5-9e9a-d9cc496f17d0" providerId="ADAL" clId="{8DB3DEE5-D129-4C0A-A693-5D84BD68C575}" dt="2021-08-29T17:24:22.835" v="1074" actId="47"/>
          <pc:sldLayoutMkLst>
            <pc:docMk/>
            <pc:sldMasterMk cId="57201924" sldId="2147483728"/>
            <pc:sldLayoutMk cId="3369461178" sldId="2147483815"/>
          </pc:sldLayoutMkLst>
        </pc:sldLayoutChg>
      </pc:sldMasterChg>
      <pc:sldMasterChg chg="delSldLayout">
        <pc:chgData name="Sudarshan Chakravarthi" userId="9632d19e-631d-46a5-9e9a-d9cc496f17d0" providerId="ADAL" clId="{8DB3DEE5-D129-4C0A-A693-5D84BD68C575}" dt="2023-02-20T12:06:06.268" v="3790" actId="47"/>
        <pc:sldMasterMkLst>
          <pc:docMk/>
          <pc:sldMasterMk cId="743597483" sldId="2147483815"/>
        </pc:sldMasterMkLst>
        <pc:sldLayoutChg chg="del">
          <pc:chgData name="Sudarshan Chakravarthi" userId="9632d19e-631d-46a5-9e9a-d9cc496f17d0" providerId="ADAL" clId="{8DB3DEE5-D129-4C0A-A693-5D84BD68C575}" dt="2023-02-20T12:06:06.268" v="3790" actId="47"/>
          <pc:sldLayoutMkLst>
            <pc:docMk/>
            <pc:sldMasterMk cId="743597483" sldId="2147483815"/>
            <pc:sldLayoutMk cId="78285012" sldId="2147483827"/>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udar\OneDrive%20-%20The%20Star%20Quadrant\100%20WORK\1001%20UPSKIL\7001%20TOOLS%20FINISHED\9057%20Pricing%20Scorecard%20TOOL.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
          <c:y val="1.3599017444219937E-2"/>
          <c:w val="1"/>
          <c:h val="0.83179246828591336"/>
        </c:manualLayout>
      </c:layout>
      <c:barChart>
        <c:barDir val="col"/>
        <c:grouping val="clustered"/>
        <c:varyColors val="0"/>
        <c:ser>
          <c:idx val="0"/>
          <c:order val="0"/>
          <c:tx>
            <c:strRef>
              <c:f>Sheet1!$B$1</c:f>
              <c:strCache>
                <c:ptCount val="1"/>
                <c:pt idx="0">
                  <c:v>Discount</c:v>
                </c:pt>
              </c:strCache>
            </c:strRef>
          </c:tx>
          <c:spPr>
            <a:solidFill>
              <a:srgbClr val="00B0F0"/>
            </a:solidFill>
          </c:spPr>
          <c:invertIfNegative val="0"/>
          <c:dPt>
            <c:idx val="0"/>
            <c:invertIfNegative val="0"/>
            <c:bubble3D val="0"/>
            <c:extLst>
              <c:ext xmlns:c16="http://schemas.microsoft.com/office/drawing/2014/chart" uri="{C3380CC4-5D6E-409C-BE32-E72D297353CC}">
                <c16:uniqueId val="{00000000-6AF0-B342-B64F-A7AEF565D5F3}"/>
              </c:ext>
            </c:extLst>
          </c:dPt>
          <c:dPt>
            <c:idx val="1"/>
            <c:invertIfNegative val="0"/>
            <c:bubble3D val="0"/>
            <c:extLst>
              <c:ext xmlns:c16="http://schemas.microsoft.com/office/drawing/2014/chart" uri="{C3380CC4-5D6E-409C-BE32-E72D297353CC}">
                <c16:uniqueId val="{00000001-6AF0-B342-B64F-A7AEF565D5F3}"/>
              </c:ext>
            </c:extLst>
          </c:dPt>
          <c:dPt>
            <c:idx val="2"/>
            <c:invertIfNegative val="0"/>
            <c:bubble3D val="0"/>
            <c:extLst>
              <c:ext xmlns:c16="http://schemas.microsoft.com/office/drawing/2014/chart" uri="{C3380CC4-5D6E-409C-BE32-E72D297353CC}">
                <c16:uniqueId val="{00000002-6AF0-B342-B64F-A7AEF565D5F3}"/>
              </c:ext>
            </c:extLst>
          </c:dPt>
          <c:dPt>
            <c:idx val="3"/>
            <c:invertIfNegative val="0"/>
            <c:bubble3D val="0"/>
            <c:extLst>
              <c:ext xmlns:c16="http://schemas.microsoft.com/office/drawing/2014/chart" uri="{C3380CC4-5D6E-409C-BE32-E72D297353CC}">
                <c16:uniqueId val="{00000004-6AF0-B342-B64F-A7AEF565D5F3}"/>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Product 1</c:v>
                </c:pt>
                <c:pt idx="1">
                  <c:v>Product 2</c:v>
                </c:pt>
                <c:pt idx="2">
                  <c:v>Product 3</c:v>
                </c:pt>
                <c:pt idx="3">
                  <c:v>Product 4</c:v>
                </c:pt>
              </c:strCache>
            </c:strRef>
          </c:cat>
          <c:val>
            <c:numRef>
              <c:f>Sheet1!$B$2:$B$5</c:f>
              <c:numCache>
                <c:formatCode>General</c:formatCode>
                <c:ptCount val="4"/>
                <c:pt idx="0">
                  <c:v>5</c:v>
                </c:pt>
                <c:pt idx="1">
                  <c:v>10</c:v>
                </c:pt>
                <c:pt idx="2">
                  <c:v>20</c:v>
                </c:pt>
                <c:pt idx="3">
                  <c:v>30</c:v>
                </c:pt>
              </c:numCache>
            </c:numRef>
          </c:val>
          <c:extLst>
            <c:ext xmlns:c16="http://schemas.microsoft.com/office/drawing/2014/chart" uri="{C3380CC4-5D6E-409C-BE32-E72D297353CC}">
              <c16:uniqueId val="{00000005-6AF0-B342-B64F-A7AEF565D5F3}"/>
            </c:ext>
          </c:extLst>
        </c:ser>
        <c:ser>
          <c:idx val="1"/>
          <c:order val="1"/>
          <c:tx>
            <c:strRef>
              <c:f>Sheet1!$C$1</c:f>
              <c:strCache>
                <c:ptCount val="1"/>
                <c:pt idx="0">
                  <c:v>Volume</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Product 1</c:v>
                </c:pt>
                <c:pt idx="1">
                  <c:v>Product 2</c:v>
                </c:pt>
                <c:pt idx="2">
                  <c:v>Product 3</c:v>
                </c:pt>
                <c:pt idx="3">
                  <c:v>Product 4</c:v>
                </c:pt>
              </c:strCache>
            </c:strRef>
          </c:cat>
          <c:val>
            <c:numRef>
              <c:f>Sheet1!$C$2:$C$5</c:f>
              <c:numCache>
                <c:formatCode>General</c:formatCode>
                <c:ptCount val="4"/>
                <c:pt idx="0">
                  <c:v>14</c:v>
                </c:pt>
                <c:pt idx="1">
                  <c:v>33</c:v>
                </c:pt>
                <c:pt idx="2">
                  <c:v>80</c:v>
                </c:pt>
                <c:pt idx="3">
                  <c:v>120</c:v>
                </c:pt>
              </c:numCache>
            </c:numRef>
          </c:val>
          <c:extLst>
            <c:ext xmlns:c16="http://schemas.microsoft.com/office/drawing/2014/chart" uri="{C3380CC4-5D6E-409C-BE32-E72D297353CC}">
              <c16:uniqueId val="{00000006-6AF0-B342-B64F-A7AEF565D5F3}"/>
            </c:ext>
          </c:extLst>
        </c:ser>
        <c:dLbls>
          <c:showLegendKey val="0"/>
          <c:showVal val="0"/>
          <c:showCatName val="0"/>
          <c:showSerName val="0"/>
          <c:showPercent val="0"/>
          <c:showBubbleSize val="0"/>
        </c:dLbls>
        <c:gapWidth val="150"/>
        <c:axId val="809388688"/>
        <c:axId val="809394128"/>
      </c:barChart>
      <c:catAx>
        <c:axId val="809388688"/>
        <c:scaling>
          <c:orientation val="minMax"/>
        </c:scaling>
        <c:delete val="0"/>
        <c:axPos val="b"/>
        <c:numFmt formatCode="General" sourceLinked="0"/>
        <c:majorTickMark val="out"/>
        <c:minorTickMark val="none"/>
        <c:tickLblPos val="nextTo"/>
        <c:spPr>
          <a:ln>
            <a:noFill/>
          </a:ln>
        </c:spPr>
        <c:txPr>
          <a:bodyPr/>
          <a:lstStyle/>
          <a:p>
            <a:pPr>
              <a:defRPr sz="1200" b="1" i="0">
                <a:solidFill>
                  <a:schemeClr val="tx1"/>
                </a:solidFill>
                <a:latin typeface="Poppins" pitchFamily="2" charset="77"/>
                <a:cs typeface="Poppins" pitchFamily="2" charset="77"/>
              </a:defRPr>
            </a:pPr>
            <a:endParaRPr lang="en-US"/>
          </a:p>
        </c:txPr>
        <c:crossAx val="809394128"/>
        <c:crosses val="autoZero"/>
        <c:auto val="1"/>
        <c:lblAlgn val="ctr"/>
        <c:lblOffset val="100"/>
        <c:noMultiLvlLbl val="0"/>
      </c:catAx>
      <c:valAx>
        <c:axId val="809394128"/>
        <c:scaling>
          <c:orientation val="minMax"/>
        </c:scaling>
        <c:delete val="1"/>
        <c:axPos val="l"/>
        <c:numFmt formatCode="General" sourceLinked="1"/>
        <c:majorTickMark val="out"/>
        <c:minorTickMark val="none"/>
        <c:tickLblPos val="nextTo"/>
        <c:crossAx val="809388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56012961066434"/>
          <c:y val="8.6218413314561607E-2"/>
          <c:w val="0.48714839749508926"/>
          <c:h val="0.81162557167032634"/>
        </c:manualLayout>
      </c:layout>
      <c:radarChart>
        <c:radarStyle val="marker"/>
        <c:varyColors val="0"/>
        <c:ser>
          <c:idx val="1"/>
          <c:order val="0"/>
          <c:spPr>
            <a:ln w="38100">
              <a:solidFill>
                <a:srgbClr val="77558C"/>
              </a:solidFill>
              <a:prstDash val="solid"/>
            </a:ln>
          </c:spPr>
          <c:marker>
            <c:symbol val="circle"/>
            <c:size val="5"/>
            <c:spPr>
              <a:solidFill>
                <a:srgbClr val="77558C"/>
              </a:solidFill>
              <a:ln>
                <a:solidFill>
                  <a:srgbClr val="77558C"/>
                </a:solidFill>
                <a:prstDash val="solid"/>
              </a:ln>
            </c:spPr>
          </c:marker>
          <c:dLbls>
            <c:dLbl>
              <c:idx val="0"/>
              <c:layout>
                <c:manualLayout>
                  <c:x val="2.1321961620469083E-3"/>
                  <c:y val="2.9115341545352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C3-4B99-9A02-E6A070402F7B}"/>
                </c:ext>
              </c:extLst>
            </c:dLbl>
            <c:dLbl>
              <c:idx val="1"/>
              <c:layout>
                <c:manualLayout>
                  <c:x val="-2.9850746268656796E-2"/>
                  <c:y val="1.3437849944008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C3-4B99-9A02-E6A070402F7B}"/>
                </c:ext>
              </c:extLst>
            </c:dLbl>
            <c:dLbl>
              <c:idx val="2"/>
              <c:layout>
                <c:manualLayout>
                  <c:x val="-2.1321961620469083E-2"/>
                  <c:y val="8.95856662933930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C3-4B99-9A02-E6A070402F7B}"/>
                </c:ext>
              </c:extLst>
            </c:dLbl>
            <c:dLbl>
              <c:idx val="3"/>
              <c:layout>
                <c:manualLayout>
                  <c:x val="-3.6247334754797522E-2"/>
                  <c:y val="-1.4725663382539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C3-4B99-9A02-E6A070402F7B}"/>
                </c:ext>
              </c:extLst>
            </c:dLbl>
            <c:dLbl>
              <c:idx val="4"/>
              <c:layout>
                <c:manualLayout>
                  <c:x val="2.1321961620469083E-3"/>
                  <c:y val="-4.0985166016794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C3-4B99-9A02-E6A070402F7B}"/>
                </c:ext>
              </c:extLst>
            </c:dLbl>
            <c:dLbl>
              <c:idx val="5"/>
              <c:layout>
                <c:manualLayout>
                  <c:x val="1.9189765458422176E-2"/>
                  <c:y val="-1.7917133258678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C3-4B99-9A02-E6A070402F7B}"/>
                </c:ext>
              </c:extLst>
            </c:dLbl>
            <c:dLbl>
              <c:idx val="6"/>
              <c:layout>
                <c:manualLayout>
                  <c:x val="2.5586353944562937E-2"/>
                  <c:y val="4.47928331466965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C3-4B99-9A02-E6A070402F7B}"/>
                </c:ext>
              </c:extLst>
            </c:dLbl>
            <c:dLbl>
              <c:idx val="7"/>
              <c:layout>
                <c:manualLayout>
                  <c:x val="1.4925373134328358E-2"/>
                  <c:y val="2.0156774916013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C3-4B99-9A02-E6A070402F7B}"/>
                </c:ext>
              </c:extLst>
            </c:dLbl>
            <c:dLbl>
              <c:idx val="9"/>
              <c:layout>
                <c:manualLayout>
                  <c:x val="4.9897111762654761E-3"/>
                  <c:y val="-5.8405591729890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7C3-4B99-9A02-E6A070402F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Outcome!$B$6:$B$16</c:f>
              <c:strCache>
                <c:ptCount val="11"/>
                <c:pt idx="0">
                  <c:v>List Price </c:v>
                </c:pt>
                <c:pt idx="1">
                  <c:v>Channel Discounts</c:v>
                </c:pt>
                <c:pt idx="2">
                  <c:v>Distributor Discounts</c:v>
                </c:pt>
                <c:pt idx="3">
                  <c:v>Customer Sales Price </c:v>
                </c:pt>
                <c:pt idx="4">
                  <c:v>Gross Margin </c:v>
                </c:pt>
                <c:pt idx="5">
                  <c:v>Landed Cost</c:v>
                </c:pt>
                <c:pt idx="6">
                  <c:v>Duties</c:v>
                </c:pt>
                <c:pt idx="7">
                  <c:v>Transportation</c:v>
                </c:pt>
                <c:pt idx="8">
                  <c:v>Net Factory Cost</c:v>
                </c:pt>
                <c:pt idx="9">
                  <c:v>Product Stock No </c:v>
                </c:pt>
                <c:pt idx="10">
                  <c:v>Product Source </c:v>
                </c:pt>
              </c:strCache>
            </c:strRef>
          </c:cat>
          <c:val>
            <c:numRef>
              <c:f>Outcome!$C$6:$C$16</c:f>
              <c:numCache>
                <c:formatCode>0.0</c:formatCode>
                <c:ptCount val="11"/>
                <c:pt idx="0">
                  <c:v>9</c:v>
                </c:pt>
                <c:pt idx="1">
                  <c:v>3</c:v>
                </c:pt>
                <c:pt idx="2">
                  <c:v>9</c:v>
                </c:pt>
                <c:pt idx="3">
                  <c:v>9</c:v>
                </c:pt>
                <c:pt idx="4">
                  <c:v>3</c:v>
                </c:pt>
                <c:pt idx="5">
                  <c:v>3</c:v>
                </c:pt>
                <c:pt idx="6">
                  <c:v>3</c:v>
                </c:pt>
                <c:pt idx="7">
                  <c:v>9</c:v>
                </c:pt>
                <c:pt idx="8">
                  <c:v>3</c:v>
                </c:pt>
                <c:pt idx="9">
                  <c:v>9</c:v>
                </c:pt>
                <c:pt idx="10">
                  <c:v>9</c:v>
                </c:pt>
              </c:numCache>
            </c:numRef>
          </c:val>
          <c:extLst>
            <c:ext xmlns:c16="http://schemas.microsoft.com/office/drawing/2014/chart" uri="{C3380CC4-5D6E-409C-BE32-E72D297353CC}">
              <c16:uniqueId val="{00000008-37C3-4B99-9A02-E6A070402F7B}"/>
            </c:ext>
          </c:extLst>
        </c:ser>
        <c:ser>
          <c:idx val="0"/>
          <c:order val="1"/>
          <c:spPr>
            <a:ln w="38100">
              <a:solidFill>
                <a:srgbClr val="75AF5B"/>
              </a:solidFill>
              <a:prstDash val="solid"/>
            </a:ln>
          </c:spPr>
          <c:marker>
            <c:symbol val="circle"/>
            <c:size val="5"/>
            <c:spPr>
              <a:solidFill>
                <a:srgbClr val="75AF5B"/>
              </a:solidFill>
              <a:ln>
                <a:solidFill>
                  <a:srgbClr val="75AF5B"/>
                </a:solidFill>
                <a:prstDash val="solid"/>
              </a:ln>
            </c:spPr>
          </c:marker>
          <c:dLbls>
            <c:dLbl>
              <c:idx val="0"/>
              <c:layout>
                <c:manualLayout>
                  <c:x val="0"/>
                  <c:y val="0.12105129110285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C3-4B99-9A02-E6A070402F7B}"/>
                </c:ext>
              </c:extLst>
            </c:dLbl>
            <c:dLbl>
              <c:idx val="1"/>
              <c:layout>
                <c:manualLayout>
                  <c:x val="-5.1172707889125799E-2"/>
                  <c:y val="8.6449495604575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C3-4B99-9A02-E6A070402F7B}"/>
                </c:ext>
              </c:extLst>
            </c:dLbl>
            <c:dLbl>
              <c:idx val="2"/>
              <c:layout>
                <c:manualLayout>
                  <c:x val="-7.6759061833688705E-2"/>
                  <c:y val="1.024622206841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C3-4B99-9A02-E6A070402F7B}"/>
                </c:ext>
              </c:extLst>
            </c:dLbl>
            <c:dLbl>
              <c:idx val="3"/>
              <c:layout>
                <c:manualLayout>
                  <c:x val="-5.3304904051172705E-2"/>
                  <c:y val="-8.5833183583491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C3-4B99-9A02-E6A070402F7B}"/>
                </c:ext>
              </c:extLst>
            </c:dLbl>
            <c:dLbl>
              <c:idx val="4"/>
              <c:layout>
                <c:manualLayout>
                  <c:x val="2.1321961620469083E-3"/>
                  <c:y val="-0.11718816180981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C3-4B99-9A02-E6A070402F7B}"/>
                </c:ext>
              </c:extLst>
            </c:dLbl>
            <c:dLbl>
              <c:idx val="5"/>
              <c:layout>
                <c:manualLayout>
                  <c:x val="5.7569296375266449E-2"/>
                  <c:y val="-7.4915378609723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C3-4B99-9A02-E6A070402F7B}"/>
                </c:ext>
              </c:extLst>
            </c:dLbl>
            <c:dLbl>
              <c:idx val="6"/>
              <c:layout>
                <c:manualLayout>
                  <c:x val="7.8891257995735611E-2"/>
                  <c:y val="2.23964165733482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C3-4B99-9A02-E6A070402F7B}"/>
                </c:ext>
              </c:extLst>
            </c:dLbl>
            <c:dLbl>
              <c:idx val="7"/>
              <c:layout>
                <c:manualLayout>
                  <c:x val="5.3304904051172629E-2"/>
                  <c:y val="0.100223055513353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C3-4B99-9A02-E6A070402F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Outcome!$B$6:$B$16</c:f>
              <c:strCache>
                <c:ptCount val="11"/>
                <c:pt idx="0">
                  <c:v>List Price </c:v>
                </c:pt>
                <c:pt idx="1">
                  <c:v>Channel Discounts</c:v>
                </c:pt>
                <c:pt idx="2">
                  <c:v>Distributor Discounts</c:v>
                </c:pt>
                <c:pt idx="3">
                  <c:v>Customer Sales Price </c:v>
                </c:pt>
                <c:pt idx="4">
                  <c:v>Gross Margin </c:v>
                </c:pt>
                <c:pt idx="5">
                  <c:v>Landed Cost</c:v>
                </c:pt>
                <c:pt idx="6">
                  <c:v>Duties</c:v>
                </c:pt>
                <c:pt idx="7">
                  <c:v>Transportation</c:v>
                </c:pt>
                <c:pt idx="8">
                  <c:v>Net Factory Cost</c:v>
                </c:pt>
                <c:pt idx="9">
                  <c:v>Product Stock No </c:v>
                </c:pt>
                <c:pt idx="10">
                  <c:v>Product Source </c:v>
                </c:pt>
              </c:strCache>
            </c:strRef>
          </c:cat>
          <c:val>
            <c:numRef>
              <c:f>Outcome!$D$6:$D$16</c:f>
              <c:numCache>
                <c:formatCode>0.0</c:formatCode>
                <c:ptCount val="11"/>
                <c:pt idx="0">
                  <c:v>9</c:v>
                </c:pt>
                <c:pt idx="1">
                  <c:v>9</c:v>
                </c:pt>
                <c:pt idx="2">
                  <c:v>9</c:v>
                </c:pt>
                <c:pt idx="3">
                  <c:v>9</c:v>
                </c:pt>
                <c:pt idx="4">
                  <c:v>3</c:v>
                </c:pt>
                <c:pt idx="5">
                  <c:v>3</c:v>
                </c:pt>
                <c:pt idx="6">
                  <c:v>3</c:v>
                </c:pt>
                <c:pt idx="7">
                  <c:v>3</c:v>
                </c:pt>
                <c:pt idx="8">
                  <c:v>1</c:v>
                </c:pt>
                <c:pt idx="9">
                  <c:v>3</c:v>
                </c:pt>
                <c:pt idx="10">
                  <c:v>3</c:v>
                </c:pt>
              </c:numCache>
            </c:numRef>
          </c:val>
          <c:extLst>
            <c:ext xmlns:c16="http://schemas.microsoft.com/office/drawing/2014/chart" uri="{C3380CC4-5D6E-409C-BE32-E72D297353CC}">
              <c16:uniqueId val="{00000011-37C3-4B99-9A02-E6A070402F7B}"/>
            </c:ext>
          </c:extLst>
        </c:ser>
        <c:dLbls>
          <c:showLegendKey val="0"/>
          <c:showVal val="0"/>
          <c:showCatName val="0"/>
          <c:showSerName val="0"/>
          <c:showPercent val="0"/>
          <c:showBubbleSize val="0"/>
        </c:dLbls>
        <c:axId val="324646224"/>
        <c:axId val="324663296"/>
      </c:radarChart>
      <c:catAx>
        <c:axId val="324646224"/>
        <c:scaling>
          <c:orientation val="minMax"/>
        </c:scaling>
        <c:delete val="0"/>
        <c:axPos val="b"/>
        <c:majorGridlines>
          <c:spPr>
            <a:ln w="3175">
              <a:solidFill>
                <a:srgbClr val="808080"/>
              </a:solidFill>
              <a:prstDash val="solid"/>
            </a:ln>
          </c:spPr>
        </c:majorGridlines>
        <c:numFmt formatCode="General" sourceLinked="1"/>
        <c:majorTickMark val="out"/>
        <c:minorTickMark val="none"/>
        <c:tickLblPos val="nextTo"/>
        <c:txPr>
          <a:bodyPr rot="0" vert="horz"/>
          <a:lstStyle/>
          <a:p>
            <a:pPr>
              <a:defRPr sz="900"/>
            </a:pPr>
            <a:endParaRPr lang="en-US"/>
          </a:p>
        </c:txPr>
        <c:crossAx val="324663296"/>
        <c:crosses val="autoZero"/>
        <c:auto val="0"/>
        <c:lblAlgn val="ctr"/>
        <c:lblOffset val="100"/>
        <c:noMultiLvlLbl val="0"/>
      </c:catAx>
      <c:valAx>
        <c:axId val="324663296"/>
        <c:scaling>
          <c:orientation val="minMax"/>
          <c:max val="9"/>
          <c:min val="0"/>
        </c:scaling>
        <c:delete val="0"/>
        <c:axPos val="l"/>
        <c:majorGridlines>
          <c:spPr>
            <a:ln w="3175">
              <a:solidFill>
                <a:schemeClr val="bg1">
                  <a:lumMod val="85000"/>
                </a:schemeClr>
              </a:solidFill>
              <a:prstDash val="solid"/>
            </a:ln>
          </c:spPr>
        </c:majorGridlines>
        <c:numFmt formatCode="0.0" sourceLinked="1"/>
        <c:majorTickMark val="cross"/>
        <c:minorTickMark val="none"/>
        <c:tickLblPos val="nextTo"/>
        <c:spPr>
          <a:ln w="3175">
            <a:solidFill>
              <a:schemeClr val="bg1">
                <a:lumMod val="95000"/>
              </a:schemeClr>
            </a:solidFill>
            <a:prstDash val="solid"/>
          </a:ln>
        </c:spPr>
        <c:txPr>
          <a:bodyPr rot="0" vert="horz"/>
          <a:lstStyle/>
          <a:p>
            <a:pPr>
              <a:defRPr/>
            </a:pPr>
            <a:endParaRPr lang="en-US"/>
          </a:p>
        </c:txPr>
        <c:crossAx val="324646224"/>
        <c:crosses val="autoZero"/>
        <c:crossBetween val="between"/>
        <c:majorUnit val="1"/>
        <c:minorUnit val="0.5"/>
      </c:valAx>
      <c:spPr>
        <a:noFill/>
        <a:ln w="25400">
          <a:noFill/>
        </a:ln>
      </c:spPr>
    </c:plotArea>
    <c:plotVisOnly val="1"/>
    <c:dispBlanksAs val="gap"/>
    <c:showDLblsOverMax val="0"/>
  </c:chart>
  <c:spPr>
    <a:solidFill>
      <a:schemeClr val="bg1"/>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Sheet1!$A$2:$A$13</cx:f>
        <cx:lvl ptCount="12">
          <cx:pt idx="0">Sales Price </cx:pt>
          <cx:pt idx="1">Channel Discount %</cx:pt>
          <cx:pt idx="2">Display Incentive </cx:pt>
          <cx:pt idx="3">Distributor Charge </cx:pt>
          <cx:pt idx="4">Stock Management</cx:pt>
          <cx:pt idx="5">Duty Paid Landed Cost </cx:pt>
          <cx:pt idx="6">Inland Clearance</cx:pt>
          <cx:pt idx="7">Gross Margin</cx:pt>
          <cx:pt idx="8">Documentation</cx:pt>
          <cx:pt idx="9">Clearance</cx:pt>
          <cx:pt idx="10">Local Transport</cx:pt>
          <cx:pt idx="11">Unit Cost</cx:pt>
        </cx:lvl>
      </cx:strDim>
      <cx:numDim type="val">
        <cx:f>Sheet1!$B$2:$B$13</cx:f>
        <cx:lvl ptCount="12" formatCode="General">
          <cx:pt idx="0">15</cx:pt>
          <cx:pt idx="1">-2.25</cx:pt>
          <cx:pt idx="2">-0.44999999999999901</cx:pt>
          <cx:pt idx="3">-2.21</cx:pt>
          <cx:pt idx="4">-0.44999999999999901</cx:pt>
          <cx:pt idx="5">-0.48999999999999999</cx:pt>
          <cx:pt idx="6">-0.23000000000000001</cx:pt>
          <cx:pt idx="7">-3.75</cx:pt>
          <cx:pt idx="8">-1.4199999999999999</cx:pt>
          <cx:pt idx="9">-0.060000000000000102</cx:pt>
          <cx:pt idx="10">-0.069999999999999798</cx:pt>
          <cx:pt idx="11">-3.6200000000000001</cx:pt>
        </cx:lvl>
      </cx:numDim>
    </cx:data>
  </cx:chartData>
  <cx:chart>
    <cx:plotArea>
      <cx:plotAreaRegion>
        <cx:plotSurface>
          <cx:spPr>
            <a:ln>
              <a:noFill/>
            </a:ln>
          </cx:spPr>
        </cx:plotSurface>
        <cx:series layoutId="waterfall" uniqueId="{4399720F-D9D2-4792-9751-B0C56A317022}">
          <cx:tx>
            <cx:txData>
              <cx:f>Sheet1!$B$1</cx:f>
              <cx:v>Series1</cx:v>
            </cx:txData>
          </cx:tx>
          <cx:spPr>
            <a:solidFill>
              <a:srgbClr val="0091B5"/>
            </a:solidFill>
          </cx:spPr>
          <cx:dataLabels pos="ctr">
            <cx:visibility seriesName="0" categoryName="0" value="1"/>
            <cx:separator>, </cx:separator>
          </cx:dataLabels>
          <cx:dataId val="0"/>
          <cx:layoutPr>
            <cx:subtotals/>
          </cx:layoutPr>
        </cx:series>
      </cx:plotAreaRegion>
      <cx:axis id="0">
        <cx:catScaling gapWidth="0.0399999991"/>
        <cx:tickLabels/>
        <cx:txPr>
          <a:bodyPr vertOverflow="overflow" horzOverflow="overflow" wrap="square" lIns="0" tIns="0" rIns="0" bIns="0"/>
          <a:lstStyle/>
          <a:p>
            <a:pPr algn="just" rtl="0">
              <a:defRPr sz="800" b="1" i="0">
                <a:solidFill>
                  <a:schemeClr val="bg1">
                    <a:lumMod val="50000"/>
                  </a:schemeClr>
                </a:solidFill>
                <a:latin typeface="Poppins" pitchFamily="2" charset="77"/>
                <a:ea typeface="Poppins" pitchFamily="2" charset="77"/>
                <a:cs typeface="Poppins" pitchFamily="2" charset="77"/>
              </a:defRPr>
            </a:pPr>
            <a:endParaRPr lang="en-US" sz="800" b="1" i="0">
              <a:solidFill>
                <a:schemeClr val="bg1">
                  <a:lumMod val="50000"/>
                </a:schemeClr>
              </a:solidFill>
              <a:latin typeface="Poppins" pitchFamily="2" charset="77"/>
              <a:cs typeface="Poppins" pitchFamily="2" charset="77"/>
            </a:endParaRPr>
          </a:p>
        </cx:txPr>
      </cx:axis>
      <cx:axis id="1">
        <cx:valScaling max="15"/>
        <cx:majorGridlines>
          <cx:spPr>
            <a:ln>
              <a:noFill/>
            </a:ln>
          </cx:spPr>
        </cx:majorGridlines>
        <cx:tickLabels/>
        <cx:txPr>
          <a:bodyPr vertOverflow="overflow" horzOverflow="overflow" wrap="square" lIns="0" tIns="0" rIns="0" bIns="0"/>
          <a:lstStyle/>
          <a:p>
            <a:pPr algn="ctr" rtl="0">
              <a:defRPr sz="1000" b="1" i="0">
                <a:solidFill>
                  <a:schemeClr val="bg1">
                    <a:lumMod val="50000"/>
                  </a:schemeClr>
                </a:solidFill>
                <a:latin typeface="Poppins" pitchFamily="2" charset="77"/>
                <a:ea typeface="Poppins" pitchFamily="2" charset="77"/>
                <a:cs typeface="Poppins" pitchFamily="2" charset="77"/>
              </a:defRPr>
            </a:pPr>
            <a:endParaRPr lang="en-US" sz="1000" b="1" i="0">
              <a:solidFill>
                <a:schemeClr val="bg1">
                  <a:lumMod val="50000"/>
                </a:schemeClr>
              </a:solidFill>
              <a:latin typeface="Poppins" pitchFamily="2" charset="77"/>
              <a:cs typeface="Poppins" pitchFamily="2" charset="77"/>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9">
  <cs:axisTitle>
    <cs:lnRef idx="0"/>
    <cs:fillRef idx="0"/>
    <cs:effectRef idx="0"/>
    <cs:fontRef idx="minor">
      <a:schemeClr val="tx1">
        <a:lumMod val="65000"/>
        <a:lumOff val="35000"/>
      </a:schemeClr>
    </cs:fontRef>
    <cs:defRPr sz="1197"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75000"/>
        <a:lumOff val="25000"/>
      </a:schemeClr>
    </cs:fontRef>
    <cs:defRPr sz="1197"/>
  </cs:dataLabel>
  <cs:dataLabelCallout>
    <cs:lnRef idx="0"/>
    <cs:fillRef idx="0"/>
    <cs:effectRef idx="0"/>
    <cs:fontRef idx="minor">
      <a:schemeClr val="lt1">
        <a:lumMod val="65000"/>
        <a:lumOff val="35000"/>
      </a:schemeClr>
    </cs:fontRef>
    <cs:spPr>
      <a:solidFill>
        <a:schemeClr val="dk1">
          <a:lumMod val="15000"/>
          <a:lumOff val="8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2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93409-C461-4457-B42F-8FC76917B213}" type="doc">
      <dgm:prSet loTypeId="urn:microsoft.com/office/officeart/2005/8/layout/equation1" loCatId="process" qsTypeId="urn:microsoft.com/office/officeart/2005/8/quickstyle/simple1" qsCatId="simple" csTypeId="urn:microsoft.com/office/officeart/2005/8/colors/accent1_2" csCatId="accent1" phldr="1"/>
      <dgm:spPr/>
    </dgm:pt>
    <dgm:pt modelId="{423711F6-7292-4F86-94B3-5B58ED7D0B48}">
      <dgm:prSet phldrT="[Text]" custT="1"/>
      <dgm:spPr>
        <a:solidFill>
          <a:srgbClr val="0091B5"/>
        </a:solidFill>
      </dgm:spPr>
      <dgm:t>
        <a:bodyPr/>
        <a:lstStyle/>
        <a:p>
          <a:pPr algn="ctr">
            <a:buClrTx/>
            <a:buSzTx/>
          </a:pPr>
          <a:endParaRPr kumimoji="0" lang="en-US" sz="1000" b="0" i="0" u="none" strike="noStrike" cap="none" spc="0" normalizeH="0" baseline="0" noProof="0" dirty="0">
            <a:ln>
              <a:noFill/>
            </a:ln>
            <a:solidFill>
              <a:schemeClr val="bg1"/>
            </a:solidFill>
            <a:effectLst/>
            <a:uLnTx/>
            <a:uFillTx/>
            <a:latin typeface="Lato Light" panose="020F0502020204030203"/>
          </a:endParaRPr>
        </a:p>
        <a:p>
          <a:pPr algn="ctr">
            <a:buClrTx/>
            <a:buSzTx/>
          </a:pPr>
          <a:r>
            <a:rPr kumimoji="0" lang="en-US" sz="1000" b="0" i="0" u="none" strike="noStrike" cap="none" spc="0" normalizeH="0" baseline="0" noProof="0" dirty="0">
              <a:ln>
                <a:noFill/>
              </a:ln>
              <a:solidFill>
                <a:schemeClr val="bg1"/>
              </a:solidFill>
              <a:effectLst/>
              <a:uLnTx/>
              <a:uFillTx/>
              <a:latin typeface="Lato Light" panose="020F0502020204030203"/>
            </a:rPr>
            <a:t>Common accounting language to increase transparency, accountability, and efficiency  </a:t>
          </a:r>
        </a:p>
        <a:p>
          <a:pPr algn="ctr">
            <a:buClrTx/>
            <a:buSzTx/>
          </a:pPr>
          <a:endParaRPr lang="en-GB" sz="1000" dirty="0">
            <a:solidFill>
              <a:schemeClr val="bg1"/>
            </a:solidFill>
          </a:endParaRPr>
        </a:p>
      </dgm:t>
    </dgm:pt>
    <dgm:pt modelId="{9F1F214E-6A2E-479A-90F8-F728EA5B8EC3}" type="parTrans" cxnId="{A415DCAA-4FF6-4B6A-940E-91F18384D461}">
      <dgm:prSet/>
      <dgm:spPr/>
      <dgm:t>
        <a:bodyPr/>
        <a:lstStyle/>
        <a:p>
          <a:endParaRPr lang="en-GB"/>
        </a:p>
      </dgm:t>
    </dgm:pt>
    <dgm:pt modelId="{5E6C6105-29B2-4746-90B6-02913A70DAA0}" type="sibTrans" cxnId="{A415DCAA-4FF6-4B6A-940E-91F18384D461}">
      <dgm:prSet/>
      <dgm:spPr/>
      <dgm:t>
        <a:bodyPr/>
        <a:lstStyle/>
        <a:p>
          <a:endParaRPr lang="en-GB"/>
        </a:p>
      </dgm:t>
    </dgm:pt>
    <dgm:pt modelId="{864C287C-2F8C-4D78-957D-9EC8724EF841}">
      <dgm:prSet phldrT="[Text]" custT="1"/>
      <dgm:spPr>
        <a:solidFill>
          <a:schemeClr val="bg1">
            <a:lumMod val="85000"/>
          </a:schemeClr>
        </a:solidFill>
        <a:ln w="12700" cap="flat" cmpd="sng" algn="ctr">
          <a:solidFill>
            <a:prstClr val="white">
              <a:hueOff val="0"/>
              <a:satOff val="0"/>
              <a:lumOff val="0"/>
              <a:alphaOff val="0"/>
            </a:prstClr>
          </a:solidFill>
          <a:prstDash val="solid"/>
          <a:miter lim="800000"/>
        </a:ln>
        <a:effectLst/>
      </dgm:spPr>
      <dgm:t>
        <a:bodyPr/>
        <a:lstStyle/>
        <a:p>
          <a:pPr marL="0" lvl="0" algn="ctr" defTabSz="444500">
            <a:lnSpc>
              <a:spcPct val="90000"/>
            </a:lnSpc>
            <a:spcBef>
              <a:spcPct val="0"/>
            </a:spcBef>
            <a:spcAft>
              <a:spcPct val="35000"/>
            </a:spcAft>
            <a:buClrTx/>
            <a:buSzTx/>
            <a:buFontTx/>
            <a:buAutoNum type="romanUcPeriod"/>
          </a:pPr>
          <a:r>
            <a:rPr kumimoji="0" lang="en-US" sz="1000" b="0" i="0" u="none" strike="noStrike" kern="1200" cap="none" spc="0" normalizeH="0" baseline="0" noProof="0" dirty="0">
              <a:ln>
                <a:noFill/>
              </a:ln>
              <a:solidFill>
                <a:schemeClr val="tx1">
                  <a:lumMod val="95000"/>
                  <a:lumOff val="5000"/>
                </a:schemeClr>
              </a:solidFill>
              <a:effectLst/>
              <a:uLnTx/>
              <a:uFillTx/>
              <a:latin typeface="Lato Light" panose="020F0502020204030203"/>
            </a:rPr>
            <a:t>Consistent Financial statements across different industries and countries. </a:t>
          </a:r>
          <a:endParaRPr kumimoji="0" lang="en-GB" sz="1000" b="0" i="0" u="none" strike="noStrike" kern="1200" cap="none" spc="0" normalizeH="0" baseline="0" dirty="0">
            <a:ln>
              <a:noFill/>
            </a:ln>
            <a:solidFill>
              <a:schemeClr val="tx1">
                <a:lumMod val="95000"/>
                <a:lumOff val="5000"/>
              </a:schemeClr>
            </a:solidFill>
            <a:effectLst/>
            <a:uLnTx/>
            <a:uFillTx/>
            <a:latin typeface="Lato Light" panose="020F0502020204030203"/>
            <a:ea typeface="+mn-ea"/>
            <a:cs typeface="+mn-cs"/>
          </a:endParaRPr>
        </a:p>
      </dgm:t>
    </dgm:pt>
    <dgm:pt modelId="{91EDCBED-E90A-4383-93AB-C5A5B4CD8213}" type="parTrans" cxnId="{D169FBFA-B2F7-43A2-961A-49599B91EF1E}">
      <dgm:prSet/>
      <dgm:spPr/>
      <dgm:t>
        <a:bodyPr/>
        <a:lstStyle/>
        <a:p>
          <a:endParaRPr lang="en-GB"/>
        </a:p>
      </dgm:t>
    </dgm:pt>
    <dgm:pt modelId="{2FCE0E68-A3E7-4626-95DB-14F0C30EDB53}" type="sibTrans" cxnId="{D169FBFA-B2F7-43A2-961A-49599B91EF1E}">
      <dgm:prSet/>
      <dgm:spPr/>
      <dgm:t>
        <a:bodyPr/>
        <a:lstStyle/>
        <a:p>
          <a:endParaRPr lang="en-GB"/>
        </a:p>
      </dgm:t>
    </dgm:pt>
    <dgm:pt modelId="{35CF00B5-5792-4D1E-A17B-1DB202013FF9}">
      <dgm:prSet phldrT="[Text]" custT="1"/>
      <dgm:spPr>
        <a:solidFill>
          <a:srgbClr val="0091B5"/>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bg1"/>
              </a:solidFill>
              <a:effectLst/>
              <a:uLnTx/>
              <a:uFillTx/>
              <a:latin typeface="Lato Light" panose="020F0502020204030203"/>
              <a:ea typeface="+mn-ea"/>
              <a:cs typeface="+mn-cs"/>
            </a:rPr>
            <a:t>Fosters corporate governance</a:t>
          </a:r>
          <a:endParaRPr kumimoji="0" lang="en-GB" sz="1000" b="0" i="0" u="none" strike="noStrike" kern="1200" cap="none" spc="0" normalizeH="0" baseline="0" dirty="0">
            <a:ln>
              <a:noFill/>
            </a:ln>
            <a:solidFill>
              <a:schemeClr val="bg1"/>
            </a:solidFill>
            <a:effectLst/>
            <a:uLnTx/>
            <a:uFillTx/>
            <a:latin typeface="Lato Light" panose="020F0502020204030203"/>
            <a:ea typeface="+mn-ea"/>
            <a:cs typeface="+mn-cs"/>
          </a:endParaRPr>
        </a:p>
      </dgm:t>
    </dgm:pt>
    <dgm:pt modelId="{380ADA2B-0D2B-4B94-9D87-E425A9BDBC09}" type="parTrans" cxnId="{6FB4D569-0806-4CF2-ACB7-B8F23372BDE2}">
      <dgm:prSet/>
      <dgm:spPr/>
      <dgm:t>
        <a:bodyPr/>
        <a:lstStyle/>
        <a:p>
          <a:endParaRPr lang="en-GB"/>
        </a:p>
      </dgm:t>
    </dgm:pt>
    <dgm:pt modelId="{7A835053-7F8E-421C-8936-9E4694028C2A}" type="sibTrans" cxnId="{6FB4D569-0806-4CF2-ACB7-B8F23372BDE2}">
      <dgm:prSet/>
      <dgm:spPr/>
      <dgm:t>
        <a:bodyPr/>
        <a:lstStyle/>
        <a:p>
          <a:endParaRPr lang="en-GB"/>
        </a:p>
      </dgm:t>
    </dgm:pt>
    <dgm:pt modelId="{A78103C0-B15D-425C-9511-9E7A71552127}">
      <dgm:prSet phldrT="[Text]" custT="1"/>
      <dgm:spPr>
        <a:solidFill>
          <a:srgbClr val="0091B5"/>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bg1"/>
              </a:solidFill>
              <a:effectLst/>
              <a:uLnTx/>
              <a:uFillTx/>
              <a:latin typeface="Lato Light" panose="020F0502020204030203"/>
              <a:ea typeface="+mn-ea"/>
              <a:cs typeface="+mn-cs"/>
            </a:rPr>
            <a:t>Helps investors identify opportunities and risks by analyzing comparable corporate results.</a:t>
          </a:r>
          <a:endParaRPr kumimoji="0" lang="en-GB" sz="1000" b="0" i="0" u="none" strike="noStrike" kern="1200" cap="none" spc="0" normalizeH="0" baseline="0" dirty="0">
            <a:ln>
              <a:noFill/>
            </a:ln>
            <a:solidFill>
              <a:schemeClr val="bg1"/>
            </a:solidFill>
            <a:effectLst/>
            <a:uLnTx/>
            <a:uFillTx/>
            <a:latin typeface="Lato Light" panose="020F0502020204030203"/>
            <a:ea typeface="+mn-ea"/>
            <a:cs typeface="+mn-cs"/>
          </a:endParaRPr>
        </a:p>
      </dgm:t>
    </dgm:pt>
    <dgm:pt modelId="{A5B1DEA2-B6B5-4F34-9333-6C233367A094}" type="parTrans" cxnId="{24B7B7C3-9594-4D1E-ADA7-91D37CD3419A}">
      <dgm:prSet/>
      <dgm:spPr/>
      <dgm:t>
        <a:bodyPr/>
        <a:lstStyle/>
        <a:p>
          <a:endParaRPr lang="en-GB"/>
        </a:p>
      </dgm:t>
    </dgm:pt>
    <dgm:pt modelId="{CA9119CE-34AD-404C-8DF8-A8486F64598A}" type="sibTrans" cxnId="{24B7B7C3-9594-4D1E-ADA7-91D37CD3419A}">
      <dgm:prSet/>
      <dgm:spPr/>
      <dgm:t>
        <a:bodyPr/>
        <a:lstStyle/>
        <a:p>
          <a:endParaRPr lang="en-GB"/>
        </a:p>
      </dgm:t>
    </dgm:pt>
    <dgm:pt modelId="{E86AEE34-6100-4420-970F-D3537AB17CD6}">
      <dgm:prSet phldrT="[Text]" custT="1"/>
      <dgm:spPr>
        <a:solidFill>
          <a:schemeClr val="bg1">
            <a:lumMod val="85000"/>
          </a:schemeClr>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tx1">
                  <a:lumMod val="95000"/>
                  <a:lumOff val="5000"/>
                </a:schemeClr>
              </a:solidFill>
              <a:effectLst/>
              <a:uLnTx/>
              <a:uFillTx/>
              <a:latin typeface="Lato Light" panose="020F0502020204030203"/>
              <a:ea typeface="+mn-ea"/>
              <a:cs typeface="+mn-cs"/>
            </a:rPr>
            <a:t>Lowers cost of capital and reduces  international reporting costs</a:t>
          </a:r>
        </a:p>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tx1">
                  <a:lumMod val="95000"/>
                  <a:lumOff val="5000"/>
                </a:schemeClr>
              </a:solidFill>
              <a:effectLst/>
              <a:uLnTx/>
              <a:uFillTx/>
              <a:latin typeface="Lato Light" panose="020F0502020204030203"/>
              <a:ea typeface="+mn-ea"/>
              <a:cs typeface="+mn-cs"/>
            </a:rPr>
            <a:t> </a:t>
          </a:r>
          <a:endParaRPr kumimoji="0" lang="en-GB" sz="1000" b="0" i="0" u="none" strike="noStrike" kern="1200" cap="none" spc="0" normalizeH="0" baseline="0" dirty="0">
            <a:ln>
              <a:noFill/>
            </a:ln>
            <a:solidFill>
              <a:schemeClr val="tx1">
                <a:lumMod val="95000"/>
                <a:lumOff val="5000"/>
              </a:schemeClr>
            </a:solidFill>
            <a:effectLst/>
            <a:uLnTx/>
            <a:uFillTx/>
            <a:latin typeface="Lato Light" panose="020F0502020204030203"/>
            <a:ea typeface="+mn-ea"/>
            <a:cs typeface="+mn-cs"/>
          </a:endParaRPr>
        </a:p>
      </dgm:t>
    </dgm:pt>
    <dgm:pt modelId="{9B4FA46A-CC16-49DD-B4BE-C2C834A88187}" type="parTrans" cxnId="{9D9ECA80-6A98-48CE-8DE7-DEA2080090CF}">
      <dgm:prSet/>
      <dgm:spPr/>
      <dgm:t>
        <a:bodyPr/>
        <a:lstStyle/>
        <a:p>
          <a:endParaRPr lang="en-GB"/>
        </a:p>
      </dgm:t>
    </dgm:pt>
    <dgm:pt modelId="{8263C6DC-1689-4C16-9291-3C209DAAEE42}" type="sibTrans" cxnId="{9D9ECA80-6A98-48CE-8DE7-DEA2080090CF}">
      <dgm:prSet/>
      <dgm:spPr/>
      <dgm:t>
        <a:bodyPr/>
        <a:lstStyle/>
        <a:p>
          <a:endParaRPr lang="en-GB"/>
        </a:p>
      </dgm:t>
    </dgm:pt>
    <dgm:pt modelId="{487E758C-BDF8-41EA-8FE2-BA32F061901D}" type="pres">
      <dgm:prSet presAssocID="{21093409-C461-4457-B42F-8FC76917B213}" presName="linearFlow" presStyleCnt="0">
        <dgm:presLayoutVars>
          <dgm:dir/>
          <dgm:resizeHandles val="exact"/>
        </dgm:presLayoutVars>
      </dgm:prSet>
      <dgm:spPr/>
    </dgm:pt>
    <dgm:pt modelId="{CBA7DF34-5BF7-41F6-913F-8D15CFE015D0}" type="pres">
      <dgm:prSet presAssocID="{423711F6-7292-4F86-94B3-5B58ED7D0B48}" presName="node" presStyleLbl="node1" presStyleIdx="0" presStyleCnt="5" custScaleX="421328" custScaleY="424673">
        <dgm:presLayoutVars>
          <dgm:bulletEnabled val="1"/>
        </dgm:presLayoutVars>
      </dgm:prSet>
      <dgm:spPr/>
    </dgm:pt>
    <dgm:pt modelId="{602DE495-6910-495E-8917-F305A0EBFC78}" type="pres">
      <dgm:prSet presAssocID="{5E6C6105-29B2-4746-90B6-02913A70DAA0}" presName="spacerL" presStyleCnt="0"/>
      <dgm:spPr/>
    </dgm:pt>
    <dgm:pt modelId="{F9B1D6AF-B395-4BFC-A0EC-CF41B730BE12}" type="pres">
      <dgm:prSet presAssocID="{5E6C6105-29B2-4746-90B6-02913A70DAA0}" presName="sibTrans" presStyleLbl="sibTrans2D1" presStyleIdx="0" presStyleCnt="4"/>
      <dgm:spPr/>
    </dgm:pt>
    <dgm:pt modelId="{E3C23B98-87B7-4D2C-9B4C-5361444DA5AE}" type="pres">
      <dgm:prSet presAssocID="{5E6C6105-29B2-4746-90B6-02913A70DAA0}" presName="spacerR" presStyleCnt="0"/>
      <dgm:spPr/>
    </dgm:pt>
    <dgm:pt modelId="{5C4F8964-741F-4F7F-B8C2-2BA59CE81065}" type="pres">
      <dgm:prSet presAssocID="{864C287C-2F8C-4D78-957D-9EC8724EF841}" presName="node" presStyleLbl="node1" presStyleIdx="1" presStyleCnt="5" custScaleX="448456" custScaleY="432795">
        <dgm:presLayoutVars>
          <dgm:bulletEnabled val="1"/>
        </dgm:presLayoutVars>
      </dgm:prSet>
      <dgm:spPr>
        <a:xfrm>
          <a:off x="2499803" y="2490063"/>
          <a:ext cx="1926080" cy="438539"/>
        </a:xfrm>
        <a:prstGeom prst="ellipse">
          <a:avLst/>
        </a:prstGeom>
      </dgm:spPr>
    </dgm:pt>
    <dgm:pt modelId="{9BB50344-3617-4DDD-8BB1-4DEBDC61DB92}" type="pres">
      <dgm:prSet presAssocID="{2FCE0E68-A3E7-4626-95DB-14F0C30EDB53}" presName="spacerL" presStyleCnt="0"/>
      <dgm:spPr/>
    </dgm:pt>
    <dgm:pt modelId="{B9E8038B-81D4-4CF4-AA47-64B06F9C200E}" type="pres">
      <dgm:prSet presAssocID="{2FCE0E68-A3E7-4626-95DB-14F0C30EDB53}" presName="sibTrans" presStyleLbl="sibTrans2D1" presStyleIdx="1" presStyleCnt="4"/>
      <dgm:spPr/>
    </dgm:pt>
    <dgm:pt modelId="{3DB97F15-DDD9-4A80-BA8B-B731A885A8AA}" type="pres">
      <dgm:prSet presAssocID="{2FCE0E68-A3E7-4626-95DB-14F0C30EDB53}" presName="spacerR" presStyleCnt="0"/>
      <dgm:spPr/>
    </dgm:pt>
    <dgm:pt modelId="{30677F55-3045-4E85-849C-25150219513B}" type="pres">
      <dgm:prSet presAssocID="{A78103C0-B15D-425C-9511-9E7A71552127}" presName="node" presStyleLbl="node1" presStyleIdx="2" presStyleCnt="5" custScaleX="448038" custScaleY="452662" custLinFactX="12578" custLinFactNeighborX="100000" custLinFactNeighborY="0">
        <dgm:presLayoutVars>
          <dgm:bulletEnabled val="1"/>
        </dgm:presLayoutVars>
      </dgm:prSet>
      <dgm:spPr>
        <a:xfrm>
          <a:off x="4467015" y="1604318"/>
          <a:ext cx="1965498" cy="2210030"/>
        </a:xfrm>
        <a:prstGeom prst="ellipse">
          <a:avLst/>
        </a:prstGeom>
      </dgm:spPr>
    </dgm:pt>
    <dgm:pt modelId="{71BC5EDE-8A7D-47FF-BDF6-280813B83A85}" type="pres">
      <dgm:prSet presAssocID="{CA9119CE-34AD-404C-8DF8-A8486F64598A}" presName="spacerL" presStyleCnt="0"/>
      <dgm:spPr/>
    </dgm:pt>
    <dgm:pt modelId="{94A2294D-902D-4135-BAAF-B09821C5814C}" type="pres">
      <dgm:prSet presAssocID="{CA9119CE-34AD-404C-8DF8-A8486F64598A}" presName="sibTrans" presStyleLbl="sibTrans2D1" presStyleIdx="2" presStyleCnt="4" custLinFactX="9955" custLinFactNeighborX="100000"/>
      <dgm:spPr/>
    </dgm:pt>
    <dgm:pt modelId="{87782D97-DE17-44DD-A2A2-408C10414B85}" type="pres">
      <dgm:prSet presAssocID="{CA9119CE-34AD-404C-8DF8-A8486F64598A}" presName="spacerR" presStyleCnt="0"/>
      <dgm:spPr/>
    </dgm:pt>
    <dgm:pt modelId="{0D1E0BB3-3D3C-46F7-8A72-EF8230679F3A}" type="pres">
      <dgm:prSet presAssocID="{E86AEE34-6100-4420-970F-D3537AB17CD6}" presName="node" presStyleLbl="node1" presStyleIdx="3" presStyleCnt="5" custScaleX="431491" custScaleY="450533">
        <dgm:presLayoutVars>
          <dgm:bulletEnabled val="1"/>
        </dgm:presLayoutVars>
      </dgm:prSet>
      <dgm:spPr>
        <a:xfrm>
          <a:off x="6652345" y="1620957"/>
          <a:ext cx="1923032" cy="2176752"/>
        </a:xfrm>
        <a:prstGeom prst="ellipse">
          <a:avLst/>
        </a:prstGeom>
      </dgm:spPr>
    </dgm:pt>
    <dgm:pt modelId="{A7B23B29-C091-42C5-9B27-ED1A025E490F}" type="pres">
      <dgm:prSet presAssocID="{8263C6DC-1689-4C16-9291-3C209DAAEE42}" presName="spacerL" presStyleCnt="0"/>
      <dgm:spPr/>
    </dgm:pt>
    <dgm:pt modelId="{DEA59E9B-4B09-4F7B-8C93-6A85D5FDBE5B}" type="pres">
      <dgm:prSet presAssocID="{8263C6DC-1689-4C16-9291-3C209DAAEE42}" presName="sibTrans" presStyleLbl="sibTrans2D1" presStyleIdx="3" presStyleCnt="4"/>
      <dgm:spPr/>
    </dgm:pt>
    <dgm:pt modelId="{6F9073C8-866F-4C61-BE39-9CC4F012B84F}" type="pres">
      <dgm:prSet presAssocID="{8263C6DC-1689-4C16-9291-3C209DAAEE42}" presName="spacerR" presStyleCnt="0"/>
      <dgm:spPr/>
    </dgm:pt>
    <dgm:pt modelId="{E6E677A8-BFF9-4C5F-ABD3-AD5A496F1EA6}" type="pres">
      <dgm:prSet presAssocID="{35CF00B5-5792-4D1E-A17B-1DB202013FF9}" presName="node" presStyleLbl="node1" presStyleIdx="4" presStyleCnt="5" custScaleX="441198" custScaleY="436540">
        <dgm:presLayoutVars>
          <dgm:bulletEnabled val="1"/>
        </dgm:presLayoutVars>
      </dgm:prSet>
      <dgm:spPr>
        <a:xfrm>
          <a:off x="8880190" y="1501479"/>
          <a:ext cx="2255407" cy="2415708"/>
        </a:xfrm>
        <a:prstGeom prst="ellipse">
          <a:avLst/>
        </a:prstGeom>
      </dgm:spPr>
    </dgm:pt>
  </dgm:ptLst>
  <dgm:cxnLst>
    <dgm:cxn modelId="{01BEBE04-B7D3-41D4-83EA-2476AF254425}" type="presOf" srcId="{864C287C-2F8C-4D78-957D-9EC8724EF841}" destId="{5C4F8964-741F-4F7F-B8C2-2BA59CE81065}" srcOrd="0" destOrd="0" presId="urn:microsoft.com/office/officeart/2005/8/layout/equation1"/>
    <dgm:cxn modelId="{EBB6201E-F32A-4FA9-8121-0CD97B87E65D}" type="presOf" srcId="{E86AEE34-6100-4420-970F-D3537AB17CD6}" destId="{0D1E0BB3-3D3C-46F7-8A72-EF8230679F3A}" srcOrd="0" destOrd="0" presId="urn:microsoft.com/office/officeart/2005/8/layout/equation1"/>
    <dgm:cxn modelId="{C26E861E-8B59-41AD-8DD7-0C3404FC8E12}" type="presOf" srcId="{21093409-C461-4457-B42F-8FC76917B213}" destId="{487E758C-BDF8-41EA-8FE2-BA32F061901D}" srcOrd="0" destOrd="0" presId="urn:microsoft.com/office/officeart/2005/8/layout/equation1"/>
    <dgm:cxn modelId="{7575A146-6CA9-43AA-BB87-E0EC5AA3108C}" type="presOf" srcId="{8263C6DC-1689-4C16-9291-3C209DAAEE42}" destId="{DEA59E9B-4B09-4F7B-8C93-6A85D5FDBE5B}" srcOrd="0" destOrd="0" presId="urn:microsoft.com/office/officeart/2005/8/layout/equation1"/>
    <dgm:cxn modelId="{6FB4D569-0806-4CF2-ACB7-B8F23372BDE2}" srcId="{21093409-C461-4457-B42F-8FC76917B213}" destId="{35CF00B5-5792-4D1E-A17B-1DB202013FF9}" srcOrd="4" destOrd="0" parTransId="{380ADA2B-0D2B-4B94-9D87-E425A9BDBC09}" sibTransId="{7A835053-7F8E-421C-8936-9E4694028C2A}"/>
    <dgm:cxn modelId="{C7579450-57F3-4764-942A-E288AFE0F8A9}" type="presOf" srcId="{CA9119CE-34AD-404C-8DF8-A8486F64598A}" destId="{94A2294D-902D-4135-BAAF-B09821C5814C}" srcOrd="0" destOrd="0" presId="urn:microsoft.com/office/officeart/2005/8/layout/equation1"/>
    <dgm:cxn modelId="{240EF255-E3C3-4B5E-8E16-60CB692C0933}" type="presOf" srcId="{35CF00B5-5792-4D1E-A17B-1DB202013FF9}" destId="{E6E677A8-BFF9-4C5F-ABD3-AD5A496F1EA6}" srcOrd="0" destOrd="0" presId="urn:microsoft.com/office/officeart/2005/8/layout/equation1"/>
    <dgm:cxn modelId="{8CE75776-BBBE-4106-A197-5D41D8F42544}" type="presOf" srcId="{A78103C0-B15D-425C-9511-9E7A71552127}" destId="{30677F55-3045-4E85-849C-25150219513B}" srcOrd="0" destOrd="0" presId="urn:microsoft.com/office/officeart/2005/8/layout/equation1"/>
    <dgm:cxn modelId="{9D9ECA80-6A98-48CE-8DE7-DEA2080090CF}" srcId="{21093409-C461-4457-B42F-8FC76917B213}" destId="{E86AEE34-6100-4420-970F-D3537AB17CD6}" srcOrd="3" destOrd="0" parTransId="{9B4FA46A-CC16-49DD-B4BE-C2C834A88187}" sibTransId="{8263C6DC-1689-4C16-9291-3C209DAAEE42}"/>
    <dgm:cxn modelId="{A415DCAA-4FF6-4B6A-940E-91F18384D461}" srcId="{21093409-C461-4457-B42F-8FC76917B213}" destId="{423711F6-7292-4F86-94B3-5B58ED7D0B48}" srcOrd="0" destOrd="0" parTransId="{9F1F214E-6A2E-479A-90F8-F728EA5B8EC3}" sibTransId="{5E6C6105-29B2-4746-90B6-02913A70DAA0}"/>
    <dgm:cxn modelId="{E0F2E1B0-91E3-432F-A4C2-07491E8EDD77}" type="presOf" srcId="{5E6C6105-29B2-4746-90B6-02913A70DAA0}" destId="{F9B1D6AF-B395-4BFC-A0EC-CF41B730BE12}" srcOrd="0" destOrd="0" presId="urn:microsoft.com/office/officeart/2005/8/layout/equation1"/>
    <dgm:cxn modelId="{24B7B7C3-9594-4D1E-ADA7-91D37CD3419A}" srcId="{21093409-C461-4457-B42F-8FC76917B213}" destId="{A78103C0-B15D-425C-9511-9E7A71552127}" srcOrd="2" destOrd="0" parTransId="{A5B1DEA2-B6B5-4F34-9333-6C233367A094}" sibTransId="{CA9119CE-34AD-404C-8DF8-A8486F64598A}"/>
    <dgm:cxn modelId="{8B0867E0-821C-4C33-B401-E0BA3D3F601B}" type="presOf" srcId="{2FCE0E68-A3E7-4626-95DB-14F0C30EDB53}" destId="{B9E8038B-81D4-4CF4-AA47-64B06F9C200E}" srcOrd="0" destOrd="0" presId="urn:microsoft.com/office/officeart/2005/8/layout/equation1"/>
    <dgm:cxn modelId="{3E2C11E2-AC92-4B1F-A803-C1E9A381EA94}" type="presOf" srcId="{423711F6-7292-4F86-94B3-5B58ED7D0B48}" destId="{CBA7DF34-5BF7-41F6-913F-8D15CFE015D0}" srcOrd="0" destOrd="0" presId="urn:microsoft.com/office/officeart/2005/8/layout/equation1"/>
    <dgm:cxn modelId="{D169FBFA-B2F7-43A2-961A-49599B91EF1E}" srcId="{21093409-C461-4457-B42F-8FC76917B213}" destId="{864C287C-2F8C-4D78-957D-9EC8724EF841}" srcOrd="1" destOrd="0" parTransId="{91EDCBED-E90A-4383-93AB-C5A5B4CD8213}" sibTransId="{2FCE0E68-A3E7-4626-95DB-14F0C30EDB53}"/>
    <dgm:cxn modelId="{3105E105-C36C-4C72-B25D-D9D16753FC28}" type="presParOf" srcId="{487E758C-BDF8-41EA-8FE2-BA32F061901D}" destId="{CBA7DF34-5BF7-41F6-913F-8D15CFE015D0}" srcOrd="0" destOrd="0" presId="urn:microsoft.com/office/officeart/2005/8/layout/equation1"/>
    <dgm:cxn modelId="{88780279-F2ED-45D3-92B0-386AAB7D46C3}" type="presParOf" srcId="{487E758C-BDF8-41EA-8FE2-BA32F061901D}" destId="{602DE495-6910-495E-8917-F305A0EBFC78}" srcOrd="1" destOrd="0" presId="urn:microsoft.com/office/officeart/2005/8/layout/equation1"/>
    <dgm:cxn modelId="{38227041-D355-42C1-B9CA-C42743E8A516}" type="presParOf" srcId="{487E758C-BDF8-41EA-8FE2-BA32F061901D}" destId="{F9B1D6AF-B395-4BFC-A0EC-CF41B730BE12}" srcOrd="2" destOrd="0" presId="urn:microsoft.com/office/officeart/2005/8/layout/equation1"/>
    <dgm:cxn modelId="{13D75827-4D8E-4D53-9344-1973542000E3}" type="presParOf" srcId="{487E758C-BDF8-41EA-8FE2-BA32F061901D}" destId="{E3C23B98-87B7-4D2C-9B4C-5361444DA5AE}" srcOrd="3" destOrd="0" presId="urn:microsoft.com/office/officeart/2005/8/layout/equation1"/>
    <dgm:cxn modelId="{DA11B079-742D-4C07-82C7-78D0C59BB2E3}" type="presParOf" srcId="{487E758C-BDF8-41EA-8FE2-BA32F061901D}" destId="{5C4F8964-741F-4F7F-B8C2-2BA59CE81065}" srcOrd="4" destOrd="0" presId="urn:microsoft.com/office/officeart/2005/8/layout/equation1"/>
    <dgm:cxn modelId="{B2C37B08-0246-47BC-840B-8D5B60F21183}" type="presParOf" srcId="{487E758C-BDF8-41EA-8FE2-BA32F061901D}" destId="{9BB50344-3617-4DDD-8BB1-4DEBDC61DB92}" srcOrd="5" destOrd="0" presId="urn:microsoft.com/office/officeart/2005/8/layout/equation1"/>
    <dgm:cxn modelId="{96263BCC-EA48-4F0D-B7A9-896345F0AC2E}" type="presParOf" srcId="{487E758C-BDF8-41EA-8FE2-BA32F061901D}" destId="{B9E8038B-81D4-4CF4-AA47-64B06F9C200E}" srcOrd="6" destOrd="0" presId="urn:microsoft.com/office/officeart/2005/8/layout/equation1"/>
    <dgm:cxn modelId="{AFD3C8D9-F118-42F5-AA12-15E876C38064}" type="presParOf" srcId="{487E758C-BDF8-41EA-8FE2-BA32F061901D}" destId="{3DB97F15-DDD9-4A80-BA8B-B731A885A8AA}" srcOrd="7" destOrd="0" presId="urn:microsoft.com/office/officeart/2005/8/layout/equation1"/>
    <dgm:cxn modelId="{03AB7D05-4A94-40DC-9209-4E58CC811D6E}" type="presParOf" srcId="{487E758C-BDF8-41EA-8FE2-BA32F061901D}" destId="{30677F55-3045-4E85-849C-25150219513B}" srcOrd="8" destOrd="0" presId="urn:microsoft.com/office/officeart/2005/8/layout/equation1"/>
    <dgm:cxn modelId="{9AC6C252-0AA6-4668-8BB7-89DA0DA76D06}" type="presParOf" srcId="{487E758C-BDF8-41EA-8FE2-BA32F061901D}" destId="{71BC5EDE-8A7D-47FF-BDF6-280813B83A85}" srcOrd="9" destOrd="0" presId="urn:microsoft.com/office/officeart/2005/8/layout/equation1"/>
    <dgm:cxn modelId="{F046213C-9AAB-4431-9C7A-96A214A8D6FA}" type="presParOf" srcId="{487E758C-BDF8-41EA-8FE2-BA32F061901D}" destId="{94A2294D-902D-4135-BAAF-B09821C5814C}" srcOrd="10" destOrd="0" presId="urn:microsoft.com/office/officeart/2005/8/layout/equation1"/>
    <dgm:cxn modelId="{73604B97-428A-4D5D-A2DE-9F0025969EC2}" type="presParOf" srcId="{487E758C-BDF8-41EA-8FE2-BA32F061901D}" destId="{87782D97-DE17-44DD-A2A2-408C10414B85}" srcOrd="11" destOrd="0" presId="urn:microsoft.com/office/officeart/2005/8/layout/equation1"/>
    <dgm:cxn modelId="{C5993207-FF27-4D0D-A9D4-87E7965EE8AC}" type="presParOf" srcId="{487E758C-BDF8-41EA-8FE2-BA32F061901D}" destId="{0D1E0BB3-3D3C-46F7-8A72-EF8230679F3A}" srcOrd="12" destOrd="0" presId="urn:microsoft.com/office/officeart/2005/8/layout/equation1"/>
    <dgm:cxn modelId="{8B1612C1-9A40-4845-AB67-E6E08E5BB621}" type="presParOf" srcId="{487E758C-BDF8-41EA-8FE2-BA32F061901D}" destId="{A7B23B29-C091-42C5-9B27-ED1A025E490F}" srcOrd="13" destOrd="0" presId="urn:microsoft.com/office/officeart/2005/8/layout/equation1"/>
    <dgm:cxn modelId="{ECF9420C-1983-449B-AE0F-9E3F6F840ED1}" type="presParOf" srcId="{487E758C-BDF8-41EA-8FE2-BA32F061901D}" destId="{DEA59E9B-4B09-4F7B-8C93-6A85D5FDBE5B}" srcOrd="14" destOrd="0" presId="urn:microsoft.com/office/officeart/2005/8/layout/equation1"/>
    <dgm:cxn modelId="{757019AB-9F33-4305-916A-0907CF35BD54}" type="presParOf" srcId="{487E758C-BDF8-41EA-8FE2-BA32F061901D}" destId="{6F9073C8-866F-4C61-BE39-9CC4F012B84F}" srcOrd="15" destOrd="0" presId="urn:microsoft.com/office/officeart/2005/8/layout/equation1"/>
    <dgm:cxn modelId="{B0730FC9-61F7-4CE7-97CC-8E5C822C2B0A}" type="presParOf" srcId="{487E758C-BDF8-41EA-8FE2-BA32F061901D}" destId="{E6E677A8-BFF9-4C5F-ABD3-AD5A496F1EA6}"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DF34-5BF7-41F6-913F-8D15CFE015D0}">
      <dsp:nvSpPr>
        <dsp:cNvPr id="0" name=""/>
        <dsp:cNvSpPr/>
      </dsp:nvSpPr>
      <dsp:spPr>
        <a:xfrm>
          <a:off x="5587" y="1759585"/>
          <a:ext cx="1884534" cy="1899496"/>
        </a:xfrm>
        <a:prstGeom prst="ellipse">
          <a:avLst/>
        </a:prstGeom>
        <a:solidFill>
          <a:srgbClr val="0091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None/>
          </a:pPr>
          <a:endParaRPr kumimoji="0" lang="en-US" sz="1000" b="0" i="0" u="none" strike="noStrike" kern="1200" cap="none" spc="0" normalizeH="0" baseline="0" noProof="0" dirty="0">
            <a:ln>
              <a:noFill/>
            </a:ln>
            <a:solidFill>
              <a:schemeClr val="bg1"/>
            </a:solidFill>
            <a:effectLst/>
            <a:uLnTx/>
            <a:uFillTx/>
            <a:latin typeface="Lato Light" panose="020F0502020204030203"/>
          </a:endParaRPr>
        </a:p>
        <a:p>
          <a:pPr marL="0" lvl="0" indent="0" algn="ctr" defTabSz="444500">
            <a:lnSpc>
              <a:spcPct val="90000"/>
            </a:lnSpc>
            <a:spcBef>
              <a:spcPct val="0"/>
            </a:spcBef>
            <a:spcAft>
              <a:spcPct val="35000"/>
            </a:spcAft>
            <a:buClrTx/>
            <a:buSzTx/>
            <a:buNone/>
          </a:pPr>
          <a:r>
            <a:rPr kumimoji="0" lang="en-US" sz="1000" b="0" i="0" u="none" strike="noStrike" kern="1200" cap="none" spc="0" normalizeH="0" baseline="0" noProof="0" dirty="0">
              <a:ln>
                <a:noFill/>
              </a:ln>
              <a:solidFill>
                <a:schemeClr val="bg1"/>
              </a:solidFill>
              <a:effectLst/>
              <a:uLnTx/>
              <a:uFillTx/>
              <a:latin typeface="Lato Light" panose="020F0502020204030203"/>
            </a:rPr>
            <a:t>Common accounting language to increase transparency, accountability, and efficiency  </a:t>
          </a:r>
        </a:p>
        <a:p>
          <a:pPr marL="0" lvl="0" indent="0" algn="ctr" defTabSz="444500">
            <a:lnSpc>
              <a:spcPct val="90000"/>
            </a:lnSpc>
            <a:spcBef>
              <a:spcPct val="0"/>
            </a:spcBef>
            <a:spcAft>
              <a:spcPct val="35000"/>
            </a:spcAft>
            <a:buClrTx/>
            <a:buSzTx/>
            <a:buNone/>
          </a:pPr>
          <a:endParaRPr lang="en-GB" sz="1000" kern="1200" dirty="0">
            <a:solidFill>
              <a:schemeClr val="bg1"/>
            </a:solidFill>
          </a:endParaRPr>
        </a:p>
      </dsp:txBody>
      <dsp:txXfrm>
        <a:off x="281571" y="2037760"/>
        <a:ext cx="1332566" cy="1343146"/>
      </dsp:txXfrm>
    </dsp:sp>
    <dsp:sp modelId="{F9B1D6AF-B395-4BFC-A0EC-CF41B730BE12}">
      <dsp:nvSpPr>
        <dsp:cNvPr id="0" name=""/>
        <dsp:cNvSpPr/>
      </dsp:nvSpPr>
      <dsp:spPr>
        <a:xfrm>
          <a:off x="1926441" y="2579621"/>
          <a:ext cx="259424" cy="2594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60828" y="2678825"/>
        <a:ext cx="190650" cy="61016"/>
      </dsp:txXfrm>
    </dsp:sp>
    <dsp:sp modelId="{5C4F8964-741F-4F7F-B8C2-2BA59CE81065}">
      <dsp:nvSpPr>
        <dsp:cNvPr id="0" name=""/>
        <dsp:cNvSpPr/>
      </dsp:nvSpPr>
      <dsp:spPr>
        <a:xfrm>
          <a:off x="2222186" y="1741421"/>
          <a:ext cx="2005873" cy="1935824"/>
        </a:xfrm>
        <a:prstGeom prst="ellipse">
          <a:avLst/>
        </a:prstGeom>
        <a:solidFill>
          <a:schemeClr val="bg1">
            <a:lumMod val="8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tx1">
                  <a:lumMod val="95000"/>
                  <a:lumOff val="5000"/>
                </a:schemeClr>
              </a:solidFill>
              <a:effectLst/>
              <a:uLnTx/>
              <a:uFillTx/>
              <a:latin typeface="Lato Light" panose="020F0502020204030203"/>
            </a:rPr>
            <a:t>Consistent Financial statements across different industries and countries. </a:t>
          </a:r>
          <a:endParaRPr kumimoji="0" lang="en-GB" sz="1000" b="0" i="0" u="none" strike="noStrike" kern="1200" cap="none" spc="0" normalizeH="0" baseline="0" dirty="0">
            <a:ln>
              <a:noFill/>
            </a:ln>
            <a:solidFill>
              <a:schemeClr val="tx1">
                <a:lumMod val="95000"/>
                <a:lumOff val="5000"/>
              </a:schemeClr>
            </a:solidFill>
            <a:effectLst/>
            <a:uLnTx/>
            <a:uFillTx/>
            <a:latin typeface="Lato Light" panose="020F0502020204030203"/>
            <a:ea typeface="+mn-ea"/>
            <a:cs typeface="+mn-cs"/>
          </a:endParaRPr>
        </a:p>
      </dsp:txBody>
      <dsp:txXfrm>
        <a:off x="2515939" y="2024916"/>
        <a:ext cx="1418367" cy="1368834"/>
      </dsp:txXfrm>
    </dsp:sp>
    <dsp:sp modelId="{B9E8038B-81D4-4CF4-AA47-64B06F9C200E}">
      <dsp:nvSpPr>
        <dsp:cNvPr id="0" name=""/>
        <dsp:cNvSpPr/>
      </dsp:nvSpPr>
      <dsp:spPr>
        <a:xfrm>
          <a:off x="4264379" y="2579621"/>
          <a:ext cx="259424" cy="2594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98766" y="2678825"/>
        <a:ext cx="190650" cy="61016"/>
      </dsp:txXfrm>
    </dsp:sp>
    <dsp:sp modelId="{30677F55-3045-4E85-849C-25150219513B}">
      <dsp:nvSpPr>
        <dsp:cNvPr id="0" name=""/>
        <dsp:cNvSpPr/>
      </dsp:nvSpPr>
      <dsp:spPr>
        <a:xfrm>
          <a:off x="4652703" y="1696990"/>
          <a:ext cx="2004004" cy="2024686"/>
        </a:xfrm>
        <a:prstGeom prst="ellipse">
          <a:avLst/>
        </a:prstGeom>
        <a:solidFill>
          <a:srgbClr val="0091B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bg1"/>
              </a:solidFill>
              <a:effectLst/>
              <a:uLnTx/>
              <a:uFillTx/>
              <a:latin typeface="Lato Light" panose="020F0502020204030203"/>
              <a:ea typeface="+mn-ea"/>
              <a:cs typeface="+mn-cs"/>
            </a:rPr>
            <a:t>Helps investors identify opportunities and risks by analyzing comparable corporate results.</a:t>
          </a:r>
          <a:endParaRPr kumimoji="0" lang="en-GB" sz="1000" b="0" i="0" u="none" strike="noStrike" kern="1200" cap="none" spc="0" normalizeH="0" baseline="0" dirty="0">
            <a:ln>
              <a:noFill/>
            </a:ln>
            <a:solidFill>
              <a:schemeClr val="bg1"/>
            </a:solidFill>
            <a:effectLst/>
            <a:uLnTx/>
            <a:uFillTx/>
            <a:latin typeface="Lato Light" panose="020F0502020204030203"/>
            <a:ea typeface="+mn-ea"/>
            <a:cs typeface="+mn-cs"/>
          </a:endParaRPr>
        </a:p>
      </dsp:txBody>
      <dsp:txXfrm>
        <a:off x="4946183" y="1993498"/>
        <a:ext cx="1417044" cy="1431670"/>
      </dsp:txXfrm>
    </dsp:sp>
    <dsp:sp modelId="{94A2294D-902D-4135-BAAF-B09821C5814C}">
      <dsp:nvSpPr>
        <dsp:cNvPr id="0" name=""/>
        <dsp:cNvSpPr/>
      </dsp:nvSpPr>
      <dsp:spPr>
        <a:xfrm>
          <a:off x="6662593" y="2579621"/>
          <a:ext cx="259424" cy="2594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696980" y="2678825"/>
        <a:ext cx="190650" cy="61016"/>
      </dsp:txXfrm>
    </dsp:sp>
    <dsp:sp modelId="{0D1E0BB3-3D3C-46F7-8A72-EF8230679F3A}">
      <dsp:nvSpPr>
        <dsp:cNvPr id="0" name=""/>
        <dsp:cNvSpPr/>
      </dsp:nvSpPr>
      <dsp:spPr>
        <a:xfrm>
          <a:off x="6896192" y="1701751"/>
          <a:ext cx="1929991" cy="2015163"/>
        </a:xfrm>
        <a:prstGeom prst="ellipse">
          <a:avLst/>
        </a:prstGeom>
        <a:solidFill>
          <a:schemeClr val="bg1">
            <a:lumMod val="8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tx1">
                  <a:lumMod val="95000"/>
                  <a:lumOff val="5000"/>
                </a:schemeClr>
              </a:solidFill>
              <a:effectLst/>
              <a:uLnTx/>
              <a:uFillTx/>
              <a:latin typeface="Lato Light" panose="020F0502020204030203"/>
              <a:ea typeface="+mn-ea"/>
              <a:cs typeface="+mn-cs"/>
            </a:rPr>
            <a:t>Lowers cost of capital and reduces  international reporting costs</a:t>
          </a:r>
        </a:p>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tx1">
                  <a:lumMod val="95000"/>
                  <a:lumOff val="5000"/>
                </a:schemeClr>
              </a:solidFill>
              <a:effectLst/>
              <a:uLnTx/>
              <a:uFillTx/>
              <a:latin typeface="Lato Light" panose="020F0502020204030203"/>
              <a:ea typeface="+mn-ea"/>
              <a:cs typeface="+mn-cs"/>
            </a:rPr>
            <a:t> </a:t>
          </a:r>
          <a:endParaRPr kumimoji="0" lang="en-GB" sz="1000" b="0" i="0" u="none" strike="noStrike" kern="1200" cap="none" spc="0" normalizeH="0" baseline="0" dirty="0">
            <a:ln>
              <a:noFill/>
            </a:ln>
            <a:solidFill>
              <a:schemeClr val="tx1">
                <a:lumMod val="95000"/>
                <a:lumOff val="5000"/>
              </a:schemeClr>
            </a:solidFill>
            <a:effectLst/>
            <a:uLnTx/>
            <a:uFillTx/>
            <a:latin typeface="Lato Light" panose="020F0502020204030203"/>
            <a:ea typeface="+mn-ea"/>
            <a:cs typeface="+mn-cs"/>
          </a:endParaRPr>
        </a:p>
      </dsp:txBody>
      <dsp:txXfrm>
        <a:off x="7178833" y="1996865"/>
        <a:ext cx="1364709" cy="1424935"/>
      </dsp:txXfrm>
    </dsp:sp>
    <dsp:sp modelId="{DEA59E9B-4B09-4F7B-8C93-6A85D5FDBE5B}">
      <dsp:nvSpPr>
        <dsp:cNvPr id="0" name=""/>
        <dsp:cNvSpPr/>
      </dsp:nvSpPr>
      <dsp:spPr>
        <a:xfrm>
          <a:off x="8862503" y="2579621"/>
          <a:ext cx="259424" cy="2594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8896890" y="2633062"/>
        <a:ext cx="190650" cy="152542"/>
      </dsp:txXfrm>
    </dsp:sp>
    <dsp:sp modelId="{E6E677A8-BFF9-4C5F-ABD3-AD5A496F1EA6}">
      <dsp:nvSpPr>
        <dsp:cNvPr id="0" name=""/>
        <dsp:cNvSpPr/>
      </dsp:nvSpPr>
      <dsp:spPr>
        <a:xfrm>
          <a:off x="9158248" y="1733045"/>
          <a:ext cx="1973409" cy="1952575"/>
        </a:xfrm>
        <a:prstGeom prst="ellipse">
          <a:avLst/>
        </a:prstGeom>
        <a:solidFill>
          <a:srgbClr val="0091B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Tx/>
            <a:buSzTx/>
            <a:buFontTx/>
            <a:buNone/>
          </a:pPr>
          <a:r>
            <a:rPr kumimoji="0" lang="en-US" sz="1000" b="0" i="0" u="none" strike="noStrike" kern="1200" cap="none" spc="0" normalizeH="0" baseline="0" noProof="0" dirty="0">
              <a:ln>
                <a:noFill/>
              </a:ln>
              <a:solidFill>
                <a:schemeClr val="bg1"/>
              </a:solidFill>
              <a:effectLst/>
              <a:uLnTx/>
              <a:uFillTx/>
              <a:latin typeface="Lato Light" panose="020F0502020204030203"/>
              <a:ea typeface="+mn-ea"/>
              <a:cs typeface="+mn-cs"/>
            </a:rPr>
            <a:t>Fosters corporate governance</a:t>
          </a:r>
          <a:endParaRPr kumimoji="0" lang="en-GB" sz="1000" b="0" i="0" u="none" strike="noStrike" kern="1200" cap="none" spc="0" normalizeH="0" baseline="0" dirty="0">
            <a:ln>
              <a:noFill/>
            </a:ln>
            <a:solidFill>
              <a:schemeClr val="bg1"/>
            </a:solidFill>
            <a:effectLst/>
            <a:uLnTx/>
            <a:uFillTx/>
            <a:latin typeface="Lato Light" panose="020F0502020204030203"/>
            <a:ea typeface="+mn-ea"/>
            <a:cs typeface="+mn-cs"/>
          </a:endParaRPr>
        </a:p>
      </dsp:txBody>
      <dsp:txXfrm>
        <a:off x="9447247" y="2018993"/>
        <a:ext cx="1395411" cy="138067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9DACD-732F-4794-AF70-F49BA78851F6}"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D6871-E4FA-4362-8C32-13D7CAB4FFCA}" type="slidenum">
              <a:rPr lang="en-GB" smtClean="0"/>
              <a:t>‹#›</a:t>
            </a:fld>
            <a:endParaRPr lang="en-GB"/>
          </a:p>
        </p:txBody>
      </p:sp>
    </p:spTree>
    <p:extLst>
      <p:ext uri="{BB962C8B-B14F-4D97-AF65-F5344CB8AC3E}">
        <p14:creationId xmlns:p14="http://schemas.microsoft.com/office/powerpoint/2010/main" val="184334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3654DCB-B1F0-47A8-8A76-415892C2E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1F426B2D-3E7B-4737-9EF2-FE9BA11A34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ABD75097-27E6-4AE3-A3B4-526CDA2A86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CB1555-A71A-420A-895B-031941AFC74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0ee65e99_2_10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450ee65e99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073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0ee65e99_2_10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450ee65e99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28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461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43465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694FF85C-1258-4074-B13D-40BAA05A246A}" type="datetime1">
              <a:rPr lang="en-GB" smtClean="0"/>
              <a:t>20/02/2023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25999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75660AE6-C767-43FC-A199-E80CFEEDA6E9}" type="datetime1">
              <a:rPr lang="en-GB" smtClean="0"/>
              <a:t>20/02/2023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67188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0A5263C8-A2A4-4A81-9C77-CDD0E4F8C375}" type="datetime1">
              <a:rPr lang="en-GB" smtClean="0"/>
              <a:t>20/02/2023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87926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B0ECE0E-DEF0-4D07-98E7-F988A858A9B1}" type="datetime1">
              <a:rPr lang="en-GB" smtClean="0"/>
              <a:t>20/02/2023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862239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6BABE41E-91BF-4604-B5EA-1C113FD079D8}" type="datetime1">
              <a:rPr lang="en-GB" smtClean="0"/>
              <a:t>20/02/2023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34319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34161E3-A618-456A-A44B-5EA02B8B9C8A}"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113408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B3EFEE3F-20B6-4F71-AD8B-81614C71E20F}" type="datetime1">
              <a:rPr lang="en-GB" smtClean="0"/>
              <a:t>20/02/2023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454225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5B0478D5-92AD-41DB-9174-58293C7A8A11}" type="datetime1">
              <a:rPr lang="en-GB" smtClean="0"/>
              <a:t>20/02/2023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553126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DA7E325C-797E-4ED3-BE0F-7FB62A549ED9}" type="datetime1">
              <a:rPr lang="en-GB" smtClean="0"/>
              <a:t>20/02/2023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453704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07082A5E-C96F-41D6-9116-2EB50D047CE2}" type="datetime1">
              <a:rPr lang="en-GB" smtClean="0"/>
              <a:t>20/02/2023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1505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175935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256533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571424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47391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807227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3016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45611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853423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985644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127545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1658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653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122461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659489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534068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13811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431196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796422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833766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68412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852780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0198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752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355082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094227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20/02/2023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278969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20/02/2023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181193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20/02/2023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246390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20/02/2023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715978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20/02/2023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213823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20/02/2023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076557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2318065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7280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2470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295018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20/02/2023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037475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20/02/2023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58015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20/02/2023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648573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20/02/2023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639366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2138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9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3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98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829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75425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98453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261719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33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19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580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36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143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385000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870995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850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255576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06073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0DB8-BDBC-4332-BF86-42FBD7BC7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ABDA0F-E45B-48F7-BED7-4EE511812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F9F21E-D4F1-46BC-AD27-6AA9743AA2F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C4A2E00-5F3E-4FB8-9EB4-58E0762EC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B8355-1527-4C40-BC89-2544912BAFE2}"/>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006697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3389-FF9E-439E-8FCF-D54791AC1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A1F81-B524-420C-80CC-6352684F4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DD02E-9367-4D56-9E6E-17ED6941989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0B651D4-002F-4E6D-9BA7-5FE67C656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250A66-28CF-473B-B156-36ECE51AAAAF}"/>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598978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1DAF-8DC6-4770-AA16-6E50730983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2BABC4-5DDD-499D-99C4-230ADA04B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D5EFC-AB6B-404B-8BF1-D172DFFA99D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E1BA337-71E7-46C0-AF0A-E106D34E1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2DA0-6146-43B8-AC3F-A328203DC4E3}"/>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633514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2F01-3F28-4D63-A1B9-093FF31F6F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5E8AA-3965-4AA9-B203-844B579FB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EC1AA4-F1EB-4B21-B481-7D022E7AE4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68F4A-EBEE-43EE-8736-7D99832338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5A4D44E-7D1C-4917-ACCB-68FA22430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C2D74-CEA9-4D4B-A056-5EC5EA86E61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029773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BA84-CC0E-42AF-AC3E-0C522A045D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060B6-AD83-4640-B413-7AE859625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D719D-BF3C-4A48-9053-7B777FC73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16AF5C-3C47-4EB2-80A9-D34498D3C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EFD3E-02A7-4B05-AE6F-F518AAE98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741706-DA6B-4CF8-94D4-F996F7EFFC8A}"/>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A8DE866-E251-4912-B62D-B36B634874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ECD2CD-DA37-41A0-BF9F-A54D07B9F2E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97590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B3AC-7D38-442D-B8A8-DFDE462294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F04C5-C4B9-44CA-B4D9-C0EF411484C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31D08B6-F547-4D72-9FA6-DDB5AC4095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FB8E12-D71F-412E-ABD7-C6405B0EAF7D}"/>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728225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EF36A-781E-46FC-B760-3BA7A384CEC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7914FFB-06CA-4665-A3D5-B09593A82C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FE9129-0C7C-4BF3-9256-3705FACA5C1C}"/>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855972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18-0C2B-4D5E-AA0E-C8FFFF081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FBA7F-FB81-4A88-AAE4-78C841201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BA159C-94E9-46B2-9A79-231D50BC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C61C-F5C7-42BA-AC66-7FA57D197FB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D4C5560-8C08-4268-BA2F-83497AF928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A8C58-2405-42D7-8D42-7193702AF2A8}"/>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47951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D920-0759-4D58-A85A-D8ADD8727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A9862C-F40E-48F9-8411-7252CA8F9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D2075-847E-46FA-9ABD-85CE82689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6AED4-9EB2-48DA-8BAD-589DC3C6710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8C29E93-846D-48BB-A83F-F3810DD3D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86F9-AAB9-46CC-8513-854869A9CE5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565443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A0E8-C2C1-48E8-A4F9-E0BEF70EA1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3AFDB-97A6-42AE-A024-3BCE4CA1A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658B8-EC3E-4D59-89AF-4CD8FD9BFD3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9463FAD-E698-49C9-B63E-866A1FA27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B9D21-0E83-49A8-B384-1415FDE001F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34131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0480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71B0F-3CD5-4E0F-AE22-03E27D3FC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7E39C-EBE6-4095-AE2E-DC9D547E0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99CE0-15D7-42D4-AA1F-6C95F94E421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8EA145A-5DA4-46B4-A3B4-BF1037673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78CF3-EB3E-4B78-94A5-2D0C1E7E0D6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242199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7" name="TextBox 6"/>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8" name="Group 22"/>
          <p:cNvGrpSpPr>
            <a:grpSpLocks/>
          </p:cNvGrpSpPr>
          <p:nvPr userDrawn="1"/>
        </p:nvGrpSpPr>
        <p:grpSpPr bwMode="auto">
          <a:xfrm>
            <a:off x="-264085" y="6596403"/>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8427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1" y="841248"/>
            <a:ext cx="11430000" cy="365760"/>
          </a:xfrm>
        </p:spPr>
        <p:txBody>
          <a:bodyPr/>
          <a:lstStyle>
            <a:lvl1pPr>
              <a:defRPr sz="2399"/>
            </a:lvl1pPr>
          </a:lstStyle>
          <a:p>
            <a:pPr lvl="0"/>
            <a:r>
              <a:rPr lang="en-US"/>
              <a:t>Click to edit Master text styles</a:t>
            </a:r>
          </a:p>
        </p:txBody>
      </p:sp>
      <p:sp>
        <p:nvSpPr>
          <p:cNvPr id="7"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8" name="TextBox 7"/>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9" name="Group 22"/>
          <p:cNvGrpSpPr>
            <a:grpSpLocks/>
          </p:cNvGrpSpPr>
          <p:nvPr userDrawn="1"/>
        </p:nvGrpSpPr>
        <p:grpSpPr bwMode="auto">
          <a:xfrm>
            <a:off x="-264085" y="6596403"/>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5881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4" name="TextBox 3"/>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5" name="Group 22"/>
          <p:cNvGrpSpPr>
            <a:grpSpLocks/>
          </p:cNvGrpSpPr>
          <p:nvPr userDrawn="1"/>
        </p:nvGrpSpPr>
        <p:grpSpPr bwMode="auto">
          <a:xfrm>
            <a:off x="-264085" y="6596403"/>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9394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3"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1" y="841248"/>
            <a:ext cx="11430000" cy="365760"/>
          </a:xfrm>
        </p:spPr>
        <p:txBody>
          <a:bodyPr/>
          <a:lstStyle>
            <a:lvl1pPr>
              <a:defRPr sz="2399"/>
            </a:lvl1pPr>
          </a:lstStyle>
          <a:p>
            <a:pPr lvl="0"/>
            <a:r>
              <a:rPr lang="en-US"/>
              <a:t>Click to edit Master text styles</a:t>
            </a:r>
          </a:p>
        </p:txBody>
      </p:sp>
      <p:sp>
        <p:nvSpPr>
          <p:cNvPr id="4"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6" name="TextBox 5"/>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7" name="Group 22"/>
          <p:cNvGrpSpPr>
            <a:grpSpLocks/>
          </p:cNvGrpSpPr>
          <p:nvPr userDrawn="1"/>
        </p:nvGrpSpPr>
        <p:grpSpPr bwMode="auto">
          <a:xfrm>
            <a:off x="-264085" y="6596403"/>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2657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7" name="TextBox 6"/>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8" name="Group 22"/>
          <p:cNvGrpSpPr>
            <a:grpSpLocks/>
          </p:cNvGrpSpPr>
          <p:nvPr userDrawn="1"/>
        </p:nvGrpSpPr>
        <p:grpSpPr bwMode="auto">
          <a:xfrm>
            <a:off x="-264085" y="6596403"/>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1095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1" y="841248"/>
            <a:ext cx="11430000" cy="365760"/>
          </a:xfrm>
        </p:spPr>
        <p:txBody>
          <a:bodyPr/>
          <a:lstStyle>
            <a:lvl1pPr>
              <a:defRPr sz="2399"/>
            </a:lvl1pPr>
          </a:lstStyle>
          <a:p>
            <a:pPr lvl="0"/>
            <a:r>
              <a:rPr lang="en-US"/>
              <a:t>Click to edit Master text styles</a:t>
            </a:r>
          </a:p>
        </p:txBody>
      </p:sp>
      <p:sp>
        <p:nvSpPr>
          <p:cNvPr id="7"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8" name="TextBox 7"/>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9" name="Group 22"/>
          <p:cNvGrpSpPr>
            <a:grpSpLocks/>
          </p:cNvGrpSpPr>
          <p:nvPr userDrawn="1"/>
        </p:nvGrpSpPr>
        <p:grpSpPr bwMode="auto">
          <a:xfrm>
            <a:off x="-264085" y="6596403"/>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8492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81001"/>
            <a:ext cx="11425237" cy="821373"/>
          </a:xfrm>
        </p:spPr>
        <p:txBody>
          <a:bodyPr/>
          <a:lstStyle/>
          <a:p>
            <a:r>
              <a:rPr lang="en-US"/>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3"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7" name="TextBox 6"/>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8" name="Group 22"/>
          <p:cNvGrpSpPr>
            <a:grpSpLocks/>
          </p:cNvGrpSpPr>
          <p:nvPr userDrawn="1"/>
        </p:nvGrpSpPr>
        <p:grpSpPr bwMode="auto">
          <a:xfrm>
            <a:off x="-264085" y="6596403"/>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286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399"/>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3"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11" name="TextBox 10"/>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12" name="Group 22"/>
          <p:cNvGrpSpPr>
            <a:grpSpLocks/>
          </p:cNvGrpSpPr>
          <p:nvPr userDrawn="1"/>
        </p:nvGrpSpPr>
        <p:grpSpPr bwMode="auto">
          <a:xfrm>
            <a:off x="-264085" y="6596403"/>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9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799">
                <a:latin typeface="+mj-lt"/>
              </a:defRPr>
            </a:lvl1pPr>
            <a:lvl2pPr>
              <a:defRPr sz="4399">
                <a:latin typeface="+mj-lt"/>
              </a:defRPr>
            </a:lvl2pPr>
            <a:lvl3pPr>
              <a:defRPr sz="3999">
                <a:latin typeface="+mj-lt"/>
              </a:defRPr>
            </a:lvl3pPr>
            <a:lvl4pPr>
              <a:defRPr sz="3599">
                <a:latin typeface="+mj-lt"/>
              </a:defRPr>
            </a:lvl4pPr>
            <a:lvl5pPr>
              <a:defRPr sz="3199">
                <a:latin typeface="+mj-lt"/>
              </a:defRPr>
            </a:lvl5pPr>
          </a:lstStyle>
          <a:p>
            <a:pPr lvl="0"/>
            <a:r>
              <a:rPr lang="en-US" dirty="0"/>
              <a:t>Click to edit Master </a:t>
            </a:r>
            <a:r>
              <a:rPr lang="en-US"/>
              <a:t>text styles</a:t>
            </a:r>
            <a:endParaRPr lang="en-US" dirty="0"/>
          </a:p>
        </p:txBody>
      </p:sp>
      <p:sp>
        <p:nvSpPr>
          <p:cNvPr id="3"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4" name="TextBox 3"/>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6" name="Group 22"/>
          <p:cNvGrpSpPr>
            <a:grpSpLocks/>
          </p:cNvGrpSpPr>
          <p:nvPr userDrawn="1"/>
        </p:nvGrpSpPr>
        <p:grpSpPr bwMode="auto">
          <a:xfrm>
            <a:off x="-264085" y="6596403"/>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9403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3984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199">
                <a:latin typeface="+mj-lt"/>
              </a:defRPr>
            </a:lvl1pPr>
            <a:lvl2pPr marL="0" indent="0">
              <a:spcAft>
                <a:spcPts val="1200"/>
              </a:spcAft>
              <a:buNone/>
              <a:defRPr sz="2199">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5" name="TextBox 4"/>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6" name="Group 22"/>
          <p:cNvGrpSpPr>
            <a:grpSpLocks/>
          </p:cNvGrpSpPr>
          <p:nvPr userDrawn="1"/>
        </p:nvGrpSpPr>
        <p:grpSpPr bwMode="auto">
          <a:xfrm>
            <a:off x="-264085" y="6596403"/>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61328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5" name="TextBox 4"/>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6" name="Group 22"/>
          <p:cNvGrpSpPr>
            <a:grpSpLocks/>
          </p:cNvGrpSpPr>
          <p:nvPr userDrawn="1"/>
        </p:nvGrpSpPr>
        <p:grpSpPr bwMode="auto">
          <a:xfrm>
            <a:off x="-264085" y="6596403"/>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5010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7" name="TextBox 6"/>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8" name="Group 22"/>
          <p:cNvGrpSpPr>
            <a:grpSpLocks/>
          </p:cNvGrpSpPr>
          <p:nvPr userDrawn="1"/>
        </p:nvGrpSpPr>
        <p:grpSpPr bwMode="auto">
          <a:xfrm>
            <a:off x="-264085" y="6596403"/>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86348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50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708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588" marR="0"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4161" marR="0"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4126"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08" marR="0" lvl="1"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mn-lt"/>
                <a:ea typeface="+mn-ea"/>
                <a:cs typeface="+mn-cs"/>
              </a:rPr>
              <a:t>Second level</a:t>
            </a:r>
          </a:p>
          <a:p>
            <a:pPr marL="357081" marR="0" lvl="2"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588" marR="0" lvl="3" indent="-182508"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161" marR="0" lvl="4" indent="-174573" algn="l" defTabSz="914126"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3"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9" name="TextBox 8"/>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10" name="Group 22"/>
          <p:cNvGrpSpPr>
            <a:grpSpLocks/>
          </p:cNvGrpSpPr>
          <p:nvPr userDrawn="1"/>
        </p:nvGrpSpPr>
        <p:grpSpPr bwMode="auto">
          <a:xfrm>
            <a:off x="-264085" y="6596403"/>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421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2"/>
            <a:ext cx="3794760" cy="5864225"/>
          </a:xfrm>
          <a:solidFill>
            <a:schemeClr val="bg1">
              <a:lumMod val="85000"/>
            </a:schemeClr>
          </a:solidFill>
        </p:spPr>
        <p:txBody>
          <a:bodyPr/>
          <a:lstStyle/>
          <a:p>
            <a:endParaRPr lang="en-US"/>
          </a:p>
        </p:txBody>
      </p:sp>
      <p:sp>
        <p:nvSpPr>
          <p:cNvPr id="4"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5" name="TextBox 4"/>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6" name="Group 22"/>
          <p:cNvGrpSpPr>
            <a:grpSpLocks/>
          </p:cNvGrpSpPr>
          <p:nvPr userDrawn="1"/>
        </p:nvGrpSpPr>
        <p:grpSpPr bwMode="auto">
          <a:xfrm>
            <a:off x="-264085" y="6596403"/>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29043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8"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9" name="TextBox 8"/>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16" name="Group 22"/>
          <p:cNvGrpSpPr>
            <a:grpSpLocks/>
          </p:cNvGrpSpPr>
          <p:nvPr userDrawn="1"/>
        </p:nvGrpSpPr>
        <p:grpSpPr bwMode="auto">
          <a:xfrm>
            <a:off x="-264085" y="6596403"/>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5626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799">
              <a:solidFill>
                <a:prstClr val="black"/>
              </a:solidFill>
              <a:ea typeface="ＭＳ Ｐゴシック" charset="0"/>
            </a:endParaRPr>
          </a:p>
        </p:txBody>
      </p:sp>
      <p:sp>
        <p:nvSpPr>
          <p:cNvPr id="3" name="TextBox 2"/>
          <p:cNvSpPr txBox="1"/>
          <p:nvPr userDrawn="1"/>
        </p:nvSpPr>
        <p:spPr>
          <a:xfrm>
            <a:off x="11590811" y="6596403"/>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ea typeface="ＭＳ Ｐゴシック" charset="0"/>
              </a:rPr>
              <a:pPr algn="r"/>
              <a:t>‹#›</a:t>
            </a:fld>
            <a:endParaRPr lang="en-US" sz="800" dirty="0" err="1">
              <a:solidFill>
                <a:prstClr val="black"/>
              </a:solidFill>
              <a:ea typeface="ＭＳ Ｐゴシック" charset="0"/>
            </a:endParaRPr>
          </a:p>
        </p:txBody>
      </p:sp>
      <p:grpSp>
        <p:nvGrpSpPr>
          <p:cNvPr id="4" name="Group 22"/>
          <p:cNvGrpSpPr>
            <a:grpSpLocks/>
          </p:cNvGrpSpPr>
          <p:nvPr userDrawn="1"/>
        </p:nvGrpSpPr>
        <p:grpSpPr bwMode="auto">
          <a:xfrm>
            <a:off x="-264085" y="6596403"/>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539"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851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3"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6" name="Freeform 5"/>
          <p:cNvSpPr/>
          <p:nvPr/>
        </p:nvSpPr>
        <p:spPr>
          <a:xfrm>
            <a:off x="0" y="3602942"/>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8" name="Freeform 7"/>
          <p:cNvSpPr/>
          <p:nvPr/>
        </p:nvSpPr>
        <p:spPr>
          <a:xfrm>
            <a:off x="6375806"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endParaRPr>
          </a:p>
        </p:txBody>
      </p:sp>
      <p:sp>
        <p:nvSpPr>
          <p:cNvPr id="9" name="Freeform 8"/>
          <p:cNvSpPr/>
          <p:nvPr/>
        </p:nvSpPr>
        <p:spPr>
          <a:xfrm>
            <a:off x="4052440" y="2989175"/>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0" name="Freeform 9"/>
          <p:cNvSpPr/>
          <p:nvPr/>
        </p:nvSpPr>
        <p:spPr>
          <a:xfrm>
            <a:off x="-3084"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1" name="Freeform 10"/>
          <p:cNvSpPr/>
          <p:nvPr/>
        </p:nvSpPr>
        <p:spPr>
          <a:xfrm>
            <a:off x="3111696" y="1778990"/>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3" name="Freeform 12"/>
          <p:cNvSpPr/>
          <p:nvPr/>
        </p:nvSpPr>
        <p:spPr>
          <a:xfrm>
            <a:off x="6341758"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4" name="Freeform 13"/>
          <p:cNvSpPr/>
          <p:nvPr/>
        </p:nvSpPr>
        <p:spPr>
          <a:xfrm>
            <a:off x="-226"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r>
              <a:rPr lang="en-US" sz="1999">
                <a:solidFill>
                  <a:srgbClr val="FFFFFF"/>
                </a:solidFill>
              </a:rPr>
              <a:t>s</a:t>
            </a:r>
            <a:endParaRPr lang="en-US" sz="1999" dirty="0">
              <a:solidFill>
                <a:srgbClr val="FFFFFF"/>
              </a:solidFill>
            </a:endParaRPr>
          </a:p>
        </p:txBody>
      </p:sp>
      <p:sp>
        <p:nvSpPr>
          <p:cNvPr id="17" name="Freeform 16"/>
          <p:cNvSpPr/>
          <p:nvPr/>
        </p:nvSpPr>
        <p:spPr>
          <a:xfrm>
            <a:off x="7667626"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8" name="Freeform 17"/>
          <p:cNvSpPr/>
          <p:nvPr/>
        </p:nvSpPr>
        <p:spPr>
          <a:xfrm>
            <a:off x="11015665"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9" name="Freeform 18"/>
          <p:cNvSpPr/>
          <p:nvPr/>
        </p:nvSpPr>
        <p:spPr>
          <a:xfrm>
            <a:off x="10959907"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0" name="Freeform 19"/>
          <p:cNvSpPr/>
          <p:nvPr/>
        </p:nvSpPr>
        <p:spPr>
          <a:xfrm>
            <a:off x="6366970" y="2428877"/>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1" name="Freeform 20"/>
          <p:cNvSpPr/>
          <p:nvPr/>
        </p:nvSpPr>
        <p:spPr>
          <a:xfrm>
            <a:off x="1025775"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4" name="Freeform 23"/>
          <p:cNvSpPr/>
          <p:nvPr/>
        </p:nvSpPr>
        <p:spPr>
          <a:xfrm>
            <a:off x="4102444" y="4914461"/>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endParaRPr>
          </a:p>
        </p:txBody>
      </p:sp>
      <p:sp>
        <p:nvSpPr>
          <p:cNvPr id="25" name="Freeform 24"/>
          <p:cNvSpPr/>
          <p:nvPr/>
        </p:nvSpPr>
        <p:spPr>
          <a:xfrm>
            <a:off x="3317876" y="5936219"/>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6" name="Freeform 25"/>
          <p:cNvSpPr/>
          <p:nvPr/>
        </p:nvSpPr>
        <p:spPr>
          <a:xfrm>
            <a:off x="10990537" y="3785437"/>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7" name="Freeform 26"/>
          <p:cNvSpPr/>
          <p:nvPr/>
        </p:nvSpPr>
        <p:spPr>
          <a:xfrm>
            <a:off x="11488255"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8" name="Freeform 27"/>
          <p:cNvSpPr/>
          <p:nvPr/>
        </p:nvSpPr>
        <p:spPr>
          <a:xfrm>
            <a:off x="8745795"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0" name="Freeform 29"/>
          <p:cNvSpPr/>
          <p:nvPr/>
        </p:nvSpPr>
        <p:spPr>
          <a:xfrm>
            <a:off x="-2380"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1" name="Freeform 30"/>
          <p:cNvSpPr/>
          <p:nvPr/>
        </p:nvSpPr>
        <p:spPr>
          <a:xfrm>
            <a:off x="-3294"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2" name="Freeform 31"/>
          <p:cNvSpPr/>
          <p:nvPr/>
        </p:nvSpPr>
        <p:spPr>
          <a:xfrm>
            <a:off x="8694845" y="2426112"/>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3" name="Freeform 32"/>
          <p:cNvSpPr/>
          <p:nvPr/>
        </p:nvSpPr>
        <p:spPr>
          <a:xfrm>
            <a:off x="9669016"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4" name="Freeform 33"/>
          <p:cNvSpPr/>
          <p:nvPr/>
        </p:nvSpPr>
        <p:spPr>
          <a:xfrm>
            <a:off x="3317359"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endParaRPr>
          </a:p>
        </p:txBody>
      </p:sp>
      <p:sp>
        <p:nvSpPr>
          <p:cNvPr id="35" name="Freeform 34"/>
          <p:cNvSpPr/>
          <p:nvPr/>
        </p:nvSpPr>
        <p:spPr>
          <a:xfrm>
            <a:off x="8690615" y="3783807"/>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6" name="Freeform 35"/>
          <p:cNvSpPr/>
          <p:nvPr/>
        </p:nvSpPr>
        <p:spPr>
          <a:xfrm>
            <a:off x="7660348"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7" name="Freeform 36"/>
          <p:cNvSpPr/>
          <p:nvPr/>
        </p:nvSpPr>
        <p:spPr>
          <a:xfrm>
            <a:off x="4067337"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8" name="Freeform 37"/>
          <p:cNvSpPr/>
          <p:nvPr/>
        </p:nvSpPr>
        <p:spPr>
          <a:xfrm>
            <a:off x="3541852" y="3007897"/>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 name="Title 1"/>
          <p:cNvSpPr>
            <a:spLocks noGrp="1"/>
          </p:cNvSpPr>
          <p:nvPr userDrawn="1">
            <p:ph type="title"/>
          </p:nvPr>
        </p:nvSpPr>
        <p:spPr>
          <a:xfrm>
            <a:off x="379414" y="1333502"/>
            <a:ext cx="9521825" cy="4127499"/>
          </a:xfrm>
        </p:spPr>
        <p:txBody>
          <a:bodyPr rIns="0" anchor="t"/>
          <a:lstStyle>
            <a:lvl1pPr>
              <a:defRPr sz="4799">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2495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grpSp>
        <p:nvGrpSpPr>
          <p:cNvPr id="3" name="Group 2"/>
          <p:cNvGrpSpPr/>
          <p:nvPr userDrawn="1"/>
        </p:nvGrpSpPr>
        <p:grpSpPr>
          <a:xfrm>
            <a:off x="-9844"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1999">
                  <a:solidFill>
                    <a:srgbClr val="FFFFFF"/>
                  </a:solidFill>
                </a:rPr>
                <a:t>s</a:t>
              </a:r>
              <a:endParaRPr lang="en-US" sz="1999" dirty="0">
                <a:solidFill>
                  <a:srgbClr val="FFFFFF"/>
                </a:solidFill>
              </a:endParaRP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grpSp>
      <p:sp>
        <p:nvSpPr>
          <p:cNvPr id="2" name="Title 1"/>
          <p:cNvSpPr>
            <a:spLocks noGrp="1"/>
          </p:cNvSpPr>
          <p:nvPr userDrawn="1">
            <p:ph type="title"/>
          </p:nvPr>
        </p:nvSpPr>
        <p:spPr>
          <a:xfrm>
            <a:off x="379414" y="1333502"/>
            <a:ext cx="9521825" cy="4127499"/>
          </a:xfrm>
          <a:noFill/>
        </p:spPr>
        <p:txBody>
          <a:bodyPr rIns="0" anchor="t"/>
          <a:lstStyle>
            <a:lvl1pPr>
              <a:defRPr sz="4799">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35163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 name="Title 1"/>
          <p:cNvSpPr>
            <a:spLocks noGrp="1"/>
          </p:cNvSpPr>
          <p:nvPr>
            <p:ph type="ctrTitle"/>
          </p:nvPr>
        </p:nvSpPr>
        <p:spPr>
          <a:xfrm>
            <a:off x="379414" y="2321901"/>
            <a:ext cx="9521825" cy="1994392"/>
          </a:xfrm>
        </p:spPr>
        <p:txBody>
          <a:bodyPr vert="horz" wrap="square" lIns="0" tIns="0" rIns="0" bIns="0" anchor="t" anchorCtr="0">
            <a:noAutofit/>
          </a:bodyPr>
          <a:lstStyle>
            <a:lvl1pPr algn="l">
              <a:defRPr sz="7198">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501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06558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3036" y="1655791"/>
            <a:ext cx="11468909" cy="1994392"/>
          </a:xfrm>
          <a:prstGeom prst="rect">
            <a:avLst/>
          </a:prstGeom>
        </p:spPr>
        <p:txBody>
          <a:bodyPr vert="horz" wrap="square" lIns="0" tIns="0" rIns="0" bIns="0" anchor="t" anchorCtr="0">
            <a:noAutofit/>
          </a:bodyPr>
          <a:lstStyle>
            <a:lvl1pPr algn="l">
              <a:lnSpc>
                <a:spcPct val="80000"/>
              </a:lnSpc>
              <a:defRPr sz="7198"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799">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799">
                <a:solidFill>
                  <a:schemeClr val="tx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72493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grpSp>
        <p:nvGrpSpPr>
          <p:cNvPr id="5" name="Group 4"/>
          <p:cNvGrpSpPr/>
          <p:nvPr userDrawn="1"/>
        </p:nvGrpSpPr>
        <p:grpSpPr>
          <a:xfrm>
            <a:off x="1" y="2"/>
            <a:ext cx="12192000" cy="6867539"/>
            <a:chOff x="0" y="0"/>
            <a:chExt cx="12192000" cy="6867539"/>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716" y="0"/>
              <a:ext cx="12178284" cy="6858000"/>
            </a:xfrm>
            <a:prstGeom prst="rect">
              <a:avLst/>
            </a:prstGeom>
          </p:spPr>
        </p:pic>
        <p:grpSp>
          <p:nvGrpSpPr>
            <p:cNvPr id="8" name="Group 7"/>
            <p:cNvGrpSpPr/>
            <p:nvPr/>
          </p:nvGrpSpPr>
          <p:grpSpPr>
            <a:xfrm>
              <a:off x="0" y="1776"/>
              <a:ext cx="8133202" cy="6865763"/>
              <a:chOff x="0" y="1776"/>
              <a:chExt cx="8133202" cy="6865763"/>
            </a:xfrm>
          </p:grpSpPr>
          <p:sp>
            <p:nvSpPr>
              <p:cNvPr id="11" name="Freeform 10"/>
              <p:cNvSpPr/>
              <p:nvPr userDrawn="1"/>
            </p:nvSpPr>
            <p:spPr>
              <a:xfrm>
                <a:off x="0" y="4385316"/>
                <a:ext cx="8116043" cy="2472684"/>
              </a:xfrm>
              <a:custGeom>
                <a:avLst/>
                <a:gdLst>
                  <a:gd name="connsiteX0" fmla="*/ 0 w 7983940"/>
                  <a:gd name="connsiteY0" fmla="*/ 0 h 2470245"/>
                  <a:gd name="connsiteX1" fmla="*/ 0 w 7983940"/>
                  <a:gd name="connsiteY1" fmla="*/ 2470245 h 2470245"/>
                  <a:gd name="connsiteX2" fmla="*/ 7983940 w 7983940"/>
                  <a:gd name="connsiteY2" fmla="*/ 2470245 h 2470245"/>
                  <a:gd name="connsiteX3" fmla="*/ 0 w 7983940"/>
                  <a:gd name="connsiteY3" fmla="*/ 0 h 2470245"/>
                  <a:gd name="connsiteX0" fmla="*/ 0 w 8031732"/>
                  <a:gd name="connsiteY0" fmla="*/ 0 h 2470245"/>
                  <a:gd name="connsiteX1" fmla="*/ 0 w 8031732"/>
                  <a:gd name="connsiteY1" fmla="*/ 2470245 h 2470245"/>
                  <a:gd name="connsiteX2" fmla="*/ 8031732 w 8031732"/>
                  <a:gd name="connsiteY2" fmla="*/ 2470245 h 2470245"/>
                  <a:gd name="connsiteX3" fmla="*/ 0 w 8031732"/>
                  <a:gd name="connsiteY3" fmla="*/ 0 h 2470245"/>
                  <a:gd name="connsiteX0" fmla="*/ 0 w 8144419"/>
                  <a:gd name="connsiteY0" fmla="*/ 0 h 2470245"/>
                  <a:gd name="connsiteX1" fmla="*/ 0 w 8144419"/>
                  <a:gd name="connsiteY1" fmla="*/ 2470245 h 2470245"/>
                  <a:gd name="connsiteX2" fmla="*/ 8144419 w 8144419"/>
                  <a:gd name="connsiteY2" fmla="*/ 2470245 h 2470245"/>
                  <a:gd name="connsiteX3" fmla="*/ 0 w 8144419"/>
                  <a:gd name="connsiteY3" fmla="*/ 0 h 2470245"/>
                </a:gdLst>
                <a:ahLst/>
                <a:cxnLst>
                  <a:cxn ang="0">
                    <a:pos x="connsiteX0" y="connsiteY0"/>
                  </a:cxn>
                  <a:cxn ang="0">
                    <a:pos x="connsiteX1" y="connsiteY1"/>
                  </a:cxn>
                  <a:cxn ang="0">
                    <a:pos x="connsiteX2" y="connsiteY2"/>
                  </a:cxn>
                  <a:cxn ang="0">
                    <a:pos x="connsiteX3" y="connsiteY3"/>
                  </a:cxn>
                </a:cxnLst>
                <a:rect l="l" t="t" r="r" b="b"/>
                <a:pathLst>
                  <a:path w="8144419" h="2470245">
                    <a:moveTo>
                      <a:pt x="0" y="0"/>
                    </a:moveTo>
                    <a:lnTo>
                      <a:pt x="0" y="2470245"/>
                    </a:lnTo>
                    <a:lnTo>
                      <a:pt x="8144419" y="2470245"/>
                    </a:lnTo>
                    <a:lnTo>
                      <a:pt x="0" y="0"/>
                    </a:lnTo>
                    <a:close/>
                  </a:path>
                </a:pathLst>
              </a:custGeom>
              <a:gradFill>
                <a:gsLst>
                  <a:gs pos="1000">
                    <a:schemeClr val="accent2"/>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2" name="Freeform 11"/>
              <p:cNvSpPr/>
              <p:nvPr userDrawn="1"/>
            </p:nvSpPr>
            <p:spPr>
              <a:xfrm>
                <a:off x="1143" y="2179"/>
                <a:ext cx="8132059" cy="6865360"/>
              </a:xfrm>
              <a:custGeom>
                <a:avLst/>
                <a:gdLst>
                  <a:gd name="connsiteX0" fmla="*/ 4217158 w 7942997"/>
                  <a:gd name="connsiteY0" fmla="*/ 0 h 6905768"/>
                  <a:gd name="connsiteX1" fmla="*/ 0 w 7942997"/>
                  <a:gd name="connsiteY1" fmla="*/ 4421875 h 6905768"/>
                  <a:gd name="connsiteX2" fmla="*/ 7942997 w 7942997"/>
                  <a:gd name="connsiteY2" fmla="*/ 6905768 h 6905768"/>
                  <a:gd name="connsiteX3" fmla="*/ 4217158 w 7942997"/>
                  <a:gd name="connsiteY3" fmla="*/ 0 h 6905768"/>
                  <a:gd name="connsiteX0" fmla="*/ 4217158 w 8106770"/>
                  <a:gd name="connsiteY0" fmla="*/ 0 h 6659133"/>
                  <a:gd name="connsiteX1" fmla="*/ 0 w 8106770"/>
                  <a:gd name="connsiteY1" fmla="*/ 4421875 h 6659133"/>
                  <a:gd name="connsiteX2" fmla="*/ 8106770 w 8106770"/>
                  <a:gd name="connsiteY2" fmla="*/ 6659133 h 6659133"/>
                  <a:gd name="connsiteX3" fmla="*/ 4217158 w 8106770"/>
                  <a:gd name="connsiteY3" fmla="*/ 0 h 6659133"/>
                  <a:gd name="connsiteX0" fmla="*/ 4217158 w 7956645"/>
                  <a:gd name="connsiteY0" fmla="*/ 0 h 6892066"/>
                  <a:gd name="connsiteX1" fmla="*/ 0 w 7956645"/>
                  <a:gd name="connsiteY1" fmla="*/ 4421875 h 6892066"/>
                  <a:gd name="connsiteX2" fmla="*/ 7956645 w 7956645"/>
                  <a:gd name="connsiteY2" fmla="*/ 6892066 h 6892066"/>
                  <a:gd name="connsiteX3" fmla="*/ 4217158 w 7956645"/>
                  <a:gd name="connsiteY3" fmla="*/ 0 h 6892066"/>
                  <a:gd name="connsiteX0" fmla="*/ 4217158 w 8290020"/>
                  <a:gd name="connsiteY0" fmla="*/ 0 h 6174856"/>
                  <a:gd name="connsiteX1" fmla="*/ 0 w 8290020"/>
                  <a:gd name="connsiteY1" fmla="*/ 4421875 h 6174856"/>
                  <a:gd name="connsiteX2" fmla="*/ 8290020 w 8290020"/>
                  <a:gd name="connsiteY2" fmla="*/ 6174856 h 6174856"/>
                  <a:gd name="connsiteX3" fmla="*/ 4217158 w 8290020"/>
                  <a:gd name="connsiteY3" fmla="*/ 0 h 6174856"/>
                  <a:gd name="connsiteX0" fmla="*/ 4217158 w 7975695"/>
                  <a:gd name="connsiteY0" fmla="*/ 0 h 6901629"/>
                  <a:gd name="connsiteX1" fmla="*/ 0 w 7975695"/>
                  <a:gd name="connsiteY1" fmla="*/ 4421875 h 6901629"/>
                  <a:gd name="connsiteX2" fmla="*/ 7975695 w 7975695"/>
                  <a:gd name="connsiteY2" fmla="*/ 6901629 h 6901629"/>
                  <a:gd name="connsiteX3" fmla="*/ 4217158 w 7975695"/>
                  <a:gd name="connsiteY3" fmla="*/ 0 h 6901629"/>
                  <a:gd name="connsiteX0" fmla="*/ 4217158 w 8120074"/>
                  <a:gd name="connsiteY0" fmla="*/ 0 h 6933917"/>
                  <a:gd name="connsiteX1" fmla="*/ 0 w 8120074"/>
                  <a:gd name="connsiteY1" fmla="*/ 4421875 h 6933917"/>
                  <a:gd name="connsiteX2" fmla="*/ 8120074 w 8120074"/>
                  <a:gd name="connsiteY2" fmla="*/ 6933917 h 6933917"/>
                  <a:gd name="connsiteX3" fmla="*/ 4217158 w 8120074"/>
                  <a:gd name="connsiteY3" fmla="*/ 0 h 6933917"/>
                  <a:gd name="connsiteX0" fmla="*/ 4034278 w 8120074"/>
                  <a:gd name="connsiteY0" fmla="*/ 0 h 6933917"/>
                  <a:gd name="connsiteX1" fmla="*/ 0 w 8120074"/>
                  <a:gd name="connsiteY1" fmla="*/ 4421875 h 6933917"/>
                  <a:gd name="connsiteX2" fmla="*/ 8120074 w 8120074"/>
                  <a:gd name="connsiteY2" fmla="*/ 6933917 h 6933917"/>
                  <a:gd name="connsiteX3" fmla="*/ 4034278 w 8120074"/>
                  <a:gd name="connsiteY3" fmla="*/ 0 h 6933917"/>
                  <a:gd name="connsiteX0" fmla="*/ 4067528 w 8153324"/>
                  <a:gd name="connsiteY0" fmla="*/ 0 h 6933917"/>
                  <a:gd name="connsiteX1" fmla="*/ 0 w 8153324"/>
                  <a:gd name="connsiteY1" fmla="*/ 4589970 h 6933917"/>
                  <a:gd name="connsiteX2" fmla="*/ 8153324 w 8153324"/>
                  <a:gd name="connsiteY2" fmla="*/ 6933917 h 6933917"/>
                  <a:gd name="connsiteX3" fmla="*/ 4067528 w 8153324"/>
                  <a:gd name="connsiteY3" fmla="*/ 0 h 6933917"/>
                  <a:gd name="connsiteX0" fmla="*/ 4067528 w 8153324"/>
                  <a:gd name="connsiteY0" fmla="*/ 0 h 6950726"/>
                  <a:gd name="connsiteX1" fmla="*/ 0 w 8153324"/>
                  <a:gd name="connsiteY1" fmla="*/ 4606779 h 6950726"/>
                  <a:gd name="connsiteX2" fmla="*/ 8153324 w 8153324"/>
                  <a:gd name="connsiteY2" fmla="*/ 6950726 h 6950726"/>
                  <a:gd name="connsiteX3" fmla="*/ 4067528 w 8153324"/>
                  <a:gd name="connsiteY3" fmla="*/ 0 h 6950726"/>
                  <a:gd name="connsiteX0" fmla="*/ 4099426 w 8153324"/>
                  <a:gd name="connsiteY0" fmla="*/ 0 h 6961523"/>
                  <a:gd name="connsiteX1" fmla="*/ 0 w 8153324"/>
                  <a:gd name="connsiteY1" fmla="*/ 4617576 h 6961523"/>
                  <a:gd name="connsiteX2" fmla="*/ 8153324 w 8153324"/>
                  <a:gd name="connsiteY2" fmla="*/ 6961523 h 6961523"/>
                  <a:gd name="connsiteX3" fmla="*/ 4099426 w 8153324"/>
                  <a:gd name="connsiteY3" fmla="*/ 0 h 6961523"/>
                  <a:gd name="connsiteX0" fmla="*/ 4099426 w 8153324"/>
                  <a:gd name="connsiteY0" fmla="*/ 0 h 6961523"/>
                  <a:gd name="connsiteX1" fmla="*/ 0 w 8153324"/>
                  <a:gd name="connsiteY1" fmla="*/ 4660763 h 6961523"/>
                  <a:gd name="connsiteX2" fmla="*/ 8153324 w 8153324"/>
                  <a:gd name="connsiteY2" fmla="*/ 6961523 h 6961523"/>
                  <a:gd name="connsiteX3" fmla="*/ 4099426 w 8153324"/>
                  <a:gd name="connsiteY3" fmla="*/ 0 h 6961523"/>
                  <a:gd name="connsiteX0" fmla="*/ 4078161 w 8132059"/>
                  <a:gd name="connsiteY0" fmla="*/ 0 h 6961523"/>
                  <a:gd name="connsiteX1" fmla="*/ 0 w 8132059"/>
                  <a:gd name="connsiteY1" fmla="*/ 4660763 h 6961523"/>
                  <a:gd name="connsiteX2" fmla="*/ 8132059 w 8132059"/>
                  <a:gd name="connsiteY2" fmla="*/ 6961523 h 6961523"/>
                  <a:gd name="connsiteX3" fmla="*/ 4078161 w 8132059"/>
                  <a:gd name="connsiteY3" fmla="*/ 0 h 6961523"/>
                  <a:gd name="connsiteX0" fmla="*/ 4078161 w 8132059"/>
                  <a:gd name="connsiteY0" fmla="*/ 0 h 6993035"/>
                  <a:gd name="connsiteX1" fmla="*/ 0 w 8132059"/>
                  <a:gd name="connsiteY1" fmla="*/ 4660763 h 6993035"/>
                  <a:gd name="connsiteX2" fmla="*/ 8132059 w 8132059"/>
                  <a:gd name="connsiteY2" fmla="*/ 6993035 h 6993035"/>
                  <a:gd name="connsiteX3" fmla="*/ 4078161 w 8132059"/>
                  <a:gd name="connsiteY3" fmla="*/ 0 h 6993035"/>
                  <a:gd name="connsiteX0" fmla="*/ 4078161 w 8132059"/>
                  <a:gd name="connsiteY0" fmla="*/ 0 h 6979365"/>
                  <a:gd name="connsiteX1" fmla="*/ 0 w 8132059"/>
                  <a:gd name="connsiteY1" fmla="*/ 4660763 h 6979365"/>
                  <a:gd name="connsiteX2" fmla="*/ 8132059 w 8132059"/>
                  <a:gd name="connsiteY2" fmla="*/ 6979365 h 6979365"/>
                  <a:gd name="connsiteX3" fmla="*/ 4078161 w 8132059"/>
                  <a:gd name="connsiteY3" fmla="*/ 0 h 6979365"/>
                </a:gdLst>
                <a:ahLst/>
                <a:cxnLst>
                  <a:cxn ang="0">
                    <a:pos x="connsiteX0" y="connsiteY0"/>
                  </a:cxn>
                  <a:cxn ang="0">
                    <a:pos x="connsiteX1" y="connsiteY1"/>
                  </a:cxn>
                  <a:cxn ang="0">
                    <a:pos x="connsiteX2" y="connsiteY2"/>
                  </a:cxn>
                  <a:cxn ang="0">
                    <a:pos x="connsiteX3" y="connsiteY3"/>
                  </a:cxn>
                </a:cxnLst>
                <a:rect l="l" t="t" r="r" b="b"/>
                <a:pathLst>
                  <a:path w="8132059" h="6979365">
                    <a:moveTo>
                      <a:pt x="4078161" y="0"/>
                    </a:moveTo>
                    <a:lnTo>
                      <a:pt x="0" y="4660763"/>
                    </a:lnTo>
                    <a:lnTo>
                      <a:pt x="8132059" y="6979365"/>
                    </a:lnTo>
                    <a:lnTo>
                      <a:pt x="4078161" y="0"/>
                    </a:lnTo>
                    <a:close/>
                  </a:path>
                </a:pathLst>
              </a:custGeom>
              <a:gradFill>
                <a:gsLst>
                  <a:gs pos="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3" name="Freeform 12"/>
              <p:cNvSpPr/>
              <p:nvPr userDrawn="1"/>
            </p:nvSpPr>
            <p:spPr>
              <a:xfrm>
                <a:off x="3" y="1776"/>
                <a:ext cx="4090734" cy="459559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 name="connsiteX0" fmla="*/ 2623 w 3395129"/>
                  <a:gd name="connsiteY0" fmla="*/ 652 h 3498578"/>
                  <a:gd name="connsiteX1" fmla="*/ 0 w 3395129"/>
                  <a:gd name="connsiteY1" fmla="*/ 3498578 h 3498578"/>
                  <a:gd name="connsiteX2" fmla="*/ 3395129 w 3395129"/>
                  <a:gd name="connsiteY2" fmla="*/ 0 h 3498578"/>
                  <a:gd name="connsiteX3" fmla="*/ 2623 w 3395129"/>
                  <a:gd name="connsiteY3" fmla="*/ 652 h 3498578"/>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60 w 3392566"/>
                  <a:gd name="connsiteY0" fmla="*/ 652 h 3582218"/>
                  <a:gd name="connsiteX1" fmla="*/ 7423 w 3392566"/>
                  <a:gd name="connsiteY1" fmla="*/ 3582218 h 3582218"/>
                  <a:gd name="connsiteX2" fmla="*/ 3392566 w 3392566"/>
                  <a:gd name="connsiteY2" fmla="*/ 0 h 3582218"/>
                  <a:gd name="connsiteX3" fmla="*/ 60 w 3392566"/>
                  <a:gd name="connsiteY3" fmla="*/ 652 h 3582218"/>
                  <a:gd name="connsiteX0" fmla="*/ 2623 w 3395129"/>
                  <a:gd name="connsiteY0" fmla="*/ 652 h 3582218"/>
                  <a:gd name="connsiteX1" fmla="*/ 0 w 3395129"/>
                  <a:gd name="connsiteY1" fmla="*/ 3582218 h 3582218"/>
                  <a:gd name="connsiteX2" fmla="*/ 3395129 w 3395129"/>
                  <a:gd name="connsiteY2" fmla="*/ 0 h 3582218"/>
                  <a:gd name="connsiteX3" fmla="*/ 2623 w 3395129"/>
                  <a:gd name="connsiteY3" fmla="*/ 652 h 3582218"/>
                  <a:gd name="connsiteX0" fmla="*/ 32580 w 3425086"/>
                  <a:gd name="connsiteY0" fmla="*/ 652 h 3610502"/>
                  <a:gd name="connsiteX1" fmla="*/ 0 w 3425086"/>
                  <a:gd name="connsiteY1" fmla="*/ 3610502 h 3610502"/>
                  <a:gd name="connsiteX2" fmla="*/ 3425086 w 3425086"/>
                  <a:gd name="connsiteY2" fmla="*/ 0 h 3610502"/>
                  <a:gd name="connsiteX3" fmla="*/ 32580 w 3425086"/>
                  <a:gd name="connsiteY3" fmla="*/ 652 h 3610502"/>
                  <a:gd name="connsiteX0" fmla="*/ 12609 w 3405115"/>
                  <a:gd name="connsiteY0" fmla="*/ 652 h 3582218"/>
                  <a:gd name="connsiteX1" fmla="*/ 0 w 3405115"/>
                  <a:gd name="connsiteY1" fmla="*/ 3582218 h 3582218"/>
                  <a:gd name="connsiteX2" fmla="*/ 3405115 w 3405115"/>
                  <a:gd name="connsiteY2" fmla="*/ 0 h 3582218"/>
                  <a:gd name="connsiteX3" fmla="*/ 12609 w 3405115"/>
                  <a:gd name="connsiteY3" fmla="*/ 652 h 3582218"/>
                  <a:gd name="connsiteX0" fmla="*/ 2623 w 3395129"/>
                  <a:gd name="connsiteY0" fmla="*/ 652 h 3601074"/>
                  <a:gd name="connsiteX1" fmla="*/ 0 w 3395129"/>
                  <a:gd name="connsiteY1" fmla="*/ 3601074 h 3601074"/>
                  <a:gd name="connsiteX2" fmla="*/ 3395129 w 3395129"/>
                  <a:gd name="connsiteY2" fmla="*/ 0 h 3601074"/>
                  <a:gd name="connsiteX3" fmla="*/ 2623 w 3395129"/>
                  <a:gd name="connsiteY3" fmla="*/ 652 h 3601074"/>
                </a:gdLst>
                <a:ahLst/>
                <a:cxnLst>
                  <a:cxn ang="0">
                    <a:pos x="connsiteX0" y="connsiteY0"/>
                  </a:cxn>
                  <a:cxn ang="0">
                    <a:pos x="connsiteX1" y="connsiteY1"/>
                  </a:cxn>
                  <a:cxn ang="0">
                    <a:pos x="connsiteX2" y="connsiteY2"/>
                  </a:cxn>
                  <a:cxn ang="0">
                    <a:pos x="connsiteX3" y="connsiteY3"/>
                  </a:cxn>
                </a:cxnLst>
                <a:rect l="l" t="t" r="r" b="b"/>
                <a:pathLst>
                  <a:path w="3395129" h="3601074">
                    <a:moveTo>
                      <a:pt x="2623" y="652"/>
                    </a:moveTo>
                    <a:cubicBezTo>
                      <a:pt x="1749" y="1149352"/>
                      <a:pt x="874" y="2452374"/>
                      <a:pt x="0" y="3601074"/>
                    </a:cubicBezTo>
                    <a:lnTo>
                      <a:pt x="3395129" y="0"/>
                    </a:lnTo>
                    <a:lnTo>
                      <a:pt x="2623" y="652"/>
                    </a:lnTo>
                    <a:close/>
                  </a:path>
                </a:pathLst>
              </a:custGeom>
              <a:gradFill>
                <a:gsLst>
                  <a:gs pos="0">
                    <a:schemeClr val="accent1"/>
                  </a:gs>
                  <a:gs pos="89000">
                    <a:schemeClr val="accent2"/>
                  </a:gs>
                </a:gsLst>
                <a:lin ang="18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sp>
        <p:nvSpPr>
          <p:cNvPr id="2" name="Title 1"/>
          <p:cNvSpPr>
            <a:spLocks noGrp="1"/>
          </p:cNvSpPr>
          <p:nvPr>
            <p:ph type="ctrTitle" hasCustomPrompt="1"/>
          </p:nvPr>
        </p:nvSpPr>
        <p:spPr>
          <a:xfrm>
            <a:off x="384049" y="2286000"/>
            <a:ext cx="9521825" cy="1051116"/>
          </a:xfrm>
          <a:prstGeom prst="rect">
            <a:avLst/>
          </a:prstGeom>
        </p:spPr>
        <p:txBody>
          <a:bodyPr vert="horz" wrap="square" lIns="0" tIns="0" rIns="0" bIns="0" anchor="t" anchorCtr="0">
            <a:noAutofit/>
          </a:bodyPr>
          <a:lstStyle>
            <a:lvl1pPr algn="l">
              <a:defRPr sz="7198"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799">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14" name="Group 13"/>
          <p:cNvGrpSpPr/>
          <p:nvPr userDrawn="1"/>
        </p:nvGrpSpPr>
        <p:grpSpPr>
          <a:xfrm>
            <a:off x="8920836" y="6294715"/>
            <a:ext cx="2970718" cy="387415"/>
            <a:chOff x="8087165" y="157532"/>
            <a:chExt cx="4063208" cy="403893"/>
          </a:xfrm>
        </p:grpSpPr>
        <p:sp>
          <p:nvSpPr>
            <p:cNvPr id="15" name="TextBox 14"/>
            <p:cNvSpPr txBox="1"/>
            <p:nvPr/>
          </p:nvSpPr>
          <p:spPr>
            <a:xfrm>
              <a:off x="8087165" y="368904"/>
              <a:ext cx="4063208" cy="192521"/>
            </a:xfrm>
            <a:prstGeom prst="rect">
              <a:avLst/>
            </a:prstGeom>
            <a:noFill/>
          </p:spPr>
          <p:txBody>
            <a:bodyPr wrap="square" lIns="0" tIns="0" rIns="0" bIns="0" rtlCol="0">
              <a:spAutoFit/>
            </a:bodyPr>
            <a:lstStyle/>
            <a:p>
              <a:pPr>
                <a:defRPr/>
              </a:pPr>
              <a:r>
                <a:rPr lang="en-US" sz="1200" kern="0" dirty="0">
                  <a:solidFill>
                    <a:srgbClr val="FFFFFF"/>
                  </a:solidFill>
                  <a:latin typeface="3M Circular TT Bold"/>
                  <a:ea typeface="ＭＳ Ｐゴシック" charset="0"/>
                </a:rPr>
                <a:t>Financial Excellence Unlocking Value</a:t>
              </a:r>
            </a:p>
          </p:txBody>
        </p:sp>
        <p:sp>
          <p:nvSpPr>
            <p:cNvPr id="16" name="TextBox 15"/>
            <p:cNvSpPr txBox="1"/>
            <p:nvPr/>
          </p:nvSpPr>
          <p:spPr>
            <a:xfrm>
              <a:off x="8230101" y="157532"/>
              <a:ext cx="3194681" cy="224607"/>
            </a:xfrm>
            <a:prstGeom prst="rect">
              <a:avLst/>
            </a:prstGeom>
            <a:noFill/>
          </p:spPr>
          <p:txBody>
            <a:bodyPr wrap="square" lIns="0" tIns="0" rIns="0" bIns="0" rtlCol="0">
              <a:spAutoFit/>
            </a:bodyPr>
            <a:lstStyle/>
            <a:p>
              <a:pPr algn="ctr">
                <a:defRPr/>
              </a:pPr>
              <a:r>
                <a:rPr lang="en-US" sz="1400" kern="0" dirty="0">
                  <a:solidFill>
                    <a:srgbClr val="FFFFFF"/>
                  </a:solidFill>
                  <a:latin typeface="3M Circular TT Bold"/>
                  <a:ea typeface="ＭＳ Ｐゴシック" charset="0"/>
                </a:rPr>
                <a:t>3M Finance </a:t>
              </a:r>
            </a:p>
          </p:txBody>
        </p:sp>
      </p:grpSp>
    </p:spTree>
    <p:extLst>
      <p:ext uri="{BB962C8B-B14F-4D97-AF65-F5344CB8AC3E}">
        <p14:creationId xmlns:p14="http://schemas.microsoft.com/office/powerpoint/2010/main" val="111400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ver_1 line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592585" y="0"/>
            <a:ext cx="11599416" cy="6858000"/>
          </a:xfrm>
          <a:prstGeom prst="rect">
            <a:avLst/>
          </a:prstGeom>
        </p:spPr>
      </p:pic>
      <p:grpSp>
        <p:nvGrpSpPr>
          <p:cNvPr id="5" name="Group 4"/>
          <p:cNvGrpSpPr/>
          <p:nvPr userDrawn="1"/>
        </p:nvGrpSpPr>
        <p:grpSpPr>
          <a:xfrm>
            <a:off x="0" y="1778"/>
            <a:ext cx="8133202" cy="6865763"/>
            <a:chOff x="0" y="1776"/>
            <a:chExt cx="8133202" cy="6865763"/>
          </a:xfrm>
        </p:grpSpPr>
        <p:grpSp>
          <p:nvGrpSpPr>
            <p:cNvPr id="8" name="Group 7"/>
            <p:cNvGrpSpPr/>
            <p:nvPr/>
          </p:nvGrpSpPr>
          <p:grpSpPr>
            <a:xfrm>
              <a:off x="0" y="1776"/>
              <a:ext cx="8133202" cy="6865763"/>
              <a:chOff x="0" y="1776"/>
              <a:chExt cx="8133202" cy="6865763"/>
            </a:xfrm>
          </p:grpSpPr>
          <p:sp>
            <p:nvSpPr>
              <p:cNvPr id="11" name="Freeform 10"/>
              <p:cNvSpPr/>
              <p:nvPr userDrawn="1"/>
            </p:nvSpPr>
            <p:spPr>
              <a:xfrm>
                <a:off x="0" y="4385316"/>
                <a:ext cx="8116043" cy="2472684"/>
              </a:xfrm>
              <a:custGeom>
                <a:avLst/>
                <a:gdLst>
                  <a:gd name="connsiteX0" fmla="*/ 0 w 7983940"/>
                  <a:gd name="connsiteY0" fmla="*/ 0 h 2470245"/>
                  <a:gd name="connsiteX1" fmla="*/ 0 w 7983940"/>
                  <a:gd name="connsiteY1" fmla="*/ 2470245 h 2470245"/>
                  <a:gd name="connsiteX2" fmla="*/ 7983940 w 7983940"/>
                  <a:gd name="connsiteY2" fmla="*/ 2470245 h 2470245"/>
                  <a:gd name="connsiteX3" fmla="*/ 0 w 7983940"/>
                  <a:gd name="connsiteY3" fmla="*/ 0 h 2470245"/>
                  <a:gd name="connsiteX0" fmla="*/ 0 w 8031732"/>
                  <a:gd name="connsiteY0" fmla="*/ 0 h 2470245"/>
                  <a:gd name="connsiteX1" fmla="*/ 0 w 8031732"/>
                  <a:gd name="connsiteY1" fmla="*/ 2470245 h 2470245"/>
                  <a:gd name="connsiteX2" fmla="*/ 8031732 w 8031732"/>
                  <a:gd name="connsiteY2" fmla="*/ 2470245 h 2470245"/>
                  <a:gd name="connsiteX3" fmla="*/ 0 w 8031732"/>
                  <a:gd name="connsiteY3" fmla="*/ 0 h 2470245"/>
                  <a:gd name="connsiteX0" fmla="*/ 0 w 8144419"/>
                  <a:gd name="connsiteY0" fmla="*/ 0 h 2470245"/>
                  <a:gd name="connsiteX1" fmla="*/ 0 w 8144419"/>
                  <a:gd name="connsiteY1" fmla="*/ 2470245 h 2470245"/>
                  <a:gd name="connsiteX2" fmla="*/ 8144419 w 8144419"/>
                  <a:gd name="connsiteY2" fmla="*/ 2470245 h 2470245"/>
                  <a:gd name="connsiteX3" fmla="*/ 0 w 8144419"/>
                  <a:gd name="connsiteY3" fmla="*/ 0 h 2470245"/>
                </a:gdLst>
                <a:ahLst/>
                <a:cxnLst>
                  <a:cxn ang="0">
                    <a:pos x="connsiteX0" y="connsiteY0"/>
                  </a:cxn>
                  <a:cxn ang="0">
                    <a:pos x="connsiteX1" y="connsiteY1"/>
                  </a:cxn>
                  <a:cxn ang="0">
                    <a:pos x="connsiteX2" y="connsiteY2"/>
                  </a:cxn>
                  <a:cxn ang="0">
                    <a:pos x="connsiteX3" y="connsiteY3"/>
                  </a:cxn>
                </a:cxnLst>
                <a:rect l="l" t="t" r="r" b="b"/>
                <a:pathLst>
                  <a:path w="8144419" h="2470245">
                    <a:moveTo>
                      <a:pt x="0" y="0"/>
                    </a:moveTo>
                    <a:lnTo>
                      <a:pt x="0" y="2470245"/>
                    </a:lnTo>
                    <a:lnTo>
                      <a:pt x="8144419" y="2470245"/>
                    </a:lnTo>
                    <a:lnTo>
                      <a:pt x="0" y="0"/>
                    </a:lnTo>
                    <a:close/>
                  </a:path>
                </a:pathLst>
              </a:custGeom>
              <a:gradFill>
                <a:gsLst>
                  <a:gs pos="1000">
                    <a:schemeClr val="accent2"/>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2" name="Freeform 11"/>
              <p:cNvSpPr/>
              <p:nvPr userDrawn="1"/>
            </p:nvSpPr>
            <p:spPr>
              <a:xfrm>
                <a:off x="1143" y="2179"/>
                <a:ext cx="8132059" cy="6865360"/>
              </a:xfrm>
              <a:custGeom>
                <a:avLst/>
                <a:gdLst>
                  <a:gd name="connsiteX0" fmla="*/ 4217158 w 7942997"/>
                  <a:gd name="connsiteY0" fmla="*/ 0 h 6905768"/>
                  <a:gd name="connsiteX1" fmla="*/ 0 w 7942997"/>
                  <a:gd name="connsiteY1" fmla="*/ 4421875 h 6905768"/>
                  <a:gd name="connsiteX2" fmla="*/ 7942997 w 7942997"/>
                  <a:gd name="connsiteY2" fmla="*/ 6905768 h 6905768"/>
                  <a:gd name="connsiteX3" fmla="*/ 4217158 w 7942997"/>
                  <a:gd name="connsiteY3" fmla="*/ 0 h 6905768"/>
                  <a:gd name="connsiteX0" fmla="*/ 4217158 w 8106770"/>
                  <a:gd name="connsiteY0" fmla="*/ 0 h 6659133"/>
                  <a:gd name="connsiteX1" fmla="*/ 0 w 8106770"/>
                  <a:gd name="connsiteY1" fmla="*/ 4421875 h 6659133"/>
                  <a:gd name="connsiteX2" fmla="*/ 8106770 w 8106770"/>
                  <a:gd name="connsiteY2" fmla="*/ 6659133 h 6659133"/>
                  <a:gd name="connsiteX3" fmla="*/ 4217158 w 8106770"/>
                  <a:gd name="connsiteY3" fmla="*/ 0 h 6659133"/>
                  <a:gd name="connsiteX0" fmla="*/ 4217158 w 7956645"/>
                  <a:gd name="connsiteY0" fmla="*/ 0 h 6892066"/>
                  <a:gd name="connsiteX1" fmla="*/ 0 w 7956645"/>
                  <a:gd name="connsiteY1" fmla="*/ 4421875 h 6892066"/>
                  <a:gd name="connsiteX2" fmla="*/ 7956645 w 7956645"/>
                  <a:gd name="connsiteY2" fmla="*/ 6892066 h 6892066"/>
                  <a:gd name="connsiteX3" fmla="*/ 4217158 w 7956645"/>
                  <a:gd name="connsiteY3" fmla="*/ 0 h 6892066"/>
                  <a:gd name="connsiteX0" fmla="*/ 4217158 w 8290020"/>
                  <a:gd name="connsiteY0" fmla="*/ 0 h 6174856"/>
                  <a:gd name="connsiteX1" fmla="*/ 0 w 8290020"/>
                  <a:gd name="connsiteY1" fmla="*/ 4421875 h 6174856"/>
                  <a:gd name="connsiteX2" fmla="*/ 8290020 w 8290020"/>
                  <a:gd name="connsiteY2" fmla="*/ 6174856 h 6174856"/>
                  <a:gd name="connsiteX3" fmla="*/ 4217158 w 8290020"/>
                  <a:gd name="connsiteY3" fmla="*/ 0 h 6174856"/>
                  <a:gd name="connsiteX0" fmla="*/ 4217158 w 7975695"/>
                  <a:gd name="connsiteY0" fmla="*/ 0 h 6901629"/>
                  <a:gd name="connsiteX1" fmla="*/ 0 w 7975695"/>
                  <a:gd name="connsiteY1" fmla="*/ 4421875 h 6901629"/>
                  <a:gd name="connsiteX2" fmla="*/ 7975695 w 7975695"/>
                  <a:gd name="connsiteY2" fmla="*/ 6901629 h 6901629"/>
                  <a:gd name="connsiteX3" fmla="*/ 4217158 w 7975695"/>
                  <a:gd name="connsiteY3" fmla="*/ 0 h 6901629"/>
                  <a:gd name="connsiteX0" fmla="*/ 4217158 w 8120074"/>
                  <a:gd name="connsiteY0" fmla="*/ 0 h 6933917"/>
                  <a:gd name="connsiteX1" fmla="*/ 0 w 8120074"/>
                  <a:gd name="connsiteY1" fmla="*/ 4421875 h 6933917"/>
                  <a:gd name="connsiteX2" fmla="*/ 8120074 w 8120074"/>
                  <a:gd name="connsiteY2" fmla="*/ 6933917 h 6933917"/>
                  <a:gd name="connsiteX3" fmla="*/ 4217158 w 8120074"/>
                  <a:gd name="connsiteY3" fmla="*/ 0 h 6933917"/>
                  <a:gd name="connsiteX0" fmla="*/ 4034278 w 8120074"/>
                  <a:gd name="connsiteY0" fmla="*/ 0 h 6933917"/>
                  <a:gd name="connsiteX1" fmla="*/ 0 w 8120074"/>
                  <a:gd name="connsiteY1" fmla="*/ 4421875 h 6933917"/>
                  <a:gd name="connsiteX2" fmla="*/ 8120074 w 8120074"/>
                  <a:gd name="connsiteY2" fmla="*/ 6933917 h 6933917"/>
                  <a:gd name="connsiteX3" fmla="*/ 4034278 w 8120074"/>
                  <a:gd name="connsiteY3" fmla="*/ 0 h 6933917"/>
                  <a:gd name="connsiteX0" fmla="*/ 4067528 w 8153324"/>
                  <a:gd name="connsiteY0" fmla="*/ 0 h 6933917"/>
                  <a:gd name="connsiteX1" fmla="*/ 0 w 8153324"/>
                  <a:gd name="connsiteY1" fmla="*/ 4589970 h 6933917"/>
                  <a:gd name="connsiteX2" fmla="*/ 8153324 w 8153324"/>
                  <a:gd name="connsiteY2" fmla="*/ 6933917 h 6933917"/>
                  <a:gd name="connsiteX3" fmla="*/ 4067528 w 8153324"/>
                  <a:gd name="connsiteY3" fmla="*/ 0 h 6933917"/>
                  <a:gd name="connsiteX0" fmla="*/ 4067528 w 8153324"/>
                  <a:gd name="connsiteY0" fmla="*/ 0 h 6950726"/>
                  <a:gd name="connsiteX1" fmla="*/ 0 w 8153324"/>
                  <a:gd name="connsiteY1" fmla="*/ 4606779 h 6950726"/>
                  <a:gd name="connsiteX2" fmla="*/ 8153324 w 8153324"/>
                  <a:gd name="connsiteY2" fmla="*/ 6950726 h 6950726"/>
                  <a:gd name="connsiteX3" fmla="*/ 4067528 w 8153324"/>
                  <a:gd name="connsiteY3" fmla="*/ 0 h 6950726"/>
                  <a:gd name="connsiteX0" fmla="*/ 4099426 w 8153324"/>
                  <a:gd name="connsiteY0" fmla="*/ 0 h 6961523"/>
                  <a:gd name="connsiteX1" fmla="*/ 0 w 8153324"/>
                  <a:gd name="connsiteY1" fmla="*/ 4617576 h 6961523"/>
                  <a:gd name="connsiteX2" fmla="*/ 8153324 w 8153324"/>
                  <a:gd name="connsiteY2" fmla="*/ 6961523 h 6961523"/>
                  <a:gd name="connsiteX3" fmla="*/ 4099426 w 8153324"/>
                  <a:gd name="connsiteY3" fmla="*/ 0 h 6961523"/>
                  <a:gd name="connsiteX0" fmla="*/ 4099426 w 8153324"/>
                  <a:gd name="connsiteY0" fmla="*/ 0 h 6961523"/>
                  <a:gd name="connsiteX1" fmla="*/ 0 w 8153324"/>
                  <a:gd name="connsiteY1" fmla="*/ 4660763 h 6961523"/>
                  <a:gd name="connsiteX2" fmla="*/ 8153324 w 8153324"/>
                  <a:gd name="connsiteY2" fmla="*/ 6961523 h 6961523"/>
                  <a:gd name="connsiteX3" fmla="*/ 4099426 w 8153324"/>
                  <a:gd name="connsiteY3" fmla="*/ 0 h 6961523"/>
                  <a:gd name="connsiteX0" fmla="*/ 4078161 w 8132059"/>
                  <a:gd name="connsiteY0" fmla="*/ 0 h 6961523"/>
                  <a:gd name="connsiteX1" fmla="*/ 0 w 8132059"/>
                  <a:gd name="connsiteY1" fmla="*/ 4660763 h 6961523"/>
                  <a:gd name="connsiteX2" fmla="*/ 8132059 w 8132059"/>
                  <a:gd name="connsiteY2" fmla="*/ 6961523 h 6961523"/>
                  <a:gd name="connsiteX3" fmla="*/ 4078161 w 8132059"/>
                  <a:gd name="connsiteY3" fmla="*/ 0 h 6961523"/>
                  <a:gd name="connsiteX0" fmla="*/ 4078161 w 8132059"/>
                  <a:gd name="connsiteY0" fmla="*/ 0 h 6993035"/>
                  <a:gd name="connsiteX1" fmla="*/ 0 w 8132059"/>
                  <a:gd name="connsiteY1" fmla="*/ 4660763 h 6993035"/>
                  <a:gd name="connsiteX2" fmla="*/ 8132059 w 8132059"/>
                  <a:gd name="connsiteY2" fmla="*/ 6993035 h 6993035"/>
                  <a:gd name="connsiteX3" fmla="*/ 4078161 w 8132059"/>
                  <a:gd name="connsiteY3" fmla="*/ 0 h 6993035"/>
                  <a:gd name="connsiteX0" fmla="*/ 4078161 w 8132059"/>
                  <a:gd name="connsiteY0" fmla="*/ 0 h 6979365"/>
                  <a:gd name="connsiteX1" fmla="*/ 0 w 8132059"/>
                  <a:gd name="connsiteY1" fmla="*/ 4660763 h 6979365"/>
                  <a:gd name="connsiteX2" fmla="*/ 8132059 w 8132059"/>
                  <a:gd name="connsiteY2" fmla="*/ 6979365 h 6979365"/>
                  <a:gd name="connsiteX3" fmla="*/ 4078161 w 8132059"/>
                  <a:gd name="connsiteY3" fmla="*/ 0 h 6979365"/>
                </a:gdLst>
                <a:ahLst/>
                <a:cxnLst>
                  <a:cxn ang="0">
                    <a:pos x="connsiteX0" y="connsiteY0"/>
                  </a:cxn>
                  <a:cxn ang="0">
                    <a:pos x="connsiteX1" y="connsiteY1"/>
                  </a:cxn>
                  <a:cxn ang="0">
                    <a:pos x="connsiteX2" y="connsiteY2"/>
                  </a:cxn>
                  <a:cxn ang="0">
                    <a:pos x="connsiteX3" y="connsiteY3"/>
                  </a:cxn>
                </a:cxnLst>
                <a:rect l="l" t="t" r="r" b="b"/>
                <a:pathLst>
                  <a:path w="8132059" h="6979365">
                    <a:moveTo>
                      <a:pt x="4078161" y="0"/>
                    </a:moveTo>
                    <a:lnTo>
                      <a:pt x="0" y="4660763"/>
                    </a:lnTo>
                    <a:lnTo>
                      <a:pt x="8132059" y="6979365"/>
                    </a:lnTo>
                    <a:lnTo>
                      <a:pt x="4078161" y="0"/>
                    </a:lnTo>
                    <a:close/>
                  </a:path>
                </a:pathLst>
              </a:custGeom>
              <a:gradFill>
                <a:gsLst>
                  <a:gs pos="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3" name="Freeform 12"/>
              <p:cNvSpPr/>
              <p:nvPr userDrawn="1"/>
            </p:nvSpPr>
            <p:spPr>
              <a:xfrm>
                <a:off x="3" y="1776"/>
                <a:ext cx="4090734" cy="459559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 name="connsiteX0" fmla="*/ 2623 w 3395129"/>
                  <a:gd name="connsiteY0" fmla="*/ 652 h 3498578"/>
                  <a:gd name="connsiteX1" fmla="*/ 0 w 3395129"/>
                  <a:gd name="connsiteY1" fmla="*/ 3498578 h 3498578"/>
                  <a:gd name="connsiteX2" fmla="*/ 3395129 w 3395129"/>
                  <a:gd name="connsiteY2" fmla="*/ 0 h 3498578"/>
                  <a:gd name="connsiteX3" fmla="*/ 2623 w 3395129"/>
                  <a:gd name="connsiteY3" fmla="*/ 652 h 3498578"/>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60 w 3392566"/>
                  <a:gd name="connsiteY0" fmla="*/ 652 h 3582218"/>
                  <a:gd name="connsiteX1" fmla="*/ 7423 w 3392566"/>
                  <a:gd name="connsiteY1" fmla="*/ 3582218 h 3582218"/>
                  <a:gd name="connsiteX2" fmla="*/ 3392566 w 3392566"/>
                  <a:gd name="connsiteY2" fmla="*/ 0 h 3582218"/>
                  <a:gd name="connsiteX3" fmla="*/ 60 w 3392566"/>
                  <a:gd name="connsiteY3" fmla="*/ 652 h 3582218"/>
                  <a:gd name="connsiteX0" fmla="*/ 2623 w 3395129"/>
                  <a:gd name="connsiteY0" fmla="*/ 652 h 3582218"/>
                  <a:gd name="connsiteX1" fmla="*/ 0 w 3395129"/>
                  <a:gd name="connsiteY1" fmla="*/ 3582218 h 3582218"/>
                  <a:gd name="connsiteX2" fmla="*/ 3395129 w 3395129"/>
                  <a:gd name="connsiteY2" fmla="*/ 0 h 3582218"/>
                  <a:gd name="connsiteX3" fmla="*/ 2623 w 3395129"/>
                  <a:gd name="connsiteY3" fmla="*/ 652 h 3582218"/>
                  <a:gd name="connsiteX0" fmla="*/ 32580 w 3425086"/>
                  <a:gd name="connsiteY0" fmla="*/ 652 h 3610502"/>
                  <a:gd name="connsiteX1" fmla="*/ 0 w 3425086"/>
                  <a:gd name="connsiteY1" fmla="*/ 3610502 h 3610502"/>
                  <a:gd name="connsiteX2" fmla="*/ 3425086 w 3425086"/>
                  <a:gd name="connsiteY2" fmla="*/ 0 h 3610502"/>
                  <a:gd name="connsiteX3" fmla="*/ 32580 w 3425086"/>
                  <a:gd name="connsiteY3" fmla="*/ 652 h 3610502"/>
                  <a:gd name="connsiteX0" fmla="*/ 12609 w 3405115"/>
                  <a:gd name="connsiteY0" fmla="*/ 652 h 3582218"/>
                  <a:gd name="connsiteX1" fmla="*/ 0 w 3405115"/>
                  <a:gd name="connsiteY1" fmla="*/ 3582218 h 3582218"/>
                  <a:gd name="connsiteX2" fmla="*/ 3405115 w 3405115"/>
                  <a:gd name="connsiteY2" fmla="*/ 0 h 3582218"/>
                  <a:gd name="connsiteX3" fmla="*/ 12609 w 3405115"/>
                  <a:gd name="connsiteY3" fmla="*/ 652 h 3582218"/>
                  <a:gd name="connsiteX0" fmla="*/ 2623 w 3395129"/>
                  <a:gd name="connsiteY0" fmla="*/ 652 h 3601074"/>
                  <a:gd name="connsiteX1" fmla="*/ 0 w 3395129"/>
                  <a:gd name="connsiteY1" fmla="*/ 3601074 h 3601074"/>
                  <a:gd name="connsiteX2" fmla="*/ 3395129 w 3395129"/>
                  <a:gd name="connsiteY2" fmla="*/ 0 h 3601074"/>
                  <a:gd name="connsiteX3" fmla="*/ 2623 w 3395129"/>
                  <a:gd name="connsiteY3" fmla="*/ 652 h 3601074"/>
                </a:gdLst>
                <a:ahLst/>
                <a:cxnLst>
                  <a:cxn ang="0">
                    <a:pos x="connsiteX0" y="connsiteY0"/>
                  </a:cxn>
                  <a:cxn ang="0">
                    <a:pos x="connsiteX1" y="connsiteY1"/>
                  </a:cxn>
                  <a:cxn ang="0">
                    <a:pos x="connsiteX2" y="connsiteY2"/>
                  </a:cxn>
                  <a:cxn ang="0">
                    <a:pos x="connsiteX3" y="connsiteY3"/>
                  </a:cxn>
                </a:cxnLst>
                <a:rect l="l" t="t" r="r" b="b"/>
                <a:pathLst>
                  <a:path w="3395129" h="3601074">
                    <a:moveTo>
                      <a:pt x="2623" y="652"/>
                    </a:moveTo>
                    <a:cubicBezTo>
                      <a:pt x="1749" y="1149352"/>
                      <a:pt x="874" y="2452374"/>
                      <a:pt x="0" y="3601074"/>
                    </a:cubicBezTo>
                    <a:lnTo>
                      <a:pt x="3395129" y="0"/>
                    </a:lnTo>
                    <a:lnTo>
                      <a:pt x="2623" y="652"/>
                    </a:lnTo>
                    <a:close/>
                  </a:path>
                </a:pathLst>
              </a:custGeom>
              <a:gradFill>
                <a:gsLst>
                  <a:gs pos="0">
                    <a:schemeClr val="accent1"/>
                  </a:gs>
                  <a:gs pos="89000">
                    <a:schemeClr val="accent2"/>
                  </a:gs>
                </a:gsLst>
                <a:lin ang="18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sp>
        <p:nvSpPr>
          <p:cNvPr id="2" name="Title 1"/>
          <p:cNvSpPr>
            <a:spLocks noGrp="1"/>
          </p:cNvSpPr>
          <p:nvPr>
            <p:ph type="ctrTitle" hasCustomPrompt="1"/>
          </p:nvPr>
        </p:nvSpPr>
        <p:spPr>
          <a:xfrm>
            <a:off x="384049" y="2286000"/>
            <a:ext cx="9521825" cy="1051116"/>
          </a:xfrm>
          <a:prstGeom prst="rect">
            <a:avLst/>
          </a:prstGeom>
        </p:spPr>
        <p:txBody>
          <a:bodyPr vert="horz" wrap="square" lIns="0" tIns="0" rIns="0" bIns="0" anchor="t" anchorCtr="0">
            <a:noAutofit/>
          </a:bodyPr>
          <a:lstStyle>
            <a:lvl1pPr algn="l">
              <a:defRPr sz="7198"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799">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15" name="Group 14"/>
          <p:cNvGrpSpPr/>
          <p:nvPr userDrawn="1"/>
        </p:nvGrpSpPr>
        <p:grpSpPr>
          <a:xfrm>
            <a:off x="9116778" y="6393468"/>
            <a:ext cx="2970718" cy="387415"/>
            <a:chOff x="8087165" y="157532"/>
            <a:chExt cx="4063208" cy="403893"/>
          </a:xfrm>
        </p:grpSpPr>
        <p:sp>
          <p:nvSpPr>
            <p:cNvPr id="17" name="TextBox 16"/>
            <p:cNvSpPr txBox="1"/>
            <p:nvPr/>
          </p:nvSpPr>
          <p:spPr>
            <a:xfrm>
              <a:off x="8087165" y="368904"/>
              <a:ext cx="4063208" cy="192521"/>
            </a:xfrm>
            <a:prstGeom prst="rect">
              <a:avLst/>
            </a:prstGeom>
            <a:noFill/>
          </p:spPr>
          <p:txBody>
            <a:bodyPr wrap="square" lIns="0" tIns="0" rIns="0" bIns="0" rtlCol="0">
              <a:spAutoFit/>
            </a:bodyPr>
            <a:lstStyle/>
            <a:p>
              <a:pPr>
                <a:defRPr/>
              </a:pPr>
              <a:r>
                <a:rPr lang="en-US" sz="1200" kern="0" dirty="0">
                  <a:solidFill>
                    <a:srgbClr val="595959"/>
                  </a:solidFill>
                  <a:latin typeface="3M Circular TT Bold"/>
                  <a:ea typeface="ＭＳ Ｐゴシック" charset="0"/>
                </a:rPr>
                <a:t>Financial Excellence Unlocking Value</a:t>
              </a:r>
            </a:p>
          </p:txBody>
        </p:sp>
        <p:sp>
          <p:nvSpPr>
            <p:cNvPr id="18" name="TextBox 17"/>
            <p:cNvSpPr txBox="1"/>
            <p:nvPr/>
          </p:nvSpPr>
          <p:spPr>
            <a:xfrm>
              <a:off x="8230101" y="157532"/>
              <a:ext cx="3194681" cy="224607"/>
            </a:xfrm>
            <a:prstGeom prst="rect">
              <a:avLst/>
            </a:prstGeom>
            <a:noFill/>
          </p:spPr>
          <p:txBody>
            <a:bodyPr wrap="square" lIns="0" tIns="0" rIns="0" bIns="0" rtlCol="0">
              <a:spAutoFit/>
            </a:bodyPr>
            <a:lstStyle/>
            <a:p>
              <a:pPr algn="ctr">
                <a:defRPr/>
              </a:pPr>
              <a:r>
                <a:rPr lang="en-US" sz="1400" kern="0" dirty="0">
                  <a:solidFill>
                    <a:prstClr val="black"/>
                  </a:solidFill>
                  <a:latin typeface="3M Circular TT Bold"/>
                  <a:ea typeface="ＭＳ Ｐゴシック" charset="0"/>
                </a:rPr>
                <a:t>3M Finance </a:t>
              </a:r>
            </a:p>
          </p:txBody>
        </p:sp>
      </p:grpSp>
    </p:spTree>
    <p:extLst>
      <p:ext uri="{BB962C8B-B14F-4D97-AF65-F5344CB8AC3E}">
        <p14:creationId xmlns:p14="http://schemas.microsoft.com/office/powerpoint/2010/main" val="30428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err="1">
              <a:solidFill>
                <a:prstClr val="black"/>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20 February 2023</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75141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30335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26592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91221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241689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673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0454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426888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87811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29740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66275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43081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741568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5255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8B31D4E-82A5-4A05-B6F1-714602FD929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2F07847-E09B-4E14-8C20-21E65D1A32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AC1AEA-4BA1-4CA8-997D-7CDE08565521}"/>
              </a:ext>
            </a:extLst>
          </p:cNvPr>
          <p:cNvSpPr>
            <a:spLocks noGrp="1"/>
          </p:cNvSpPr>
          <p:nvPr>
            <p:ph type="sldNum" sz="quarter" idx="12"/>
          </p:nvPr>
        </p:nvSpPr>
        <p:spPr/>
        <p:txBody>
          <a:bodyPr/>
          <a:lstStyle>
            <a:lvl1pPr>
              <a:defRPr/>
            </a:lvl1pPr>
          </a:lstStyle>
          <a:p>
            <a:pPr>
              <a:defRPr/>
            </a:pPr>
            <a:fld id="{F030B7FD-E021-4422-BB54-D6D77867FF09}" type="slidenum">
              <a:rPr lang="en-US" altLang="en-US"/>
              <a:pPr>
                <a:defRPr/>
              </a:pPr>
              <a:t>‹#›</a:t>
            </a:fld>
            <a:endParaRPr lang="en-US" altLang="en-US"/>
          </a:p>
        </p:txBody>
      </p:sp>
    </p:spTree>
    <p:extLst>
      <p:ext uri="{BB962C8B-B14F-4D97-AF65-F5344CB8AC3E}">
        <p14:creationId xmlns:p14="http://schemas.microsoft.com/office/powerpoint/2010/main" val="3995383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DB4B0-ABEB-4F4D-9725-90B50C3C4EE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3C7051-F3AB-40ED-8362-9079F433CD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EBD52F-3F84-464C-A1AC-F7C96FF06482}"/>
              </a:ext>
            </a:extLst>
          </p:cNvPr>
          <p:cNvSpPr>
            <a:spLocks noGrp="1"/>
          </p:cNvSpPr>
          <p:nvPr>
            <p:ph type="sldNum" sz="quarter" idx="12"/>
          </p:nvPr>
        </p:nvSpPr>
        <p:spPr/>
        <p:txBody>
          <a:bodyPr/>
          <a:lstStyle>
            <a:lvl1pPr>
              <a:defRPr/>
            </a:lvl1pPr>
          </a:lstStyle>
          <a:p>
            <a:pPr>
              <a:defRPr/>
            </a:pPr>
            <a:fld id="{69AA1AFA-F41C-4A62-A965-EB86730B9F2E}" type="slidenum">
              <a:rPr lang="en-US" altLang="en-US"/>
              <a:pPr>
                <a:defRPr/>
              </a:pPr>
              <a:t>‹#›</a:t>
            </a:fld>
            <a:endParaRPr lang="en-US" altLang="en-US"/>
          </a:p>
        </p:txBody>
      </p:sp>
    </p:spTree>
    <p:extLst>
      <p:ext uri="{BB962C8B-B14F-4D97-AF65-F5344CB8AC3E}">
        <p14:creationId xmlns:p14="http://schemas.microsoft.com/office/powerpoint/2010/main" val="17370894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EB2E6-EB40-4F54-8B03-B2FD3C000A3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999EFA-179F-4D79-BE2D-A9BE55DB5F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296E11-25E7-4F2C-85BA-F05DC7A19761}"/>
              </a:ext>
            </a:extLst>
          </p:cNvPr>
          <p:cNvSpPr>
            <a:spLocks noGrp="1"/>
          </p:cNvSpPr>
          <p:nvPr>
            <p:ph type="sldNum" sz="quarter" idx="12"/>
          </p:nvPr>
        </p:nvSpPr>
        <p:spPr/>
        <p:txBody>
          <a:bodyPr/>
          <a:lstStyle>
            <a:lvl1pPr>
              <a:defRPr/>
            </a:lvl1pPr>
          </a:lstStyle>
          <a:p>
            <a:pPr>
              <a:defRPr/>
            </a:pPr>
            <a:fld id="{7CF48689-2E2F-4BBD-849F-F77E313564AD}" type="slidenum">
              <a:rPr lang="en-US" altLang="en-US"/>
              <a:pPr>
                <a:defRPr/>
              </a:pPr>
              <a:t>‹#›</a:t>
            </a:fld>
            <a:endParaRPr lang="en-US" altLang="en-US"/>
          </a:p>
        </p:txBody>
      </p:sp>
    </p:spTree>
    <p:extLst>
      <p:ext uri="{BB962C8B-B14F-4D97-AF65-F5344CB8AC3E}">
        <p14:creationId xmlns:p14="http://schemas.microsoft.com/office/powerpoint/2010/main" val="23591799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19E30D-8E2E-4628-BF81-96E21C78F51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7507E3F-03D0-4B18-9DFC-96655EB114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F7CB37-86C9-43BC-83BE-2DB359024829}"/>
              </a:ext>
            </a:extLst>
          </p:cNvPr>
          <p:cNvSpPr>
            <a:spLocks noGrp="1"/>
          </p:cNvSpPr>
          <p:nvPr>
            <p:ph type="sldNum" sz="quarter" idx="12"/>
          </p:nvPr>
        </p:nvSpPr>
        <p:spPr/>
        <p:txBody>
          <a:bodyPr/>
          <a:lstStyle>
            <a:lvl1pPr>
              <a:defRPr/>
            </a:lvl1pPr>
          </a:lstStyle>
          <a:p>
            <a:pPr>
              <a:defRPr/>
            </a:pPr>
            <a:fld id="{72D767E8-5805-4237-B0F5-9399D03EDDDA}" type="slidenum">
              <a:rPr lang="en-US" altLang="en-US"/>
              <a:pPr>
                <a:defRPr/>
              </a:pPr>
              <a:t>‹#›</a:t>
            </a:fld>
            <a:endParaRPr lang="en-US" altLang="en-US"/>
          </a:p>
        </p:txBody>
      </p:sp>
    </p:spTree>
    <p:extLst>
      <p:ext uri="{BB962C8B-B14F-4D97-AF65-F5344CB8AC3E}">
        <p14:creationId xmlns:p14="http://schemas.microsoft.com/office/powerpoint/2010/main" val="188399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532962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AE8A39A-AA82-45A5-862F-905A8390B9C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9F6DD3E-C99A-44A0-9D36-102829FA4B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D1E6E68-2955-46E5-8CE7-D2CA1DE0880A}"/>
              </a:ext>
            </a:extLst>
          </p:cNvPr>
          <p:cNvSpPr>
            <a:spLocks noGrp="1"/>
          </p:cNvSpPr>
          <p:nvPr>
            <p:ph type="sldNum" sz="quarter" idx="12"/>
          </p:nvPr>
        </p:nvSpPr>
        <p:spPr/>
        <p:txBody>
          <a:bodyPr/>
          <a:lstStyle>
            <a:lvl1pPr>
              <a:defRPr/>
            </a:lvl1pPr>
          </a:lstStyle>
          <a:p>
            <a:pPr>
              <a:defRPr/>
            </a:pPr>
            <a:fld id="{B843DFC7-1575-412D-825F-D4A162831205}" type="slidenum">
              <a:rPr lang="en-US" altLang="en-US"/>
              <a:pPr>
                <a:defRPr/>
              </a:pPr>
              <a:t>‹#›</a:t>
            </a:fld>
            <a:endParaRPr lang="en-US" altLang="en-US"/>
          </a:p>
        </p:txBody>
      </p:sp>
    </p:spTree>
    <p:extLst>
      <p:ext uri="{BB962C8B-B14F-4D97-AF65-F5344CB8AC3E}">
        <p14:creationId xmlns:p14="http://schemas.microsoft.com/office/powerpoint/2010/main" val="3352954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98D789-F387-4F1E-87A2-5D1490921D0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EBB5261-EA09-4977-9FE3-E6590A3668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B25A86D-E50D-4CC5-B084-C6786CC70C6B}"/>
              </a:ext>
            </a:extLst>
          </p:cNvPr>
          <p:cNvSpPr>
            <a:spLocks noGrp="1"/>
          </p:cNvSpPr>
          <p:nvPr>
            <p:ph type="sldNum" sz="quarter" idx="12"/>
          </p:nvPr>
        </p:nvSpPr>
        <p:spPr/>
        <p:txBody>
          <a:bodyPr/>
          <a:lstStyle>
            <a:lvl1pPr>
              <a:defRPr/>
            </a:lvl1pPr>
          </a:lstStyle>
          <a:p>
            <a:pPr>
              <a:defRPr/>
            </a:pPr>
            <a:fld id="{50A33EA9-E665-4159-B856-BF1249CB677D}" type="slidenum">
              <a:rPr lang="en-US" altLang="en-US"/>
              <a:pPr>
                <a:defRPr/>
              </a:pPr>
              <a:t>‹#›</a:t>
            </a:fld>
            <a:endParaRPr lang="en-US" altLang="en-US"/>
          </a:p>
        </p:txBody>
      </p:sp>
    </p:spTree>
    <p:extLst>
      <p:ext uri="{BB962C8B-B14F-4D97-AF65-F5344CB8AC3E}">
        <p14:creationId xmlns:p14="http://schemas.microsoft.com/office/powerpoint/2010/main" val="1355197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1D9050-AC2F-429D-A749-2B1AA7983D9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B0353C4-94BD-4556-B5AA-E75BA44D04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E2E8367-323E-4FD8-BF5B-15F90F2C39AD}"/>
              </a:ext>
            </a:extLst>
          </p:cNvPr>
          <p:cNvSpPr>
            <a:spLocks noGrp="1"/>
          </p:cNvSpPr>
          <p:nvPr>
            <p:ph type="sldNum" sz="quarter" idx="12"/>
          </p:nvPr>
        </p:nvSpPr>
        <p:spPr/>
        <p:txBody>
          <a:bodyPr/>
          <a:lstStyle>
            <a:lvl1pPr>
              <a:defRPr/>
            </a:lvl1pPr>
          </a:lstStyle>
          <a:p>
            <a:pPr>
              <a:defRPr/>
            </a:pPr>
            <a:fld id="{4812DA5F-6BE5-442F-B6F9-63C8B5D51D67}" type="slidenum">
              <a:rPr lang="en-US" altLang="en-US"/>
              <a:pPr>
                <a:defRPr/>
              </a:pPr>
              <a:t>‹#›</a:t>
            </a:fld>
            <a:endParaRPr lang="en-US" altLang="en-US"/>
          </a:p>
        </p:txBody>
      </p:sp>
    </p:spTree>
    <p:extLst>
      <p:ext uri="{BB962C8B-B14F-4D97-AF65-F5344CB8AC3E}">
        <p14:creationId xmlns:p14="http://schemas.microsoft.com/office/powerpoint/2010/main" val="4254054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46679F6-AFBD-468D-9D84-21FC926B9DC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A5AAB4-17FE-406B-988B-60A016EEB4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2D311D-54AD-4CB5-A97F-FA73859E118C}"/>
              </a:ext>
            </a:extLst>
          </p:cNvPr>
          <p:cNvSpPr>
            <a:spLocks noGrp="1"/>
          </p:cNvSpPr>
          <p:nvPr>
            <p:ph type="sldNum" sz="quarter" idx="12"/>
          </p:nvPr>
        </p:nvSpPr>
        <p:spPr/>
        <p:txBody>
          <a:bodyPr/>
          <a:lstStyle>
            <a:lvl1pPr>
              <a:defRPr/>
            </a:lvl1pPr>
          </a:lstStyle>
          <a:p>
            <a:pPr>
              <a:defRPr/>
            </a:pPr>
            <a:fld id="{F160BE23-D977-47A5-836B-C410FBF8391E}" type="slidenum">
              <a:rPr lang="en-US" altLang="en-US"/>
              <a:pPr>
                <a:defRPr/>
              </a:pPr>
              <a:t>‹#›</a:t>
            </a:fld>
            <a:endParaRPr lang="en-US" altLang="en-US"/>
          </a:p>
        </p:txBody>
      </p:sp>
    </p:spTree>
    <p:extLst>
      <p:ext uri="{BB962C8B-B14F-4D97-AF65-F5344CB8AC3E}">
        <p14:creationId xmlns:p14="http://schemas.microsoft.com/office/powerpoint/2010/main" val="1684173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FB42B2-C2DD-4443-9528-52767853C00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5B3E695-DE55-4A29-A6DB-2C4C78786F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AA5028-7E24-4C81-A82E-DB88DE0974F3}"/>
              </a:ext>
            </a:extLst>
          </p:cNvPr>
          <p:cNvSpPr>
            <a:spLocks noGrp="1"/>
          </p:cNvSpPr>
          <p:nvPr>
            <p:ph type="sldNum" sz="quarter" idx="12"/>
          </p:nvPr>
        </p:nvSpPr>
        <p:spPr/>
        <p:txBody>
          <a:bodyPr/>
          <a:lstStyle>
            <a:lvl1pPr>
              <a:defRPr/>
            </a:lvl1pPr>
          </a:lstStyle>
          <a:p>
            <a:pPr>
              <a:defRPr/>
            </a:pPr>
            <a:fld id="{C2DD195A-606B-4AE3-88FA-97B7FF5FCA21}" type="slidenum">
              <a:rPr lang="en-US" altLang="en-US"/>
              <a:pPr>
                <a:defRPr/>
              </a:pPr>
              <a:t>‹#›</a:t>
            </a:fld>
            <a:endParaRPr lang="en-US" altLang="en-US"/>
          </a:p>
        </p:txBody>
      </p:sp>
    </p:spTree>
    <p:extLst>
      <p:ext uri="{BB962C8B-B14F-4D97-AF65-F5344CB8AC3E}">
        <p14:creationId xmlns:p14="http://schemas.microsoft.com/office/powerpoint/2010/main" val="1927336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AAFE4-DCF1-49B6-A9C9-0C472E9A2F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8A1AC9-B8DB-4946-B34C-4B5BB38076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768ED7-4142-41D3-9CAF-D420D7A4EFEF}"/>
              </a:ext>
            </a:extLst>
          </p:cNvPr>
          <p:cNvSpPr>
            <a:spLocks noGrp="1"/>
          </p:cNvSpPr>
          <p:nvPr>
            <p:ph type="sldNum" sz="quarter" idx="12"/>
          </p:nvPr>
        </p:nvSpPr>
        <p:spPr/>
        <p:txBody>
          <a:bodyPr/>
          <a:lstStyle>
            <a:lvl1pPr>
              <a:defRPr/>
            </a:lvl1pPr>
          </a:lstStyle>
          <a:p>
            <a:pPr>
              <a:defRPr/>
            </a:pPr>
            <a:fld id="{A196C8B1-3AEA-48AA-BB76-4146E2C04139}" type="slidenum">
              <a:rPr lang="en-US" altLang="en-US"/>
              <a:pPr>
                <a:defRPr/>
              </a:pPr>
              <a:t>‹#›</a:t>
            </a:fld>
            <a:endParaRPr lang="en-US" altLang="en-US"/>
          </a:p>
        </p:txBody>
      </p:sp>
    </p:spTree>
    <p:extLst>
      <p:ext uri="{BB962C8B-B14F-4D97-AF65-F5344CB8AC3E}">
        <p14:creationId xmlns:p14="http://schemas.microsoft.com/office/powerpoint/2010/main" val="14898082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E81E-1BF4-45C8-A3A3-0B2BDFAB81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62AB1AE-61AD-411D-B95A-6432D294E6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3866B0-B5FB-4B18-8746-89E07DFD05D5}"/>
              </a:ext>
            </a:extLst>
          </p:cNvPr>
          <p:cNvSpPr>
            <a:spLocks noGrp="1"/>
          </p:cNvSpPr>
          <p:nvPr>
            <p:ph type="sldNum" sz="quarter" idx="12"/>
          </p:nvPr>
        </p:nvSpPr>
        <p:spPr/>
        <p:txBody>
          <a:bodyPr/>
          <a:lstStyle>
            <a:lvl1pPr>
              <a:defRPr/>
            </a:lvl1pPr>
          </a:lstStyle>
          <a:p>
            <a:pPr>
              <a:defRPr/>
            </a:pPr>
            <a:fld id="{E467DE47-FCF0-4B08-84E4-27EC9AE397BB}" type="slidenum">
              <a:rPr lang="en-US" altLang="en-US"/>
              <a:pPr>
                <a:defRPr/>
              </a:pPr>
              <a:t>‹#›</a:t>
            </a:fld>
            <a:endParaRPr lang="en-US" altLang="en-US"/>
          </a:p>
        </p:txBody>
      </p:sp>
    </p:spTree>
    <p:extLst>
      <p:ext uri="{BB962C8B-B14F-4D97-AF65-F5344CB8AC3E}">
        <p14:creationId xmlns:p14="http://schemas.microsoft.com/office/powerpoint/2010/main" val="3117904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86359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620040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4160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096848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298724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406956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034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962911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482883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125769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183377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85226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587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0E563888-753A-4C59-9241-08C3F909875E}" type="datetime1">
              <a:rPr lang="en-GB" smtClean="0"/>
              <a:t>20/02/2023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4416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theme" Target="../theme/theme11.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6.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7.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9.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67652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9333583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20/02/2023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42486484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36111398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EB41A-CB62-40CA-80FA-33A0EEA7D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FC4E9-7DB1-4CDF-8114-E1193D089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6F7AB8-ACF2-4FBA-91D3-DCFA10D12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682E5D2-2E83-450B-9EEC-2442CF0A0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D63E03-E5B9-4222-849F-9279B44FE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5397-7B18-4D59-9A07-BB5517455313}" type="slidenum">
              <a:rPr lang="en-GB" smtClean="0"/>
              <a:t>‹#›</a:t>
            </a:fld>
            <a:endParaRPr lang="en-GB"/>
          </a:p>
        </p:txBody>
      </p:sp>
    </p:spTree>
    <p:extLst>
      <p:ext uri="{BB962C8B-B14F-4D97-AF65-F5344CB8AC3E}">
        <p14:creationId xmlns:p14="http://schemas.microsoft.com/office/powerpoint/2010/main" val="38436002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3"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208541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3199" kern="1200">
          <a:solidFill>
            <a:schemeClr val="tx1"/>
          </a:solidFill>
          <a:latin typeface="+mj-lt"/>
          <a:ea typeface="+mj-ea"/>
          <a:cs typeface="+mj-cs"/>
        </a:defRPr>
      </a:lvl1pPr>
    </p:titleStyle>
    <p:bodyStyle>
      <a:lvl1pPr marL="0" indent="0" algn="l" defTabSz="914126" rtl="0" eaLnBrk="1" latinLnBrk="0" hangingPunct="1">
        <a:lnSpc>
          <a:spcPct val="110000"/>
        </a:lnSpc>
        <a:spcBef>
          <a:spcPts val="0"/>
        </a:spcBef>
        <a:spcAft>
          <a:spcPts val="600"/>
        </a:spcAft>
        <a:buFont typeface="Arial" panose="020B0604020202020204" pitchFamily="34" charset="0"/>
        <a:buNone/>
        <a:defRPr lang="en-US" sz="1999" kern="1200" dirty="0" smtClean="0">
          <a:solidFill>
            <a:schemeClr val="tx1"/>
          </a:solidFill>
          <a:latin typeface="+mn-lt"/>
          <a:ea typeface="+mj-ea"/>
          <a:cs typeface="+mj-cs"/>
        </a:defRPr>
      </a:lvl1pPr>
      <a:lvl2pPr marL="182508" indent="-182508" algn="l" defTabSz="914126" rtl="0" eaLnBrk="1" latinLnBrk="0" hangingPunct="1">
        <a:lnSpc>
          <a:spcPct val="110000"/>
        </a:lnSpc>
        <a:spcBef>
          <a:spcPts val="0"/>
        </a:spcBef>
        <a:spcAft>
          <a:spcPts val="600"/>
        </a:spcAft>
        <a:buFont typeface="Arial" panose="020B0604020202020204" pitchFamily="34" charset="0"/>
        <a:buChar char="•"/>
        <a:defRPr lang="en-US" sz="1999" kern="1200" dirty="0" smtClean="0">
          <a:solidFill>
            <a:schemeClr val="tx1"/>
          </a:solidFill>
          <a:latin typeface="+mn-lt"/>
          <a:ea typeface="+mn-ea"/>
          <a:cs typeface="+mn-cs"/>
        </a:defRPr>
      </a:lvl2pPr>
      <a:lvl3pPr marL="357081" indent="-174573" algn="l" defTabSz="914126"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588" indent="-182508" algn="l" defTabSz="914126"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161" indent="-174573" algn="l" defTabSz="914126"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41014517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8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94491A-0CAD-4F90-A955-CEAB1238871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5C8080E-D213-4509-83B3-A3735CE6778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454DAA-4D68-4272-A430-D38A5F758179}"/>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E475399-DB2A-4DAD-A914-7D8B0C0EB8E4}"/>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451A714-F1CE-4ABB-A0AA-8625C16E91E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94C4366-AD4F-4F7A-AC04-735DCBE0EB65}" type="slidenum">
              <a:rPr lang="en-US" altLang="en-US"/>
              <a:pPr>
                <a:defRPr/>
              </a:pPr>
              <a:t>‹#›</a:t>
            </a:fld>
            <a:endParaRPr lang="en-US" altLang="en-US"/>
          </a:p>
        </p:txBody>
      </p:sp>
    </p:spTree>
    <p:extLst>
      <p:ext uri="{BB962C8B-B14F-4D97-AF65-F5344CB8AC3E}">
        <p14:creationId xmlns:p14="http://schemas.microsoft.com/office/powerpoint/2010/main" val="12530779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35261283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FE3D5-7B5A-4424-A516-64017CCADD91}" type="datetime1">
              <a:rPr lang="en-GB" smtClean="0"/>
              <a:t>20/02/2023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7055178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74359748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em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5.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emf"/><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4/relationships/chartEx" Target="../charts/chartEx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file:///\\tools" TargetMode="External"/><Relationship Id="rId1" Type="http://schemas.openxmlformats.org/officeDocument/2006/relationships/slideLayout" Target="../slideLayouts/slideLayout11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emf"/><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13" Type="http://schemas.microsoft.com/office/2007/relationships/hdphoto" Target="../media/hdphoto5.wdp"/><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0.svg"/><Relationship Id="rId11" Type="http://schemas.openxmlformats.org/officeDocument/2006/relationships/image" Target="../media/image4.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file:///\\tools" TargetMode="External"/><Relationship Id="rId1" Type="http://schemas.openxmlformats.org/officeDocument/2006/relationships/slideLayout" Target="../slideLayouts/slideLayout11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microsoft.com/office/2007/relationships/hdphoto" Target="../media/hdphoto2.wdp"/><Relationship Id="rId7" Type="http://schemas.openxmlformats.org/officeDocument/2006/relationships/image" Target="../media/image20.png"/><Relationship Id="rId12"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6.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B02CDA83-F011-4420-8F23-2716CDF9D048}"/>
              </a:ext>
            </a:extLst>
          </p:cNvPr>
          <p:cNvGrpSpPr/>
          <p:nvPr/>
        </p:nvGrpSpPr>
        <p:grpSpPr>
          <a:xfrm>
            <a:off x="0" y="2876860"/>
            <a:ext cx="5906608" cy="775124"/>
            <a:chOff x="-17756" y="-567281"/>
            <a:chExt cx="5906608" cy="775124"/>
          </a:xfrm>
        </p:grpSpPr>
        <p:sp>
          <p:nvSpPr>
            <p:cNvPr id="8" name="TextBox 7">
              <a:extLst>
                <a:ext uri="{FF2B5EF4-FFF2-40B4-BE49-F238E27FC236}">
                  <a16:creationId xmlns:a16="http://schemas.microsoft.com/office/drawing/2014/main" id="{DA32DBBD-D3E4-453E-AFA1-C79D34C915C9}"/>
                </a:ext>
              </a:extLst>
            </p:cNvPr>
            <p:cNvSpPr txBox="1"/>
            <p:nvPr/>
          </p:nvSpPr>
          <p:spPr>
            <a:xfrm>
              <a:off x="-17756" y="-567281"/>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Pricing Construction </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0" name="TextBox 9">
              <a:extLst>
                <a:ext uri="{FF2B5EF4-FFF2-40B4-BE49-F238E27FC236}">
                  <a16:creationId xmlns:a16="http://schemas.microsoft.com/office/drawing/2014/main" id="{4B5F75FC-EC67-41BD-8241-FCDFFD0B2B59}"/>
                </a:ext>
              </a:extLst>
            </p:cNvPr>
            <p:cNvSpPr txBox="1"/>
            <p:nvPr/>
          </p:nvSpPr>
          <p:spPr>
            <a:xfrm>
              <a:off x="273146" y="-22989"/>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US" sz="900" dirty="0">
                  <a:solidFill>
                    <a:schemeClr val="bg1"/>
                  </a:solidFill>
                  <a:latin typeface="Lato Light" panose="020F0502020204030203"/>
                </a:rPr>
                <a:t>Construct your pricing with all the elements to make your bottom-line look and feel better. </a:t>
              </a:r>
              <a:endParaRPr lang="en-GB" sz="900" dirty="0">
                <a:solidFill>
                  <a:schemeClr val="bg1"/>
                </a:solidFill>
                <a:latin typeface="Lato Light" panose="020F0502020204030203"/>
              </a:endParaRPr>
            </a:p>
          </p:txBody>
        </p:sp>
      </p:gr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5" name="Picture 14" descr="Graphical user interface&#10;&#10;Description automatically generated">
            <a:extLst>
              <a:ext uri="{FF2B5EF4-FFF2-40B4-BE49-F238E27FC236}">
                <a16:creationId xmlns:a16="http://schemas.microsoft.com/office/drawing/2014/main" id="{BC98C232-A096-40A2-AC53-0B88DB8E84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07500" y="2224142"/>
            <a:ext cx="4864506" cy="2613498"/>
          </a:xfrm>
          <a:prstGeom prst="rect">
            <a:avLst/>
          </a:prstGeom>
        </p:spPr>
      </p:pic>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4" name="Oval 3">
            <a:extLst>
              <a:ext uri="{FF2B5EF4-FFF2-40B4-BE49-F238E27FC236}">
                <a16:creationId xmlns:a16="http://schemas.microsoft.com/office/drawing/2014/main" id="{07BB78C6-FB25-DD2F-D813-2052671F3B90}"/>
              </a:ext>
            </a:extLst>
          </p:cNvPr>
          <p:cNvSpPr/>
          <p:nvPr/>
        </p:nvSpPr>
        <p:spPr>
          <a:xfrm>
            <a:off x="5245947" y="3870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599240C6-BC51-EA09-3A4E-39143A7CD7AD}"/>
              </a:ext>
            </a:extLst>
          </p:cNvPr>
          <p:cNvSpPr/>
          <p:nvPr/>
        </p:nvSpPr>
        <p:spPr>
          <a:xfrm>
            <a:off x="5459412" y="4095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009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F5D4DC-A909-448A-B70D-130EB04318C2}"/>
              </a:ext>
            </a:extLst>
          </p:cNvPr>
          <p:cNvGrpSpPr/>
          <p:nvPr/>
        </p:nvGrpSpPr>
        <p:grpSpPr>
          <a:xfrm>
            <a:off x="3864876" y="1957643"/>
            <a:ext cx="3398129" cy="2942714"/>
            <a:chOff x="1260934" y="850878"/>
            <a:chExt cx="4730587" cy="4760884"/>
          </a:xfrm>
        </p:grpSpPr>
        <p:sp>
          <p:nvSpPr>
            <p:cNvPr id="3" name="Google Shape;158;p27">
              <a:extLst>
                <a:ext uri="{FF2B5EF4-FFF2-40B4-BE49-F238E27FC236}">
                  <a16:creationId xmlns:a16="http://schemas.microsoft.com/office/drawing/2014/main" id="{222AC855-A1E8-43F2-9EDC-76A09F8A3584}"/>
                </a:ext>
              </a:extLst>
            </p:cNvPr>
            <p:cNvSpPr/>
            <p:nvPr/>
          </p:nvSpPr>
          <p:spPr>
            <a:xfrm>
              <a:off x="1855983" y="3622153"/>
              <a:ext cx="2022802" cy="1972100"/>
            </a:xfrm>
            <a:prstGeom prst="roundRect">
              <a:avLst>
                <a:gd name="adj" fmla="val 698"/>
              </a:avLst>
            </a:prstGeom>
            <a:solidFill>
              <a:srgbClr val="0091B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rPr>
                <a:t>Economy</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endParaRPr>
            </a:p>
          </p:txBody>
        </p:sp>
        <p:sp>
          <p:nvSpPr>
            <p:cNvPr id="4" name="Google Shape;158;p27">
              <a:extLst>
                <a:ext uri="{FF2B5EF4-FFF2-40B4-BE49-F238E27FC236}">
                  <a16:creationId xmlns:a16="http://schemas.microsoft.com/office/drawing/2014/main" id="{599695DE-92E3-4510-ABF7-55B1B4C5F1AA}"/>
                </a:ext>
              </a:extLst>
            </p:cNvPr>
            <p:cNvSpPr/>
            <p:nvPr/>
          </p:nvSpPr>
          <p:spPr>
            <a:xfrm>
              <a:off x="3968719" y="1554059"/>
              <a:ext cx="2022802" cy="1972102"/>
            </a:xfrm>
            <a:prstGeom prst="roundRect">
              <a:avLst>
                <a:gd name="adj" fmla="val 698"/>
              </a:avLst>
            </a:prstGeom>
            <a:solidFill>
              <a:srgbClr val="0091B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rPr>
                <a:t>Skimming</a:t>
              </a:r>
            </a:p>
          </p:txBody>
        </p:sp>
        <p:sp>
          <p:nvSpPr>
            <p:cNvPr id="5" name="Google Shape;158;p27">
              <a:extLst>
                <a:ext uri="{FF2B5EF4-FFF2-40B4-BE49-F238E27FC236}">
                  <a16:creationId xmlns:a16="http://schemas.microsoft.com/office/drawing/2014/main" id="{924792F5-F183-45AF-94A0-404A9D61938C}"/>
                </a:ext>
              </a:extLst>
            </p:cNvPr>
            <p:cNvSpPr/>
            <p:nvPr/>
          </p:nvSpPr>
          <p:spPr>
            <a:xfrm>
              <a:off x="3961724" y="3639660"/>
              <a:ext cx="2022802" cy="1972102"/>
            </a:xfrm>
            <a:prstGeom prst="roundRect">
              <a:avLst>
                <a:gd name="adj" fmla="val 698"/>
              </a:avLst>
            </a:prstGeom>
            <a:solidFill>
              <a:srgbClr val="0091B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rPr>
                <a:t>Penetration</a:t>
              </a:r>
            </a:p>
          </p:txBody>
        </p:sp>
        <p:sp>
          <p:nvSpPr>
            <p:cNvPr id="6" name="Google Shape;158;p27">
              <a:extLst>
                <a:ext uri="{FF2B5EF4-FFF2-40B4-BE49-F238E27FC236}">
                  <a16:creationId xmlns:a16="http://schemas.microsoft.com/office/drawing/2014/main" id="{1B0F878E-1CBE-473C-92C4-2788A1388330}"/>
                </a:ext>
              </a:extLst>
            </p:cNvPr>
            <p:cNvSpPr/>
            <p:nvPr/>
          </p:nvSpPr>
          <p:spPr>
            <a:xfrm>
              <a:off x="1855983" y="1557581"/>
              <a:ext cx="2022802" cy="1972102"/>
            </a:xfrm>
            <a:prstGeom prst="roundRect">
              <a:avLst>
                <a:gd name="adj" fmla="val 698"/>
              </a:avLst>
            </a:prstGeom>
            <a:solidFill>
              <a:srgbClr val="0091B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sym typeface="Helvetica Neue"/>
                </a:rPr>
                <a:t>Premium</a:t>
              </a:r>
            </a:p>
          </p:txBody>
        </p:sp>
        <p:sp>
          <p:nvSpPr>
            <p:cNvPr id="2" name="TextBox 1">
              <a:extLst>
                <a:ext uri="{FF2B5EF4-FFF2-40B4-BE49-F238E27FC236}">
                  <a16:creationId xmlns:a16="http://schemas.microsoft.com/office/drawing/2014/main" id="{87406D29-52CB-4A53-BECB-C7C61CCB103E}"/>
                </a:ext>
              </a:extLst>
            </p:cNvPr>
            <p:cNvSpPr txBox="1"/>
            <p:nvPr/>
          </p:nvSpPr>
          <p:spPr>
            <a:xfrm>
              <a:off x="2167542" y="1095920"/>
              <a:ext cx="1282045" cy="497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a:rPr>
                <a:t>Low</a:t>
              </a:r>
            </a:p>
          </p:txBody>
        </p:sp>
        <p:sp>
          <p:nvSpPr>
            <p:cNvPr id="8" name="TextBox 7">
              <a:extLst>
                <a:ext uri="{FF2B5EF4-FFF2-40B4-BE49-F238E27FC236}">
                  <a16:creationId xmlns:a16="http://schemas.microsoft.com/office/drawing/2014/main" id="{86AA27B8-6E70-4930-B238-E11BDB268C38}"/>
                </a:ext>
              </a:extLst>
            </p:cNvPr>
            <p:cNvSpPr txBox="1"/>
            <p:nvPr/>
          </p:nvSpPr>
          <p:spPr>
            <a:xfrm>
              <a:off x="4443575" y="1050343"/>
              <a:ext cx="1282045" cy="497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a:rPr>
                <a:t>High</a:t>
              </a:r>
            </a:p>
          </p:txBody>
        </p:sp>
        <p:sp>
          <p:nvSpPr>
            <p:cNvPr id="9" name="TextBox 8">
              <a:extLst>
                <a:ext uri="{FF2B5EF4-FFF2-40B4-BE49-F238E27FC236}">
                  <a16:creationId xmlns:a16="http://schemas.microsoft.com/office/drawing/2014/main" id="{B30C4487-F3DC-4E56-810B-2D1C6FA4017C}"/>
                </a:ext>
              </a:extLst>
            </p:cNvPr>
            <p:cNvSpPr txBox="1"/>
            <p:nvPr/>
          </p:nvSpPr>
          <p:spPr>
            <a:xfrm rot="16200000">
              <a:off x="930511" y="2329403"/>
              <a:ext cx="1282045" cy="4284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a:rPr>
                <a:t>High</a:t>
              </a:r>
            </a:p>
          </p:txBody>
        </p:sp>
        <p:sp>
          <p:nvSpPr>
            <p:cNvPr id="10" name="TextBox 9">
              <a:extLst>
                <a:ext uri="{FF2B5EF4-FFF2-40B4-BE49-F238E27FC236}">
                  <a16:creationId xmlns:a16="http://schemas.microsoft.com/office/drawing/2014/main" id="{0028AD64-1B62-4EA3-A6AB-A400A90F9007}"/>
                </a:ext>
              </a:extLst>
            </p:cNvPr>
            <p:cNvSpPr txBox="1"/>
            <p:nvPr/>
          </p:nvSpPr>
          <p:spPr>
            <a:xfrm rot="16200000">
              <a:off x="981078" y="4392655"/>
              <a:ext cx="1282045" cy="4284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a:rPr>
                <a:t>Low</a:t>
              </a:r>
            </a:p>
          </p:txBody>
        </p:sp>
        <p:sp>
          <p:nvSpPr>
            <p:cNvPr id="11" name="TextBox 10">
              <a:extLst>
                <a:ext uri="{FF2B5EF4-FFF2-40B4-BE49-F238E27FC236}">
                  <a16:creationId xmlns:a16="http://schemas.microsoft.com/office/drawing/2014/main" id="{A1F0B62E-B00E-48F6-80DD-3A6033800FB9}"/>
                </a:ext>
              </a:extLst>
            </p:cNvPr>
            <p:cNvSpPr txBox="1"/>
            <p:nvPr/>
          </p:nvSpPr>
          <p:spPr>
            <a:xfrm rot="16200000">
              <a:off x="834142" y="3318929"/>
              <a:ext cx="1282045" cy="4284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a:rPr>
                <a:t>Price</a:t>
              </a:r>
            </a:p>
          </p:txBody>
        </p:sp>
        <p:sp>
          <p:nvSpPr>
            <p:cNvPr id="12" name="TextBox 11">
              <a:extLst>
                <a:ext uri="{FF2B5EF4-FFF2-40B4-BE49-F238E27FC236}">
                  <a16:creationId xmlns:a16="http://schemas.microsoft.com/office/drawing/2014/main" id="{B7DB8E6D-A275-4914-83D9-8BC7908F1540}"/>
                </a:ext>
              </a:extLst>
            </p:cNvPr>
            <p:cNvSpPr txBox="1"/>
            <p:nvPr/>
          </p:nvSpPr>
          <p:spPr>
            <a:xfrm>
              <a:off x="3297876" y="850878"/>
              <a:ext cx="1282045" cy="497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a:rPr>
                <a:t>Volume </a:t>
              </a:r>
            </a:p>
          </p:txBody>
        </p:sp>
      </p:grpSp>
      <p:grpSp>
        <p:nvGrpSpPr>
          <p:cNvPr id="26" name="Group 25">
            <a:extLst>
              <a:ext uri="{FF2B5EF4-FFF2-40B4-BE49-F238E27FC236}">
                <a16:creationId xmlns:a16="http://schemas.microsoft.com/office/drawing/2014/main" id="{DB81D210-CC5B-4E48-A19E-BA0B3C4434B5}"/>
              </a:ext>
            </a:extLst>
          </p:cNvPr>
          <p:cNvGrpSpPr/>
          <p:nvPr/>
        </p:nvGrpSpPr>
        <p:grpSpPr>
          <a:xfrm>
            <a:off x="988560" y="4426428"/>
            <a:ext cx="2846897" cy="1489669"/>
            <a:chOff x="859600" y="1696291"/>
            <a:chExt cx="2846897" cy="1489669"/>
          </a:xfrm>
        </p:grpSpPr>
        <p:sp>
          <p:nvSpPr>
            <p:cNvPr id="18" name="Rectangle 17">
              <a:extLst>
                <a:ext uri="{FF2B5EF4-FFF2-40B4-BE49-F238E27FC236}">
                  <a16:creationId xmlns:a16="http://schemas.microsoft.com/office/drawing/2014/main" id="{DC22D559-A8D1-492A-9B27-B3333519CB71}"/>
                </a:ext>
              </a:extLst>
            </p:cNvPr>
            <p:cNvSpPr/>
            <p:nvPr/>
          </p:nvSpPr>
          <p:spPr>
            <a:xfrm>
              <a:off x="859600" y="1696291"/>
              <a:ext cx="2846897" cy="1489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800"/>
                </a:spcBef>
                <a:spcAft>
                  <a:spcPts val="600"/>
                </a:spcAft>
                <a:buClr>
                  <a:srgbClr val="1D1B11"/>
                </a:buClr>
              </a:pPr>
              <a:r>
                <a:rPr lang="en-US" sz="900" dirty="0">
                  <a:solidFill>
                    <a:schemeClr val="tx1">
                      <a:lumMod val="50000"/>
                      <a:lumOff val="50000"/>
                    </a:schemeClr>
                  </a:solidFill>
                  <a:latin typeface="Lato Light" panose="020F0502020204030203"/>
                  <a:cs typeface="Times New Roman" panose="02020603050405020304" pitchFamily="18" charset="0"/>
                </a:rPr>
                <a:t>Low frills pricing enabled by keeping marketing and production costs to a bare minimum.  Economy pricing is appropriate when a product is a “Cash Cow” and marketing for the product category done by competitors provides adequate awareness</a:t>
              </a:r>
              <a:r>
                <a:rPr lang="en-US" sz="900" dirty="0">
                  <a:solidFill>
                    <a:schemeClr val="tx1"/>
                  </a:solidFill>
                  <a:latin typeface="Lato Light" panose="020F0502020204030203"/>
                  <a:cs typeface="Times New Roman" panose="02020603050405020304" pitchFamily="18" charset="0"/>
                </a:rPr>
                <a:t>.</a:t>
              </a:r>
              <a:endParaRPr lang="en-GB" sz="900" dirty="0">
                <a:solidFill>
                  <a:schemeClr val="tx1"/>
                </a:solidFill>
                <a:latin typeface="Lato Light" panose="020F0502020204030203"/>
                <a:cs typeface="Times New Roman" panose="02020603050405020304" pitchFamily="18" charset="0"/>
              </a:endParaRPr>
            </a:p>
          </p:txBody>
        </p:sp>
        <p:sp>
          <p:nvSpPr>
            <p:cNvPr id="14" name="TextBox 13">
              <a:extLst>
                <a:ext uri="{FF2B5EF4-FFF2-40B4-BE49-F238E27FC236}">
                  <a16:creationId xmlns:a16="http://schemas.microsoft.com/office/drawing/2014/main" id="{22212B17-DA14-44B4-855E-D615BA44C09B}"/>
                </a:ext>
              </a:extLst>
            </p:cNvPr>
            <p:cNvSpPr txBox="1"/>
            <p:nvPr/>
          </p:nvSpPr>
          <p:spPr>
            <a:xfrm>
              <a:off x="859600" y="1737605"/>
              <a:ext cx="1215957" cy="26161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just" fontAlgn="auto">
                <a:lnSpc>
                  <a:spcPct val="100000"/>
                </a:lnSpc>
                <a:spcBef>
                  <a:spcPts val="1800"/>
                </a:spcBef>
                <a:spcAft>
                  <a:spcPts val="600"/>
                </a:spcAft>
                <a:buClr>
                  <a:srgbClr val="1D1B11"/>
                </a:buClr>
                <a:buSzTx/>
                <a:buFontTx/>
                <a:buNone/>
                <a:tabLst/>
                <a:defRPr kumimoji="0" sz="900" b="0" i="0" u="none" strike="noStrike" cap="none" spc="0" normalizeH="0" baseline="0">
                  <a:ln>
                    <a:noFill/>
                  </a:ln>
                  <a:effectLst/>
                  <a:uLnTx/>
                  <a:uFillTx/>
                  <a:latin typeface="Lato Light" panose="020F0502020204030203"/>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b="1" dirty="0"/>
                <a:t>Economy </a:t>
              </a:r>
            </a:p>
          </p:txBody>
        </p:sp>
      </p:grpSp>
      <p:grpSp>
        <p:nvGrpSpPr>
          <p:cNvPr id="29" name="Group 28">
            <a:extLst>
              <a:ext uri="{FF2B5EF4-FFF2-40B4-BE49-F238E27FC236}">
                <a16:creationId xmlns:a16="http://schemas.microsoft.com/office/drawing/2014/main" id="{92ADB416-AB48-499D-829E-E6A8F50F60B0}"/>
              </a:ext>
            </a:extLst>
          </p:cNvPr>
          <p:cNvGrpSpPr/>
          <p:nvPr/>
        </p:nvGrpSpPr>
        <p:grpSpPr>
          <a:xfrm>
            <a:off x="7751679" y="1487834"/>
            <a:ext cx="2846897" cy="1912325"/>
            <a:chOff x="994418" y="4418594"/>
            <a:chExt cx="2846897" cy="1489669"/>
          </a:xfrm>
        </p:grpSpPr>
        <p:sp>
          <p:nvSpPr>
            <p:cNvPr id="19" name="Rectangle 18">
              <a:extLst>
                <a:ext uri="{FF2B5EF4-FFF2-40B4-BE49-F238E27FC236}">
                  <a16:creationId xmlns:a16="http://schemas.microsoft.com/office/drawing/2014/main" id="{BE2108FC-2063-40BF-8789-B0B58A086C8C}"/>
                </a:ext>
              </a:extLst>
            </p:cNvPr>
            <p:cNvSpPr/>
            <p:nvPr/>
          </p:nvSpPr>
          <p:spPr>
            <a:xfrm>
              <a:off x="994418" y="4418594"/>
              <a:ext cx="2846897" cy="148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1800"/>
                </a:spcBef>
                <a:spcAft>
                  <a:spcPts val="600"/>
                </a:spcAft>
                <a:buClr>
                  <a:srgbClr val="1D1B11"/>
                </a:buClr>
                <a:buSzTx/>
                <a:buFontTx/>
                <a:buNone/>
                <a:tabLst/>
                <a:defRPr/>
              </a:pPr>
              <a:endParaRPr kumimoji="0" lang="en-US" sz="900" b="1" i="0" u="none" strike="noStrike" kern="1200" cap="none" spc="0" normalizeH="0" baseline="0" noProof="0" dirty="0">
                <a:ln>
                  <a:noFill/>
                </a:ln>
                <a:solidFill>
                  <a:prstClr val="white"/>
                </a:solidFill>
                <a:effectLst/>
                <a:uLnTx/>
                <a:uFillTx/>
                <a:latin typeface="Lato Light" panose="020F0502020204030203"/>
                <a:cs typeface="Times New Roman" panose="02020603050405020304" pitchFamily="18" charset="0"/>
              </a:endParaRPr>
            </a:p>
            <a:p>
              <a:pPr marL="0" marR="0" lvl="0" indent="0" algn="just" defTabSz="914400" rtl="0" eaLnBrk="1" fontAlgn="auto" latinLnBrk="0" hangingPunct="1">
                <a:lnSpc>
                  <a:spcPct val="100000"/>
                </a:lnSpc>
                <a:spcBef>
                  <a:spcPts val="1800"/>
                </a:spcBef>
                <a:spcAft>
                  <a:spcPts val="600"/>
                </a:spcAft>
                <a:buClr>
                  <a:srgbClr val="1D1B11"/>
                </a:buClr>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Lato Light" panose="020F0502020204030203"/>
                  <a:cs typeface="Times New Roman" panose="02020603050405020304" pitchFamily="18" charset="0"/>
                </a:rPr>
                <a:t>Setting a high price initially because of a market of product advantage while recognizing that the advantage is not sustainable.  As competitors respond and supply of competing alternatives increases, prices must come down to remain competitive.  Skimming is appropriate for pulling profits from market segments that are not sensitive to price.</a:t>
              </a:r>
              <a:endParaRPr kumimoji="0" lang="en-GB" sz="900" b="0" i="0" u="none" strike="noStrike" kern="1200" cap="none" spc="0" normalizeH="0" baseline="0" noProof="0" dirty="0">
                <a:ln>
                  <a:noFill/>
                </a:ln>
                <a:solidFill>
                  <a:schemeClr val="tx1">
                    <a:lumMod val="50000"/>
                    <a:lumOff val="50000"/>
                  </a:schemeClr>
                </a:solidFill>
                <a:effectLst/>
                <a:uLnTx/>
                <a:uFillTx/>
                <a:latin typeface="Lato Light" panose="020F0502020204030203"/>
                <a:cs typeface="Times New Roman" panose="02020603050405020304" pitchFamily="18" charset="0"/>
              </a:endParaRPr>
            </a:p>
          </p:txBody>
        </p:sp>
        <p:sp>
          <p:nvSpPr>
            <p:cNvPr id="15" name="TextBox 14">
              <a:extLst>
                <a:ext uri="{FF2B5EF4-FFF2-40B4-BE49-F238E27FC236}">
                  <a16:creationId xmlns:a16="http://schemas.microsoft.com/office/drawing/2014/main" id="{26031803-77AB-4AC9-83CE-E1DF054C2263}"/>
                </a:ext>
              </a:extLst>
            </p:cNvPr>
            <p:cNvSpPr txBox="1"/>
            <p:nvPr/>
          </p:nvSpPr>
          <p:spPr>
            <a:xfrm>
              <a:off x="994418" y="4495806"/>
              <a:ext cx="1215957" cy="203790"/>
            </a:xfrm>
            <a:prstGeom prst="rect">
              <a:avLst/>
            </a:prstGeom>
            <a:solidFill>
              <a:srgbClr val="0091B5"/>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Lato Light" panose="020F0502020204030203"/>
                </a:rPr>
                <a:t>Skimming</a:t>
              </a:r>
            </a:p>
          </p:txBody>
        </p:sp>
      </p:grpSp>
      <p:grpSp>
        <p:nvGrpSpPr>
          <p:cNvPr id="27" name="Group 26">
            <a:extLst>
              <a:ext uri="{FF2B5EF4-FFF2-40B4-BE49-F238E27FC236}">
                <a16:creationId xmlns:a16="http://schemas.microsoft.com/office/drawing/2014/main" id="{CB8E5198-90DA-47A0-A948-18F427EA20BA}"/>
              </a:ext>
            </a:extLst>
          </p:cNvPr>
          <p:cNvGrpSpPr/>
          <p:nvPr/>
        </p:nvGrpSpPr>
        <p:grpSpPr>
          <a:xfrm>
            <a:off x="7770098" y="4259219"/>
            <a:ext cx="2846897" cy="1868204"/>
            <a:chOff x="7628692" y="1601107"/>
            <a:chExt cx="2846897" cy="1489669"/>
          </a:xfrm>
        </p:grpSpPr>
        <p:sp>
          <p:nvSpPr>
            <p:cNvPr id="21" name="Rectangle 20">
              <a:extLst>
                <a:ext uri="{FF2B5EF4-FFF2-40B4-BE49-F238E27FC236}">
                  <a16:creationId xmlns:a16="http://schemas.microsoft.com/office/drawing/2014/main" id="{C1003253-3597-42E0-A6EC-A963C234CD3B}"/>
                </a:ext>
              </a:extLst>
            </p:cNvPr>
            <p:cNvSpPr/>
            <p:nvPr/>
          </p:nvSpPr>
          <p:spPr>
            <a:xfrm>
              <a:off x="7628692" y="1601107"/>
              <a:ext cx="2846897" cy="148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1800"/>
                </a:spcBef>
                <a:spcAft>
                  <a:spcPts val="600"/>
                </a:spcAft>
                <a:buClr>
                  <a:srgbClr val="1D1B11"/>
                </a:buClr>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Lato Light" panose="020F0502020204030203"/>
                  <a:cs typeface="Times New Roman" panose="02020603050405020304" pitchFamily="18" charset="0"/>
                </a:rPr>
                <a:t>Initially setting prices artificially low to gain market share, then increasing price once share targets are achieved.  Penetration pricing is appropriate when the threat of competition is imminent and the opportunity to lower production costs comes as a result of volume sales.  This strategy’s appeal increases as the market potential grows</a:t>
              </a:r>
              <a:endParaRPr kumimoji="0" lang="en-GB" sz="900" b="0" i="0" u="none" strike="noStrike" kern="1200" cap="none" spc="0" normalizeH="0" baseline="0" noProof="0" dirty="0">
                <a:ln>
                  <a:noFill/>
                </a:ln>
                <a:solidFill>
                  <a:schemeClr val="tx1">
                    <a:lumMod val="50000"/>
                    <a:lumOff val="50000"/>
                  </a:schemeClr>
                </a:solidFill>
                <a:effectLst/>
                <a:uLnTx/>
                <a:uFillTx/>
                <a:latin typeface="Lato Light" panose="020F0502020204030203"/>
                <a:cs typeface="Times New Roman" panose="02020603050405020304" pitchFamily="18" charset="0"/>
              </a:endParaRPr>
            </a:p>
          </p:txBody>
        </p:sp>
        <p:sp>
          <p:nvSpPr>
            <p:cNvPr id="16" name="TextBox 15">
              <a:extLst>
                <a:ext uri="{FF2B5EF4-FFF2-40B4-BE49-F238E27FC236}">
                  <a16:creationId xmlns:a16="http://schemas.microsoft.com/office/drawing/2014/main" id="{EC0C7549-364B-4A50-89F8-03D455CC70F5}"/>
                </a:ext>
              </a:extLst>
            </p:cNvPr>
            <p:cNvSpPr txBox="1"/>
            <p:nvPr/>
          </p:nvSpPr>
          <p:spPr>
            <a:xfrm>
              <a:off x="7654149" y="1683841"/>
              <a:ext cx="1363479" cy="208603"/>
            </a:xfrm>
            <a:prstGeom prst="rect">
              <a:avLst/>
            </a:prstGeom>
            <a:solidFill>
              <a:srgbClr val="0091B5"/>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panose="020F0502020204030203"/>
                </a:rPr>
                <a:t>Penetration </a:t>
              </a:r>
            </a:p>
          </p:txBody>
        </p:sp>
      </p:grpSp>
      <p:grpSp>
        <p:nvGrpSpPr>
          <p:cNvPr id="28" name="Group 27">
            <a:extLst>
              <a:ext uri="{FF2B5EF4-FFF2-40B4-BE49-F238E27FC236}">
                <a16:creationId xmlns:a16="http://schemas.microsoft.com/office/drawing/2014/main" id="{C95A812B-7AF6-4DC4-9574-8051D5B7B756}"/>
              </a:ext>
            </a:extLst>
          </p:cNvPr>
          <p:cNvGrpSpPr/>
          <p:nvPr/>
        </p:nvGrpSpPr>
        <p:grpSpPr>
          <a:xfrm>
            <a:off x="947704" y="1535121"/>
            <a:ext cx="2846897" cy="1489669"/>
            <a:chOff x="7628693" y="4449131"/>
            <a:chExt cx="2846897" cy="1489669"/>
          </a:xfrm>
          <a:solidFill>
            <a:schemeClr val="bg1"/>
          </a:solidFill>
        </p:grpSpPr>
        <p:sp>
          <p:nvSpPr>
            <p:cNvPr id="20" name="Rectangle 19">
              <a:extLst>
                <a:ext uri="{FF2B5EF4-FFF2-40B4-BE49-F238E27FC236}">
                  <a16:creationId xmlns:a16="http://schemas.microsoft.com/office/drawing/2014/main" id="{F6CD207C-EE7F-4DB0-9276-22E2CE3E9DDA}"/>
                </a:ext>
              </a:extLst>
            </p:cNvPr>
            <p:cNvSpPr/>
            <p:nvPr/>
          </p:nvSpPr>
          <p:spPr>
            <a:xfrm>
              <a:off x="7628693" y="4449131"/>
              <a:ext cx="2846897" cy="1489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1800"/>
                </a:spcBef>
                <a:spcAft>
                  <a:spcPts val="600"/>
                </a:spcAft>
                <a:buClr>
                  <a:srgbClr val="1D1B11"/>
                </a:buClr>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Lato Light" panose="020F0502020204030203"/>
                  <a:cs typeface="Times New Roman" panose="02020603050405020304" pitchFamily="18" charset="0"/>
                </a:rPr>
                <a:t>Setting prices high because of significant product differentiation or brand perception.  Premium pricing is appropriate when substantial and sustainable competitive advantages exist.</a:t>
              </a:r>
              <a:endParaRPr kumimoji="0" lang="en-GB" sz="900" b="0" i="0" u="none" strike="noStrike" kern="1200" cap="none" spc="0" normalizeH="0" baseline="0" noProof="0" dirty="0">
                <a:ln>
                  <a:noFill/>
                </a:ln>
                <a:solidFill>
                  <a:schemeClr val="tx1">
                    <a:lumMod val="50000"/>
                    <a:lumOff val="50000"/>
                  </a:schemeClr>
                </a:solidFill>
                <a:effectLst/>
                <a:uLnTx/>
                <a:uFillTx/>
                <a:latin typeface="Lato Light" panose="020F0502020204030203"/>
                <a:cs typeface="Times New Roman" panose="02020603050405020304" pitchFamily="18" charset="0"/>
              </a:endParaRPr>
            </a:p>
          </p:txBody>
        </p:sp>
        <p:sp>
          <p:nvSpPr>
            <p:cNvPr id="25" name="TextBox 24">
              <a:extLst>
                <a:ext uri="{FF2B5EF4-FFF2-40B4-BE49-F238E27FC236}">
                  <a16:creationId xmlns:a16="http://schemas.microsoft.com/office/drawing/2014/main" id="{B1D582E8-517E-43E8-A891-72C7076EAD8A}"/>
                </a:ext>
              </a:extLst>
            </p:cNvPr>
            <p:cNvSpPr txBox="1"/>
            <p:nvPr/>
          </p:nvSpPr>
          <p:spPr>
            <a:xfrm>
              <a:off x="7657985" y="4497303"/>
              <a:ext cx="1215957" cy="261610"/>
            </a:xfrm>
            <a:prstGeom prst="rect">
              <a:avLst/>
            </a:prstGeom>
            <a:solidFill>
              <a:srgbClr val="0091B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Lato Light" panose="020F0502020204030203"/>
                </a:rPr>
                <a:t>Premium</a:t>
              </a:r>
            </a:p>
          </p:txBody>
        </p:sp>
      </p:grpSp>
      <p:sp>
        <p:nvSpPr>
          <p:cNvPr id="30" name="TextBox 29">
            <a:extLst>
              <a:ext uri="{FF2B5EF4-FFF2-40B4-BE49-F238E27FC236}">
                <a16:creationId xmlns:a16="http://schemas.microsoft.com/office/drawing/2014/main" id="{AC19EAF6-3C3A-4B3B-845F-171BC1DDFD7B}"/>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4 Common p</a:t>
            </a:r>
            <a:r>
              <a:rPr lang="en-US" sz="1400" b="1" dirty="0">
                <a:solidFill>
                  <a:schemeClr val="bg1">
                    <a:lumMod val="50000"/>
                  </a:schemeClr>
                </a:solidFill>
                <a:latin typeface="Poppins" panose="00000500000000000000" pitchFamily="2" charset="0"/>
                <a:cs typeface="Poppins" panose="00000500000000000000" pitchFamily="2" charset="0"/>
              </a:rPr>
              <a:t>ricing strategies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31" name="Picture 30" descr="Logo&#10;&#10;Description automatically generated">
            <a:extLst>
              <a:ext uri="{FF2B5EF4-FFF2-40B4-BE49-F238E27FC236}">
                <a16:creationId xmlns:a16="http://schemas.microsoft.com/office/drawing/2014/main" id="{C3394BD5-12D3-4528-8814-80A8600F7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86838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B81D210-CC5B-4E48-A19E-BA0B3C4434B5}"/>
              </a:ext>
            </a:extLst>
          </p:cNvPr>
          <p:cNvGrpSpPr/>
          <p:nvPr/>
        </p:nvGrpSpPr>
        <p:grpSpPr>
          <a:xfrm>
            <a:off x="1411147" y="3949155"/>
            <a:ext cx="4189904" cy="1999157"/>
            <a:chOff x="563394" y="1472199"/>
            <a:chExt cx="3143102" cy="1999157"/>
          </a:xfrm>
          <a:solidFill>
            <a:schemeClr val="bg1">
              <a:lumMod val="95000"/>
            </a:schemeClr>
          </a:solidFill>
        </p:grpSpPr>
        <p:sp>
          <p:nvSpPr>
            <p:cNvPr id="18" name="Rectangle 17">
              <a:extLst>
                <a:ext uri="{FF2B5EF4-FFF2-40B4-BE49-F238E27FC236}">
                  <a16:creationId xmlns:a16="http://schemas.microsoft.com/office/drawing/2014/main" id="{DC22D559-A8D1-492A-9B27-B3333519CB71}"/>
                </a:ext>
              </a:extLst>
            </p:cNvPr>
            <p:cNvSpPr/>
            <p:nvPr/>
          </p:nvSpPr>
          <p:spPr>
            <a:xfrm>
              <a:off x="563394" y="1472199"/>
              <a:ext cx="3143102" cy="1999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chemeClr val="bg1">
                    <a:lumMod val="50000"/>
                  </a:schemeClr>
                </a:solidFill>
                <a:latin typeface="Lato Light" panose="020F0502020204030203"/>
              </a:endParaRPr>
            </a:p>
            <a:p>
              <a:endParaRPr lang="en-GB" sz="1100" dirty="0">
                <a:solidFill>
                  <a:schemeClr val="bg1">
                    <a:lumMod val="50000"/>
                  </a:schemeClr>
                </a:solidFill>
                <a:latin typeface="Lato Light" panose="020F0502020204030203"/>
              </a:endParaRPr>
            </a:p>
            <a:p>
              <a:r>
                <a:rPr lang="en-GB" sz="1100" b="1" dirty="0">
                  <a:solidFill>
                    <a:schemeClr val="bg1">
                      <a:lumMod val="50000"/>
                    </a:schemeClr>
                  </a:solidFill>
                  <a:latin typeface="Lato Light" panose="020F0502020204030203"/>
                </a:rPr>
                <a:t>This final step </a:t>
              </a:r>
            </a:p>
            <a:p>
              <a:r>
                <a:rPr lang="en-GB" sz="1000" dirty="0">
                  <a:solidFill>
                    <a:schemeClr val="bg1">
                      <a:lumMod val="50000"/>
                    </a:schemeClr>
                  </a:solidFill>
                  <a:latin typeface="Lato Light" panose="020F0502020204030203"/>
                </a:rPr>
                <a:t>creates a series of redesigned pricing processes for each of the major pricing activities identified in step one. In order to implement the new processes, it is frequently necessary to revise decision rights to account for new individuals included in the revised process and to account for current decision-makers from whom decision rights have been taken away</a:t>
              </a:r>
              <a:r>
                <a:rPr lang="en-US" sz="1000" dirty="0">
                  <a:solidFill>
                    <a:schemeClr val="bg1">
                      <a:lumMod val="50000"/>
                    </a:schemeClr>
                  </a:solidFill>
                  <a:latin typeface="Lato Light" panose="020F0502020204030203"/>
                </a:rPr>
                <a:t>.</a:t>
              </a:r>
              <a:endParaRPr lang="en-GB" sz="1000" dirty="0">
                <a:solidFill>
                  <a:schemeClr val="bg1">
                    <a:lumMod val="50000"/>
                  </a:schemeClr>
                </a:solidFill>
                <a:latin typeface="Lato Light" panose="020F0502020204030203"/>
              </a:endParaRPr>
            </a:p>
          </p:txBody>
        </p:sp>
        <p:sp>
          <p:nvSpPr>
            <p:cNvPr id="14" name="TextBox 13">
              <a:extLst>
                <a:ext uri="{FF2B5EF4-FFF2-40B4-BE49-F238E27FC236}">
                  <a16:creationId xmlns:a16="http://schemas.microsoft.com/office/drawing/2014/main" id="{22212B17-DA14-44B4-855E-D615BA44C09B}"/>
                </a:ext>
              </a:extLst>
            </p:cNvPr>
            <p:cNvSpPr txBox="1"/>
            <p:nvPr/>
          </p:nvSpPr>
          <p:spPr>
            <a:xfrm>
              <a:off x="2085889" y="1472199"/>
              <a:ext cx="1620347" cy="276999"/>
            </a:xfrm>
            <a:prstGeom prst="rect">
              <a:avLst/>
            </a:prstGeom>
            <a:solidFill>
              <a:srgbClr val="0091B5"/>
            </a:solidFill>
            <a:ln>
              <a:noFill/>
            </a:ln>
          </p:spPr>
          <p:txBody>
            <a:bodyPr wrap="square" rtlCol="0">
              <a:spAutoFit/>
            </a:bodyPr>
            <a:lstStyle>
              <a:defPPr>
                <a:defRPr lang="en-US"/>
              </a:defPPr>
              <a:lvl1pPr>
                <a:defRPr sz="1600" b="1">
                  <a:solidFill>
                    <a:schemeClr val="bg1"/>
                  </a:solidFill>
                  <a:latin typeface="Lato Light" panose="020F0502020204030203"/>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z="1200" dirty="0"/>
                <a:t>Process Design</a:t>
              </a:r>
            </a:p>
          </p:txBody>
        </p:sp>
      </p:grpSp>
      <p:grpSp>
        <p:nvGrpSpPr>
          <p:cNvPr id="29" name="Group 28">
            <a:extLst>
              <a:ext uri="{FF2B5EF4-FFF2-40B4-BE49-F238E27FC236}">
                <a16:creationId xmlns:a16="http://schemas.microsoft.com/office/drawing/2014/main" id="{92ADB416-AB48-499D-829E-E6A8F50F60B0}"/>
              </a:ext>
            </a:extLst>
          </p:cNvPr>
          <p:cNvGrpSpPr/>
          <p:nvPr/>
        </p:nvGrpSpPr>
        <p:grpSpPr>
          <a:xfrm>
            <a:off x="5740100" y="1531956"/>
            <a:ext cx="4330082" cy="2302737"/>
            <a:chOff x="994418" y="4418594"/>
            <a:chExt cx="2846897" cy="1793793"/>
          </a:xfrm>
          <a:solidFill>
            <a:schemeClr val="bg1">
              <a:lumMod val="95000"/>
            </a:schemeClr>
          </a:solidFill>
        </p:grpSpPr>
        <p:sp>
          <p:nvSpPr>
            <p:cNvPr id="19" name="Rectangle 18">
              <a:extLst>
                <a:ext uri="{FF2B5EF4-FFF2-40B4-BE49-F238E27FC236}">
                  <a16:creationId xmlns:a16="http://schemas.microsoft.com/office/drawing/2014/main" id="{BE2108FC-2063-40BF-8789-B0B58A086C8C}"/>
                </a:ext>
              </a:extLst>
            </p:cNvPr>
            <p:cNvSpPr/>
            <p:nvPr/>
          </p:nvSpPr>
          <p:spPr>
            <a:xfrm>
              <a:off x="994418" y="4418594"/>
              <a:ext cx="2846897" cy="17937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lumMod val="50000"/>
                  </a:schemeClr>
                </a:solidFill>
                <a:latin typeface="Lato Light" panose="020F0502020204030203"/>
              </a:endParaRPr>
            </a:p>
            <a:p>
              <a:r>
                <a:rPr lang="en-GB" sz="1100" b="1" dirty="0">
                  <a:solidFill>
                    <a:schemeClr val="bg1">
                      <a:lumMod val="50000"/>
                    </a:schemeClr>
                  </a:solidFill>
                  <a:latin typeface="Lato Light" panose="020F0502020204030203"/>
                </a:rPr>
                <a:t>Map Current Processes </a:t>
              </a:r>
            </a:p>
            <a:p>
              <a:r>
                <a:rPr lang="en-GB" sz="1000" dirty="0">
                  <a:solidFill>
                    <a:schemeClr val="bg1">
                      <a:lumMod val="50000"/>
                    </a:schemeClr>
                  </a:solidFill>
                  <a:latin typeface="Lato Light" panose="020F0502020204030203"/>
                </a:rPr>
                <a:t>This step creates a visual depiction of the processes by which pricing decisions are currently made, as illustrated   Even if there are no formally defined processes currently in place, this is a critical step for finding the source of undesirable pricing outcomes</a:t>
              </a:r>
              <a:r>
                <a:rPr lang="en-GB" sz="1100" dirty="0">
                  <a:solidFill>
                    <a:schemeClr val="bg1">
                      <a:lumMod val="50000"/>
                    </a:schemeClr>
                  </a:solidFill>
                  <a:latin typeface="Lato Light" panose="020F0502020204030203"/>
                </a:rPr>
                <a:t>.</a:t>
              </a:r>
            </a:p>
          </p:txBody>
        </p:sp>
        <p:sp>
          <p:nvSpPr>
            <p:cNvPr id="15" name="TextBox 14">
              <a:extLst>
                <a:ext uri="{FF2B5EF4-FFF2-40B4-BE49-F238E27FC236}">
                  <a16:creationId xmlns:a16="http://schemas.microsoft.com/office/drawing/2014/main" id="{26031803-77AB-4AC9-83CE-E1DF054C2263}"/>
                </a:ext>
              </a:extLst>
            </p:cNvPr>
            <p:cNvSpPr txBox="1"/>
            <p:nvPr/>
          </p:nvSpPr>
          <p:spPr>
            <a:xfrm>
              <a:off x="1012838" y="4423531"/>
              <a:ext cx="1420134" cy="215778"/>
            </a:xfrm>
            <a:prstGeom prst="rect">
              <a:avLst/>
            </a:prstGeom>
            <a:solidFill>
              <a:srgbClr val="0091B5"/>
            </a:solidFill>
            <a:ln>
              <a:noFill/>
            </a:ln>
          </p:spPr>
          <p:txBody>
            <a:bodyPr wrap="square" rtlCol="0">
              <a:spAutoFit/>
            </a:bodyPr>
            <a:lstStyle>
              <a:defPPr>
                <a:defRPr lang="en-US"/>
              </a:defPPr>
              <a:lvl1pPr>
                <a:defRPr sz="1600" b="1">
                  <a:solidFill>
                    <a:schemeClr val="bg1"/>
                  </a:solidFill>
                  <a:latin typeface="Lato Light" panose="020F0502020204030203"/>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z="1200" dirty="0"/>
                <a:t>Map Current Process</a:t>
              </a:r>
            </a:p>
          </p:txBody>
        </p:sp>
      </p:grpSp>
      <p:grpSp>
        <p:nvGrpSpPr>
          <p:cNvPr id="27" name="Group 26">
            <a:extLst>
              <a:ext uri="{FF2B5EF4-FFF2-40B4-BE49-F238E27FC236}">
                <a16:creationId xmlns:a16="http://schemas.microsoft.com/office/drawing/2014/main" id="{CB8E5198-90DA-47A0-A948-18F427EA20BA}"/>
              </a:ext>
            </a:extLst>
          </p:cNvPr>
          <p:cNvGrpSpPr/>
          <p:nvPr/>
        </p:nvGrpSpPr>
        <p:grpSpPr>
          <a:xfrm>
            <a:off x="5768115" y="3949155"/>
            <a:ext cx="4302067" cy="1999158"/>
            <a:chOff x="5626709" y="1353868"/>
            <a:chExt cx="4302067" cy="1594089"/>
          </a:xfrm>
          <a:solidFill>
            <a:schemeClr val="bg1">
              <a:lumMod val="95000"/>
            </a:schemeClr>
          </a:solidFill>
        </p:grpSpPr>
        <p:sp>
          <p:nvSpPr>
            <p:cNvPr id="21" name="Rectangle 20">
              <a:extLst>
                <a:ext uri="{FF2B5EF4-FFF2-40B4-BE49-F238E27FC236}">
                  <a16:creationId xmlns:a16="http://schemas.microsoft.com/office/drawing/2014/main" id="{C1003253-3597-42E0-A6EC-A963C234CD3B}"/>
                </a:ext>
              </a:extLst>
            </p:cNvPr>
            <p:cNvSpPr/>
            <p:nvPr/>
          </p:nvSpPr>
          <p:spPr>
            <a:xfrm>
              <a:off x="5626709" y="1353868"/>
              <a:ext cx="4302067" cy="1594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lumMod val="50000"/>
                    </a:schemeClr>
                  </a:solidFill>
                  <a:latin typeface="Lato Light" panose="020F0502020204030203"/>
                </a:rPr>
                <a:t>Identify Profit Leaks </a:t>
              </a:r>
            </a:p>
            <a:p>
              <a:r>
                <a:rPr lang="en-GB" sz="1000" dirty="0">
                  <a:solidFill>
                    <a:schemeClr val="bg1">
                      <a:lumMod val="50000"/>
                    </a:schemeClr>
                  </a:solidFill>
                  <a:latin typeface="Lato Light" panose="020F0502020204030203"/>
                </a:rPr>
                <a:t>This step uses a variety of pricing analytics (discussed in the next section) to identify where profit leaks are occurring in the current pricing process</a:t>
              </a:r>
            </a:p>
          </p:txBody>
        </p:sp>
        <p:sp>
          <p:nvSpPr>
            <p:cNvPr id="16" name="TextBox 15">
              <a:extLst>
                <a:ext uri="{FF2B5EF4-FFF2-40B4-BE49-F238E27FC236}">
                  <a16:creationId xmlns:a16="http://schemas.microsoft.com/office/drawing/2014/main" id="{EC0C7549-364B-4A50-89F8-03D455CC70F5}"/>
                </a:ext>
              </a:extLst>
            </p:cNvPr>
            <p:cNvSpPr txBox="1"/>
            <p:nvPr/>
          </p:nvSpPr>
          <p:spPr>
            <a:xfrm>
              <a:off x="5630305" y="1371282"/>
              <a:ext cx="2160000" cy="220874"/>
            </a:xfrm>
            <a:prstGeom prst="rect">
              <a:avLst/>
            </a:prstGeom>
            <a:solidFill>
              <a:srgbClr val="0091B5"/>
            </a:solidFill>
            <a:ln>
              <a:noFill/>
            </a:ln>
          </p:spPr>
          <p:txBody>
            <a:bodyPr wrap="square" rtlCol="0">
              <a:spAutoFit/>
            </a:bodyPr>
            <a:lstStyle/>
            <a:p>
              <a:r>
                <a:rPr lang="en-GB" sz="1200" b="1" dirty="0">
                  <a:solidFill>
                    <a:schemeClr val="bg1"/>
                  </a:solidFill>
                  <a:latin typeface="Lato Light" panose="020F0502020204030203"/>
                </a:rPr>
                <a:t>Profit Leak Identification </a:t>
              </a:r>
            </a:p>
          </p:txBody>
        </p:sp>
      </p:grpSp>
      <p:grpSp>
        <p:nvGrpSpPr>
          <p:cNvPr id="28" name="Group 27">
            <a:extLst>
              <a:ext uri="{FF2B5EF4-FFF2-40B4-BE49-F238E27FC236}">
                <a16:creationId xmlns:a16="http://schemas.microsoft.com/office/drawing/2014/main" id="{C95A812B-7AF6-4DC4-9574-8051D5B7B756}"/>
              </a:ext>
            </a:extLst>
          </p:cNvPr>
          <p:cNvGrpSpPr/>
          <p:nvPr/>
        </p:nvGrpSpPr>
        <p:grpSpPr>
          <a:xfrm>
            <a:off x="1411147" y="1531957"/>
            <a:ext cx="4225068" cy="2302739"/>
            <a:chOff x="7628693" y="4449131"/>
            <a:chExt cx="2870790" cy="1342006"/>
          </a:xfrm>
          <a:solidFill>
            <a:schemeClr val="bg1">
              <a:lumMod val="95000"/>
            </a:schemeClr>
          </a:solidFill>
        </p:grpSpPr>
        <p:sp>
          <p:nvSpPr>
            <p:cNvPr id="20" name="Rectangle 19">
              <a:extLst>
                <a:ext uri="{FF2B5EF4-FFF2-40B4-BE49-F238E27FC236}">
                  <a16:creationId xmlns:a16="http://schemas.microsoft.com/office/drawing/2014/main" id="{F6CD207C-EE7F-4DB0-9276-22E2CE3E9DDA}"/>
                </a:ext>
              </a:extLst>
            </p:cNvPr>
            <p:cNvSpPr/>
            <p:nvPr/>
          </p:nvSpPr>
          <p:spPr>
            <a:xfrm>
              <a:off x="7628693" y="4449131"/>
              <a:ext cx="2846897" cy="1342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u="none" strike="noStrike" baseline="0" dirty="0">
                  <a:solidFill>
                    <a:schemeClr val="bg1">
                      <a:lumMod val="50000"/>
                    </a:schemeClr>
                  </a:solidFill>
                  <a:latin typeface="Lato Light" panose="020F0502020204030203"/>
                </a:rPr>
                <a:t>Define Major Pricing Activities </a:t>
              </a:r>
            </a:p>
            <a:p>
              <a:pPr algn="l"/>
              <a:r>
                <a:rPr lang="en-GB" sz="1000" b="0" i="0" u="none" strike="noStrike" baseline="0" dirty="0">
                  <a:solidFill>
                    <a:schemeClr val="bg1">
                      <a:lumMod val="50000"/>
                    </a:schemeClr>
                  </a:solidFill>
                  <a:latin typeface="Lato Light" panose="020F0502020204030203"/>
                </a:rPr>
                <a:t>This step involves the definition of the major process activities such as opportunity assessment, price setting, negotiation, and contracting. </a:t>
              </a:r>
            </a:p>
            <a:p>
              <a:pPr algn="l"/>
              <a:r>
                <a:rPr lang="en-GB" sz="1000" b="0" i="0" u="none" strike="noStrike" baseline="0" dirty="0">
                  <a:solidFill>
                    <a:schemeClr val="bg1">
                      <a:lumMod val="50000"/>
                    </a:schemeClr>
                  </a:solidFill>
                  <a:latin typeface="Lato Light" panose="020F0502020204030203"/>
                </a:rPr>
                <a:t>The objective is to put boundaries around the commercial system so that all relevant activities affecting profitability are included.</a:t>
              </a:r>
              <a:endParaRPr lang="en-GB" sz="300" dirty="0">
                <a:solidFill>
                  <a:schemeClr val="bg1">
                    <a:lumMod val="50000"/>
                  </a:schemeClr>
                </a:solidFill>
                <a:latin typeface="Lato Light" panose="020F0502020204030203"/>
                <a:cs typeface="Times New Roman" panose="02020603050405020304" pitchFamily="18" charset="0"/>
              </a:endParaRPr>
            </a:p>
          </p:txBody>
        </p:sp>
        <p:sp>
          <p:nvSpPr>
            <p:cNvPr id="25" name="TextBox 24">
              <a:extLst>
                <a:ext uri="{FF2B5EF4-FFF2-40B4-BE49-F238E27FC236}">
                  <a16:creationId xmlns:a16="http://schemas.microsoft.com/office/drawing/2014/main" id="{B1D582E8-517E-43E8-A891-72C7076EAD8A}"/>
                </a:ext>
              </a:extLst>
            </p:cNvPr>
            <p:cNvSpPr txBox="1"/>
            <p:nvPr/>
          </p:nvSpPr>
          <p:spPr>
            <a:xfrm>
              <a:off x="9031837" y="4456518"/>
              <a:ext cx="1467646" cy="161431"/>
            </a:xfrm>
            <a:prstGeom prst="rect">
              <a:avLst/>
            </a:prstGeom>
            <a:solidFill>
              <a:srgbClr val="0091B5"/>
            </a:solidFill>
            <a:ln>
              <a:noFill/>
            </a:ln>
          </p:spPr>
          <p:txBody>
            <a:bodyPr wrap="square" rtlCol="0">
              <a:spAutoFit/>
            </a:bodyPr>
            <a:lstStyle/>
            <a:p>
              <a:r>
                <a:rPr lang="en-GB" sz="1200" b="1" dirty="0">
                  <a:solidFill>
                    <a:schemeClr val="bg1"/>
                  </a:solidFill>
                  <a:latin typeface="Lato Light" panose="020F0502020204030203"/>
                </a:rPr>
                <a:t>Major Process Steps </a:t>
              </a:r>
            </a:p>
          </p:txBody>
        </p:sp>
      </p:grpSp>
      <p:sp>
        <p:nvSpPr>
          <p:cNvPr id="22" name="TextBox 21">
            <a:extLst>
              <a:ext uri="{FF2B5EF4-FFF2-40B4-BE49-F238E27FC236}">
                <a16:creationId xmlns:a16="http://schemas.microsoft.com/office/drawing/2014/main" id="{DC0870B7-917F-463D-A73E-85DE03B100BD}"/>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Process and Design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17" name="Arrow: Down 16">
            <a:extLst>
              <a:ext uri="{FF2B5EF4-FFF2-40B4-BE49-F238E27FC236}">
                <a16:creationId xmlns:a16="http://schemas.microsoft.com/office/drawing/2014/main" id="{449CD2FC-7385-470B-8F72-672304B5916C}"/>
              </a:ext>
            </a:extLst>
          </p:cNvPr>
          <p:cNvSpPr/>
          <p:nvPr/>
        </p:nvSpPr>
        <p:spPr>
          <a:xfrm>
            <a:off x="9634196" y="3836925"/>
            <a:ext cx="405355" cy="510544"/>
          </a:xfrm>
          <a:prstGeom prst="downArrow">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a:endParaRPr>
          </a:p>
        </p:txBody>
      </p:sp>
      <p:sp>
        <p:nvSpPr>
          <p:cNvPr id="31" name="Arrow: Down 30">
            <a:extLst>
              <a:ext uri="{FF2B5EF4-FFF2-40B4-BE49-F238E27FC236}">
                <a16:creationId xmlns:a16="http://schemas.microsoft.com/office/drawing/2014/main" id="{0F509FAD-DFDB-4059-B810-C7CFA2646BF9}"/>
              </a:ext>
            </a:extLst>
          </p:cNvPr>
          <p:cNvSpPr/>
          <p:nvPr/>
        </p:nvSpPr>
        <p:spPr>
          <a:xfrm rot="16200000">
            <a:off x="5645701" y="1767691"/>
            <a:ext cx="405355" cy="510544"/>
          </a:xfrm>
          <a:prstGeom prst="downArrow">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a:endParaRPr>
          </a:p>
        </p:txBody>
      </p:sp>
      <p:sp>
        <p:nvSpPr>
          <p:cNvPr id="32" name="Arrow: Down 31">
            <a:extLst>
              <a:ext uri="{FF2B5EF4-FFF2-40B4-BE49-F238E27FC236}">
                <a16:creationId xmlns:a16="http://schemas.microsoft.com/office/drawing/2014/main" id="{7ABF6682-311D-4F4A-B358-BF182060A95F}"/>
              </a:ext>
            </a:extLst>
          </p:cNvPr>
          <p:cNvSpPr/>
          <p:nvPr/>
        </p:nvSpPr>
        <p:spPr>
          <a:xfrm rot="5400000">
            <a:off x="5310431" y="5490450"/>
            <a:ext cx="405355" cy="510544"/>
          </a:xfrm>
          <a:prstGeom prst="downArrow">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a:endParaRPr>
          </a:p>
        </p:txBody>
      </p:sp>
      <p:pic>
        <p:nvPicPr>
          <p:cNvPr id="23" name="Picture 22" descr="Logo&#10;&#10;Description automatically generated">
            <a:extLst>
              <a:ext uri="{FF2B5EF4-FFF2-40B4-BE49-F238E27FC236}">
                <a16:creationId xmlns:a16="http://schemas.microsoft.com/office/drawing/2014/main" id="{D1FB79EA-F7C2-46FD-8F83-755138EA8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8584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B2FEB-E00E-4657-834E-BA41ADE8DED8}"/>
              </a:ext>
            </a:extLst>
          </p:cNvPr>
          <p:cNvSpPr txBox="1"/>
          <p:nvPr/>
        </p:nvSpPr>
        <p:spPr>
          <a:xfrm>
            <a:off x="116268" y="0"/>
            <a:ext cx="9624767"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Ineffective Pricing Process indicators  </a:t>
            </a:r>
          </a:p>
        </p:txBody>
      </p:sp>
      <p:sp>
        <p:nvSpPr>
          <p:cNvPr id="5" name="Rectangle 4">
            <a:extLst>
              <a:ext uri="{FF2B5EF4-FFF2-40B4-BE49-F238E27FC236}">
                <a16:creationId xmlns:a16="http://schemas.microsoft.com/office/drawing/2014/main" id="{38B9ACEE-EC14-49AC-80B0-B8D1972811C8}"/>
              </a:ext>
            </a:extLst>
          </p:cNvPr>
          <p:cNvSpPr/>
          <p:nvPr/>
        </p:nvSpPr>
        <p:spPr>
          <a:xfrm>
            <a:off x="6344240" y="2396137"/>
            <a:ext cx="4732256" cy="2948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000" dirty="0">
                <a:solidFill>
                  <a:schemeClr val="bg1">
                    <a:lumMod val="50000"/>
                  </a:schemeClr>
                </a:solidFill>
                <a:latin typeface="Lato Light" panose="020F0502020204030203"/>
              </a:rPr>
              <a:t>Too many distracting prices too little strategy </a:t>
            </a:r>
          </a:p>
          <a:p>
            <a:pPr marL="285750" indent="-285750">
              <a:buFont typeface="+mj-lt"/>
              <a:buAutoNum type="romanUcPeriod"/>
            </a:pPr>
            <a:r>
              <a:rPr lang="en-GB" sz="1000" dirty="0">
                <a:solidFill>
                  <a:schemeClr val="bg1">
                    <a:lumMod val="50000"/>
                  </a:schemeClr>
                </a:solidFill>
                <a:latin typeface="Lato Light" panose="020F0502020204030203"/>
              </a:rPr>
              <a:t>Unclear customer communication and no price system uploads</a:t>
            </a:r>
          </a:p>
          <a:p>
            <a:pPr marL="285750" indent="-285750">
              <a:buFont typeface="+mj-lt"/>
              <a:buAutoNum type="romanUcPeriod"/>
            </a:pPr>
            <a:r>
              <a:rPr lang="en-GB" sz="1000" dirty="0">
                <a:solidFill>
                  <a:schemeClr val="bg1">
                    <a:lumMod val="50000"/>
                  </a:schemeClr>
                </a:solidFill>
                <a:latin typeface="Lato Light" panose="020F0502020204030203"/>
              </a:rPr>
              <a:t>High price deviations and returns </a:t>
            </a:r>
          </a:p>
          <a:p>
            <a:pPr marL="285750" indent="-285750">
              <a:buFont typeface="+mj-lt"/>
              <a:buAutoNum type="romanUcPeriod"/>
            </a:pPr>
            <a:r>
              <a:rPr lang="en-GB" sz="1000" dirty="0">
                <a:solidFill>
                  <a:schemeClr val="bg1">
                    <a:lumMod val="50000"/>
                  </a:schemeClr>
                </a:solidFill>
                <a:latin typeface="Lato Light" panose="020F0502020204030203"/>
              </a:rPr>
              <a:t>Communication issues from sales and possible familiarity </a:t>
            </a:r>
          </a:p>
          <a:p>
            <a:pPr marL="285750" indent="-285750">
              <a:buFont typeface="+mj-lt"/>
              <a:buAutoNum type="romanUcPeriod"/>
            </a:pPr>
            <a:r>
              <a:rPr lang="en-GB" sz="1000" dirty="0">
                <a:solidFill>
                  <a:schemeClr val="bg1">
                    <a:lumMod val="50000"/>
                  </a:schemeClr>
                </a:solidFill>
                <a:latin typeface="Lato Light" panose="020F0502020204030203"/>
              </a:rPr>
              <a:t>A large number of uncollected charges and an increased number of write-offs</a:t>
            </a:r>
          </a:p>
          <a:p>
            <a:pPr marL="285750" indent="-285750">
              <a:buFont typeface="+mj-lt"/>
              <a:buAutoNum type="romanUcPeriod"/>
            </a:pPr>
            <a:r>
              <a:rPr lang="en-GB" sz="1000" dirty="0">
                <a:solidFill>
                  <a:schemeClr val="bg1">
                    <a:lumMod val="50000"/>
                  </a:schemeClr>
                </a:solidFill>
                <a:latin typeface="Lato Light" panose="020F0502020204030203"/>
              </a:rPr>
              <a:t>Excessive unearned discounts and waived up-charges</a:t>
            </a:r>
          </a:p>
          <a:p>
            <a:pPr marL="285750" indent="-285750">
              <a:buFont typeface="+mj-lt"/>
              <a:buAutoNum type="romanUcPeriod"/>
            </a:pPr>
            <a:r>
              <a:rPr lang="en-GB" sz="1000" dirty="0">
                <a:solidFill>
                  <a:schemeClr val="bg1">
                    <a:lumMod val="50000"/>
                  </a:schemeClr>
                </a:solidFill>
                <a:latin typeface="Lato Light" panose="020F0502020204030203"/>
              </a:rPr>
              <a:t>Increased pricing errors</a:t>
            </a:r>
          </a:p>
          <a:p>
            <a:pPr marL="285750" indent="-285750">
              <a:buFont typeface="+mj-lt"/>
              <a:buAutoNum type="romanUcPeriod"/>
            </a:pPr>
            <a:r>
              <a:rPr lang="en-GB" sz="1000" dirty="0">
                <a:solidFill>
                  <a:schemeClr val="bg1">
                    <a:lumMod val="50000"/>
                  </a:schemeClr>
                </a:solidFill>
                <a:latin typeface="Lato Light" panose="020F0502020204030203"/>
              </a:rPr>
              <a:t>Increased order processing and fulfilment errors</a:t>
            </a:r>
          </a:p>
          <a:p>
            <a:pPr marL="285750" indent="-285750">
              <a:buFont typeface="+mj-lt"/>
              <a:buAutoNum type="romanUcPeriod"/>
            </a:pPr>
            <a:r>
              <a:rPr lang="en-GB" sz="1000" dirty="0">
                <a:solidFill>
                  <a:schemeClr val="bg1">
                    <a:lumMod val="50000"/>
                  </a:schemeClr>
                </a:solidFill>
                <a:latin typeface="Lato Light" panose="020F0502020204030203"/>
              </a:rPr>
              <a:t>Disparity between discounts , customers and volumes</a:t>
            </a:r>
          </a:p>
          <a:p>
            <a:pPr marL="285750" indent="-285750">
              <a:buFont typeface="+mj-lt"/>
              <a:buAutoNum type="romanUcPeriod"/>
            </a:pPr>
            <a:r>
              <a:rPr lang="en-GB" sz="1000" dirty="0">
                <a:solidFill>
                  <a:schemeClr val="bg1">
                    <a:lumMod val="50000"/>
                  </a:schemeClr>
                </a:solidFill>
                <a:latin typeface="Lato Light" panose="020F0502020204030203"/>
              </a:rPr>
              <a:t>Pricing value discounts not aligned to corporate strategy</a:t>
            </a:r>
          </a:p>
          <a:p>
            <a:pPr marL="285750" indent="-285750">
              <a:buFont typeface="+mj-lt"/>
              <a:buAutoNum type="romanUcPeriod"/>
            </a:pPr>
            <a:r>
              <a:rPr lang="en-GB" sz="1000" dirty="0">
                <a:solidFill>
                  <a:schemeClr val="bg1">
                    <a:lumMod val="50000"/>
                  </a:schemeClr>
                </a:solidFill>
                <a:latin typeface="Lato Light" panose="020F0502020204030203"/>
              </a:rPr>
              <a:t>Mismatch between customers , volumes , prices and products. </a:t>
            </a:r>
          </a:p>
          <a:p>
            <a:pPr marL="285750" indent="-285750">
              <a:buFont typeface="+mj-lt"/>
              <a:buAutoNum type="romanUcPeriod"/>
            </a:pPr>
            <a:r>
              <a:rPr lang="en-GB" sz="1000" dirty="0">
                <a:solidFill>
                  <a:schemeClr val="bg1">
                    <a:lumMod val="50000"/>
                  </a:schemeClr>
                </a:solidFill>
                <a:latin typeface="Lato Light" panose="020F0502020204030203"/>
              </a:rPr>
              <a:t>Ineffective customer and product segmentation </a:t>
            </a:r>
          </a:p>
          <a:p>
            <a:pPr marL="285750" indent="-285750">
              <a:buFont typeface="+mj-lt"/>
              <a:buAutoNum type="romanUcPeriod"/>
            </a:pPr>
            <a:endParaRPr lang="en-GB" sz="1000" dirty="0">
              <a:solidFill>
                <a:schemeClr val="bg1">
                  <a:lumMod val="50000"/>
                </a:schemeClr>
              </a:solidFill>
              <a:latin typeface="Lato Light" panose="020F0502020204030203"/>
            </a:endParaRPr>
          </a:p>
          <a:p>
            <a:pPr marL="285750" indent="-285750">
              <a:buFont typeface="+mj-lt"/>
              <a:buAutoNum type="romanUcPeriod"/>
            </a:pPr>
            <a:endParaRPr lang="en-GB" sz="1000" dirty="0">
              <a:solidFill>
                <a:schemeClr val="bg1">
                  <a:lumMod val="50000"/>
                </a:schemeClr>
              </a:solidFill>
              <a:latin typeface="Lato Light" panose="020F0502020204030203"/>
            </a:endParaRPr>
          </a:p>
        </p:txBody>
      </p:sp>
      <p:sp>
        <p:nvSpPr>
          <p:cNvPr id="7" name="Rectangle 6">
            <a:extLst>
              <a:ext uri="{FF2B5EF4-FFF2-40B4-BE49-F238E27FC236}">
                <a16:creationId xmlns:a16="http://schemas.microsoft.com/office/drawing/2014/main" id="{F19C21C1-3513-4EB6-B1DA-3945BE95B1CA}"/>
              </a:ext>
            </a:extLst>
          </p:cNvPr>
          <p:cNvSpPr/>
          <p:nvPr/>
        </p:nvSpPr>
        <p:spPr>
          <a:xfrm>
            <a:off x="1001084" y="2396138"/>
            <a:ext cx="4928376" cy="2948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Too many special prices</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Frequent deviations from agreed price schedules </a:t>
            </a:r>
          </a:p>
          <a:p>
            <a:pPr marL="285750" indent="-285750" algn="l">
              <a:buFont typeface="+mj-lt"/>
              <a:buAutoNum type="romanUcPeriod"/>
            </a:pPr>
            <a:r>
              <a:rPr lang="en-GB" sz="1000" dirty="0">
                <a:solidFill>
                  <a:schemeClr val="bg1">
                    <a:lumMod val="50000"/>
                  </a:schemeClr>
                </a:solidFill>
                <a:latin typeface="Lato Light" panose="020F0502020204030203"/>
              </a:rPr>
              <a:t>U</a:t>
            </a:r>
            <a:r>
              <a:rPr lang="en-GB" sz="1000" b="0" i="0" u="none" strike="noStrike" baseline="0" dirty="0">
                <a:solidFill>
                  <a:schemeClr val="bg1">
                    <a:lumMod val="50000"/>
                  </a:schemeClr>
                </a:solidFill>
                <a:latin typeface="Lato Light" panose="020F0502020204030203"/>
              </a:rPr>
              <a:t>nclear pricing authority &amp; process</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Frequent non-standard customer requests</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Communication issues and personal promises </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Strategy misalignment and no communication </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Price strategy not reflected on changes and NPI </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System updates not timely s</a:t>
            </a:r>
          </a:p>
          <a:p>
            <a:pPr marL="285750" indent="-285750" algn="l">
              <a:buFont typeface="+mj-lt"/>
              <a:buAutoNum type="romanUcPeriod"/>
            </a:pPr>
            <a:r>
              <a:rPr lang="en-GB" sz="1000" dirty="0">
                <a:solidFill>
                  <a:schemeClr val="bg1">
                    <a:lumMod val="50000"/>
                  </a:schemeClr>
                </a:solidFill>
                <a:latin typeface="Lato Light" panose="020F0502020204030203"/>
              </a:rPr>
              <a:t>Misaligned Sales and Marketing functions </a:t>
            </a:r>
          </a:p>
          <a:p>
            <a:pPr marL="285750" indent="-285750" algn="l">
              <a:buFont typeface="+mj-lt"/>
              <a:buAutoNum type="romanUcPeriod"/>
            </a:pPr>
            <a:r>
              <a:rPr lang="en-GB" sz="1000" b="0" i="0" u="none" strike="noStrike" baseline="0" dirty="0">
                <a:solidFill>
                  <a:schemeClr val="bg1">
                    <a:lumMod val="50000"/>
                  </a:schemeClr>
                </a:solidFill>
                <a:latin typeface="Lato Light" panose="020F0502020204030203"/>
              </a:rPr>
              <a:t>Sales communication not updated </a:t>
            </a:r>
            <a:endParaRPr lang="en-GB" sz="1000" dirty="0">
              <a:solidFill>
                <a:schemeClr val="bg1">
                  <a:lumMod val="50000"/>
                </a:schemeClr>
              </a:solidFill>
              <a:latin typeface="Lato Light" panose="020F0502020204030203"/>
            </a:endParaRPr>
          </a:p>
          <a:p>
            <a:pPr marL="285750" indent="-285750" algn="l">
              <a:buFont typeface="+mj-lt"/>
              <a:buAutoNum type="romanUcPeriod"/>
            </a:pPr>
            <a:r>
              <a:rPr lang="en-GB" sz="1000" dirty="0">
                <a:solidFill>
                  <a:schemeClr val="bg1">
                    <a:lumMod val="50000"/>
                  </a:schemeClr>
                </a:solidFill>
                <a:latin typeface="Lato Light" panose="020F0502020204030203"/>
              </a:rPr>
              <a:t>Low data base decision making  </a:t>
            </a:r>
          </a:p>
          <a:p>
            <a:pPr marL="285750" indent="-285750" algn="l">
              <a:buFont typeface="+mj-lt"/>
              <a:buAutoNum type="romanUcPeriod"/>
            </a:pPr>
            <a:r>
              <a:rPr lang="en-GB" sz="1000" dirty="0">
                <a:solidFill>
                  <a:schemeClr val="bg1">
                    <a:lumMod val="50000"/>
                  </a:schemeClr>
                </a:solidFill>
                <a:latin typeface="Lato Light" panose="020F0502020204030203"/>
              </a:rPr>
              <a:t>Marketing system updates on Products and customer alignment not updated</a:t>
            </a:r>
          </a:p>
          <a:p>
            <a:pPr marL="285750" indent="-285750" algn="l">
              <a:buFont typeface="+mj-lt"/>
              <a:buAutoNum type="romanUcPeriod"/>
            </a:pPr>
            <a:endParaRPr lang="en-GB" sz="1000" b="0" i="0" u="none" strike="noStrike" baseline="0" dirty="0">
              <a:solidFill>
                <a:schemeClr val="bg1">
                  <a:lumMod val="50000"/>
                </a:schemeClr>
              </a:solidFill>
              <a:latin typeface="Lato Light" panose="020F0502020204030203"/>
            </a:endParaRPr>
          </a:p>
          <a:p>
            <a:pPr marL="285750" indent="-285750" algn="l">
              <a:buFont typeface="+mj-lt"/>
              <a:buAutoNum type="romanUcPeriod"/>
            </a:pPr>
            <a:endParaRPr lang="en-GB" sz="100" dirty="0">
              <a:solidFill>
                <a:schemeClr val="bg1">
                  <a:lumMod val="50000"/>
                </a:schemeClr>
              </a:solidFill>
              <a:latin typeface="Lato Light" panose="020F0502020204030203"/>
              <a:cs typeface="Times New Roman" panose="02020603050405020304" pitchFamily="18" charset="0"/>
            </a:endParaRPr>
          </a:p>
        </p:txBody>
      </p:sp>
      <p:sp>
        <p:nvSpPr>
          <p:cNvPr id="9" name="TextBox 8">
            <a:extLst>
              <a:ext uri="{FF2B5EF4-FFF2-40B4-BE49-F238E27FC236}">
                <a16:creationId xmlns:a16="http://schemas.microsoft.com/office/drawing/2014/main" id="{95837AE1-0814-4A65-B954-18D93AC96300}"/>
              </a:ext>
            </a:extLst>
          </p:cNvPr>
          <p:cNvSpPr txBox="1"/>
          <p:nvPr/>
        </p:nvSpPr>
        <p:spPr>
          <a:xfrm>
            <a:off x="1001084" y="2059310"/>
            <a:ext cx="4928376" cy="338554"/>
          </a:xfrm>
          <a:prstGeom prst="rect">
            <a:avLst/>
          </a:prstGeom>
          <a:solidFill>
            <a:srgbClr val="0091B5"/>
          </a:solidFill>
          <a:ln>
            <a:noFill/>
          </a:ln>
        </p:spPr>
        <p:txBody>
          <a:bodyPr wrap="square" rtlCol="0">
            <a:spAutoFit/>
          </a:bodyPr>
          <a:lstStyle>
            <a:defPPr>
              <a:defRPr lang="en-US"/>
            </a:defPPr>
            <a:lvl1pPr algn="ctr">
              <a:defRPr sz="1600" b="1">
                <a:solidFill>
                  <a:schemeClr val="bg1">
                    <a:lumMod val="50000"/>
                  </a:schemeClr>
                </a:solidFill>
                <a:latin typeface="Lato Light" panose="020F0502020204030203"/>
              </a:defRPr>
            </a:lvl1pPr>
          </a:lstStyle>
          <a:p>
            <a:r>
              <a:rPr lang="en-GB" dirty="0">
                <a:solidFill>
                  <a:schemeClr val="bg1"/>
                </a:solidFill>
              </a:rPr>
              <a:t>Cause </a:t>
            </a:r>
          </a:p>
        </p:txBody>
      </p:sp>
      <p:sp>
        <p:nvSpPr>
          <p:cNvPr id="10" name="TextBox 9">
            <a:extLst>
              <a:ext uri="{FF2B5EF4-FFF2-40B4-BE49-F238E27FC236}">
                <a16:creationId xmlns:a16="http://schemas.microsoft.com/office/drawing/2014/main" id="{0B4C6C92-FC45-4BF2-A432-D22DBC843056}"/>
              </a:ext>
            </a:extLst>
          </p:cNvPr>
          <p:cNvSpPr txBox="1"/>
          <p:nvPr/>
        </p:nvSpPr>
        <p:spPr>
          <a:xfrm>
            <a:off x="6344239" y="2059310"/>
            <a:ext cx="4732255" cy="338554"/>
          </a:xfrm>
          <a:prstGeom prst="rect">
            <a:avLst/>
          </a:prstGeom>
          <a:solidFill>
            <a:srgbClr val="0091B5"/>
          </a:solidFill>
          <a:ln>
            <a:noFill/>
          </a:ln>
        </p:spPr>
        <p:txBody>
          <a:bodyPr wrap="square" rtlCol="0">
            <a:spAutoFit/>
          </a:bodyPr>
          <a:lstStyle/>
          <a:p>
            <a:pPr algn="ctr"/>
            <a:r>
              <a:rPr lang="en-GB" sz="1600" b="1" dirty="0">
                <a:solidFill>
                  <a:schemeClr val="bg1"/>
                </a:solidFill>
                <a:latin typeface="Lato Light" panose="020F0502020204030203"/>
              </a:rPr>
              <a:t>Effect </a:t>
            </a:r>
          </a:p>
        </p:txBody>
      </p:sp>
      <p:pic>
        <p:nvPicPr>
          <p:cNvPr id="14" name="Picture 13" descr="Logo&#10;&#10;Description automatically generated">
            <a:extLst>
              <a:ext uri="{FF2B5EF4-FFF2-40B4-BE49-F238E27FC236}">
                <a16:creationId xmlns:a16="http://schemas.microsoft.com/office/drawing/2014/main" id="{B13D9EF3-3681-4C27-B4E8-AC48E7276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95677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9488056-0045-4025-9BCA-2F7A44FF28FE}"/>
              </a:ext>
            </a:extLst>
          </p:cNvPr>
          <p:cNvGrpSpPr/>
          <p:nvPr/>
        </p:nvGrpSpPr>
        <p:grpSpPr>
          <a:xfrm>
            <a:off x="5988359" y="2277631"/>
            <a:ext cx="4330082" cy="2302737"/>
            <a:chOff x="994418" y="4418594"/>
            <a:chExt cx="2846897" cy="1793793"/>
          </a:xfrm>
          <a:solidFill>
            <a:schemeClr val="bg1">
              <a:lumMod val="95000"/>
            </a:schemeClr>
          </a:solidFill>
        </p:grpSpPr>
        <p:sp>
          <p:nvSpPr>
            <p:cNvPr id="6" name="Rectangle 5">
              <a:extLst>
                <a:ext uri="{FF2B5EF4-FFF2-40B4-BE49-F238E27FC236}">
                  <a16:creationId xmlns:a16="http://schemas.microsoft.com/office/drawing/2014/main" id="{7EB57D69-76C2-45F9-9687-743831FA0714}"/>
                </a:ext>
              </a:extLst>
            </p:cNvPr>
            <p:cNvSpPr/>
            <p:nvPr/>
          </p:nvSpPr>
          <p:spPr>
            <a:xfrm>
              <a:off x="994418" y="4418594"/>
              <a:ext cx="2846897" cy="17937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endParaRPr lang="en-US" sz="1000" dirty="0">
                <a:solidFill>
                  <a:schemeClr val="bg1">
                    <a:lumMod val="50000"/>
                  </a:schemeClr>
                </a:solidFill>
                <a:latin typeface="lato"/>
              </a:endParaRPr>
            </a:p>
            <a:p>
              <a:pPr marL="228600" indent="-228600">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Buyer must be made aware</a:t>
              </a:r>
            </a:p>
            <a:p>
              <a:pPr marL="228600" indent="-228600">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No sales without full disclosure</a:t>
              </a:r>
            </a:p>
            <a:p>
              <a:pPr marL="228600" indent="-228600">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No excessive profits on essentials such as critical pharmaceuticals </a:t>
              </a:r>
            </a:p>
            <a:p>
              <a:pPr marL="228600" indent="-228600">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No segmented pricing based on pricing ; no excessive profits based on shortages </a:t>
              </a:r>
            </a:p>
            <a:p>
              <a:pPr marL="228600" indent="-228600">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No exchange for personal gain </a:t>
              </a:r>
            </a:p>
          </p:txBody>
        </p:sp>
        <p:sp>
          <p:nvSpPr>
            <p:cNvPr id="7" name="TextBox 6">
              <a:extLst>
                <a:ext uri="{FF2B5EF4-FFF2-40B4-BE49-F238E27FC236}">
                  <a16:creationId xmlns:a16="http://schemas.microsoft.com/office/drawing/2014/main" id="{F8E4C377-363B-4773-AB6B-1624FF11DB05}"/>
                </a:ext>
              </a:extLst>
            </p:cNvPr>
            <p:cNvSpPr txBox="1"/>
            <p:nvPr/>
          </p:nvSpPr>
          <p:spPr>
            <a:xfrm>
              <a:off x="1012838" y="4423531"/>
              <a:ext cx="2752556" cy="2637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28600" indent="-228600">
                <a:buFont typeface="+mj-lt"/>
                <a:buAutoNum type="arabicPeriod"/>
                <a:defRPr sz="1100" i="0" u="none" strike="noStrike" baseline="0">
                  <a:solidFill>
                    <a:schemeClr val="bg1">
                      <a:lumMod val="50000"/>
                    </a:schemeClr>
                  </a:solidFill>
                  <a:latin typeface="LiberationSerif-Bol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buNone/>
              </a:pPr>
              <a:r>
                <a:rPr lang="en-GB" sz="1000" b="1" dirty="0">
                  <a:latin typeface="lato"/>
                </a:rPr>
                <a:t>Implication </a:t>
              </a:r>
            </a:p>
          </p:txBody>
        </p:sp>
      </p:grpSp>
      <p:grpSp>
        <p:nvGrpSpPr>
          <p:cNvPr id="8" name="Group 7">
            <a:extLst>
              <a:ext uri="{FF2B5EF4-FFF2-40B4-BE49-F238E27FC236}">
                <a16:creationId xmlns:a16="http://schemas.microsoft.com/office/drawing/2014/main" id="{EE2ED256-83E4-4A99-B610-A42F3C10677C}"/>
              </a:ext>
            </a:extLst>
          </p:cNvPr>
          <p:cNvGrpSpPr/>
          <p:nvPr/>
        </p:nvGrpSpPr>
        <p:grpSpPr>
          <a:xfrm>
            <a:off x="1659407" y="2277629"/>
            <a:ext cx="4189904" cy="2302738"/>
            <a:chOff x="7628693" y="4449131"/>
            <a:chExt cx="2846897" cy="1342006"/>
          </a:xfrm>
          <a:solidFill>
            <a:schemeClr val="bg1">
              <a:lumMod val="95000"/>
            </a:schemeClr>
          </a:solidFill>
        </p:grpSpPr>
        <p:sp>
          <p:nvSpPr>
            <p:cNvPr id="9" name="Rectangle 8">
              <a:extLst>
                <a:ext uri="{FF2B5EF4-FFF2-40B4-BE49-F238E27FC236}">
                  <a16:creationId xmlns:a16="http://schemas.microsoft.com/office/drawing/2014/main" id="{8341117A-8673-43F3-9E06-F5230F366CE2}"/>
                </a:ext>
              </a:extLst>
            </p:cNvPr>
            <p:cNvSpPr/>
            <p:nvPr/>
          </p:nvSpPr>
          <p:spPr>
            <a:xfrm>
              <a:off x="7628693" y="4449131"/>
              <a:ext cx="2846897" cy="1342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l">
                <a:buFont typeface="+mj-lt"/>
                <a:buAutoNum type="arabicPeriod"/>
              </a:pPr>
              <a:r>
                <a:rPr lang="en-GB" sz="1100"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The Price or exchange is voluntary</a:t>
              </a:r>
              <a:r>
                <a:rPr lang="en-GB" sz="1100" b="0"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a:t>
              </a:r>
            </a:p>
            <a:p>
              <a:pPr marL="228600" indent="-228600" algn="l">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The Sales is based on equal information </a:t>
              </a:r>
            </a:p>
            <a:p>
              <a:pPr marL="228600" indent="-228600" algn="l">
                <a:buFont typeface="+mj-lt"/>
                <a:buAutoNum type="arabicPeriod"/>
              </a:pPr>
              <a:r>
                <a:rPr lang="en-GB" sz="1100" b="0"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Buyers essential needs are not exploited</a:t>
              </a:r>
            </a:p>
            <a:p>
              <a:pPr marL="228600" indent="-228600" algn="l">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The sales is justified by costs </a:t>
              </a:r>
            </a:p>
            <a:p>
              <a:pPr marL="228600" indent="-228600" algn="l">
                <a:buFont typeface="+mj-lt"/>
                <a:buAutoNum type="arabicPeriod"/>
              </a:pPr>
              <a:r>
                <a:rPr lang="en-GB" sz="1100" b="0"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The sales provides equal access to goods regardless of ones ability to cover the cost</a:t>
              </a:r>
            </a:p>
            <a:p>
              <a:pPr marL="228600" indent="-228600" algn="l">
                <a:buFont typeface="+mj-lt"/>
                <a:buAutoNum type="arabicPeriod"/>
              </a:pPr>
              <a:endParaRPr lang="en-GB" sz="1000" dirty="0">
                <a:solidFill>
                  <a:schemeClr val="bg1">
                    <a:lumMod val="50000"/>
                  </a:schemeClr>
                </a:solidFill>
                <a:latin typeface="lato"/>
                <a:cs typeface="Times New Roman" panose="02020603050405020304" pitchFamily="18" charset="0"/>
              </a:endParaRPr>
            </a:p>
          </p:txBody>
        </p:sp>
        <p:sp>
          <p:nvSpPr>
            <p:cNvPr id="10" name="TextBox 9">
              <a:extLst>
                <a:ext uri="{FF2B5EF4-FFF2-40B4-BE49-F238E27FC236}">
                  <a16:creationId xmlns:a16="http://schemas.microsoft.com/office/drawing/2014/main" id="{39AE457F-2507-45A3-B981-8388838F312F}"/>
                </a:ext>
              </a:extLst>
            </p:cNvPr>
            <p:cNvSpPr txBox="1"/>
            <p:nvPr/>
          </p:nvSpPr>
          <p:spPr>
            <a:xfrm>
              <a:off x="7628693" y="4452826"/>
              <a:ext cx="1440325" cy="143494"/>
            </a:xfrm>
            <a:prstGeom prst="rect">
              <a:avLst/>
            </a:prstGeom>
            <a:grpFill/>
            <a:ln>
              <a:noFill/>
            </a:ln>
          </p:spPr>
          <p:txBody>
            <a:bodyPr wrap="square" rtlCol="0">
              <a:spAutoFit/>
            </a:bodyPr>
            <a:lstStyle/>
            <a:p>
              <a:r>
                <a:rPr lang="en-GB" sz="1000" b="1" dirty="0">
                  <a:solidFill>
                    <a:schemeClr val="bg1">
                      <a:lumMod val="50000"/>
                    </a:schemeClr>
                  </a:solidFill>
                  <a:latin typeface="lato"/>
                </a:rPr>
                <a:t>Ethical when </a:t>
              </a:r>
            </a:p>
          </p:txBody>
        </p:sp>
      </p:grpSp>
      <p:sp>
        <p:nvSpPr>
          <p:cNvPr id="13" name="Rectangle 12">
            <a:extLst>
              <a:ext uri="{FF2B5EF4-FFF2-40B4-BE49-F238E27FC236}">
                <a16:creationId xmlns:a16="http://schemas.microsoft.com/office/drawing/2014/main" id="{DC38CB2E-D299-4D38-BD87-B3F5D2C186A8}"/>
              </a:ext>
            </a:extLst>
          </p:cNvPr>
          <p:cNvSpPr/>
          <p:nvPr/>
        </p:nvSpPr>
        <p:spPr>
          <a:xfrm>
            <a:off x="1659407" y="1818525"/>
            <a:ext cx="4189904" cy="40218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u="none" strike="noStrike" baseline="0" dirty="0">
                <a:solidFill>
                  <a:schemeClr val="bg1"/>
                </a:solidFill>
                <a:latin typeface="lato"/>
              </a:rPr>
              <a:t>Ethical Under these circumstances .</a:t>
            </a:r>
            <a:endParaRPr lang="en-GB" sz="1200" b="1" dirty="0">
              <a:solidFill>
                <a:schemeClr val="bg1"/>
              </a:solidFill>
              <a:latin typeface="lato"/>
              <a:cs typeface="Times New Roman" panose="02020603050405020304" pitchFamily="18" charset="0"/>
            </a:endParaRPr>
          </a:p>
        </p:txBody>
      </p:sp>
      <p:sp>
        <p:nvSpPr>
          <p:cNvPr id="15" name="Rectangle 14">
            <a:extLst>
              <a:ext uri="{FF2B5EF4-FFF2-40B4-BE49-F238E27FC236}">
                <a16:creationId xmlns:a16="http://schemas.microsoft.com/office/drawing/2014/main" id="{9280BEAE-461F-46DA-9C23-96B3002A82A8}"/>
              </a:ext>
            </a:extLst>
          </p:cNvPr>
          <p:cNvSpPr/>
          <p:nvPr/>
        </p:nvSpPr>
        <p:spPr>
          <a:xfrm>
            <a:off x="5988359" y="1818525"/>
            <a:ext cx="4330082" cy="40218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lato"/>
              </a:rPr>
              <a:t>Proscription</a:t>
            </a:r>
          </a:p>
        </p:txBody>
      </p:sp>
      <p:sp>
        <p:nvSpPr>
          <p:cNvPr id="16" name="TextBox 15">
            <a:extLst>
              <a:ext uri="{FF2B5EF4-FFF2-40B4-BE49-F238E27FC236}">
                <a16:creationId xmlns:a16="http://schemas.microsoft.com/office/drawing/2014/main" id="{C70F9F3B-397E-4F6C-BCA1-7485B625C950}"/>
              </a:ext>
            </a:extLst>
          </p:cNvPr>
          <p:cNvSpPr txBox="1"/>
          <p:nvPr/>
        </p:nvSpPr>
        <p:spPr>
          <a:xfrm>
            <a:off x="116268" y="0"/>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Ethics and Constraints</a:t>
            </a:r>
            <a:r>
              <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a:t>
            </a:r>
          </a:p>
        </p:txBody>
      </p:sp>
      <p:pic>
        <p:nvPicPr>
          <p:cNvPr id="19" name="Picture 18" descr="Logo&#10;&#10;Description automatically generated">
            <a:extLst>
              <a:ext uri="{FF2B5EF4-FFF2-40B4-BE49-F238E27FC236}">
                <a16:creationId xmlns:a16="http://schemas.microsoft.com/office/drawing/2014/main" id="{BD657C20-6D27-4309-A5CD-3826FA4F6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52961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AA2FB8E-81E0-4542-9333-6CDB80275E49}"/>
              </a:ext>
            </a:extLst>
          </p:cNvPr>
          <p:cNvCxnSpPr>
            <a:cxnSpLocks/>
          </p:cNvCxnSpPr>
          <p:nvPr/>
        </p:nvCxnSpPr>
        <p:spPr>
          <a:xfrm>
            <a:off x="575035" y="2118039"/>
            <a:ext cx="8314441"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35BA35-65A4-4CCD-BE94-1E9470228DE0}"/>
              </a:ext>
            </a:extLst>
          </p:cNvPr>
          <p:cNvCxnSpPr>
            <a:cxnSpLocks/>
          </p:cNvCxnSpPr>
          <p:nvPr/>
        </p:nvCxnSpPr>
        <p:spPr>
          <a:xfrm>
            <a:off x="575035" y="2744489"/>
            <a:ext cx="8314441"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21CAA5D-1F46-4C1E-90AB-C46BD97A7157}"/>
              </a:ext>
            </a:extLst>
          </p:cNvPr>
          <p:cNvSpPr/>
          <p:nvPr/>
        </p:nvSpPr>
        <p:spPr>
          <a:xfrm>
            <a:off x="838200" y="2814841"/>
            <a:ext cx="2535087" cy="2542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Lato Light" panose="020F0502020204030203"/>
              </a:rPr>
              <a:t>Modern economies rely on cross-border transactions and free flow of international capital.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Lato Light" panose="020F0502020204030203"/>
              </a:rPr>
              <a:t>Investors seek diversification and investment opportunities across the world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dirty="0">
                <a:solidFill>
                  <a:prstClr val="black"/>
                </a:solidFill>
                <a:latin typeface="Lato Light" panose="020F0502020204030203"/>
              </a:rPr>
              <a:t>C</a:t>
            </a:r>
            <a:r>
              <a:rPr kumimoji="0" lang="en-US" sz="1050" b="0" i="0" u="none" strike="noStrike" kern="1200" cap="none" spc="0" normalizeH="0" baseline="0" noProof="0" dirty="0" err="1">
                <a:ln>
                  <a:noFill/>
                </a:ln>
                <a:solidFill>
                  <a:prstClr val="black"/>
                </a:solidFill>
                <a:effectLst/>
                <a:uLnTx/>
                <a:uFillTx/>
                <a:latin typeface="Lato Light" panose="020F0502020204030203"/>
              </a:rPr>
              <a:t>ompanies</a:t>
            </a:r>
            <a:r>
              <a:rPr kumimoji="0" lang="en-US" sz="1050" b="0" i="0" u="none" strike="noStrike" kern="1200" cap="none" spc="0" normalizeH="0" baseline="0" noProof="0" dirty="0">
                <a:ln>
                  <a:noFill/>
                </a:ln>
                <a:solidFill>
                  <a:prstClr val="black"/>
                </a:solidFill>
                <a:effectLst/>
                <a:uLnTx/>
                <a:uFillTx/>
                <a:latin typeface="Lato Light" panose="020F0502020204030203"/>
              </a:rPr>
              <a:t> raise capital &amp; undertake transactions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dirty="0">
                <a:solidFill>
                  <a:prstClr val="black"/>
                </a:solidFill>
                <a:latin typeface="Lato Light" panose="020F0502020204030203"/>
              </a:rPr>
              <a:t>Management of</a:t>
            </a:r>
            <a:r>
              <a:rPr kumimoji="0" lang="en-US" sz="1050" b="0" i="0" u="none" strike="noStrike" kern="1200" cap="none" spc="0" normalizeH="0" baseline="0" noProof="0" dirty="0">
                <a:ln>
                  <a:noFill/>
                </a:ln>
                <a:solidFill>
                  <a:prstClr val="black"/>
                </a:solidFill>
                <a:effectLst/>
                <a:uLnTx/>
                <a:uFillTx/>
                <a:latin typeface="Lato Light" panose="020F0502020204030203"/>
              </a:rPr>
              <a:t> international operations and subsidiaries in multiple countries</a:t>
            </a:r>
            <a:endParaRPr kumimoji="0" lang="id-ID" sz="1050" b="1" i="0" u="none" strike="noStrike" kern="1200" cap="none" spc="0" normalizeH="0" baseline="0" noProof="0" dirty="0">
              <a:ln>
                <a:noFill/>
              </a:ln>
              <a:solidFill>
                <a:prstClr val="white"/>
              </a:solidFill>
              <a:effectLst/>
              <a:uLnTx/>
              <a:uFillTx/>
              <a:latin typeface="Lato Light" panose="020F0502020204030203"/>
            </a:endParaRPr>
          </a:p>
        </p:txBody>
      </p:sp>
      <p:sp>
        <p:nvSpPr>
          <p:cNvPr id="18" name="TextBox 17">
            <a:extLst>
              <a:ext uri="{FF2B5EF4-FFF2-40B4-BE49-F238E27FC236}">
                <a16:creationId xmlns:a16="http://schemas.microsoft.com/office/drawing/2014/main" id="{D19EC1BC-5B19-4E4C-A1D0-DF9C9361B103}"/>
              </a:ext>
            </a:extLst>
          </p:cNvPr>
          <p:cNvSpPr txBox="1"/>
          <p:nvPr/>
        </p:nvSpPr>
        <p:spPr>
          <a:xfrm>
            <a:off x="838200" y="2292119"/>
            <a:ext cx="2505297" cy="276999"/>
          </a:xfrm>
          <a:prstGeom prst="rect">
            <a:avLst/>
          </a:prstGeom>
          <a:solidFill>
            <a:srgbClr val="0091B5"/>
          </a:solid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70C0"/>
                </a:solidFill>
                <a:effectLst/>
                <a:uLnTx/>
                <a:uFillTx/>
                <a:latin typeface="Lato Light" panose="020F0502020204030203"/>
              </a:defRPr>
            </a:lvl1pPr>
          </a:lstStyle>
          <a:p>
            <a:r>
              <a:rPr lang="en-US" dirty="0">
                <a:solidFill>
                  <a:schemeClr val="bg1"/>
                </a:solidFill>
              </a:rPr>
              <a:t>Trade beyond borders</a:t>
            </a:r>
          </a:p>
        </p:txBody>
      </p:sp>
      <p:sp>
        <p:nvSpPr>
          <p:cNvPr id="21" name="Rectangle 20">
            <a:extLst>
              <a:ext uri="{FF2B5EF4-FFF2-40B4-BE49-F238E27FC236}">
                <a16:creationId xmlns:a16="http://schemas.microsoft.com/office/drawing/2014/main" id="{FA0787CC-29F6-479F-BA7E-0049E5671860}"/>
              </a:ext>
            </a:extLst>
          </p:cNvPr>
          <p:cNvSpPr/>
          <p:nvPr/>
        </p:nvSpPr>
        <p:spPr>
          <a:xfrm>
            <a:off x="3556907" y="2809643"/>
            <a:ext cx="2535087" cy="25423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buFont typeface="+mj-lt"/>
              <a:buAutoNum type="arabicPeriod"/>
            </a:pPr>
            <a:r>
              <a:rPr lang="en-US" sz="1100" dirty="0">
                <a:solidFill>
                  <a:prstClr val="black"/>
                </a:solidFill>
                <a:latin typeface="Lato Light" panose="020F0502020204030203"/>
              </a:rPr>
              <a:t>Cross-border activities are complicated by different countries maintaining their own national accounting standards. </a:t>
            </a:r>
          </a:p>
          <a:p>
            <a:pPr marL="228600" indent="-228600">
              <a:buFont typeface="+mj-lt"/>
              <a:buAutoNum type="arabicPeriod"/>
            </a:pPr>
            <a:r>
              <a:rPr lang="en-US" sz="1100" dirty="0">
                <a:solidFill>
                  <a:prstClr val="black"/>
                </a:solidFill>
                <a:latin typeface="Lato Light" panose="020F0502020204030203"/>
              </a:rPr>
              <a:t>Patchwork accounting </a:t>
            </a:r>
          </a:p>
          <a:p>
            <a:pPr marL="228600" indent="-228600">
              <a:buFont typeface="+mj-lt"/>
              <a:buAutoNum type="arabicPeriod"/>
            </a:pPr>
            <a:r>
              <a:rPr lang="en-US" sz="1100" dirty="0">
                <a:solidFill>
                  <a:prstClr val="black"/>
                </a:solidFill>
                <a:latin typeface="Lato Light" panose="020F0502020204030203"/>
              </a:rPr>
              <a:t>Standardization requirements add costs, complexity and ultimately risks</a:t>
            </a: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p:txBody>
      </p:sp>
      <p:sp>
        <p:nvSpPr>
          <p:cNvPr id="22" name="TextBox 21">
            <a:extLst>
              <a:ext uri="{FF2B5EF4-FFF2-40B4-BE49-F238E27FC236}">
                <a16:creationId xmlns:a16="http://schemas.microsoft.com/office/drawing/2014/main" id="{0E129C13-43AD-429F-AC6B-3F638BCFB86A}"/>
              </a:ext>
            </a:extLst>
          </p:cNvPr>
          <p:cNvSpPr txBox="1"/>
          <p:nvPr/>
        </p:nvSpPr>
        <p:spPr>
          <a:xfrm>
            <a:off x="3560913" y="2199783"/>
            <a:ext cx="2505297" cy="461665"/>
          </a:xfrm>
          <a:prstGeom prst="rect">
            <a:avLst/>
          </a:prstGeom>
          <a:solidFill>
            <a:srgbClr val="0091B5"/>
          </a:solid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chemeClr val="bg1"/>
                </a:solidFill>
                <a:effectLst/>
                <a:uLnTx/>
                <a:uFillTx/>
                <a:latin typeface="Lato Light" panose="020F0502020204030203"/>
              </a:defRPr>
            </a:lvl1pPr>
          </a:lstStyle>
          <a:p>
            <a:r>
              <a:rPr lang="en-US" dirty="0"/>
              <a:t>Non-comparable financial Statements</a:t>
            </a:r>
          </a:p>
        </p:txBody>
      </p:sp>
      <p:sp>
        <p:nvSpPr>
          <p:cNvPr id="23" name="Rectangle 22">
            <a:extLst>
              <a:ext uri="{FF2B5EF4-FFF2-40B4-BE49-F238E27FC236}">
                <a16:creationId xmlns:a16="http://schemas.microsoft.com/office/drawing/2014/main" id="{75C382BA-0551-47F4-9362-EAF091020757}"/>
              </a:ext>
            </a:extLst>
          </p:cNvPr>
          <p:cNvSpPr/>
          <p:nvPr/>
        </p:nvSpPr>
        <p:spPr>
          <a:xfrm>
            <a:off x="6205777" y="2828680"/>
            <a:ext cx="2535087" cy="2542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buFont typeface="+mj-lt"/>
              <a:buAutoNum type="arabicPeriod"/>
            </a:pPr>
            <a:endParaRPr kumimoji="0" lang="en-US" sz="1100" b="0" i="0" u="none" strike="noStrike" kern="1200" cap="none" spc="0" normalizeH="0" baseline="0" noProof="0" dirty="0">
              <a:ln>
                <a:noFill/>
              </a:ln>
              <a:solidFill>
                <a:prstClr val="black"/>
              </a:solidFill>
              <a:effectLst/>
              <a:uLnTx/>
              <a:uFillTx/>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kumimoji="0" lang="en-US" sz="1100" b="0" i="0" u="none" strike="noStrike" kern="1200" cap="none" spc="0" normalizeH="0" baseline="0" noProof="0" dirty="0">
              <a:ln>
                <a:noFill/>
              </a:ln>
              <a:solidFill>
                <a:prstClr val="black"/>
              </a:solidFill>
              <a:effectLst/>
              <a:uLnTx/>
              <a:uFillTx/>
              <a:latin typeface="Lato Light" panose="020F0502020204030203"/>
            </a:endParaRPr>
          </a:p>
          <a:p>
            <a:pPr marL="228600" indent="-228600">
              <a:buFont typeface="+mj-lt"/>
              <a:buAutoNum type="arabicPeriod"/>
            </a:pPr>
            <a:r>
              <a:rPr kumimoji="0" lang="en-US" sz="1100" b="0" i="0" u="none" strike="noStrike" kern="1200" cap="none" spc="0" normalizeH="0" baseline="0" noProof="0" dirty="0">
                <a:ln>
                  <a:noFill/>
                </a:ln>
                <a:solidFill>
                  <a:prstClr val="black"/>
                </a:solidFill>
                <a:effectLst/>
                <a:uLnTx/>
                <a:uFillTx/>
                <a:latin typeface="Lato Light" panose="020F0502020204030203"/>
              </a:rPr>
              <a:t>local accounting standards mean amounts in financial statements might be calculated differently, based on non-standard methods or assumptions.  </a:t>
            </a:r>
          </a:p>
          <a:p>
            <a:pPr marL="228600" indent="-228600">
              <a:buFont typeface="+mj-lt"/>
              <a:buAutoNum type="arabicPeriod"/>
            </a:pPr>
            <a:r>
              <a:rPr lang="en-US" sz="1100" dirty="0">
                <a:solidFill>
                  <a:prstClr val="black"/>
                </a:solidFill>
                <a:latin typeface="Lato Light" panose="020F0502020204030203"/>
              </a:rPr>
              <a:t>U</a:t>
            </a:r>
            <a:r>
              <a:rPr kumimoji="0" lang="en-US" sz="1100" b="0" i="0" u="none" strike="noStrike" kern="1200" cap="none" spc="0" normalizeH="0" baseline="0" noProof="0" dirty="0">
                <a:ln>
                  <a:noFill/>
                </a:ln>
                <a:solidFill>
                  <a:prstClr val="black"/>
                </a:solidFill>
                <a:effectLst/>
                <a:uLnTx/>
                <a:uFillTx/>
                <a:latin typeface="Lato Light" panose="020F0502020204030203"/>
              </a:rPr>
              <a:t>ser / investor would need to have a good understanding of the local accounting standards, to better decipher the entity results. </a:t>
            </a:r>
          </a:p>
          <a:p>
            <a:pPr marL="228600" indent="-228600">
              <a:buFont typeface="+mj-lt"/>
              <a:buAutoNum type="arabicPeriod"/>
            </a:pPr>
            <a:r>
              <a:rPr lang="en-US" sz="1100" dirty="0">
                <a:solidFill>
                  <a:prstClr val="black"/>
                </a:solidFill>
                <a:latin typeface="Lato Light" panose="020F0502020204030203"/>
              </a:rPr>
              <a:t>Audit issues on host country </a:t>
            </a: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a:p>
            <a:pPr marL="228600" indent="-228600">
              <a:buFont typeface="+mj-lt"/>
              <a:buAutoNum type="arabicPeriod"/>
            </a:pPr>
            <a:endParaRPr lang="en-US" sz="1100" dirty="0">
              <a:solidFill>
                <a:prstClr val="black"/>
              </a:solidFill>
              <a:latin typeface="Lato Light" panose="020F0502020204030203"/>
            </a:endParaRPr>
          </a:p>
        </p:txBody>
      </p:sp>
      <p:sp>
        <p:nvSpPr>
          <p:cNvPr id="24" name="TextBox 23">
            <a:extLst>
              <a:ext uri="{FF2B5EF4-FFF2-40B4-BE49-F238E27FC236}">
                <a16:creationId xmlns:a16="http://schemas.microsoft.com/office/drawing/2014/main" id="{E1F321D4-CB33-4EC9-966B-B8557A8B7E2E}"/>
              </a:ext>
            </a:extLst>
          </p:cNvPr>
          <p:cNvSpPr txBox="1"/>
          <p:nvPr/>
        </p:nvSpPr>
        <p:spPr>
          <a:xfrm>
            <a:off x="6192298" y="2279103"/>
            <a:ext cx="2505297" cy="276999"/>
          </a:xfrm>
          <a:prstGeom prst="rect">
            <a:avLst/>
          </a:prstGeom>
          <a:solidFill>
            <a:srgbClr val="0091B5"/>
          </a:solid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chemeClr val="bg1"/>
                </a:solidFill>
                <a:effectLst/>
                <a:uLnTx/>
                <a:uFillTx/>
                <a:latin typeface="Lato Light" panose="020F0502020204030203"/>
              </a:defRPr>
            </a:lvl1pPr>
          </a:lstStyle>
          <a:p>
            <a:r>
              <a:rPr lang="en-US" dirty="0"/>
              <a:t>Understanding of local standards</a:t>
            </a:r>
          </a:p>
        </p:txBody>
      </p:sp>
      <p:pic>
        <p:nvPicPr>
          <p:cNvPr id="32" name="Picture 31">
            <a:extLst>
              <a:ext uri="{FF2B5EF4-FFF2-40B4-BE49-F238E27FC236}">
                <a16:creationId xmlns:a16="http://schemas.microsoft.com/office/drawing/2014/main" id="{AC3B76A6-AB34-455C-B312-793C10176AC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795728" y="400432"/>
            <a:ext cx="3162300" cy="1724025"/>
          </a:xfrm>
          <a:prstGeom prst="rect">
            <a:avLst/>
          </a:prstGeom>
        </p:spPr>
      </p:pic>
      <p:sp>
        <p:nvSpPr>
          <p:cNvPr id="33" name="Rounded Rectangular Callout 19">
            <a:extLst>
              <a:ext uri="{FF2B5EF4-FFF2-40B4-BE49-F238E27FC236}">
                <a16:creationId xmlns:a16="http://schemas.microsoft.com/office/drawing/2014/main" id="{B78F23DF-1224-4317-ABEC-BFCD8083DB9A}"/>
              </a:ext>
            </a:extLst>
          </p:cNvPr>
          <p:cNvSpPr/>
          <p:nvPr/>
        </p:nvSpPr>
        <p:spPr bwMode="auto">
          <a:xfrm>
            <a:off x="8854647" y="4791763"/>
            <a:ext cx="2853444" cy="1023141"/>
          </a:xfrm>
          <a:prstGeom prst="wedgeRoundRectCallout">
            <a:avLst>
              <a:gd name="adj1" fmla="val -62566"/>
              <a:gd name="adj2" fmla="val -20846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IFRS is a global body , most listed companies are obliged to adhere to the standards which in turn makes auditing easier and pricing related subjects .</a:t>
            </a:r>
          </a:p>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If your country or company is not </a:t>
            </a:r>
            <a:r>
              <a:rPr lang="en-US" sz="8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following it , its recommended to speak to your Finance head for the locally adopted standard </a:t>
            </a:r>
            <a:endPar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Box 33">
            <a:extLst>
              <a:ext uri="{FF2B5EF4-FFF2-40B4-BE49-F238E27FC236}">
                <a16:creationId xmlns:a16="http://schemas.microsoft.com/office/drawing/2014/main" id="{ADDAAD92-A50D-467B-9E7F-49E84942F640}"/>
              </a:ext>
            </a:extLst>
          </p:cNvPr>
          <p:cNvSpPr txBox="1"/>
          <p:nvPr/>
        </p:nvSpPr>
        <p:spPr>
          <a:xfrm>
            <a:off x="94018" y="61048"/>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Global Financial Standards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C6B673C-B1AC-4853-B600-DA62DDCA5D24}"/>
              </a:ext>
            </a:extLst>
          </p:cNvPr>
          <p:cNvSpPr txBox="1"/>
          <p:nvPr/>
        </p:nvSpPr>
        <p:spPr>
          <a:xfrm>
            <a:off x="534186" y="1363213"/>
            <a:ext cx="6094428" cy="369332"/>
          </a:xfrm>
          <a:prstGeom prst="rect">
            <a:avLst/>
          </a:prstGeom>
          <a:noFill/>
        </p:spPr>
        <p:txBody>
          <a:bodyPr wrap="square">
            <a:spAutoFit/>
          </a:bodyPr>
          <a:lstStyle/>
          <a:p>
            <a:pPr algn="l"/>
            <a:r>
              <a:rPr lang="en-GB" b="1" i="0" dirty="0">
                <a:solidFill>
                  <a:srgbClr val="333333"/>
                </a:solidFill>
                <a:effectLst/>
                <a:latin typeface="Helvetica Neue"/>
              </a:rPr>
              <a:t>Global standards for global markets</a:t>
            </a:r>
          </a:p>
        </p:txBody>
      </p:sp>
      <p:pic>
        <p:nvPicPr>
          <p:cNvPr id="20" name="Picture 19" descr="Logo&#10;&#10;Description automatically generated">
            <a:extLst>
              <a:ext uri="{FF2B5EF4-FFF2-40B4-BE49-F238E27FC236}">
                <a16:creationId xmlns:a16="http://schemas.microsoft.com/office/drawing/2014/main" id="{639ABD85-BD96-4B6C-B226-AFD63D5F7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04009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83E7A40-29B7-45A6-9186-AAA675215425}"/>
              </a:ext>
            </a:extLst>
          </p:cNvPr>
          <p:cNvGraphicFramePr/>
          <p:nvPr>
            <p:extLst>
              <p:ext uri="{D42A27DB-BD31-4B8C-83A1-F6EECF244321}">
                <p14:modId xmlns:p14="http://schemas.microsoft.com/office/powerpoint/2010/main" val="3493234079"/>
              </p:ext>
            </p:extLst>
          </p:nvPr>
        </p:nvGraphicFramePr>
        <p:xfrm>
          <a:off x="665113" y="851641"/>
          <a:ext cx="111372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2ED2BD41-EEFF-44FD-A3F3-BF1CD10C1FF9}"/>
              </a:ext>
            </a:extLst>
          </p:cNvPr>
          <p:cNvSpPr/>
          <p:nvPr/>
        </p:nvSpPr>
        <p:spPr>
          <a:xfrm>
            <a:off x="7805144" y="5279934"/>
            <a:ext cx="1913641" cy="82955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000" b="0" i="0" u="none" strike="noStrike" kern="1200" cap="none" spc="0" normalizeH="0" baseline="0" noProof="0" dirty="0">
                <a:ln>
                  <a:noFill/>
                </a:ln>
                <a:solidFill>
                  <a:schemeClr val="bg1"/>
                </a:solidFill>
                <a:effectLst/>
                <a:uLnTx/>
                <a:uFillTx/>
                <a:latin typeface="Lato Light" panose="020F0502020204030203"/>
                <a:ea typeface="+mn-ea"/>
                <a:cs typeface="+mn-cs"/>
              </a:rPr>
              <a:t>for companies traded on global markets/targeting foreign institutional investors…</a:t>
            </a:r>
            <a:endParaRPr lang="en-GB" sz="1000" dirty="0">
              <a:solidFill>
                <a:schemeClr val="bg1"/>
              </a:solidFill>
            </a:endParaRPr>
          </a:p>
        </p:txBody>
      </p:sp>
      <p:sp>
        <p:nvSpPr>
          <p:cNvPr id="9" name="TextBox 8">
            <a:extLst>
              <a:ext uri="{FF2B5EF4-FFF2-40B4-BE49-F238E27FC236}">
                <a16:creationId xmlns:a16="http://schemas.microsoft.com/office/drawing/2014/main" id="{7D731F74-E1B5-4366-A919-059A13FCDE3B}"/>
              </a:ext>
            </a:extLst>
          </p:cNvPr>
          <p:cNvSpPr txBox="1"/>
          <p:nvPr/>
        </p:nvSpPr>
        <p:spPr>
          <a:xfrm>
            <a:off x="94018" y="61048"/>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Global Financial Standards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FFE07BA-3A70-4AF1-9E83-E072F9989E85}"/>
              </a:ext>
            </a:extLst>
          </p:cNvPr>
          <p:cNvSpPr txBox="1"/>
          <p:nvPr/>
        </p:nvSpPr>
        <p:spPr>
          <a:xfrm>
            <a:off x="738434" y="1945606"/>
            <a:ext cx="3418972" cy="369332"/>
          </a:xfrm>
          <a:prstGeom prst="rect">
            <a:avLst/>
          </a:prstGeom>
          <a:noFill/>
        </p:spPr>
        <p:txBody>
          <a:bodyPr wrap="square">
            <a:spAutoFit/>
          </a:bodyPr>
          <a:lstStyle/>
          <a:p>
            <a:pPr algn="l"/>
            <a:r>
              <a:rPr lang="en-GB" b="1" i="0" dirty="0">
                <a:solidFill>
                  <a:srgbClr val="333333"/>
                </a:solidFill>
                <a:effectLst/>
                <a:latin typeface="Helvetica Neue"/>
              </a:rPr>
              <a:t>Benefits of IFRS Standards</a:t>
            </a:r>
          </a:p>
        </p:txBody>
      </p:sp>
      <p:sp>
        <p:nvSpPr>
          <p:cNvPr id="12" name="TextBox 11">
            <a:extLst>
              <a:ext uri="{FF2B5EF4-FFF2-40B4-BE49-F238E27FC236}">
                <a16:creationId xmlns:a16="http://schemas.microsoft.com/office/drawing/2014/main" id="{51B55067-BCCD-4937-B7BE-689719FA4795}"/>
              </a:ext>
            </a:extLst>
          </p:cNvPr>
          <p:cNvSpPr txBox="1"/>
          <p:nvPr/>
        </p:nvSpPr>
        <p:spPr>
          <a:xfrm>
            <a:off x="965022" y="5260667"/>
            <a:ext cx="6108568"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Lato Light" panose="020F0502020204030203"/>
              </a:rPr>
              <a:t>The challenges are largely addressed through application of globally recognized accounting principles, which are called International Financial Reporting Standards (IFRS).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Lato Light" panose="020F0502020204030203"/>
              </a:rPr>
              <a:t>These are reviewed, amended, and approved periodically by a universally accepted accounting body called International Accounting Standards Board (IASB).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Lato Light" panose="020F0502020204030203"/>
              </a:rPr>
              <a:t> Many countries have fully adopted the IFRS and a statement acknowledging conformity is noted in the audit report and the notes to the financial statements. </a:t>
            </a:r>
          </a:p>
        </p:txBody>
      </p:sp>
      <p:sp>
        <p:nvSpPr>
          <p:cNvPr id="13" name="Arrow: Down 12">
            <a:extLst>
              <a:ext uri="{FF2B5EF4-FFF2-40B4-BE49-F238E27FC236}">
                <a16:creationId xmlns:a16="http://schemas.microsoft.com/office/drawing/2014/main" id="{3CE123B0-CDE0-4D5E-91EE-1131E4125BA4}"/>
              </a:ext>
            </a:extLst>
          </p:cNvPr>
          <p:cNvSpPr/>
          <p:nvPr/>
        </p:nvSpPr>
        <p:spPr>
          <a:xfrm>
            <a:off x="8385141" y="4786216"/>
            <a:ext cx="518475" cy="367646"/>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5B423909-9807-4E5E-A5D2-D9946A1653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29652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DF1A7FE6-365A-49DC-9907-3BCED02075D4}"/>
              </a:ext>
            </a:extLst>
          </p:cNvPr>
          <p:cNvSpPr>
            <a:spLocks noChangeArrowheads="1"/>
          </p:cNvSpPr>
          <p:nvPr/>
        </p:nvSpPr>
        <p:spPr bwMode="auto">
          <a:xfrm>
            <a:off x="4967288" y="1931532"/>
            <a:ext cx="2197100" cy="3592577"/>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p:txBody>
      </p:sp>
      <p:sp>
        <p:nvSpPr>
          <p:cNvPr id="56" name="Rectangle 55">
            <a:extLst>
              <a:ext uri="{FF2B5EF4-FFF2-40B4-BE49-F238E27FC236}">
                <a16:creationId xmlns:a16="http://schemas.microsoft.com/office/drawing/2014/main" id="{288E8AE5-2E76-4E32-87E8-E530AADF84F3}"/>
              </a:ext>
            </a:extLst>
          </p:cNvPr>
          <p:cNvSpPr>
            <a:spLocks noChangeArrowheads="1"/>
          </p:cNvSpPr>
          <p:nvPr/>
        </p:nvSpPr>
        <p:spPr bwMode="auto">
          <a:xfrm>
            <a:off x="7321550" y="1931532"/>
            <a:ext cx="2197100" cy="3592577"/>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p:txBody>
      </p:sp>
      <p:sp>
        <p:nvSpPr>
          <p:cNvPr id="57" name="Rectangle 56">
            <a:extLst>
              <a:ext uri="{FF2B5EF4-FFF2-40B4-BE49-F238E27FC236}">
                <a16:creationId xmlns:a16="http://schemas.microsoft.com/office/drawing/2014/main" id="{BDF90654-9ECF-411D-9A2C-9AE60EDA2E21}"/>
              </a:ext>
            </a:extLst>
          </p:cNvPr>
          <p:cNvSpPr>
            <a:spLocks noChangeArrowheads="1"/>
          </p:cNvSpPr>
          <p:nvPr/>
        </p:nvSpPr>
        <p:spPr bwMode="auto">
          <a:xfrm>
            <a:off x="9685338" y="1926769"/>
            <a:ext cx="2197100" cy="3592577"/>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p:txBody>
      </p:sp>
      <p:sp>
        <p:nvSpPr>
          <p:cNvPr id="53" name="Rectangle 52">
            <a:extLst>
              <a:ext uri="{FF2B5EF4-FFF2-40B4-BE49-F238E27FC236}">
                <a16:creationId xmlns:a16="http://schemas.microsoft.com/office/drawing/2014/main" id="{E18F0CA9-3A48-483E-813D-FD6CA9E99E00}"/>
              </a:ext>
            </a:extLst>
          </p:cNvPr>
          <p:cNvSpPr>
            <a:spLocks noChangeArrowheads="1"/>
          </p:cNvSpPr>
          <p:nvPr/>
        </p:nvSpPr>
        <p:spPr bwMode="auto">
          <a:xfrm>
            <a:off x="2595563" y="1931532"/>
            <a:ext cx="2197100" cy="3592577"/>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p:txBody>
      </p:sp>
      <p:sp>
        <p:nvSpPr>
          <p:cNvPr id="52" name="Rectangle 51">
            <a:extLst>
              <a:ext uri="{FF2B5EF4-FFF2-40B4-BE49-F238E27FC236}">
                <a16:creationId xmlns:a16="http://schemas.microsoft.com/office/drawing/2014/main" id="{259B06FA-94EC-47B7-B524-B8A2DEEDF020}"/>
              </a:ext>
            </a:extLst>
          </p:cNvPr>
          <p:cNvSpPr>
            <a:spLocks noChangeArrowheads="1"/>
          </p:cNvSpPr>
          <p:nvPr/>
        </p:nvSpPr>
        <p:spPr bwMode="auto">
          <a:xfrm>
            <a:off x="241300" y="1948994"/>
            <a:ext cx="2197100" cy="3592577"/>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p:txBody>
      </p:sp>
      <p:sp>
        <p:nvSpPr>
          <p:cNvPr id="42" name="Chevron 41">
            <a:extLst>
              <a:ext uri="{FF2B5EF4-FFF2-40B4-BE49-F238E27FC236}">
                <a16:creationId xmlns:a16="http://schemas.microsoft.com/office/drawing/2014/main" id="{645A0BB5-16AE-4570-8484-78EE9AAADFD5}"/>
              </a:ext>
            </a:extLst>
          </p:cNvPr>
          <p:cNvSpPr>
            <a:spLocks noChangeArrowheads="1"/>
          </p:cNvSpPr>
          <p:nvPr/>
        </p:nvSpPr>
        <p:spPr bwMode="auto">
          <a:xfrm>
            <a:off x="241300" y="1380097"/>
            <a:ext cx="11760200" cy="407069"/>
          </a:xfrm>
          <a:prstGeom prst="chevron">
            <a:avLst>
              <a:gd name="adj" fmla="val 43023"/>
            </a:avLst>
          </a:prstGeom>
          <a:solidFill>
            <a:srgbClr val="0091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prstClr val="white"/>
              </a:solidFill>
              <a:effectLst/>
              <a:uLnTx/>
              <a:uFillTx/>
              <a:latin typeface="Lato Light" panose="020F0502020204030203"/>
              <a:cs typeface="Arial" panose="020B0604020202020204" pitchFamily="34" charset="0"/>
            </a:endParaRPr>
          </a:p>
        </p:txBody>
      </p:sp>
      <p:sp>
        <p:nvSpPr>
          <p:cNvPr id="217" name="Rectangle 216">
            <a:extLst>
              <a:ext uri="{FF2B5EF4-FFF2-40B4-BE49-F238E27FC236}">
                <a16:creationId xmlns:a16="http://schemas.microsoft.com/office/drawing/2014/main" id="{3094E4CA-DB61-44CD-A396-E735EAE71797}"/>
              </a:ext>
            </a:extLst>
          </p:cNvPr>
          <p:cNvSpPr/>
          <p:nvPr/>
        </p:nvSpPr>
        <p:spPr>
          <a:xfrm>
            <a:off x="241300" y="2312532"/>
            <a:ext cx="2197100" cy="274320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marL="53975" indent="-171450">
              <a:defRPr>
                <a:solidFill>
                  <a:schemeClr val="tx1"/>
                </a:solidFill>
                <a:latin typeface="Arial" panose="020B0604020202020204" pitchFamily="34" charset="0"/>
              </a:defRPr>
            </a:lvl2pPr>
            <a:lvl3pPr marL="395288"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3975"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53975" marR="0" lvl="1" indent="-17145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Activities:</a:t>
            </a:r>
          </a:p>
          <a:p>
            <a:pPr marL="53975" marR="0" lvl="1" indent="-17145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lvl="1"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Assess Competitors</a:t>
            </a:r>
          </a:p>
          <a:p>
            <a:pPr marL="171450" lvl="1"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Analyze &amp; Size Market</a:t>
            </a:r>
          </a:p>
          <a:p>
            <a:pPr marL="171450" lvl="1"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Determine Price Positioning</a:t>
            </a:r>
          </a:p>
          <a:p>
            <a:pPr marL="171450" lvl="1"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Financials validation</a:t>
            </a:r>
          </a:p>
          <a:p>
            <a:pPr marL="395288" marR="0" lvl="2"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53975" marR="0" lvl="1" indent="-17145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53975" marR="0" lvl="1" indent="-17145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53975" marR="0" lvl="1" indent="-17145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Major Deliverables:</a:t>
            </a:r>
          </a:p>
          <a:p>
            <a:pPr marL="53975" marR="0" lvl="1" indent="-17145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marR="0" lvl="1"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Competitive Landscape summary &amp; price positions </a:t>
            </a:r>
          </a:p>
          <a:p>
            <a:pPr marL="171450" marR="0" lvl="1"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Financial plan with forecast</a:t>
            </a:r>
          </a:p>
          <a:p>
            <a:pPr marL="171450" marR="0" lvl="1"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Share objectives </a:t>
            </a: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lvl="1"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Break-Even Analysis</a:t>
            </a:r>
          </a:p>
          <a:p>
            <a:pPr marL="171450" marR="0" lvl="1"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Product Features Prioritization</a:t>
            </a:r>
          </a:p>
          <a:p>
            <a:pPr marL="53975" marR="0" lvl="1" indent="-17145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p:txBody>
      </p:sp>
      <p:sp>
        <p:nvSpPr>
          <p:cNvPr id="83" name="Rectangle 82">
            <a:extLst>
              <a:ext uri="{FF2B5EF4-FFF2-40B4-BE49-F238E27FC236}">
                <a16:creationId xmlns:a16="http://schemas.microsoft.com/office/drawing/2014/main" id="{319A5BEA-54F6-420E-A5B6-E1A7E4E4C5A5}"/>
              </a:ext>
            </a:extLst>
          </p:cNvPr>
          <p:cNvSpPr>
            <a:spLocks noChangeArrowheads="1"/>
          </p:cNvSpPr>
          <p:nvPr/>
        </p:nvSpPr>
        <p:spPr bwMode="auto">
          <a:xfrm>
            <a:off x="242888" y="1931532"/>
            <a:ext cx="2195512" cy="381000"/>
          </a:xfrm>
          <a:prstGeom prst="rect">
            <a:avLst/>
          </a:prstGeom>
          <a:solidFill>
            <a:srgbClr val="0091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200" b="1">
                <a:solidFill>
                  <a:prstClr val="white"/>
                </a:solidFill>
                <a:latin typeface="Lato Light" panose="020F0502020204030203"/>
                <a:cs typeface="Arial" panose="020B0604020202020204" pitchFamily="34" charset="0"/>
              </a:rPr>
              <a:t>Assess</a:t>
            </a:r>
            <a:endParaRPr lang="en-US" sz="1200" b="1" dirty="0">
              <a:solidFill>
                <a:prstClr val="white"/>
              </a:solidFill>
              <a:latin typeface="Lato Light" panose="020F0502020204030203"/>
              <a:cs typeface="Arial" panose="020B0604020202020204" pitchFamily="34" charset="0"/>
            </a:endParaRPr>
          </a:p>
        </p:txBody>
      </p:sp>
      <p:sp>
        <p:nvSpPr>
          <p:cNvPr id="85" name="Rectangle 84">
            <a:extLst>
              <a:ext uri="{FF2B5EF4-FFF2-40B4-BE49-F238E27FC236}">
                <a16:creationId xmlns:a16="http://schemas.microsoft.com/office/drawing/2014/main" id="{6C66DD78-6A46-4FCF-86A8-8B075086B7F6}"/>
              </a:ext>
            </a:extLst>
          </p:cNvPr>
          <p:cNvSpPr>
            <a:spLocks noChangeArrowheads="1"/>
          </p:cNvSpPr>
          <p:nvPr/>
        </p:nvSpPr>
        <p:spPr bwMode="auto">
          <a:xfrm>
            <a:off x="2590800" y="1931532"/>
            <a:ext cx="2195513" cy="381000"/>
          </a:xfrm>
          <a:prstGeom prst="rect">
            <a:avLst/>
          </a:prstGeom>
          <a:solidFill>
            <a:srgbClr val="0091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200" b="1" dirty="0">
                <a:solidFill>
                  <a:prstClr val="white"/>
                </a:solidFill>
                <a:latin typeface="Lato Light" panose="020F0502020204030203"/>
                <a:cs typeface="Arial" panose="020B0604020202020204" pitchFamily="34" charset="0"/>
              </a:rPr>
              <a:t>Evaluate</a:t>
            </a:r>
          </a:p>
        </p:txBody>
      </p:sp>
      <p:sp>
        <p:nvSpPr>
          <p:cNvPr id="91" name="Rectangle 90">
            <a:extLst>
              <a:ext uri="{FF2B5EF4-FFF2-40B4-BE49-F238E27FC236}">
                <a16:creationId xmlns:a16="http://schemas.microsoft.com/office/drawing/2014/main" id="{493C22B0-2449-4BCB-92DE-6EFCD9765012}"/>
              </a:ext>
            </a:extLst>
          </p:cNvPr>
          <p:cNvSpPr>
            <a:spLocks noChangeArrowheads="1"/>
          </p:cNvSpPr>
          <p:nvPr/>
        </p:nvSpPr>
        <p:spPr bwMode="auto">
          <a:xfrm>
            <a:off x="4967288" y="1931532"/>
            <a:ext cx="2195512" cy="381000"/>
          </a:xfrm>
          <a:prstGeom prst="rect">
            <a:avLst/>
          </a:prstGeom>
          <a:solidFill>
            <a:srgbClr val="0091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200" b="1" dirty="0">
                <a:solidFill>
                  <a:prstClr val="white"/>
                </a:solidFill>
                <a:latin typeface="Lato Light" panose="020F0502020204030203"/>
                <a:cs typeface="Arial" panose="020B0604020202020204" pitchFamily="34" charset="0"/>
              </a:rPr>
              <a:t>Conclude </a:t>
            </a:r>
          </a:p>
        </p:txBody>
      </p:sp>
      <p:sp>
        <p:nvSpPr>
          <p:cNvPr id="93" name="Rectangle 92">
            <a:extLst>
              <a:ext uri="{FF2B5EF4-FFF2-40B4-BE49-F238E27FC236}">
                <a16:creationId xmlns:a16="http://schemas.microsoft.com/office/drawing/2014/main" id="{F6247B7B-51D3-4E22-A6BE-EB4719FEC81B}"/>
              </a:ext>
            </a:extLst>
          </p:cNvPr>
          <p:cNvSpPr>
            <a:spLocks noChangeArrowheads="1"/>
          </p:cNvSpPr>
          <p:nvPr/>
        </p:nvSpPr>
        <p:spPr bwMode="auto">
          <a:xfrm>
            <a:off x="7329488" y="1931532"/>
            <a:ext cx="2195512" cy="381000"/>
          </a:xfrm>
          <a:prstGeom prst="rect">
            <a:avLst/>
          </a:prstGeom>
          <a:solidFill>
            <a:srgbClr val="0091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200" b="1" dirty="0">
                <a:solidFill>
                  <a:prstClr val="white"/>
                </a:solidFill>
                <a:latin typeface="Lato Light" panose="020F0502020204030203"/>
                <a:cs typeface="Arial" panose="020B0604020202020204" pitchFamily="34" charset="0"/>
              </a:rPr>
              <a:t>Execute</a:t>
            </a:r>
          </a:p>
        </p:txBody>
      </p:sp>
      <p:sp>
        <p:nvSpPr>
          <p:cNvPr id="94" name="Rectangle 93">
            <a:extLst>
              <a:ext uri="{FF2B5EF4-FFF2-40B4-BE49-F238E27FC236}">
                <a16:creationId xmlns:a16="http://schemas.microsoft.com/office/drawing/2014/main" id="{E713E582-CE1B-496E-85D8-933AE125E97E}"/>
              </a:ext>
            </a:extLst>
          </p:cNvPr>
          <p:cNvSpPr>
            <a:spLocks noChangeArrowheads="1"/>
          </p:cNvSpPr>
          <p:nvPr/>
        </p:nvSpPr>
        <p:spPr bwMode="auto">
          <a:xfrm>
            <a:off x="9686925" y="1931532"/>
            <a:ext cx="2195513" cy="381000"/>
          </a:xfrm>
          <a:prstGeom prst="rect">
            <a:avLst/>
          </a:prstGeom>
          <a:solidFill>
            <a:srgbClr val="0091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200" b="1" dirty="0">
                <a:solidFill>
                  <a:prstClr val="white"/>
                </a:solidFill>
                <a:latin typeface="Lato Light" panose="020F0502020204030203"/>
                <a:cs typeface="Arial" panose="020B0604020202020204" pitchFamily="34" charset="0"/>
              </a:rPr>
              <a:t>Review </a:t>
            </a:r>
          </a:p>
        </p:txBody>
      </p:sp>
      <p:sp>
        <p:nvSpPr>
          <p:cNvPr id="108" name="Rectangle 107">
            <a:extLst>
              <a:ext uri="{FF2B5EF4-FFF2-40B4-BE49-F238E27FC236}">
                <a16:creationId xmlns:a16="http://schemas.microsoft.com/office/drawing/2014/main" id="{DD30C3FB-D7BD-4ECC-AE8E-A8BC9A5E60B7}"/>
              </a:ext>
            </a:extLst>
          </p:cNvPr>
          <p:cNvSpPr/>
          <p:nvPr/>
        </p:nvSpPr>
        <p:spPr>
          <a:xfrm>
            <a:off x="2590800" y="2312532"/>
            <a:ext cx="2209800" cy="2743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342900" indent="-342900">
              <a:defRPr>
                <a:solidFill>
                  <a:schemeClr val="tx1"/>
                </a:solidFill>
                <a:latin typeface="Arial" panose="020B0604020202020204" pitchFamily="34" charset="0"/>
              </a:defRPr>
            </a:lvl1pPr>
            <a:lvl2pPr indent="-115888">
              <a:defRPr>
                <a:solidFill>
                  <a:schemeClr val="tx1"/>
                </a:solidFill>
                <a:latin typeface="Arial" panose="020B0604020202020204" pitchFamily="34" charset="0"/>
              </a:defRPr>
            </a:lvl2pPr>
            <a:lvl3pPr marL="341313" indent="-174625">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Activities:</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Update product and customer portfolio.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NPI System update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Value based price list aligned to customers and products.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Financial objectives </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Deliverables:</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Pricelist draft  </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Customer and Product segmentation and alignment </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Price Positioning Statement</a:t>
            </a:r>
          </a:p>
        </p:txBody>
      </p:sp>
      <p:sp>
        <p:nvSpPr>
          <p:cNvPr id="109" name="Rectangle 108">
            <a:extLst>
              <a:ext uri="{FF2B5EF4-FFF2-40B4-BE49-F238E27FC236}">
                <a16:creationId xmlns:a16="http://schemas.microsoft.com/office/drawing/2014/main" id="{B5A7017B-6868-4A8E-99F9-D3031530E47E}"/>
              </a:ext>
            </a:extLst>
          </p:cNvPr>
          <p:cNvSpPr/>
          <p:nvPr/>
        </p:nvSpPr>
        <p:spPr>
          <a:xfrm>
            <a:off x="4953000" y="2312532"/>
            <a:ext cx="2209800" cy="2743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indent="-115888">
              <a:defRPr>
                <a:solidFill>
                  <a:schemeClr val="tx1"/>
                </a:solidFill>
                <a:latin typeface="Arial" panose="020B0604020202020204" pitchFamily="34" charset="0"/>
              </a:defRPr>
            </a:lvl2pPr>
            <a:lvl3pPr marL="341313" indent="-174625">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Activities:</a:t>
            </a:r>
          </a:p>
          <a:p>
            <a:pPr marL="0" marR="0" lvl="1" indent="-115888"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Price automation trials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Update systems and signatories / approvers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Pricing Policy finalization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Align customer deliverables and rewards</a:t>
            </a: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Deliverables:</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Pricing Strategy</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Profitability Analysis</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Pricing Development Charter</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Customer segmentation and treatment </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p:txBody>
      </p:sp>
      <p:sp>
        <p:nvSpPr>
          <p:cNvPr id="110" name="Rectangle 109">
            <a:extLst>
              <a:ext uri="{FF2B5EF4-FFF2-40B4-BE49-F238E27FC236}">
                <a16:creationId xmlns:a16="http://schemas.microsoft.com/office/drawing/2014/main" id="{B2E419E3-29AB-49E2-B98C-6AF15B752498}"/>
              </a:ext>
            </a:extLst>
          </p:cNvPr>
          <p:cNvSpPr/>
          <p:nvPr/>
        </p:nvSpPr>
        <p:spPr>
          <a:xfrm>
            <a:off x="7315200" y="2312532"/>
            <a:ext cx="2209800" cy="2743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indent="-115888">
              <a:defRPr>
                <a:solidFill>
                  <a:schemeClr val="tx1"/>
                </a:solidFill>
                <a:latin typeface="Arial" panose="020B0604020202020204" pitchFamily="34" charset="0"/>
              </a:defRPr>
            </a:lvl2pPr>
            <a:lvl3pPr marL="341313" indent="-174625">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Activities:</a:t>
            </a:r>
          </a:p>
          <a:p>
            <a:pPr marL="0" marR="0" lvl="1" indent="-115888"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Communication to internal and external stakeholders</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External Stakeholders communication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Technical Specs update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Financial Objectives aligned </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rPr>
              <a:t>Key Deliverables:</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Locked price list </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Pricing policy </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Price communication copy</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Financial Plan </a:t>
            </a:r>
          </a:p>
          <a:p>
            <a:pPr marL="171450" lvl="1" indent="-171450" fontAlgn="base">
              <a:spcBef>
                <a:spcPct val="0"/>
              </a:spcBef>
              <a:spcAft>
                <a:spcPct val="0"/>
              </a:spcAft>
              <a:buFont typeface="Arial" panose="020B0604020202020204" pitchFamily="34" charset="0"/>
              <a:buChar char="•"/>
              <a:defRPr/>
            </a:pPr>
            <a:r>
              <a:rPr lang="en-US" altLang="en-US" sz="1000" dirty="0">
                <a:solidFill>
                  <a:srgbClr val="404040"/>
                </a:solidFill>
                <a:latin typeface="Lato Light" panose="020F0502020204030203"/>
                <a:cs typeface="Arial" panose="020B0604020202020204" pitchFamily="34" charset="0"/>
              </a:rPr>
              <a:t>KPI’s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p:txBody>
      </p:sp>
      <p:sp>
        <p:nvSpPr>
          <p:cNvPr id="111" name="Rectangle 110">
            <a:extLst>
              <a:ext uri="{FF2B5EF4-FFF2-40B4-BE49-F238E27FC236}">
                <a16:creationId xmlns:a16="http://schemas.microsoft.com/office/drawing/2014/main" id="{3405492D-825C-40A9-85A4-5F9214CBAD33}"/>
              </a:ext>
            </a:extLst>
          </p:cNvPr>
          <p:cNvSpPr/>
          <p:nvPr/>
        </p:nvSpPr>
        <p:spPr>
          <a:xfrm>
            <a:off x="9677400" y="2312532"/>
            <a:ext cx="2209800" cy="274320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indent="-115888">
              <a:defRPr>
                <a:solidFill>
                  <a:schemeClr val="tx1"/>
                </a:solidFill>
                <a:latin typeface="Arial" panose="020B0604020202020204" pitchFamily="34" charset="0"/>
              </a:defRPr>
            </a:lvl2pPr>
            <a:lvl3pPr marL="341313" indent="-174625">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endParaRPr lang="en-US" altLang="en-US" sz="1000" dirty="0">
              <a:solidFill>
                <a:srgbClr val="404040"/>
              </a:solidFill>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endParaRPr lang="en-US" altLang="en-US" sz="1000" dirty="0">
              <a:solidFill>
                <a:srgbClr val="404040"/>
              </a:solidFill>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endParaRPr lang="en-US" altLang="en-US" sz="1000" dirty="0">
              <a:solidFill>
                <a:srgbClr val="404040"/>
              </a:solidFill>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endParaRPr lang="en-US" altLang="en-US" sz="1000" dirty="0">
              <a:solidFill>
                <a:srgbClr val="404040"/>
              </a:solidFill>
              <a:latin typeface="Lato Light" panose="020F0502020204030203"/>
              <a:cs typeface="Arial" panose="020B0604020202020204" pitchFamily="34" charset="0"/>
            </a:endParaRP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Stakeholder feedback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Sales ratios and delivery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Financial plan reviews </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Customer plans review</a:t>
            </a:r>
          </a:p>
          <a:p>
            <a:pPr marL="171450" marR="0" lvl="1" indent="-171450" fontAlgn="base">
              <a:lnSpc>
                <a:spcPct val="100000"/>
              </a:lnSpc>
              <a:spcBef>
                <a:spcPct val="0"/>
              </a:spcBef>
              <a:spcAft>
                <a:spcPct val="0"/>
              </a:spcAft>
              <a:buClrTx/>
              <a:buSzTx/>
              <a:buFont typeface="Arial" panose="020B0604020202020204" pitchFamily="34" charset="0"/>
              <a:buChar char="•"/>
              <a:tabLst/>
              <a:defRPr/>
            </a:pPr>
            <a:r>
              <a:rPr lang="en-US" altLang="en-US" sz="1000" dirty="0">
                <a:solidFill>
                  <a:srgbClr val="404040"/>
                </a:solidFill>
                <a:latin typeface="Lato Light" panose="020F0502020204030203"/>
                <a:cs typeface="Arial" panose="020B0604020202020204" pitchFamily="34" charset="0"/>
              </a:rPr>
              <a:t>Product category financials review</a:t>
            </a: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1" indent="-115888"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404040"/>
              </a:solidFill>
              <a:effectLst/>
              <a:uLnTx/>
              <a:uFillTx/>
              <a:latin typeface="Lato Light" panose="020F0502020204030203"/>
              <a:cs typeface="Arial" panose="020B0604020202020204" pitchFamily="34" charset="0"/>
            </a:endParaRPr>
          </a:p>
        </p:txBody>
      </p:sp>
      <p:sp>
        <p:nvSpPr>
          <p:cNvPr id="4130" name="TextBox 1">
            <a:extLst>
              <a:ext uri="{FF2B5EF4-FFF2-40B4-BE49-F238E27FC236}">
                <a16:creationId xmlns:a16="http://schemas.microsoft.com/office/drawing/2014/main" id="{FC86FAC7-BAC6-462C-A46B-08E66F207F73}"/>
              </a:ext>
            </a:extLst>
          </p:cNvPr>
          <p:cNvSpPr txBox="1">
            <a:spLocks noChangeArrowheads="1"/>
          </p:cNvSpPr>
          <p:nvPr/>
        </p:nvSpPr>
        <p:spPr bwMode="auto">
          <a:xfrm>
            <a:off x="241300" y="1417806"/>
            <a:ext cx="2197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Lato Light" panose="020F0502020204030203"/>
                <a:ea typeface="Helvetica Neue Thin"/>
                <a:cs typeface="Helvetica Neue Thin"/>
              </a:rPr>
              <a:t>STAGE 1</a:t>
            </a:r>
          </a:p>
        </p:txBody>
      </p:sp>
      <p:sp>
        <p:nvSpPr>
          <p:cNvPr id="4131" name="TextBox 47">
            <a:extLst>
              <a:ext uri="{FF2B5EF4-FFF2-40B4-BE49-F238E27FC236}">
                <a16:creationId xmlns:a16="http://schemas.microsoft.com/office/drawing/2014/main" id="{543267C8-D05F-41A0-A72E-664B30F0ACA5}"/>
              </a:ext>
            </a:extLst>
          </p:cNvPr>
          <p:cNvSpPr txBox="1">
            <a:spLocks noChangeArrowheads="1"/>
          </p:cNvSpPr>
          <p:nvPr/>
        </p:nvSpPr>
        <p:spPr bwMode="auto">
          <a:xfrm>
            <a:off x="2611438" y="1436673"/>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Lato Light" panose="020F0502020204030203"/>
                <a:ea typeface="Helvetica Neue Thin"/>
                <a:cs typeface="Helvetica Neue Thin"/>
              </a:rPr>
              <a:t>STAGE 2</a:t>
            </a:r>
          </a:p>
        </p:txBody>
      </p:sp>
      <p:sp>
        <p:nvSpPr>
          <p:cNvPr id="4132" name="TextBox 48">
            <a:extLst>
              <a:ext uri="{FF2B5EF4-FFF2-40B4-BE49-F238E27FC236}">
                <a16:creationId xmlns:a16="http://schemas.microsoft.com/office/drawing/2014/main" id="{19B2CF97-BFBE-4D24-8A91-F98870C44ACD}"/>
              </a:ext>
            </a:extLst>
          </p:cNvPr>
          <p:cNvSpPr txBox="1">
            <a:spLocks noChangeArrowheads="1"/>
          </p:cNvSpPr>
          <p:nvPr/>
        </p:nvSpPr>
        <p:spPr bwMode="auto">
          <a:xfrm>
            <a:off x="4953000" y="1417806"/>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Lato Light" panose="020F0502020204030203"/>
                <a:ea typeface="Helvetica Neue Thin"/>
                <a:cs typeface="Helvetica Neue Thin"/>
              </a:rPr>
              <a:t>STAGE 3</a:t>
            </a:r>
          </a:p>
        </p:txBody>
      </p:sp>
      <p:sp>
        <p:nvSpPr>
          <p:cNvPr id="4133" name="TextBox 49">
            <a:extLst>
              <a:ext uri="{FF2B5EF4-FFF2-40B4-BE49-F238E27FC236}">
                <a16:creationId xmlns:a16="http://schemas.microsoft.com/office/drawing/2014/main" id="{1748010C-782E-406B-BD9D-895D17A1098C}"/>
              </a:ext>
            </a:extLst>
          </p:cNvPr>
          <p:cNvSpPr txBox="1">
            <a:spLocks noChangeArrowheads="1"/>
          </p:cNvSpPr>
          <p:nvPr/>
        </p:nvSpPr>
        <p:spPr bwMode="auto">
          <a:xfrm>
            <a:off x="7335838" y="1417806"/>
            <a:ext cx="218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Lato Light" panose="020F0502020204030203"/>
                <a:ea typeface="Helvetica Neue Thin"/>
                <a:cs typeface="Helvetica Neue Thin"/>
              </a:rPr>
              <a:t>STAGE 4</a:t>
            </a:r>
          </a:p>
        </p:txBody>
      </p:sp>
      <p:sp>
        <p:nvSpPr>
          <p:cNvPr id="4134" name="TextBox 50">
            <a:extLst>
              <a:ext uri="{FF2B5EF4-FFF2-40B4-BE49-F238E27FC236}">
                <a16:creationId xmlns:a16="http://schemas.microsoft.com/office/drawing/2014/main" id="{437BB3E1-CBE4-473C-ADD7-290848D5E8A7}"/>
              </a:ext>
            </a:extLst>
          </p:cNvPr>
          <p:cNvSpPr txBox="1">
            <a:spLocks noChangeArrowheads="1"/>
          </p:cNvSpPr>
          <p:nvPr/>
        </p:nvSpPr>
        <p:spPr bwMode="auto">
          <a:xfrm>
            <a:off x="9715500" y="1417806"/>
            <a:ext cx="2166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Lato Light" panose="020F0502020204030203"/>
                <a:ea typeface="Helvetica Neue Thin"/>
                <a:cs typeface="Helvetica Neue Thin"/>
              </a:rPr>
              <a:t>STAGE 5</a:t>
            </a:r>
          </a:p>
        </p:txBody>
      </p:sp>
      <p:sp>
        <p:nvSpPr>
          <p:cNvPr id="39" name="TextBox 38">
            <a:extLst>
              <a:ext uri="{FF2B5EF4-FFF2-40B4-BE49-F238E27FC236}">
                <a16:creationId xmlns:a16="http://schemas.microsoft.com/office/drawing/2014/main" id="{EDD5D155-DA5F-4642-95C8-529F8BDE053B}"/>
              </a:ext>
            </a:extLst>
          </p:cNvPr>
          <p:cNvSpPr txBox="1"/>
          <p:nvPr/>
        </p:nvSpPr>
        <p:spPr>
          <a:xfrm>
            <a:off x="140616" y="70406"/>
            <a:ext cx="9624767"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development process </a:t>
            </a:r>
          </a:p>
        </p:txBody>
      </p:sp>
      <p:pic>
        <p:nvPicPr>
          <p:cNvPr id="29" name="Picture 28" descr="Logo&#10;&#10;Description automatically generated">
            <a:extLst>
              <a:ext uri="{FF2B5EF4-FFF2-40B4-BE49-F238E27FC236}">
                <a16:creationId xmlns:a16="http://schemas.microsoft.com/office/drawing/2014/main" id="{6B8BB0FD-B4D1-4C9B-965D-BE1FB1A25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DA2278-BF27-4B81-99DB-C05C87C8CCAD}"/>
              </a:ext>
            </a:extLst>
          </p:cNvPr>
          <p:cNvPicPr>
            <a:picLocks noChangeAspect="1"/>
          </p:cNvPicPr>
          <p:nvPr/>
        </p:nvPicPr>
        <p:blipFill>
          <a:blip r:embed="rId2"/>
          <a:stretch>
            <a:fillRect/>
          </a:stretch>
        </p:blipFill>
        <p:spPr>
          <a:xfrm>
            <a:off x="3133692" y="907216"/>
            <a:ext cx="5448300" cy="5516880"/>
          </a:xfrm>
          <a:prstGeom prst="rect">
            <a:avLst/>
          </a:prstGeom>
        </p:spPr>
      </p:pic>
      <p:sp>
        <p:nvSpPr>
          <p:cNvPr id="3" name="TextBox 2">
            <a:extLst>
              <a:ext uri="{FF2B5EF4-FFF2-40B4-BE49-F238E27FC236}">
                <a16:creationId xmlns:a16="http://schemas.microsoft.com/office/drawing/2014/main" id="{CF3FDAC8-7D2D-4C16-9ED7-99D2B5887547}"/>
              </a:ext>
            </a:extLst>
          </p:cNvPr>
          <p:cNvSpPr txBox="1"/>
          <p:nvPr/>
        </p:nvSpPr>
        <p:spPr>
          <a:xfrm>
            <a:off x="94018" y="61048"/>
            <a:ext cx="4591104"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List Elements and Alignment </a:t>
            </a:r>
          </a:p>
        </p:txBody>
      </p:sp>
      <p:sp>
        <p:nvSpPr>
          <p:cNvPr id="4" name="Rounded Rectangular Callout 19">
            <a:extLst>
              <a:ext uri="{FF2B5EF4-FFF2-40B4-BE49-F238E27FC236}">
                <a16:creationId xmlns:a16="http://schemas.microsoft.com/office/drawing/2014/main" id="{72D6D267-BE2E-478F-AAD2-605BA4BFE644}"/>
              </a:ext>
            </a:extLst>
          </p:cNvPr>
          <p:cNvSpPr/>
          <p:nvPr/>
        </p:nvSpPr>
        <p:spPr bwMode="auto">
          <a:xfrm>
            <a:off x="650045" y="1937899"/>
            <a:ext cx="1464073" cy="494927"/>
          </a:xfrm>
          <a:prstGeom prst="wedgeRoundRectCallout">
            <a:avLst>
              <a:gd name="adj1" fmla="val 289480"/>
              <a:gd name="adj2" fmla="val 8696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Discount applied on the list or gross price .</a:t>
            </a:r>
          </a:p>
        </p:txBody>
      </p:sp>
      <p:sp>
        <p:nvSpPr>
          <p:cNvPr id="6" name="Rounded Rectangular Callout 19">
            <a:extLst>
              <a:ext uri="{FF2B5EF4-FFF2-40B4-BE49-F238E27FC236}">
                <a16:creationId xmlns:a16="http://schemas.microsoft.com/office/drawing/2014/main" id="{2121949D-A0E1-415D-AD18-63EB0B6C8623}"/>
              </a:ext>
            </a:extLst>
          </p:cNvPr>
          <p:cNvSpPr/>
          <p:nvPr/>
        </p:nvSpPr>
        <p:spPr bwMode="auto">
          <a:xfrm>
            <a:off x="300469" y="2514224"/>
            <a:ext cx="1464073" cy="494927"/>
          </a:xfrm>
          <a:prstGeom prst="wedgeRoundRectCallout">
            <a:avLst>
              <a:gd name="adj1" fmla="val 157898"/>
              <a:gd name="adj2" fmla="val 54678"/>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Assign discounts which are reduced from the list price.</a:t>
            </a:r>
          </a:p>
        </p:txBody>
      </p:sp>
      <p:sp>
        <p:nvSpPr>
          <p:cNvPr id="7" name="Rounded Rectangular Callout 19">
            <a:extLst>
              <a:ext uri="{FF2B5EF4-FFF2-40B4-BE49-F238E27FC236}">
                <a16:creationId xmlns:a16="http://schemas.microsoft.com/office/drawing/2014/main" id="{E00161C8-1CDE-4B8E-9803-6A6A43E05BF7}"/>
              </a:ext>
            </a:extLst>
          </p:cNvPr>
          <p:cNvSpPr/>
          <p:nvPr/>
        </p:nvSpPr>
        <p:spPr bwMode="auto">
          <a:xfrm>
            <a:off x="287742" y="3269233"/>
            <a:ext cx="1464073" cy="494927"/>
          </a:xfrm>
          <a:prstGeom prst="wedgeRoundRectCallout">
            <a:avLst>
              <a:gd name="adj1" fmla="val 170632"/>
              <a:gd name="adj2" fmla="val 7261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Post discount price .</a:t>
            </a:r>
          </a:p>
        </p:txBody>
      </p:sp>
      <p:sp>
        <p:nvSpPr>
          <p:cNvPr id="8" name="Rounded Rectangular Callout 19">
            <a:extLst>
              <a:ext uri="{FF2B5EF4-FFF2-40B4-BE49-F238E27FC236}">
                <a16:creationId xmlns:a16="http://schemas.microsoft.com/office/drawing/2014/main" id="{8849130E-C8C3-473E-98BB-819CAA2B8C9B}"/>
              </a:ext>
            </a:extLst>
          </p:cNvPr>
          <p:cNvSpPr/>
          <p:nvPr/>
        </p:nvSpPr>
        <p:spPr bwMode="auto">
          <a:xfrm>
            <a:off x="337988" y="3909644"/>
            <a:ext cx="1946411" cy="494927"/>
          </a:xfrm>
          <a:prstGeom prst="wedgeRoundRectCallout">
            <a:avLst>
              <a:gd name="adj1" fmla="val 112085"/>
              <a:gd name="adj2" fmla="val -503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Costs applied to shipping product inland .</a:t>
            </a:r>
          </a:p>
        </p:txBody>
      </p:sp>
      <p:sp>
        <p:nvSpPr>
          <p:cNvPr id="9" name="Rounded Rectangular Callout 19">
            <a:extLst>
              <a:ext uri="{FF2B5EF4-FFF2-40B4-BE49-F238E27FC236}">
                <a16:creationId xmlns:a16="http://schemas.microsoft.com/office/drawing/2014/main" id="{898760B6-A7EB-4225-8B61-30204E251564}"/>
              </a:ext>
            </a:extLst>
          </p:cNvPr>
          <p:cNvSpPr/>
          <p:nvPr/>
        </p:nvSpPr>
        <p:spPr bwMode="auto">
          <a:xfrm>
            <a:off x="300469" y="4507893"/>
            <a:ext cx="2163227" cy="494927"/>
          </a:xfrm>
          <a:prstGeom prst="wedgeRoundRectCallout">
            <a:avLst>
              <a:gd name="adj1" fmla="val 114414"/>
              <a:gd name="adj2" fmla="val -9144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Duties are always part of the final price to the buyer , not to be confused with VAT equivalent. </a:t>
            </a:r>
          </a:p>
        </p:txBody>
      </p:sp>
      <p:sp>
        <p:nvSpPr>
          <p:cNvPr id="10" name="Rounded Rectangular Callout 19">
            <a:extLst>
              <a:ext uri="{FF2B5EF4-FFF2-40B4-BE49-F238E27FC236}">
                <a16:creationId xmlns:a16="http://schemas.microsoft.com/office/drawing/2014/main" id="{4CAEF6C3-523D-4008-B459-46B04D8E5BEA}"/>
              </a:ext>
            </a:extLst>
          </p:cNvPr>
          <p:cNvSpPr/>
          <p:nvPr/>
        </p:nvSpPr>
        <p:spPr bwMode="auto">
          <a:xfrm>
            <a:off x="442497" y="5177332"/>
            <a:ext cx="1636899" cy="667404"/>
          </a:xfrm>
          <a:prstGeom prst="wedgeRoundRectCallout">
            <a:avLst>
              <a:gd name="adj1" fmla="val 131221"/>
              <a:gd name="adj2" fmla="val -32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The Net factory cost here is the unit cost before transportation and COgS  </a:t>
            </a:r>
          </a:p>
        </p:txBody>
      </p:sp>
      <p:sp>
        <p:nvSpPr>
          <p:cNvPr id="11" name="Rounded Rectangular Callout 19">
            <a:extLst>
              <a:ext uri="{FF2B5EF4-FFF2-40B4-BE49-F238E27FC236}">
                <a16:creationId xmlns:a16="http://schemas.microsoft.com/office/drawing/2014/main" id="{1C1787D8-9455-408B-B509-27C68CFA9B38}"/>
              </a:ext>
            </a:extLst>
          </p:cNvPr>
          <p:cNvSpPr/>
          <p:nvPr/>
        </p:nvSpPr>
        <p:spPr bwMode="auto">
          <a:xfrm>
            <a:off x="360012" y="6019248"/>
            <a:ext cx="1636899" cy="667404"/>
          </a:xfrm>
          <a:prstGeom prst="wedgeRoundRectCallout">
            <a:avLst>
              <a:gd name="adj1" fmla="val 131221"/>
              <a:gd name="adj2" fmla="val -32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Assigning a Stock, No is a good way to have a double description check and manage inventory</a:t>
            </a:r>
          </a:p>
        </p:txBody>
      </p:sp>
      <p:sp>
        <p:nvSpPr>
          <p:cNvPr id="12" name="Rounded Rectangular Callout 19">
            <a:extLst>
              <a:ext uri="{FF2B5EF4-FFF2-40B4-BE49-F238E27FC236}">
                <a16:creationId xmlns:a16="http://schemas.microsoft.com/office/drawing/2014/main" id="{AA874AAA-EC1C-46EC-83D8-B5B4AABEB649}"/>
              </a:ext>
            </a:extLst>
          </p:cNvPr>
          <p:cNvSpPr/>
          <p:nvPr/>
        </p:nvSpPr>
        <p:spPr bwMode="auto">
          <a:xfrm>
            <a:off x="9481531" y="1325111"/>
            <a:ext cx="1585903" cy="662888"/>
          </a:xfrm>
          <a:prstGeom prst="wedgeRoundRectCallout">
            <a:avLst>
              <a:gd name="adj1" fmla="val -134427"/>
              <a:gd name="adj2" fmla="val 10033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Assign these areas to a specific code for analytics friendliness .</a:t>
            </a:r>
          </a:p>
        </p:txBody>
      </p:sp>
      <p:sp>
        <p:nvSpPr>
          <p:cNvPr id="13" name="Rounded Rectangular Callout 19">
            <a:extLst>
              <a:ext uri="{FF2B5EF4-FFF2-40B4-BE49-F238E27FC236}">
                <a16:creationId xmlns:a16="http://schemas.microsoft.com/office/drawing/2014/main" id="{FCFB2058-4AD0-4C36-92AA-9790B9972EEC}"/>
              </a:ext>
            </a:extLst>
          </p:cNvPr>
          <p:cNvSpPr/>
          <p:nvPr/>
        </p:nvSpPr>
        <p:spPr bwMode="auto">
          <a:xfrm>
            <a:off x="9059662" y="2491108"/>
            <a:ext cx="2743199" cy="1441685"/>
          </a:xfrm>
          <a:prstGeom prst="wedgeRoundRectCallout">
            <a:avLst>
              <a:gd name="adj1" fmla="val -80392"/>
              <a:gd name="adj2" fmla="val 1838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Assign discounts in a structured form to ensure performance .</a:t>
            </a:r>
          </a:p>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 Basic </a:t>
            </a:r>
          </a:p>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 Value Added </a:t>
            </a:r>
          </a:p>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 Special</a:t>
            </a:r>
          </a:p>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will allow you to add or remove discounts without upsetting the entire pricing strategy  </a:t>
            </a:r>
            <a:endPar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ounded Rectangular Callout 19">
            <a:extLst>
              <a:ext uri="{FF2B5EF4-FFF2-40B4-BE49-F238E27FC236}">
                <a16:creationId xmlns:a16="http://schemas.microsoft.com/office/drawing/2014/main" id="{2F98863B-A13B-4DE4-B71F-9BE2EC254BB8}"/>
              </a:ext>
            </a:extLst>
          </p:cNvPr>
          <p:cNvSpPr/>
          <p:nvPr/>
        </p:nvSpPr>
        <p:spPr bwMode="auto">
          <a:xfrm>
            <a:off x="9921983" y="4780588"/>
            <a:ext cx="1585903" cy="662888"/>
          </a:xfrm>
          <a:prstGeom prst="wedgeRoundRectCallout">
            <a:avLst>
              <a:gd name="adj1" fmla="val -126453"/>
              <a:gd name="adj2" fmla="val 28430"/>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Assign these areas to a specific code for analytics friendliness .</a:t>
            </a:r>
          </a:p>
        </p:txBody>
      </p:sp>
      <p:sp>
        <p:nvSpPr>
          <p:cNvPr id="2" name="Right Brace 1">
            <a:extLst>
              <a:ext uri="{FF2B5EF4-FFF2-40B4-BE49-F238E27FC236}">
                <a16:creationId xmlns:a16="http://schemas.microsoft.com/office/drawing/2014/main" id="{7F5F00A4-D703-4AB3-8AE1-9EED05D7704F}"/>
              </a:ext>
            </a:extLst>
          </p:cNvPr>
          <p:cNvSpPr/>
          <p:nvPr/>
        </p:nvSpPr>
        <p:spPr>
          <a:xfrm>
            <a:off x="8146891" y="4299246"/>
            <a:ext cx="418290" cy="2064605"/>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 name="Picture 19" descr="Logo&#10;&#10;Description automatically generated">
            <a:extLst>
              <a:ext uri="{FF2B5EF4-FFF2-40B4-BE49-F238E27FC236}">
                <a16:creationId xmlns:a16="http://schemas.microsoft.com/office/drawing/2014/main" id="{71224085-1050-4581-80F1-EE1F9DEBD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7" name="TextBox 16">
            <a:extLst>
              <a:ext uri="{FF2B5EF4-FFF2-40B4-BE49-F238E27FC236}">
                <a16:creationId xmlns:a16="http://schemas.microsoft.com/office/drawing/2014/main" id="{B778FB68-F7E0-4F51-98E4-B0C444D42F96}"/>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a:t>
            </a:r>
          </a:p>
        </p:txBody>
      </p:sp>
    </p:spTree>
    <p:extLst>
      <p:ext uri="{BB962C8B-B14F-4D97-AF65-F5344CB8AC3E}">
        <p14:creationId xmlns:p14="http://schemas.microsoft.com/office/powerpoint/2010/main" val="407301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BA220-565C-422A-A2E1-765E6CA724D0}"/>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List Price  </a:t>
            </a:r>
          </a:p>
        </p:txBody>
      </p:sp>
      <p:sp>
        <p:nvSpPr>
          <p:cNvPr id="5" name="Rectangle 4">
            <a:extLst>
              <a:ext uri="{FF2B5EF4-FFF2-40B4-BE49-F238E27FC236}">
                <a16:creationId xmlns:a16="http://schemas.microsoft.com/office/drawing/2014/main" id="{1DD07DFB-4AA4-499B-BAE4-41C19BF701F9}"/>
              </a:ext>
            </a:extLst>
          </p:cNvPr>
          <p:cNvSpPr/>
          <p:nvPr/>
        </p:nvSpPr>
        <p:spPr>
          <a:xfrm>
            <a:off x="838200" y="2488677"/>
            <a:ext cx="4067293" cy="2955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lumMod val="50000"/>
                  </a:schemeClr>
                </a:solidFill>
                <a:latin typeface="Lato Light" panose="020F0502020204030203"/>
              </a:rPr>
              <a:t>Interpretation.</a:t>
            </a:r>
          </a:p>
          <a:p>
            <a:pPr marL="285750" indent="-285750" algn="l">
              <a:buFont typeface="+mj-lt"/>
              <a:buAutoNum type="romanUcPeriod"/>
            </a:pPr>
            <a:r>
              <a:rPr lang="en-GB" sz="1050" dirty="0">
                <a:solidFill>
                  <a:schemeClr val="bg1">
                    <a:lumMod val="50000"/>
                  </a:schemeClr>
                </a:solidFill>
                <a:latin typeface="Lato Light" panose="020F0502020204030203"/>
              </a:rPr>
              <a:t>A list price is supposed to be the highest price a product or service is positioned at .</a:t>
            </a:r>
          </a:p>
          <a:p>
            <a:pPr marL="285750" indent="-285750" algn="l">
              <a:buFont typeface="+mj-lt"/>
              <a:buAutoNum type="romanUcPeriod"/>
            </a:pPr>
            <a:r>
              <a:rPr lang="en-GB" sz="1050" dirty="0">
                <a:solidFill>
                  <a:schemeClr val="bg1">
                    <a:lumMod val="50000"/>
                  </a:schemeClr>
                </a:solidFill>
                <a:latin typeface="Lato Light" panose="020F0502020204030203"/>
              </a:rPr>
              <a:t>In some cases a list price may be a anchor price, subject to discounts but the actual price a end user or consumer gets it may be higher , this is particular to industries , channels and even customer groups  , and not the general practice.</a:t>
            </a:r>
          </a:p>
          <a:p>
            <a:pPr marL="285750" indent="-285750" algn="l">
              <a:buFont typeface="+mj-lt"/>
              <a:buAutoNum type="romanUcPeriod"/>
            </a:pPr>
            <a:r>
              <a:rPr lang="en-GB" sz="1050" dirty="0">
                <a:solidFill>
                  <a:schemeClr val="bg1">
                    <a:lumMod val="50000"/>
                  </a:schemeClr>
                </a:solidFill>
                <a:latin typeface="Lato Light" panose="020F0502020204030203"/>
              </a:rPr>
              <a:t>List price can be related to a price position </a:t>
            </a:r>
          </a:p>
          <a:p>
            <a:pPr marL="285750" indent="-285750" algn="l">
              <a:buFont typeface="+mj-lt"/>
              <a:buAutoNum type="romanUcPeriod"/>
            </a:pPr>
            <a:r>
              <a:rPr lang="en-GB" sz="1050" dirty="0">
                <a:solidFill>
                  <a:schemeClr val="bg1">
                    <a:lumMod val="50000"/>
                  </a:schemeClr>
                </a:solidFill>
                <a:latin typeface="Lato Light" panose="020F0502020204030203"/>
              </a:rPr>
              <a:t>A price position can be equated to a consumption price</a:t>
            </a:r>
          </a:p>
          <a:p>
            <a:pPr marL="285750" indent="-285750" algn="l">
              <a:buFont typeface="+mj-lt"/>
              <a:buAutoNum type="romanUcPeriod"/>
            </a:pPr>
            <a:r>
              <a:rPr lang="en-GB" sz="1050" dirty="0">
                <a:solidFill>
                  <a:schemeClr val="bg1">
                    <a:lumMod val="50000"/>
                  </a:schemeClr>
                </a:solidFill>
                <a:latin typeface="Lato Light" panose="020F0502020204030203"/>
              </a:rPr>
              <a:t>List price is a reference price </a:t>
            </a:r>
          </a:p>
          <a:p>
            <a:pPr marL="285750" indent="-285750" algn="l">
              <a:buFont typeface="+mj-lt"/>
              <a:buAutoNum type="romanUcPeriod"/>
            </a:pPr>
            <a:r>
              <a:rPr lang="en-GB" sz="1050" dirty="0">
                <a:solidFill>
                  <a:schemeClr val="bg1">
                    <a:lumMod val="50000"/>
                  </a:schemeClr>
                </a:solidFill>
                <a:latin typeface="Lato Light" panose="020F0502020204030203"/>
              </a:rPr>
              <a:t>List price is subject to discounts </a:t>
            </a:r>
          </a:p>
          <a:p>
            <a:pPr marL="285750" indent="-285750" algn="l">
              <a:buFont typeface="+mj-lt"/>
              <a:buAutoNum type="romanUcPeriod"/>
            </a:pPr>
            <a:r>
              <a:rPr lang="en-GB" sz="1050" dirty="0">
                <a:solidFill>
                  <a:schemeClr val="bg1">
                    <a:lumMod val="50000"/>
                  </a:schemeClr>
                </a:solidFill>
                <a:latin typeface="Lato Light" panose="020F0502020204030203"/>
              </a:rPr>
              <a:t>Other names for List price are , Full price , Rack Rate , Full rate etc </a:t>
            </a:r>
          </a:p>
          <a:p>
            <a:pPr marL="285750" indent="-285750" algn="l">
              <a:buFont typeface="+mj-lt"/>
              <a:buAutoNum type="romanUcPeriod"/>
            </a:pPr>
            <a:endParaRPr lang="en-GB" sz="1050" b="0" i="0" u="none" strike="noStrike" baseline="0" dirty="0">
              <a:solidFill>
                <a:schemeClr val="bg1">
                  <a:lumMod val="50000"/>
                </a:schemeClr>
              </a:solidFill>
              <a:latin typeface="Lato Light" panose="020F0502020204030203"/>
            </a:endParaRPr>
          </a:p>
          <a:p>
            <a:pPr marL="285750" indent="-285750" algn="l">
              <a:buFont typeface="+mj-lt"/>
              <a:buAutoNum type="romanUcPeriod"/>
            </a:pPr>
            <a:endParaRPr lang="en-GB" sz="100" dirty="0">
              <a:solidFill>
                <a:schemeClr val="bg1">
                  <a:lumMod val="50000"/>
                </a:schemeClr>
              </a:solidFill>
              <a:latin typeface="Lato Light" panose="020F0502020204030203"/>
              <a:cs typeface="Times New Roman" panose="02020603050405020304" pitchFamily="18" charset="0"/>
            </a:endParaRPr>
          </a:p>
        </p:txBody>
      </p:sp>
      <p:grpSp>
        <p:nvGrpSpPr>
          <p:cNvPr id="7" name="Group 6">
            <a:extLst>
              <a:ext uri="{FF2B5EF4-FFF2-40B4-BE49-F238E27FC236}">
                <a16:creationId xmlns:a16="http://schemas.microsoft.com/office/drawing/2014/main" id="{4E84EA0F-4FE9-4CB8-81FB-83908FE5AFA8}"/>
              </a:ext>
            </a:extLst>
          </p:cNvPr>
          <p:cNvGrpSpPr/>
          <p:nvPr/>
        </p:nvGrpSpPr>
        <p:grpSpPr>
          <a:xfrm>
            <a:off x="2651859" y="1386652"/>
            <a:ext cx="7029469" cy="558719"/>
            <a:chOff x="981717" y="2680138"/>
            <a:chExt cx="7029469" cy="558719"/>
          </a:xfrm>
        </p:grpSpPr>
        <p:grpSp>
          <p:nvGrpSpPr>
            <p:cNvPr id="8" name="Group 7">
              <a:extLst>
                <a:ext uri="{FF2B5EF4-FFF2-40B4-BE49-F238E27FC236}">
                  <a16:creationId xmlns:a16="http://schemas.microsoft.com/office/drawing/2014/main" id="{421DD5B6-06FE-4103-BB05-DF5A739AE359}"/>
                </a:ext>
              </a:extLst>
            </p:cNvPr>
            <p:cNvGrpSpPr/>
            <p:nvPr/>
          </p:nvGrpSpPr>
          <p:grpSpPr>
            <a:xfrm>
              <a:off x="981717" y="2680138"/>
              <a:ext cx="7029469" cy="553855"/>
              <a:chOff x="1384257" y="3251059"/>
              <a:chExt cx="7029469" cy="553855"/>
            </a:xfrm>
          </p:grpSpPr>
          <p:sp>
            <p:nvSpPr>
              <p:cNvPr id="10" name="Rectangle 9">
                <a:extLst>
                  <a:ext uri="{FF2B5EF4-FFF2-40B4-BE49-F238E27FC236}">
                    <a16:creationId xmlns:a16="http://schemas.microsoft.com/office/drawing/2014/main" id="{2D4EBC58-B591-40B1-8A54-85F5A9B921AF}"/>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Margin </a:t>
                </a:r>
                <a:endParaRPr kumimoji="0" lang="id-ID" sz="1200" b="1" i="0" u="none" strike="noStrike" kern="1200" cap="none" spc="0" normalizeH="0" baseline="0" noProof="0" dirty="0">
                  <a:ln>
                    <a:noFill/>
                  </a:ln>
                  <a:solidFill>
                    <a:prstClr val="white"/>
                  </a:solidFill>
                  <a:effectLst/>
                  <a:uLnTx/>
                  <a:uFillTx/>
                  <a:latin typeface="Lato Light"/>
                </a:endParaRPr>
              </a:p>
            </p:txBody>
          </p:sp>
          <p:sp>
            <p:nvSpPr>
              <p:cNvPr id="11" name="Rectangle 10">
                <a:extLst>
                  <a:ext uri="{FF2B5EF4-FFF2-40B4-BE49-F238E27FC236}">
                    <a16:creationId xmlns:a16="http://schemas.microsoft.com/office/drawing/2014/main" id="{85865F18-97D3-4445-A1A6-D1471C360E16}"/>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Discounts </a:t>
                </a:r>
                <a:endParaRPr kumimoji="0" lang="id-ID" sz="1200" b="1" i="0" u="none" strike="noStrike" kern="1200" cap="none" spc="0" normalizeH="0" baseline="0" noProof="0" dirty="0">
                  <a:ln>
                    <a:noFill/>
                  </a:ln>
                  <a:solidFill>
                    <a:prstClr val="white"/>
                  </a:solidFill>
                  <a:effectLst/>
                  <a:uLnTx/>
                  <a:uFillTx/>
                  <a:latin typeface="Lato Light"/>
                </a:endParaRPr>
              </a:p>
            </p:txBody>
          </p:sp>
          <p:sp>
            <p:nvSpPr>
              <p:cNvPr id="12" name="Rectangle 11">
                <a:extLst>
                  <a:ext uri="{FF2B5EF4-FFF2-40B4-BE49-F238E27FC236}">
                    <a16:creationId xmlns:a16="http://schemas.microsoft.com/office/drawing/2014/main" id="{09B6E3A7-7C31-46F8-9B18-7214C2304028}"/>
                  </a:ext>
                </a:extLst>
              </p:cNvPr>
              <p:cNvSpPr/>
              <p:nvPr/>
            </p:nvSpPr>
            <p:spPr>
              <a:xfrm>
                <a:off x="1384257" y="3264914"/>
                <a:ext cx="1080000" cy="54000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Cost </a:t>
                </a:r>
                <a:endParaRPr kumimoji="0" lang="id-ID" sz="1200" b="1" i="0" u="none" strike="noStrike" kern="1200" cap="none" spc="0" normalizeH="0" baseline="0" noProof="0" dirty="0">
                  <a:ln>
                    <a:noFill/>
                  </a:ln>
                  <a:solidFill>
                    <a:prstClr val="white"/>
                  </a:solidFill>
                  <a:effectLst/>
                  <a:uLnTx/>
                  <a:uFillTx/>
                  <a:latin typeface="Lato Light"/>
                </a:endParaRPr>
              </a:p>
            </p:txBody>
          </p:sp>
          <p:sp>
            <p:nvSpPr>
              <p:cNvPr id="13" name="Isosceles Triangle 12">
                <a:extLst>
                  <a:ext uri="{FF2B5EF4-FFF2-40B4-BE49-F238E27FC236}">
                    <a16:creationId xmlns:a16="http://schemas.microsoft.com/office/drawing/2014/main" id="{9EC64529-4871-4DEA-8CF0-58605150D525}"/>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panose="020F0502020204030203"/>
                </a:endParaRPr>
              </a:p>
            </p:txBody>
          </p:sp>
          <p:sp>
            <p:nvSpPr>
              <p:cNvPr id="14" name="Isosceles Triangle 13">
                <a:extLst>
                  <a:ext uri="{FF2B5EF4-FFF2-40B4-BE49-F238E27FC236}">
                    <a16:creationId xmlns:a16="http://schemas.microsoft.com/office/drawing/2014/main" id="{B054E3D9-DC3D-42C3-8F17-29D4851BC9E1}"/>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panose="020F0502020204030203"/>
                </a:endParaRPr>
              </a:p>
            </p:txBody>
          </p:sp>
          <p:sp>
            <p:nvSpPr>
              <p:cNvPr id="15" name="Isosceles Triangle 14">
                <a:extLst>
                  <a:ext uri="{FF2B5EF4-FFF2-40B4-BE49-F238E27FC236}">
                    <a16:creationId xmlns:a16="http://schemas.microsoft.com/office/drawing/2014/main" id="{57AC9EC1-8FC9-41D8-AD35-2D7A4F9B200C}"/>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panose="020F0502020204030203"/>
                </a:endParaRPr>
              </a:p>
            </p:txBody>
          </p:sp>
          <p:sp>
            <p:nvSpPr>
              <p:cNvPr id="16" name="Rectangle 15">
                <a:extLst>
                  <a:ext uri="{FF2B5EF4-FFF2-40B4-BE49-F238E27FC236}">
                    <a16:creationId xmlns:a16="http://schemas.microsoft.com/office/drawing/2014/main" id="{F60B41CD-2A8C-4876-8102-7E1BAF61F28E}"/>
                  </a:ext>
                </a:extLst>
              </p:cNvPr>
              <p:cNvSpPr/>
              <p:nvPr/>
            </p:nvSpPr>
            <p:spPr>
              <a:xfrm>
                <a:off x="7333726" y="3251059"/>
                <a:ext cx="108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List Price </a:t>
                </a:r>
                <a:endParaRPr kumimoji="0" lang="id-ID" sz="1200" b="1" i="0" u="none" strike="noStrike" kern="1200" cap="none" spc="0" normalizeH="0" baseline="0" noProof="0" dirty="0">
                  <a:ln>
                    <a:noFill/>
                  </a:ln>
                  <a:solidFill>
                    <a:prstClr val="white"/>
                  </a:solidFill>
                  <a:effectLst/>
                  <a:uLnTx/>
                  <a:uFillTx/>
                  <a:latin typeface="Lato Light"/>
                </a:endParaRPr>
              </a:p>
            </p:txBody>
          </p:sp>
        </p:grpSp>
        <p:sp>
          <p:nvSpPr>
            <p:cNvPr id="9" name="Rectangle 8">
              <a:extLst>
                <a:ext uri="{FF2B5EF4-FFF2-40B4-BE49-F238E27FC236}">
                  <a16:creationId xmlns:a16="http://schemas.microsoft.com/office/drawing/2014/main" id="{6257D34A-AF5C-4DF1-9FC1-E51B4A1630DD}"/>
                </a:ext>
              </a:extLst>
            </p:cNvPr>
            <p:cNvSpPr/>
            <p:nvPr/>
          </p:nvSpPr>
          <p:spPr>
            <a:xfrm>
              <a:off x="3917150" y="3076624"/>
              <a:ext cx="2525313" cy="1622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rPr>
                <a:t>Layered % across channels </a:t>
              </a:r>
              <a:endParaRPr kumimoji="0" lang="id-ID" sz="1100" b="1" i="0" u="none" strike="noStrike" kern="1200" cap="none" spc="0" normalizeH="0" baseline="0" noProof="0" dirty="0">
                <a:ln>
                  <a:noFill/>
                </a:ln>
                <a:solidFill>
                  <a:prstClr val="white"/>
                </a:solidFill>
                <a:effectLst/>
                <a:uLnTx/>
                <a:uFillTx/>
                <a:latin typeface="Lato Light"/>
              </a:endParaRPr>
            </a:p>
          </p:txBody>
        </p:sp>
      </p:grpSp>
      <p:sp>
        <p:nvSpPr>
          <p:cNvPr id="18" name="Rectangle 17">
            <a:extLst>
              <a:ext uri="{FF2B5EF4-FFF2-40B4-BE49-F238E27FC236}">
                <a16:creationId xmlns:a16="http://schemas.microsoft.com/office/drawing/2014/main" id="{6232C42F-E176-456B-A798-23DDF697797F}"/>
              </a:ext>
            </a:extLst>
          </p:cNvPr>
          <p:cNvSpPr/>
          <p:nvPr/>
        </p:nvSpPr>
        <p:spPr>
          <a:xfrm>
            <a:off x="8414801" y="2488677"/>
            <a:ext cx="3280528" cy="3205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lumMod val="50000"/>
                  </a:schemeClr>
                </a:solidFill>
                <a:latin typeface="Lato Light" panose="020F0502020204030203"/>
              </a:rPr>
              <a:t>	      </a:t>
            </a:r>
            <a:r>
              <a:rPr lang="en-GB" sz="1100" b="1" dirty="0">
                <a:solidFill>
                  <a:schemeClr val="bg1">
                    <a:lumMod val="50000"/>
                  </a:schemeClr>
                </a:solidFill>
                <a:latin typeface="Lato Light" panose="020F0502020204030203"/>
              </a:rPr>
              <a:t>Importance</a:t>
            </a:r>
          </a:p>
          <a:p>
            <a:pPr marL="285750" indent="-285750">
              <a:buFont typeface="+mj-lt"/>
              <a:buAutoNum type="romanUcPeriod"/>
            </a:pPr>
            <a:r>
              <a:rPr lang="en-GB" sz="1050" dirty="0">
                <a:solidFill>
                  <a:schemeClr val="bg1">
                    <a:lumMod val="50000"/>
                  </a:schemeClr>
                </a:solidFill>
                <a:latin typeface="Lato Light" panose="020F0502020204030203"/>
              </a:rPr>
              <a:t>List prices in conjunction with customer specific discounts allow a great amount of automation </a:t>
            </a:r>
          </a:p>
          <a:p>
            <a:pPr marL="285750" indent="-285750">
              <a:buFont typeface="+mj-lt"/>
              <a:buAutoNum type="romanUcPeriod"/>
            </a:pPr>
            <a:r>
              <a:rPr lang="en-GB" sz="1050" dirty="0">
                <a:solidFill>
                  <a:schemeClr val="bg1">
                    <a:lumMod val="50000"/>
                  </a:schemeClr>
                </a:solidFill>
                <a:latin typeface="Lato Light" panose="020F0502020204030203"/>
              </a:rPr>
              <a:t>Setting up of list prices allows automation and transitioning to an ERP environment much easier </a:t>
            </a:r>
          </a:p>
          <a:p>
            <a:pPr marL="285750" indent="-285750">
              <a:buFont typeface="+mj-lt"/>
              <a:buAutoNum type="romanUcPeriod"/>
            </a:pPr>
            <a:r>
              <a:rPr lang="en-GB" sz="1050" dirty="0">
                <a:solidFill>
                  <a:schemeClr val="bg1">
                    <a:lumMod val="50000"/>
                  </a:schemeClr>
                </a:solidFill>
                <a:latin typeface="Lato Light" panose="020F0502020204030203"/>
              </a:rPr>
              <a:t>There can only be one list price for a product in 1 financial system or company.</a:t>
            </a:r>
          </a:p>
          <a:p>
            <a:pPr marL="285750" indent="-285750">
              <a:buFont typeface="+mj-lt"/>
              <a:buAutoNum type="romanUcPeriod"/>
            </a:pPr>
            <a:r>
              <a:rPr lang="en-GB" sz="1050" dirty="0">
                <a:solidFill>
                  <a:schemeClr val="bg1">
                    <a:lumMod val="50000"/>
                  </a:schemeClr>
                </a:solidFill>
                <a:latin typeface="Lato Light" panose="020F0502020204030203"/>
              </a:rPr>
              <a:t>All subsequent discounts are based on a list price </a:t>
            </a:r>
          </a:p>
          <a:p>
            <a:pPr marL="285750" indent="-285750">
              <a:buFont typeface="+mj-lt"/>
              <a:buAutoNum type="romanUcPeriod"/>
            </a:pPr>
            <a:r>
              <a:rPr lang="en-GB" sz="1050" dirty="0">
                <a:solidFill>
                  <a:schemeClr val="bg1">
                    <a:lumMod val="50000"/>
                  </a:schemeClr>
                </a:solidFill>
                <a:latin typeface="Lato Light" panose="020F0502020204030203"/>
              </a:rPr>
              <a:t>Companies which have used special pricing for customers may not be able to transition to managing customers effectively in an automated environment </a:t>
            </a:r>
          </a:p>
          <a:p>
            <a:endParaRPr lang="en-GB" sz="1100" dirty="0">
              <a:solidFill>
                <a:schemeClr val="bg1">
                  <a:lumMod val="50000"/>
                </a:schemeClr>
              </a:solidFill>
              <a:latin typeface="Lato Light" panose="020F0502020204030203"/>
            </a:endParaRPr>
          </a:p>
        </p:txBody>
      </p:sp>
      <p:grpSp>
        <p:nvGrpSpPr>
          <p:cNvPr id="33" name="Group 32">
            <a:extLst>
              <a:ext uri="{FF2B5EF4-FFF2-40B4-BE49-F238E27FC236}">
                <a16:creationId xmlns:a16="http://schemas.microsoft.com/office/drawing/2014/main" id="{F5E163A5-35E7-4036-AF55-E655A4D5AA21}"/>
              </a:ext>
            </a:extLst>
          </p:cNvPr>
          <p:cNvGrpSpPr/>
          <p:nvPr/>
        </p:nvGrpSpPr>
        <p:grpSpPr>
          <a:xfrm>
            <a:off x="4995407" y="2904756"/>
            <a:ext cx="3241216" cy="2217504"/>
            <a:chOff x="5249932" y="3244121"/>
            <a:chExt cx="3241216" cy="2217504"/>
          </a:xfrm>
        </p:grpSpPr>
        <p:sp>
          <p:nvSpPr>
            <p:cNvPr id="29" name="Rectangle 28">
              <a:extLst>
                <a:ext uri="{FF2B5EF4-FFF2-40B4-BE49-F238E27FC236}">
                  <a16:creationId xmlns:a16="http://schemas.microsoft.com/office/drawing/2014/main" id="{FF7C81C4-F4BD-4289-A510-E615CB4D09EF}"/>
                </a:ext>
              </a:extLst>
            </p:cNvPr>
            <p:cNvSpPr/>
            <p:nvPr/>
          </p:nvSpPr>
          <p:spPr>
            <a:xfrm>
              <a:off x="6331148" y="3802379"/>
              <a:ext cx="108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List Price </a:t>
              </a:r>
              <a:endParaRPr kumimoji="0" lang="id-ID" sz="1200" b="1" i="0" u="none" strike="noStrike" kern="1200" cap="none" spc="0" normalizeH="0" baseline="0" noProof="0" dirty="0">
                <a:ln>
                  <a:noFill/>
                </a:ln>
                <a:solidFill>
                  <a:prstClr val="white"/>
                </a:solidFill>
                <a:effectLst/>
                <a:uLnTx/>
                <a:uFillTx/>
                <a:latin typeface="Lato Light"/>
              </a:endParaRPr>
            </a:p>
          </p:txBody>
        </p:sp>
        <p:sp>
          <p:nvSpPr>
            <p:cNvPr id="30" name="Rectangle 29">
              <a:extLst>
                <a:ext uri="{FF2B5EF4-FFF2-40B4-BE49-F238E27FC236}">
                  <a16:creationId xmlns:a16="http://schemas.microsoft.com/office/drawing/2014/main" id="{12CD2696-448B-4B6B-B58F-D988014175CF}"/>
                </a:ext>
              </a:extLst>
            </p:cNvPr>
            <p:cNvSpPr/>
            <p:nvPr/>
          </p:nvSpPr>
          <p:spPr>
            <a:xfrm>
              <a:off x="6331148" y="4376762"/>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Same Price </a:t>
              </a:r>
              <a:endParaRPr kumimoji="0" lang="id-ID" sz="1200" b="1" i="0" u="none" strike="noStrike" kern="1200" cap="none" spc="0" normalizeH="0" baseline="0" noProof="0" dirty="0">
                <a:ln>
                  <a:noFill/>
                </a:ln>
                <a:solidFill>
                  <a:prstClr val="white"/>
                </a:solidFill>
                <a:effectLst/>
                <a:uLnTx/>
                <a:uFillTx/>
                <a:latin typeface="Lato Light"/>
              </a:endParaRPr>
            </a:p>
          </p:txBody>
        </p:sp>
        <p:sp>
          <p:nvSpPr>
            <p:cNvPr id="31" name="Rectangle 30">
              <a:extLst>
                <a:ext uri="{FF2B5EF4-FFF2-40B4-BE49-F238E27FC236}">
                  <a16:creationId xmlns:a16="http://schemas.microsoft.com/office/drawing/2014/main" id="{47FA2D79-C3E1-4B1E-A722-67824589F632}"/>
                </a:ext>
              </a:extLst>
            </p:cNvPr>
            <p:cNvSpPr/>
            <p:nvPr/>
          </p:nvSpPr>
          <p:spPr>
            <a:xfrm>
              <a:off x="5249932" y="4921625"/>
              <a:ext cx="1080000" cy="54000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Lower Price </a:t>
              </a:r>
              <a:endParaRPr kumimoji="0" lang="id-ID" sz="1200" b="1" i="0" u="none" strike="noStrike" kern="1200" cap="none" spc="0" normalizeH="0" baseline="0" noProof="0" dirty="0">
                <a:ln>
                  <a:noFill/>
                </a:ln>
                <a:solidFill>
                  <a:prstClr val="white"/>
                </a:solidFill>
                <a:effectLst/>
                <a:uLnTx/>
                <a:uFillTx/>
                <a:latin typeface="Lato Light"/>
              </a:endParaRPr>
            </a:p>
          </p:txBody>
        </p:sp>
        <p:sp>
          <p:nvSpPr>
            <p:cNvPr id="32" name="Rectangle 31">
              <a:extLst>
                <a:ext uri="{FF2B5EF4-FFF2-40B4-BE49-F238E27FC236}">
                  <a16:creationId xmlns:a16="http://schemas.microsoft.com/office/drawing/2014/main" id="{1FA17135-37DA-4B66-9B8D-DC0E2DB5A859}"/>
                </a:ext>
              </a:extLst>
            </p:cNvPr>
            <p:cNvSpPr/>
            <p:nvPr/>
          </p:nvSpPr>
          <p:spPr>
            <a:xfrm>
              <a:off x="7411148" y="3244121"/>
              <a:ext cx="1080000" cy="54000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rPr>
                <a:t>Higher Price </a:t>
              </a:r>
              <a:endParaRPr kumimoji="0" lang="id-ID" sz="1200" b="1" i="0" u="none" strike="noStrike" kern="1200" cap="none" spc="0" normalizeH="0" baseline="0" noProof="0" dirty="0">
                <a:ln>
                  <a:noFill/>
                </a:ln>
                <a:solidFill>
                  <a:prstClr val="white"/>
                </a:solidFill>
                <a:effectLst/>
                <a:uLnTx/>
                <a:uFillTx/>
                <a:latin typeface="Lato Light"/>
              </a:endParaRPr>
            </a:p>
          </p:txBody>
        </p:sp>
      </p:grpSp>
      <p:sp>
        <p:nvSpPr>
          <p:cNvPr id="34" name="TextBox 33">
            <a:extLst>
              <a:ext uri="{FF2B5EF4-FFF2-40B4-BE49-F238E27FC236}">
                <a16:creationId xmlns:a16="http://schemas.microsoft.com/office/drawing/2014/main" id="{BF3B540E-850E-43B1-BC8E-D62E3D6FCD7F}"/>
              </a:ext>
            </a:extLst>
          </p:cNvPr>
          <p:cNvSpPr txBox="1"/>
          <p:nvPr/>
        </p:nvSpPr>
        <p:spPr>
          <a:xfrm>
            <a:off x="5202748" y="2275740"/>
            <a:ext cx="3033875" cy="307777"/>
          </a:xfrm>
          <a:prstGeom prst="rect">
            <a:avLst/>
          </a:prstGeom>
          <a:noFill/>
        </p:spPr>
        <p:txBody>
          <a:bodyPr wrap="square" rtlCol="0">
            <a:spAutoFit/>
          </a:bodyPr>
          <a:lstStyle/>
          <a:p>
            <a:pPr algn="ctr"/>
            <a:r>
              <a:rPr lang="en-GB" sz="1400" b="1" u="sng" dirty="0">
                <a:latin typeface="Lato Light" panose="020F0502020204030203"/>
              </a:rPr>
              <a:t>List price scenarios</a:t>
            </a:r>
          </a:p>
        </p:txBody>
      </p:sp>
      <p:sp>
        <p:nvSpPr>
          <p:cNvPr id="35" name="Rounded Rectangular Callout 19">
            <a:extLst>
              <a:ext uri="{FF2B5EF4-FFF2-40B4-BE49-F238E27FC236}">
                <a16:creationId xmlns:a16="http://schemas.microsoft.com/office/drawing/2014/main" id="{0314293B-DEA5-4B63-965C-6B9CF10C9DCB}"/>
              </a:ext>
            </a:extLst>
          </p:cNvPr>
          <p:cNvSpPr/>
          <p:nvPr/>
        </p:nvSpPr>
        <p:spPr bwMode="auto">
          <a:xfrm>
            <a:off x="5035378" y="2676225"/>
            <a:ext cx="1585903" cy="331444"/>
          </a:xfrm>
          <a:prstGeom prst="wedgeRoundRectCallout">
            <a:avLst>
              <a:gd name="adj1" fmla="val 24281"/>
              <a:gd name="adj2" fmla="val 16717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Original list price </a:t>
            </a:r>
          </a:p>
        </p:txBody>
      </p:sp>
      <p:sp>
        <p:nvSpPr>
          <p:cNvPr id="36" name="Rounded Rectangular Callout 19">
            <a:extLst>
              <a:ext uri="{FF2B5EF4-FFF2-40B4-BE49-F238E27FC236}">
                <a16:creationId xmlns:a16="http://schemas.microsoft.com/office/drawing/2014/main" id="{F1D6F882-3834-43E8-BC93-9E715AF618CA}"/>
              </a:ext>
            </a:extLst>
          </p:cNvPr>
          <p:cNvSpPr/>
          <p:nvPr/>
        </p:nvSpPr>
        <p:spPr bwMode="auto">
          <a:xfrm>
            <a:off x="7763334" y="5176157"/>
            <a:ext cx="1585903" cy="813954"/>
          </a:xfrm>
          <a:prstGeom prst="wedgeRoundRectCallout">
            <a:avLst>
              <a:gd name="adj1" fmla="val -30999"/>
              <a:gd name="adj2" fmla="val -22849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Scenario 1 </a:t>
            </a:r>
          </a:p>
          <a:p>
            <a:pPr marL="0" marR="0" lvl="0" indent="0" algn="l" defTabSz="1087636" rtl="0" eaLnBrk="1" fontAlgn="auto" latinLnBrk="0" hangingPunct="1">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Sales price by customers is higher than the original intended ( list )  price </a:t>
            </a:r>
          </a:p>
        </p:txBody>
      </p:sp>
      <p:sp>
        <p:nvSpPr>
          <p:cNvPr id="37" name="Rounded Rectangular Callout 19">
            <a:extLst>
              <a:ext uri="{FF2B5EF4-FFF2-40B4-BE49-F238E27FC236}">
                <a16:creationId xmlns:a16="http://schemas.microsoft.com/office/drawing/2014/main" id="{27E3EA19-0EB9-404E-9310-80254574DB4D}"/>
              </a:ext>
            </a:extLst>
          </p:cNvPr>
          <p:cNvSpPr/>
          <p:nvPr/>
        </p:nvSpPr>
        <p:spPr bwMode="auto">
          <a:xfrm>
            <a:off x="6126419" y="5693790"/>
            <a:ext cx="1636915" cy="897360"/>
          </a:xfrm>
          <a:prstGeom prst="wedgeRoundRectCallout">
            <a:avLst>
              <a:gd name="adj1" fmla="val -11978"/>
              <a:gd name="adj2" fmla="val -169668"/>
              <a:gd name="adj3" fmla="val 16667"/>
            </a:avLst>
          </a:prstGeom>
          <a:solidFill>
            <a:srgbClr val="FFE48F"/>
          </a:solidFill>
          <a:ln>
            <a:noFill/>
            <a:prstDash val="dash"/>
          </a:ln>
        </p:spPr>
        <p:txBody>
          <a:bodyPr wrap="square" lIns="91428" tIns="45715" rIns="91428" bIns="45715" rtlCol="0" anchor="ctr">
            <a:noAutofit/>
          </a:bodyPr>
          <a:lstStyle/>
          <a:p>
            <a:pPr defTabSz="1087636">
              <a:spcBef>
                <a:spcPct val="20000"/>
              </a:spcBef>
            </a:pPr>
            <a:r>
              <a:rPr lang="en-US" sz="900" i="1" dirty="0">
                <a:solidFill>
                  <a:prstClr val="black"/>
                </a:solidFill>
                <a:latin typeface="Lato Light" panose="020F0502020204030203"/>
              </a:rPr>
              <a:t>Scenario 2 </a:t>
            </a:r>
          </a:p>
          <a:p>
            <a:pPr defTabSz="1087636">
              <a:spcBef>
                <a:spcPct val="20000"/>
              </a:spcBef>
            </a:pPr>
            <a:r>
              <a:rPr lang="en-US" sz="900" i="1" dirty="0">
                <a:solidFill>
                  <a:prstClr val="black"/>
                </a:solidFill>
                <a:latin typeface="Lato Light" panose="020F0502020204030203"/>
              </a:rPr>
              <a:t>Sales price by customers is more or less the same as  the original intended ( list )  price </a:t>
            </a:r>
          </a:p>
        </p:txBody>
      </p:sp>
      <p:sp>
        <p:nvSpPr>
          <p:cNvPr id="38" name="Rounded Rectangular Callout 19">
            <a:extLst>
              <a:ext uri="{FF2B5EF4-FFF2-40B4-BE49-F238E27FC236}">
                <a16:creationId xmlns:a16="http://schemas.microsoft.com/office/drawing/2014/main" id="{D9E9842D-0AC0-4E2F-8C81-15EF7E0057F2}"/>
              </a:ext>
            </a:extLst>
          </p:cNvPr>
          <p:cNvSpPr/>
          <p:nvPr/>
        </p:nvSpPr>
        <p:spPr bwMode="auto">
          <a:xfrm>
            <a:off x="4409796" y="5824115"/>
            <a:ext cx="1585903" cy="897360"/>
          </a:xfrm>
          <a:prstGeom prst="wedgeRoundRectCallout">
            <a:avLst>
              <a:gd name="adj1" fmla="val -1873"/>
              <a:gd name="adj2" fmla="val -120294"/>
              <a:gd name="adj3" fmla="val 16667"/>
            </a:avLst>
          </a:prstGeom>
          <a:solidFill>
            <a:srgbClr val="FFE48F"/>
          </a:solidFill>
          <a:ln>
            <a:noFill/>
            <a:prstDash val="dash"/>
          </a:ln>
        </p:spPr>
        <p:txBody>
          <a:bodyPr wrap="square" lIns="91428" tIns="45715" rIns="91428" bIns="45715" rtlCol="0" anchor="ctr">
            <a:noAutofit/>
          </a:bodyPr>
          <a:lstStyle/>
          <a:p>
            <a:pPr defTabSz="1087636">
              <a:spcBef>
                <a:spcPct val="20000"/>
              </a:spcBef>
            </a:pPr>
            <a:r>
              <a:rPr lang="en-US" sz="900" i="1" dirty="0">
                <a:solidFill>
                  <a:prstClr val="black"/>
                </a:solidFill>
                <a:latin typeface="Lato Light" panose="020F0502020204030203"/>
              </a:rPr>
              <a:t>Scenario 3 </a:t>
            </a:r>
          </a:p>
          <a:p>
            <a:pPr defTabSz="1087636">
              <a:spcBef>
                <a:spcPct val="20000"/>
              </a:spcBef>
            </a:pPr>
            <a:r>
              <a:rPr lang="en-US" sz="900" i="1" dirty="0">
                <a:solidFill>
                  <a:prstClr val="black"/>
                </a:solidFill>
                <a:latin typeface="Lato Light" panose="020F0502020204030203"/>
              </a:rPr>
              <a:t>Sales price by customers is  lesser than the original intended ( list ) price . </a:t>
            </a:r>
          </a:p>
        </p:txBody>
      </p:sp>
      <p:pic>
        <p:nvPicPr>
          <p:cNvPr id="1026" name="Picture 2" descr="Consumer icon on white background simple element Vector Image">
            <a:extLst>
              <a:ext uri="{FF2B5EF4-FFF2-40B4-BE49-F238E27FC236}">
                <a16:creationId xmlns:a16="http://schemas.microsoft.com/office/drawing/2014/main" id="{4D99040B-B6A2-4017-8D34-F7383054B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839796" y="1048739"/>
            <a:ext cx="1080000" cy="12976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Logo&#10;&#10;Description automatically generated">
            <a:extLst>
              <a:ext uri="{FF2B5EF4-FFF2-40B4-BE49-F238E27FC236}">
                <a16:creationId xmlns:a16="http://schemas.microsoft.com/office/drawing/2014/main" id="{B276605E-A022-4A66-A743-9E5117079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420581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8F6943-CDB6-4BB1-E7E3-3D00929D5F63}"/>
              </a:ext>
            </a:extLst>
          </p:cNvPr>
          <p:cNvPicPr>
            <a:picLocks noChangeAspect="1"/>
          </p:cNvPicPr>
          <p:nvPr/>
        </p:nvPicPr>
        <p:blipFill>
          <a:blip r:embed="rId2"/>
          <a:stretch>
            <a:fillRect/>
          </a:stretch>
        </p:blipFill>
        <p:spPr>
          <a:xfrm>
            <a:off x="722376" y="956811"/>
            <a:ext cx="9409176" cy="5560519"/>
          </a:xfrm>
          <a:prstGeom prst="rect">
            <a:avLst/>
          </a:prstGeom>
        </p:spPr>
      </p:pic>
      <p:grpSp>
        <p:nvGrpSpPr>
          <p:cNvPr id="3" name="Group 2">
            <a:extLst>
              <a:ext uri="{FF2B5EF4-FFF2-40B4-BE49-F238E27FC236}">
                <a16:creationId xmlns:a16="http://schemas.microsoft.com/office/drawing/2014/main" id="{2E7D5629-EE3D-9C41-10D8-7B86529E86BF}"/>
              </a:ext>
            </a:extLst>
          </p:cNvPr>
          <p:cNvGrpSpPr/>
          <p:nvPr/>
        </p:nvGrpSpPr>
        <p:grpSpPr>
          <a:xfrm>
            <a:off x="7578311" y="573883"/>
            <a:ext cx="3440945" cy="276999"/>
            <a:chOff x="6711045" y="340571"/>
            <a:chExt cx="3440945" cy="276999"/>
          </a:xfrm>
        </p:grpSpPr>
        <p:sp>
          <p:nvSpPr>
            <p:cNvPr id="4" name="Oval 3">
              <a:extLst>
                <a:ext uri="{FF2B5EF4-FFF2-40B4-BE49-F238E27FC236}">
                  <a16:creationId xmlns:a16="http://schemas.microsoft.com/office/drawing/2014/main" id="{D83A610A-3750-B86F-4DE1-C565D6C22C9C}"/>
                </a:ext>
              </a:extLst>
            </p:cNvPr>
            <p:cNvSpPr/>
            <p:nvPr/>
          </p:nvSpPr>
          <p:spPr bwMode="auto">
            <a:xfrm>
              <a:off x="6711045" y="383176"/>
              <a:ext cx="182880" cy="182880"/>
            </a:xfrm>
            <a:prstGeom prst="ellipse">
              <a:avLst/>
            </a:prstGeom>
            <a:solidFill>
              <a:srgbClr val="FF0000"/>
            </a:solidFill>
            <a:ln>
              <a:noFill/>
            </a:ln>
          </p:spPr>
          <p:txBody>
            <a:bodyPr wrap="square" lIns="91428" tIns="45715" rIns="91428" bIns="45715" rtlCol="0" anchor="ctr">
              <a:noAutofit/>
            </a:bodyPr>
            <a:lstStyle/>
            <a:p>
              <a:pPr marL="182553" indent="-182553" algn="just" defTabSz="623853" fontAlgn="base">
                <a:lnSpc>
                  <a:spcPts val="1100"/>
                </a:lnSpc>
                <a:spcBef>
                  <a:spcPct val="0"/>
                </a:spcBef>
                <a:spcAft>
                  <a:spcPct val="0"/>
                </a:spcAft>
                <a:buClr>
                  <a:srgbClr val="000000"/>
                </a:buClr>
                <a:buFont typeface="Wingdings 3" pitchFamily="18" charset="2"/>
                <a:buChar char="}"/>
              </a:pPr>
              <a:endParaRPr lang="en-US" sz="1200" dirty="0">
                <a:solidFill>
                  <a:srgbClr val="0C2870"/>
                </a:solidFill>
                <a:latin typeface="Arial" charset="0"/>
                <a:cs typeface="Times New Roman" pitchFamily="18" charset="0"/>
              </a:endParaRPr>
            </a:p>
          </p:txBody>
        </p:sp>
        <p:sp>
          <p:nvSpPr>
            <p:cNvPr id="5" name="TextBox 4">
              <a:extLst>
                <a:ext uri="{FF2B5EF4-FFF2-40B4-BE49-F238E27FC236}">
                  <a16:creationId xmlns:a16="http://schemas.microsoft.com/office/drawing/2014/main" id="{EB4797EF-9B24-AA5D-285A-7E3ECE20CB70}"/>
                </a:ext>
              </a:extLst>
            </p:cNvPr>
            <p:cNvSpPr txBox="1"/>
            <p:nvPr/>
          </p:nvSpPr>
          <p:spPr>
            <a:xfrm>
              <a:off x="6884007" y="340571"/>
              <a:ext cx="1600200" cy="276999"/>
            </a:xfrm>
            <a:prstGeom prst="rect">
              <a:avLst/>
            </a:prstGeom>
            <a:noFill/>
          </p:spPr>
          <p:txBody>
            <a:bodyPr wrap="square" rtlCol="0">
              <a:spAutoFit/>
            </a:bodyPr>
            <a:lstStyle/>
            <a:p>
              <a:r>
                <a:rPr lang="en-US" sz="1200" dirty="0">
                  <a:solidFill>
                    <a:srgbClr val="002060"/>
                  </a:solidFill>
                </a:rPr>
                <a:t>From X - Current State</a:t>
              </a:r>
            </a:p>
          </p:txBody>
        </p:sp>
        <p:sp>
          <p:nvSpPr>
            <p:cNvPr id="6" name="Oval 5">
              <a:extLst>
                <a:ext uri="{FF2B5EF4-FFF2-40B4-BE49-F238E27FC236}">
                  <a16:creationId xmlns:a16="http://schemas.microsoft.com/office/drawing/2014/main" id="{BFF125E9-BC87-5818-0EB5-FD70B58E2925}"/>
                </a:ext>
              </a:extLst>
            </p:cNvPr>
            <p:cNvSpPr/>
            <p:nvPr/>
          </p:nvSpPr>
          <p:spPr bwMode="auto">
            <a:xfrm>
              <a:off x="8378828" y="383176"/>
              <a:ext cx="182880" cy="182880"/>
            </a:xfrm>
            <a:prstGeom prst="ellipse">
              <a:avLst/>
            </a:prstGeom>
            <a:solidFill>
              <a:srgbClr val="00B050"/>
            </a:solidFill>
            <a:ln>
              <a:noFill/>
            </a:ln>
          </p:spPr>
          <p:txBody>
            <a:bodyPr wrap="square" lIns="91428" tIns="45715" rIns="91428" bIns="45715" rtlCol="0" anchor="ctr">
              <a:noAutofit/>
            </a:bodyPr>
            <a:lstStyle/>
            <a:p>
              <a:pPr marL="182553" indent="-182553" algn="just" defTabSz="623853" fontAlgn="base">
                <a:lnSpc>
                  <a:spcPts val="1100"/>
                </a:lnSpc>
                <a:spcBef>
                  <a:spcPct val="0"/>
                </a:spcBef>
                <a:spcAft>
                  <a:spcPct val="0"/>
                </a:spcAft>
                <a:buClr>
                  <a:srgbClr val="000000"/>
                </a:buClr>
                <a:buFont typeface="Wingdings 3" pitchFamily="18" charset="2"/>
                <a:buChar char="}"/>
              </a:pPr>
              <a:endParaRPr lang="en-US" sz="1200" dirty="0">
                <a:solidFill>
                  <a:srgbClr val="0C2870"/>
                </a:solidFill>
                <a:latin typeface="Arial" charset="0"/>
                <a:cs typeface="Times New Roman" pitchFamily="18" charset="0"/>
              </a:endParaRPr>
            </a:p>
          </p:txBody>
        </p:sp>
        <p:sp>
          <p:nvSpPr>
            <p:cNvPr id="7" name="TextBox 6">
              <a:extLst>
                <a:ext uri="{FF2B5EF4-FFF2-40B4-BE49-F238E27FC236}">
                  <a16:creationId xmlns:a16="http://schemas.microsoft.com/office/drawing/2014/main" id="{46B1C236-8FC0-DE70-28AE-20B218BED163}"/>
                </a:ext>
              </a:extLst>
            </p:cNvPr>
            <p:cNvSpPr txBox="1"/>
            <p:nvPr/>
          </p:nvSpPr>
          <p:spPr>
            <a:xfrm>
              <a:off x="8551790" y="340571"/>
              <a:ext cx="1600200" cy="276999"/>
            </a:xfrm>
            <a:prstGeom prst="rect">
              <a:avLst/>
            </a:prstGeom>
            <a:noFill/>
          </p:spPr>
          <p:txBody>
            <a:bodyPr wrap="square" rtlCol="0">
              <a:spAutoFit/>
            </a:bodyPr>
            <a:lstStyle/>
            <a:p>
              <a:r>
                <a:rPr lang="en-US" sz="1200" dirty="0">
                  <a:solidFill>
                    <a:srgbClr val="002060"/>
                  </a:solidFill>
                </a:rPr>
                <a:t>To Y-Target State</a:t>
              </a:r>
            </a:p>
          </p:txBody>
        </p:sp>
      </p:grpSp>
      <p:sp>
        <p:nvSpPr>
          <p:cNvPr id="8" name="TextBox 7">
            <a:extLst>
              <a:ext uri="{FF2B5EF4-FFF2-40B4-BE49-F238E27FC236}">
                <a16:creationId xmlns:a16="http://schemas.microsoft.com/office/drawing/2014/main" id="{FCA437B4-507D-56FE-6EFD-F2B2AECD5709}"/>
              </a:ext>
            </a:extLst>
          </p:cNvPr>
          <p:cNvSpPr txBox="1"/>
          <p:nvPr/>
        </p:nvSpPr>
        <p:spPr>
          <a:xfrm>
            <a:off x="94018" y="61048"/>
            <a:ext cx="4591104" cy="1223412"/>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Management &amp; Maturity assessment</a:t>
            </a:r>
          </a:p>
          <a:p>
            <a:pPr defTabSz="435356">
              <a:defRPr/>
            </a:pPr>
            <a:r>
              <a:rPr lang="en-US" sz="1050" b="1" kern="0" dirty="0">
                <a:solidFill>
                  <a:schemeClr val="bg1">
                    <a:lumMod val="50000"/>
                  </a:schemeClr>
                </a:solidFill>
                <a:latin typeface="Poppins" panose="00000500000000000000" pitchFamily="2" charset="0"/>
                <a:cs typeface="Poppins" panose="00000500000000000000" pitchFamily="2" charset="0"/>
              </a:rPr>
              <a:t>FROM X (Current State) TO Y ( Target State ) </a:t>
            </a:r>
          </a:p>
          <a:p>
            <a:pPr defTabSz="435356">
              <a:defRPr/>
            </a:pPr>
            <a:r>
              <a:rPr lang="en-US" sz="1050" b="1" dirty="0">
                <a:solidFill>
                  <a:srgbClr val="002060"/>
                </a:solidFill>
                <a:latin typeface="Lato Light"/>
              </a:rPr>
              <a:t> </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2060"/>
                </a:solidFill>
                <a:effectLst/>
                <a:uLnTx/>
                <a:uFillTx/>
                <a:latin typeface="Lato Light"/>
                <a:ea typeface="+mn-ea"/>
                <a:cs typeface="+mn-cs"/>
              </a:rPr>
              <a:t>  </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ounded Rectangular Callout 19">
            <a:extLst>
              <a:ext uri="{FF2B5EF4-FFF2-40B4-BE49-F238E27FC236}">
                <a16:creationId xmlns:a16="http://schemas.microsoft.com/office/drawing/2014/main" id="{FE6546EF-78C4-AB97-EDEA-743F00E2C721}"/>
              </a:ext>
            </a:extLst>
          </p:cNvPr>
          <p:cNvSpPr/>
          <p:nvPr/>
        </p:nvSpPr>
        <p:spPr bwMode="auto">
          <a:xfrm>
            <a:off x="2388178" y="3977640"/>
            <a:ext cx="1360862" cy="879273"/>
          </a:xfrm>
          <a:prstGeom prst="wedgeRoundRectCallout">
            <a:avLst>
              <a:gd name="adj1" fmla="val -108098"/>
              <a:gd name="adj2" fmla="val -5124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Pricing maturity and Understanding is first before the team can undertake pricing projects of a strategic NATURE </a:t>
            </a:r>
          </a:p>
        </p:txBody>
      </p:sp>
      <p:sp>
        <p:nvSpPr>
          <p:cNvPr id="10" name="Rounded Rectangular Callout 19">
            <a:extLst>
              <a:ext uri="{FF2B5EF4-FFF2-40B4-BE49-F238E27FC236}">
                <a16:creationId xmlns:a16="http://schemas.microsoft.com/office/drawing/2014/main" id="{BC099EFB-DABB-0F65-886E-FF39FDE52C52}"/>
              </a:ext>
            </a:extLst>
          </p:cNvPr>
          <p:cNvSpPr/>
          <p:nvPr/>
        </p:nvSpPr>
        <p:spPr bwMode="auto">
          <a:xfrm>
            <a:off x="10524744" y="1572768"/>
            <a:ext cx="1362456" cy="1501426"/>
          </a:xfrm>
          <a:prstGeom prst="wedgeRoundRectCallout">
            <a:avLst>
              <a:gd name="adj1" fmla="val -115930"/>
              <a:gd name="adj2" fmla="val -2307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Set up the X to Y targets to ensure the team / function is in line with corporate and functional guidelines and responsibilities</a:t>
            </a:r>
          </a:p>
        </p:txBody>
      </p:sp>
      <p:sp>
        <p:nvSpPr>
          <p:cNvPr id="11" name="Rounded Rectangular Callout 19">
            <a:extLst>
              <a:ext uri="{FF2B5EF4-FFF2-40B4-BE49-F238E27FC236}">
                <a16:creationId xmlns:a16="http://schemas.microsoft.com/office/drawing/2014/main" id="{6B92494E-D95B-6581-0044-B92131F5C781}"/>
              </a:ext>
            </a:extLst>
          </p:cNvPr>
          <p:cNvSpPr/>
          <p:nvPr/>
        </p:nvSpPr>
        <p:spPr bwMode="auto">
          <a:xfrm>
            <a:off x="4140683" y="4566587"/>
            <a:ext cx="1620037" cy="362029"/>
          </a:xfrm>
          <a:prstGeom prst="wedgeRoundRectCallout">
            <a:avLst>
              <a:gd name="adj1" fmla="val -66146"/>
              <a:gd name="adj2" fmla="val 233779"/>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Align the functions with the RACI matrix ensuring a clearer picture. </a:t>
            </a:r>
          </a:p>
        </p:txBody>
      </p:sp>
      <p:pic>
        <p:nvPicPr>
          <p:cNvPr id="12" name="Picture 11" descr="Logo&#10;&#10;Description automatically generated">
            <a:extLst>
              <a:ext uri="{FF2B5EF4-FFF2-40B4-BE49-F238E27FC236}">
                <a16:creationId xmlns:a16="http://schemas.microsoft.com/office/drawing/2014/main" id="{486394A9-F9F2-0BB4-F4B9-820614965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C1A7A56A-B60F-FCE7-1ABD-E0CA23147CEB}"/>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205838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64116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6F2C543-5803-4E4C-847B-37D1470DE24B}"/>
              </a:ext>
            </a:extLst>
          </p:cNvPr>
          <p:cNvGraphicFramePr/>
          <p:nvPr>
            <p:extLst>
              <p:ext uri="{D42A27DB-BD31-4B8C-83A1-F6EECF244321}">
                <p14:modId xmlns:p14="http://schemas.microsoft.com/office/powerpoint/2010/main" val="3994099366"/>
              </p:ext>
            </p:extLst>
          </p:nvPr>
        </p:nvGraphicFramePr>
        <p:xfrm>
          <a:off x="503714" y="1325741"/>
          <a:ext cx="5975668" cy="3735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6">
            <a:extLst>
              <a:ext uri="{FF2B5EF4-FFF2-40B4-BE49-F238E27FC236}">
                <a16:creationId xmlns:a16="http://schemas.microsoft.com/office/drawing/2014/main" id="{BCE0DC11-B916-1449-A4A4-055CE75797CA}"/>
              </a:ext>
            </a:extLst>
          </p:cNvPr>
          <p:cNvGraphicFramePr>
            <a:graphicFrameLocks/>
          </p:cNvGraphicFramePr>
          <p:nvPr>
            <p:extLst>
              <p:ext uri="{D42A27DB-BD31-4B8C-83A1-F6EECF244321}">
                <p14:modId xmlns:p14="http://schemas.microsoft.com/office/powerpoint/2010/main" val="525832618"/>
              </p:ext>
            </p:extLst>
          </p:nvPr>
        </p:nvGraphicFramePr>
        <p:xfrm>
          <a:off x="7355939" y="1617691"/>
          <a:ext cx="4004778" cy="3005196"/>
        </p:xfrm>
        <a:graphic>
          <a:graphicData uri="http://schemas.openxmlformats.org/drawingml/2006/table">
            <a:tbl>
              <a:tblPr firstRow="1" bandRow="1">
                <a:tableStyleId>{5C22544A-7EE6-4342-B048-85BDC9FD1C3A}</a:tableStyleId>
              </a:tblPr>
              <a:tblGrid>
                <a:gridCol w="1535898">
                  <a:extLst>
                    <a:ext uri="{9D8B030D-6E8A-4147-A177-3AD203B41FA5}">
                      <a16:colId xmlns:a16="http://schemas.microsoft.com/office/drawing/2014/main" val="20000"/>
                    </a:ext>
                  </a:extLst>
                </a:gridCol>
                <a:gridCol w="123444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tblGrid>
              <a:tr h="537947">
                <a:tc>
                  <a:txBody>
                    <a:bodyPr/>
                    <a:lstStyle/>
                    <a:p>
                      <a:endParaRPr lang="en-US" sz="1500" b="0" i="0" dirty="0">
                        <a:solidFill>
                          <a:schemeClr val="tx1"/>
                        </a:solidFill>
                        <a:latin typeface="Lato Light" panose="020F0502020204030203" pitchFamily="34" charset="0"/>
                      </a:endParaRPr>
                    </a:p>
                  </a:txBody>
                  <a:tcPr marL="121889" marR="121889" marT="60944" marB="60944">
                    <a:lnL w="635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600" b="1" i="0" dirty="0">
                          <a:solidFill>
                            <a:schemeClr val="tx2"/>
                          </a:solidFill>
                          <a:latin typeface="Poppins" pitchFamily="2" charset="77"/>
                          <a:cs typeface="Poppins" pitchFamily="2" charset="77"/>
                        </a:rPr>
                        <a:t>% Discount</a:t>
                      </a:r>
                    </a:p>
                    <a:p>
                      <a:pPr algn="ctr"/>
                      <a:r>
                        <a:rPr lang="en-US" sz="1600" b="1" i="0" dirty="0">
                          <a:solidFill>
                            <a:schemeClr val="tx2"/>
                          </a:solidFill>
                          <a:latin typeface="Poppins" pitchFamily="2" charset="77"/>
                          <a:cs typeface="Poppins" pitchFamily="2" charset="77"/>
                        </a:rPr>
                        <a:t>Applied</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600" b="1" i="0" dirty="0">
                          <a:solidFill>
                            <a:schemeClr val="tx2"/>
                          </a:solidFill>
                          <a:latin typeface="Poppins" pitchFamily="2" charset="77"/>
                          <a:cs typeface="Poppins" pitchFamily="2" charset="77"/>
                        </a:rPr>
                        <a:t>+ VOLUME</a:t>
                      </a:r>
                    </a:p>
                    <a:p>
                      <a:pPr algn="ctr"/>
                      <a:r>
                        <a:rPr lang="en-US" sz="1600" b="1" i="0" dirty="0">
                          <a:solidFill>
                            <a:schemeClr val="tx2"/>
                          </a:solidFill>
                          <a:latin typeface="Poppins" pitchFamily="2" charset="77"/>
                          <a:cs typeface="Poppins" pitchFamily="2" charset="77"/>
                        </a:rPr>
                        <a:t>Required</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37947">
                <a:tc>
                  <a:txBody>
                    <a:bodyPr/>
                    <a:lstStyle/>
                    <a:p>
                      <a:pPr algn="r"/>
                      <a:r>
                        <a:rPr lang="en-US" sz="1600" b="1" i="0" dirty="0">
                          <a:solidFill>
                            <a:schemeClr val="tx2"/>
                          </a:solidFill>
                          <a:latin typeface="Poppins" pitchFamily="2" charset="77"/>
                          <a:ea typeface="Lato Light" panose="020F0502020204030203" pitchFamily="34" charset="0"/>
                          <a:cs typeface="Poppins" pitchFamily="2" charset="77"/>
                        </a:rPr>
                        <a:t>Product  1</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5%</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14%</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537947">
                <a:tc>
                  <a:txBody>
                    <a:bodyPr/>
                    <a:lstStyle/>
                    <a:p>
                      <a:pPr algn="r"/>
                      <a:r>
                        <a:rPr lang="en-US" sz="1600" b="1" i="0" dirty="0">
                          <a:solidFill>
                            <a:schemeClr val="tx2"/>
                          </a:solidFill>
                          <a:latin typeface="Poppins" pitchFamily="2" charset="77"/>
                          <a:ea typeface="Lato Light" panose="020F0502020204030203" pitchFamily="34" charset="0"/>
                          <a:cs typeface="Poppins" pitchFamily="2" charset="77"/>
                        </a:rPr>
                        <a:t>Product 2</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10%</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33%</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537947">
                <a:tc>
                  <a:txBody>
                    <a:bodyPr/>
                    <a:lstStyle/>
                    <a:p>
                      <a:pPr algn="r"/>
                      <a:r>
                        <a:rPr lang="en-US" sz="1600" b="1" i="0" dirty="0">
                          <a:solidFill>
                            <a:schemeClr val="tx2"/>
                          </a:solidFill>
                          <a:latin typeface="Poppins" pitchFamily="2" charset="77"/>
                          <a:ea typeface="Lato Light" panose="020F0502020204030203" pitchFamily="34" charset="0"/>
                          <a:cs typeface="Poppins" pitchFamily="2" charset="77"/>
                        </a:rPr>
                        <a:t>Product 3</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20%</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80%</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537947">
                <a:tc>
                  <a:txBody>
                    <a:bodyPr/>
                    <a:lstStyle/>
                    <a:p>
                      <a:pPr algn="r"/>
                      <a:r>
                        <a:rPr lang="en-US" sz="1600" b="1" i="0" dirty="0">
                          <a:solidFill>
                            <a:schemeClr val="tx2"/>
                          </a:solidFill>
                          <a:latin typeface="Poppins" pitchFamily="2" charset="77"/>
                          <a:ea typeface="Lato Light" panose="020F0502020204030203" pitchFamily="34" charset="0"/>
                          <a:cs typeface="Poppins" pitchFamily="2" charset="77"/>
                        </a:rPr>
                        <a:t>Product 4</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30%</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2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120%</a:t>
                      </a:r>
                    </a:p>
                  </a:txBody>
                  <a:tcPr marL="121889" marR="121889" marT="60944" marB="60944"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Round Same Side Corner Rectangle 59">
            <a:extLst>
              <a:ext uri="{FF2B5EF4-FFF2-40B4-BE49-F238E27FC236}">
                <a16:creationId xmlns:a16="http://schemas.microsoft.com/office/drawing/2014/main" id="{2745A005-8BC8-F143-A058-2BCD996DEC3E}"/>
              </a:ext>
            </a:extLst>
          </p:cNvPr>
          <p:cNvSpPr/>
          <p:nvPr/>
        </p:nvSpPr>
        <p:spPr>
          <a:xfrm>
            <a:off x="775447" y="5481365"/>
            <a:ext cx="548640" cy="5486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a:endParaRPr lang="bg-BG" sz="900" dirty="0">
              <a:latin typeface="Lato Light"/>
            </a:endParaRPr>
          </a:p>
        </p:txBody>
      </p:sp>
      <p:sp>
        <p:nvSpPr>
          <p:cNvPr id="8" name="TextBox 7">
            <a:extLst>
              <a:ext uri="{FF2B5EF4-FFF2-40B4-BE49-F238E27FC236}">
                <a16:creationId xmlns:a16="http://schemas.microsoft.com/office/drawing/2014/main" id="{A681860A-C829-404C-AEBB-929871EFF38A}"/>
              </a:ext>
            </a:extLst>
          </p:cNvPr>
          <p:cNvSpPr txBox="1"/>
          <p:nvPr/>
        </p:nvSpPr>
        <p:spPr>
          <a:xfrm>
            <a:off x="882894" y="5586408"/>
            <a:ext cx="33374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a:t>
            </a:r>
          </a:p>
        </p:txBody>
      </p:sp>
      <p:sp>
        <p:nvSpPr>
          <p:cNvPr id="9" name="Subtitle 2">
            <a:extLst>
              <a:ext uri="{FF2B5EF4-FFF2-40B4-BE49-F238E27FC236}">
                <a16:creationId xmlns:a16="http://schemas.microsoft.com/office/drawing/2014/main" id="{E1624D10-D15E-014D-A223-B6316747E055}"/>
              </a:ext>
            </a:extLst>
          </p:cNvPr>
          <p:cNvSpPr txBox="1">
            <a:spLocks/>
          </p:cNvSpPr>
          <p:nvPr/>
        </p:nvSpPr>
        <p:spPr>
          <a:xfrm>
            <a:off x="1446843" y="5501993"/>
            <a:ext cx="2044705" cy="50738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Discount applied in a modelled environment .</a:t>
            </a:r>
          </a:p>
        </p:txBody>
      </p:sp>
      <p:sp>
        <p:nvSpPr>
          <p:cNvPr id="13" name="Round Same Side Corner Rectangle 59">
            <a:extLst>
              <a:ext uri="{FF2B5EF4-FFF2-40B4-BE49-F238E27FC236}">
                <a16:creationId xmlns:a16="http://schemas.microsoft.com/office/drawing/2014/main" id="{E2FBE920-DD91-8B4B-83C1-49E10AB17D98}"/>
              </a:ext>
            </a:extLst>
          </p:cNvPr>
          <p:cNvSpPr/>
          <p:nvPr/>
        </p:nvSpPr>
        <p:spPr>
          <a:xfrm>
            <a:off x="3982734" y="5481365"/>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a:endParaRPr lang="bg-BG" sz="900" dirty="0">
              <a:latin typeface="Lato Light"/>
            </a:endParaRPr>
          </a:p>
        </p:txBody>
      </p:sp>
      <p:sp>
        <p:nvSpPr>
          <p:cNvPr id="14" name="TextBox 13">
            <a:extLst>
              <a:ext uri="{FF2B5EF4-FFF2-40B4-BE49-F238E27FC236}">
                <a16:creationId xmlns:a16="http://schemas.microsoft.com/office/drawing/2014/main" id="{2187F9EB-D46C-CF44-9B4B-99A0B9374614}"/>
              </a:ext>
            </a:extLst>
          </p:cNvPr>
          <p:cNvSpPr txBox="1"/>
          <p:nvPr/>
        </p:nvSpPr>
        <p:spPr>
          <a:xfrm>
            <a:off x="4028402" y="5586408"/>
            <a:ext cx="45730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Vol</a:t>
            </a:r>
          </a:p>
        </p:txBody>
      </p:sp>
      <p:sp>
        <p:nvSpPr>
          <p:cNvPr id="15" name="Subtitle 2">
            <a:extLst>
              <a:ext uri="{FF2B5EF4-FFF2-40B4-BE49-F238E27FC236}">
                <a16:creationId xmlns:a16="http://schemas.microsoft.com/office/drawing/2014/main" id="{111CE1AE-F952-A243-91E1-BCEBBB22546B}"/>
              </a:ext>
            </a:extLst>
          </p:cNvPr>
          <p:cNvSpPr txBox="1">
            <a:spLocks/>
          </p:cNvSpPr>
          <p:nvPr/>
        </p:nvSpPr>
        <p:spPr>
          <a:xfrm>
            <a:off x="4654130" y="5380165"/>
            <a:ext cx="2044705" cy="75103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Effect of discount applied in a volume surge to deliver the same $ value </a:t>
            </a:r>
          </a:p>
        </p:txBody>
      </p:sp>
      <p:sp>
        <p:nvSpPr>
          <p:cNvPr id="11" name="TextBox 10">
            <a:extLst>
              <a:ext uri="{FF2B5EF4-FFF2-40B4-BE49-F238E27FC236}">
                <a16:creationId xmlns:a16="http://schemas.microsoft.com/office/drawing/2014/main" id="{088F57D3-9D9D-4D0F-B569-640E8FD3918F}"/>
              </a:ext>
            </a:extLst>
          </p:cNvPr>
          <p:cNvSpPr txBox="1"/>
          <p:nvPr/>
        </p:nvSpPr>
        <p:spPr>
          <a:xfrm>
            <a:off x="7570567" y="4630418"/>
            <a:ext cx="3686783" cy="430887"/>
          </a:xfrm>
          <a:prstGeom prst="rect">
            <a:avLst/>
          </a:prstGeom>
          <a:solidFill>
            <a:schemeClr val="bg1"/>
          </a:solidFill>
        </p:spPr>
        <p:txBody>
          <a:bodyPr wrap="square" rtlCol="0">
            <a:spAutoFit/>
          </a:bodyPr>
          <a:lstStyle/>
          <a:p>
            <a:pPr algn="ctr"/>
            <a:r>
              <a:rPr lang="en-GB" sz="1100" dirty="0"/>
              <a:t>Above information was modelled on a 40% Contribution gross margin .</a:t>
            </a:r>
          </a:p>
        </p:txBody>
      </p:sp>
      <p:grpSp>
        <p:nvGrpSpPr>
          <p:cNvPr id="12" name="Group 11">
            <a:extLst>
              <a:ext uri="{FF2B5EF4-FFF2-40B4-BE49-F238E27FC236}">
                <a16:creationId xmlns:a16="http://schemas.microsoft.com/office/drawing/2014/main" id="{30DD73C6-C2F7-4762-A5C9-4C7DBF0D4606}"/>
              </a:ext>
            </a:extLst>
          </p:cNvPr>
          <p:cNvGrpSpPr/>
          <p:nvPr/>
        </p:nvGrpSpPr>
        <p:grpSpPr>
          <a:xfrm>
            <a:off x="348458" y="1956358"/>
            <a:ext cx="3269101" cy="1237165"/>
            <a:chOff x="811445" y="1181302"/>
            <a:chExt cx="3269101" cy="1237165"/>
          </a:xfrm>
        </p:grpSpPr>
        <p:sp>
          <p:nvSpPr>
            <p:cNvPr id="10" name="TextBox 9">
              <a:extLst>
                <a:ext uri="{FF2B5EF4-FFF2-40B4-BE49-F238E27FC236}">
                  <a16:creationId xmlns:a16="http://schemas.microsoft.com/office/drawing/2014/main" id="{1D1ABB05-2BBC-4C38-8D53-C66B862350F5}"/>
                </a:ext>
              </a:extLst>
            </p:cNvPr>
            <p:cNvSpPr txBox="1"/>
            <p:nvPr/>
          </p:nvSpPr>
          <p:spPr>
            <a:xfrm>
              <a:off x="811445" y="1392316"/>
              <a:ext cx="2086333" cy="461665"/>
            </a:xfrm>
            <a:prstGeom prst="rect">
              <a:avLst/>
            </a:prstGeom>
            <a:noFill/>
          </p:spPr>
          <p:txBody>
            <a:bodyPr wrap="square" rtlCol="0">
              <a:spAutoFit/>
            </a:bodyPr>
            <a:lstStyle/>
            <a:p>
              <a:pPr algn="r"/>
              <a:r>
                <a:rPr lang="en-US" sz="1200" spc="150" dirty="0">
                  <a:solidFill>
                    <a:schemeClr val="bg1">
                      <a:lumMod val="65000"/>
                    </a:schemeClr>
                  </a:solidFill>
                  <a:latin typeface="Lato Light" panose="020F0502020204030203"/>
                  <a:cs typeface="Poppins Light" pitchFamily="2" charset="77"/>
                </a:rPr>
                <a:t>Discount &amp; Volume effect levelers  </a:t>
              </a:r>
            </a:p>
          </p:txBody>
        </p:sp>
        <p:pic>
          <p:nvPicPr>
            <p:cNvPr id="55298" name="Picture 2" descr="Lever Vector Images (over 5,500)">
              <a:extLst>
                <a:ext uri="{FF2B5EF4-FFF2-40B4-BE49-F238E27FC236}">
                  <a16:creationId xmlns:a16="http://schemas.microsoft.com/office/drawing/2014/main" id="{024D4232-566F-4C95-8A3B-EE8FF6E4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550" y="1181302"/>
              <a:ext cx="1177996" cy="123716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6E65EDEE-21C4-4AC1-98A6-101A973DEC90}"/>
              </a:ext>
            </a:extLst>
          </p:cNvPr>
          <p:cNvSpPr txBox="1"/>
          <p:nvPr/>
        </p:nvSpPr>
        <p:spPr>
          <a:xfrm>
            <a:off x="94018" y="61048"/>
            <a:ext cx="4591104"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Effect of Discounting in Pricing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16" name="Rounded Rectangular Callout 19">
            <a:extLst>
              <a:ext uri="{FF2B5EF4-FFF2-40B4-BE49-F238E27FC236}">
                <a16:creationId xmlns:a16="http://schemas.microsoft.com/office/drawing/2014/main" id="{D5E9AFF7-2F6D-47C0-928B-7B3C0FD8A704}"/>
              </a:ext>
            </a:extLst>
          </p:cNvPr>
          <p:cNvSpPr/>
          <p:nvPr/>
        </p:nvSpPr>
        <p:spPr bwMode="auto">
          <a:xfrm>
            <a:off x="4104026" y="778292"/>
            <a:ext cx="1464073" cy="494927"/>
          </a:xfrm>
          <a:prstGeom prst="wedgeRoundRectCallout">
            <a:avLst>
              <a:gd name="adj1" fmla="val 43582"/>
              <a:gd name="adj2" fmla="val 55043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Discount applied on the list or gross price .</a:t>
            </a:r>
          </a:p>
        </p:txBody>
      </p:sp>
      <p:sp>
        <p:nvSpPr>
          <p:cNvPr id="17" name="Rounded Rectangular Callout 19">
            <a:extLst>
              <a:ext uri="{FF2B5EF4-FFF2-40B4-BE49-F238E27FC236}">
                <a16:creationId xmlns:a16="http://schemas.microsoft.com/office/drawing/2014/main" id="{82CE4604-F4B7-4ADB-A223-D90B1B944D40}"/>
              </a:ext>
            </a:extLst>
          </p:cNvPr>
          <p:cNvSpPr/>
          <p:nvPr/>
        </p:nvSpPr>
        <p:spPr bwMode="auto">
          <a:xfrm>
            <a:off x="5891866" y="410754"/>
            <a:ext cx="1464073" cy="494927"/>
          </a:xfrm>
          <a:prstGeom prst="wedgeRoundRectCallout">
            <a:avLst>
              <a:gd name="adj1" fmla="val -42053"/>
              <a:gd name="adj2" fmla="val 219018"/>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Resultant volume required based on 30%.</a:t>
            </a:r>
          </a:p>
        </p:txBody>
      </p:sp>
      <p:sp>
        <p:nvSpPr>
          <p:cNvPr id="19" name="Rounded Rectangular Callout 19">
            <a:extLst>
              <a:ext uri="{FF2B5EF4-FFF2-40B4-BE49-F238E27FC236}">
                <a16:creationId xmlns:a16="http://schemas.microsoft.com/office/drawing/2014/main" id="{446CD06C-EAD1-4FDF-B814-A0791F18E5FC}"/>
              </a:ext>
            </a:extLst>
          </p:cNvPr>
          <p:cNvSpPr/>
          <p:nvPr/>
        </p:nvSpPr>
        <p:spPr bwMode="auto">
          <a:xfrm>
            <a:off x="7830646" y="325602"/>
            <a:ext cx="2576546" cy="947617"/>
          </a:xfrm>
          <a:prstGeom prst="wedgeRoundRectCallout">
            <a:avLst>
              <a:gd name="adj1" fmla="val -24639"/>
              <a:gd name="adj2" fmla="val 15019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Every time a discount is applied it takes between 2 to 5 times the discount rate in volume to recover the $ value discounted </a:t>
            </a:r>
          </a:p>
        </p:txBody>
      </p:sp>
      <p:pic>
        <p:nvPicPr>
          <p:cNvPr id="24" name="Picture 23" descr="Logo&#10;&#10;Description automatically generated">
            <a:extLst>
              <a:ext uri="{FF2B5EF4-FFF2-40B4-BE49-F238E27FC236}">
                <a16:creationId xmlns:a16="http://schemas.microsoft.com/office/drawing/2014/main" id="{C6A8BCDC-B712-4F66-B51E-5930E8D3E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40837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8D69A5A0-1E35-4486-9E0A-E24B76B8C282}"/>
              </a:ext>
            </a:extLst>
          </p:cNvPr>
          <p:cNvSpPr/>
          <p:nvPr/>
        </p:nvSpPr>
        <p:spPr>
          <a:xfrm>
            <a:off x="1172160" y="4100846"/>
            <a:ext cx="10245072" cy="12602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85" name="Rectangle 84">
            <a:extLst>
              <a:ext uri="{FF2B5EF4-FFF2-40B4-BE49-F238E27FC236}">
                <a16:creationId xmlns:a16="http://schemas.microsoft.com/office/drawing/2014/main" id="{4B4C1BBC-A627-6741-A45C-CD27C26C2A2E}"/>
              </a:ext>
            </a:extLst>
          </p:cNvPr>
          <p:cNvSpPr/>
          <p:nvPr/>
        </p:nvSpPr>
        <p:spPr>
          <a:xfrm>
            <a:off x="762000" y="2807753"/>
            <a:ext cx="422929" cy="126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panose="020F0502020204030204"/>
            </a:endParaRPr>
          </a:p>
        </p:txBody>
      </p:sp>
      <p:sp>
        <p:nvSpPr>
          <p:cNvPr id="86" name="Rectangle 85">
            <a:extLst>
              <a:ext uri="{FF2B5EF4-FFF2-40B4-BE49-F238E27FC236}">
                <a16:creationId xmlns:a16="http://schemas.microsoft.com/office/drawing/2014/main" id="{FD766E77-C1B4-694C-BF9D-AE8AD806F443}"/>
              </a:ext>
            </a:extLst>
          </p:cNvPr>
          <p:cNvSpPr/>
          <p:nvPr/>
        </p:nvSpPr>
        <p:spPr>
          <a:xfrm>
            <a:off x="1184929" y="2807753"/>
            <a:ext cx="10245072" cy="12602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panose="020F0502020204030204"/>
            </a:endParaRPr>
          </a:p>
        </p:txBody>
      </p:sp>
      <p:sp>
        <p:nvSpPr>
          <p:cNvPr id="6" name="Rectangle 5">
            <a:extLst>
              <a:ext uri="{FF2B5EF4-FFF2-40B4-BE49-F238E27FC236}">
                <a16:creationId xmlns:a16="http://schemas.microsoft.com/office/drawing/2014/main" id="{1246D6F6-D954-B44C-A3C1-473CCAE7AECA}"/>
              </a:ext>
            </a:extLst>
          </p:cNvPr>
          <p:cNvSpPr/>
          <p:nvPr/>
        </p:nvSpPr>
        <p:spPr>
          <a:xfrm>
            <a:off x="749231" y="5405241"/>
            <a:ext cx="422929" cy="126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17"/>
            <a:r>
              <a:rPr lang="en-US" sz="1100" dirty="0">
                <a:solidFill>
                  <a:srgbClr val="FFFFFF"/>
                </a:solidFill>
                <a:latin typeface="Calibri" panose="020F0502020204030204"/>
              </a:rPr>
              <a:t>Administration</a:t>
            </a:r>
          </a:p>
        </p:txBody>
      </p:sp>
      <p:sp>
        <p:nvSpPr>
          <p:cNvPr id="7" name="Rectangle 6">
            <a:extLst>
              <a:ext uri="{FF2B5EF4-FFF2-40B4-BE49-F238E27FC236}">
                <a16:creationId xmlns:a16="http://schemas.microsoft.com/office/drawing/2014/main" id="{4923946E-7D5A-3A45-9E00-7396F3C22FC6}"/>
              </a:ext>
            </a:extLst>
          </p:cNvPr>
          <p:cNvSpPr/>
          <p:nvPr/>
        </p:nvSpPr>
        <p:spPr>
          <a:xfrm>
            <a:off x="1175502" y="5395813"/>
            <a:ext cx="10245072" cy="1260298"/>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panose="020F0502020204030204"/>
            </a:endParaRPr>
          </a:p>
        </p:txBody>
      </p:sp>
      <p:sp>
        <p:nvSpPr>
          <p:cNvPr id="8" name="Rectangle 7">
            <a:extLst>
              <a:ext uri="{FF2B5EF4-FFF2-40B4-BE49-F238E27FC236}">
                <a16:creationId xmlns:a16="http://schemas.microsoft.com/office/drawing/2014/main" id="{773A8627-DCD7-594F-A015-32BC57EBF8AB}"/>
              </a:ext>
            </a:extLst>
          </p:cNvPr>
          <p:cNvSpPr/>
          <p:nvPr/>
        </p:nvSpPr>
        <p:spPr>
          <a:xfrm>
            <a:off x="762000" y="1514848"/>
            <a:ext cx="422929" cy="1260298"/>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panose="020F0502020204030204"/>
            </a:endParaRPr>
          </a:p>
        </p:txBody>
      </p:sp>
      <p:sp>
        <p:nvSpPr>
          <p:cNvPr id="9" name="Rectangle 8">
            <a:extLst>
              <a:ext uri="{FF2B5EF4-FFF2-40B4-BE49-F238E27FC236}">
                <a16:creationId xmlns:a16="http://schemas.microsoft.com/office/drawing/2014/main" id="{E78EB38F-8A2B-754B-A7B7-5C2525CBE941}"/>
              </a:ext>
            </a:extLst>
          </p:cNvPr>
          <p:cNvSpPr/>
          <p:nvPr/>
        </p:nvSpPr>
        <p:spPr>
          <a:xfrm>
            <a:off x="1172160" y="1514413"/>
            <a:ext cx="10245072" cy="126029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panose="020F0502020204030204"/>
            </a:endParaRPr>
          </a:p>
        </p:txBody>
      </p:sp>
      <p:sp>
        <p:nvSpPr>
          <p:cNvPr id="11" name="Subtitle 2">
            <a:extLst>
              <a:ext uri="{FF2B5EF4-FFF2-40B4-BE49-F238E27FC236}">
                <a16:creationId xmlns:a16="http://schemas.microsoft.com/office/drawing/2014/main" id="{AE25F14E-BAFC-574B-AD3C-9C2F37D896E2}"/>
              </a:ext>
            </a:extLst>
          </p:cNvPr>
          <p:cNvSpPr txBox="1">
            <a:spLocks/>
          </p:cNvSpPr>
          <p:nvPr/>
        </p:nvSpPr>
        <p:spPr>
          <a:xfrm rot="16200000">
            <a:off x="479259" y="2038031"/>
            <a:ext cx="988412" cy="215444"/>
          </a:xfrm>
          <a:prstGeom prst="rect">
            <a:avLst/>
          </a:prstGeom>
          <a:solidFill>
            <a:srgbClr val="0091B5"/>
          </a:solidFill>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b="1" dirty="0">
                <a:solidFill>
                  <a:srgbClr val="FFFFFF"/>
                </a:solidFill>
                <a:latin typeface="Poppins" pitchFamily="2" charset="77"/>
                <a:ea typeface="Lato Light" panose="020F0502020204030203" pitchFamily="34" charset="0"/>
                <a:cs typeface="Poppins" pitchFamily="2" charset="77"/>
              </a:rPr>
              <a:t>Business Heads</a:t>
            </a:r>
          </a:p>
        </p:txBody>
      </p:sp>
      <p:sp>
        <p:nvSpPr>
          <p:cNvPr id="20" name="Process 19">
            <a:extLst>
              <a:ext uri="{FF2B5EF4-FFF2-40B4-BE49-F238E27FC236}">
                <a16:creationId xmlns:a16="http://schemas.microsoft.com/office/drawing/2014/main" id="{BDBB81DC-7AD8-624F-8C28-E8964F226D67}"/>
              </a:ext>
            </a:extLst>
          </p:cNvPr>
          <p:cNvSpPr/>
          <p:nvPr/>
        </p:nvSpPr>
        <p:spPr>
          <a:xfrm>
            <a:off x="1391818" y="3017981"/>
            <a:ext cx="1395273" cy="80611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Details approved</a:t>
            </a:r>
          </a:p>
          <a:p>
            <a:pPr algn="ctr" defTabSz="914217"/>
            <a:r>
              <a:rPr lang="en-US" sz="800" dirty="0">
                <a:solidFill>
                  <a:srgbClr val="FFFFFF"/>
                </a:solidFill>
                <a:latin typeface="Plato"/>
              </a:rPr>
              <a:t>All fields checked and passed  </a:t>
            </a:r>
          </a:p>
        </p:txBody>
      </p:sp>
      <p:sp>
        <p:nvSpPr>
          <p:cNvPr id="21" name="Diamond 20">
            <a:extLst>
              <a:ext uri="{FF2B5EF4-FFF2-40B4-BE49-F238E27FC236}">
                <a16:creationId xmlns:a16="http://schemas.microsoft.com/office/drawing/2014/main" id="{08B8A228-4D42-D842-9340-751FD6E23CFE}"/>
              </a:ext>
            </a:extLst>
          </p:cNvPr>
          <p:cNvSpPr/>
          <p:nvPr/>
        </p:nvSpPr>
        <p:spPr>
          <a:xfrm>
            <a:off x="5481784" y="4155130"/>
            <a:ext cx="1651361" cy="115360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Business Analytics review  </a:t>
            </a:r>
          </a:p>
        </p:txBody>
      </p:sp>
      <p:sp>
        <p:nvSpPr>
          <p:cNvPr id="44" name="Terminator 43">
            <a:extLst>
              <a:ext uri="{FF2B5EF4-FFF2-40B4-BE49-F238E27FC236}">
                <a16:creationId xmlns:a16="http://schemas.microsoft.com/office/drawing/2014/main" id="{ACE1E2F4-4356-7B4B-8BDB-D9216B0A1F19}"/>
              </a:ext>
            </a:extLst>
          </p:cNvPr>
          <p:cNvSpPr/>
          <p:nvPr/>
        </p:nvSpPr>
        <p:spPr>
          <a:xfrm>
            <a:off x="1337480" y="5708255"/>
            <a:ext cx="1503947" cy="635414"/>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Product Details and Pricing </a:t>
            </a:r>
            <a:r>
              <a:rPr lang="en-US" sz="800">
                <a:solidFill>
                  <a:srgbClr val="FFFFFF"/>
                </a:solidFill>
                <a:latin typeface="Plato"/>
              </a:rPr>
              <a:t>updated </a:t>
            </a:r>
            <a:endParaRPr lang="en-US" sz="800" dirty="0">
              <a:solidFill>
                <a:srgbClr val="FFFFFF"/>
              </a:solidFill>
              <a:latin typeface="Plato"/>
            </a:endParaRPr>
          </a:p>
        </p:txBody>
      </p:sp>
      <p:sp>
        <p:nvSpPr>
          <p:cNvPr id="51" name="Process 50">
            <a:extLst>
              <a:ext uri="{FF2B5EF4-FFF2-40B4-BE49-F238E27FC236}">
                <a16:creationId xmlns:a16="http://schemas.microsoft.com/office/drawing/2014/main" id="{A237C970-7A31-7F40-99AA-9DD6EC0AB8BA}"/>
              </a:ext>
            </a:extLst>
          </p:cNvPr>
          <p:cNvSpPr/>
          <p:nvPr/>
        </p:nvSpPr>
        <p:spPr>
          <a:xfrm>
            <a:off x="3494746" y="1744162"/>
            <a:ext cx="1428385" cy="801670"/>
          </a:xfrm>
          <a:prstGeom prst="flowChartProcess">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Review and approve</a:t>
            </a:r>
          </a:p>
          <a:p>
            <a:pPr algn="ctr" defTabSz="914217"/>
            <a:r>
              <a:rPr lang="en-US" sz="800" dirty="0">
                <a:solidFill>
                  <a:srgbClr val="FFFFFF"/>
                </a:solidFill>
                <a:latin typeface="Plato"/>
              </a:rPr>
              <a:t>Based on </a:t>
            </a:r>
          </a:p>
          <a:p>
            <a:pPr marL="228600" indent="-228600" defTabSz="914217">
              <a:buFont typeface="+mj-lt"/>
              <a:buAutoNum type="arabicPeriod"/>
            </a:pPr>
            <a:r>
              <a:rPr lang="en-US" sz="800" dirty="0">
                <a:solidFill>
                  <a:srgbClr val="FFFFFF"/>
                </a:solidFill>
                <a:latin typeface="Plato"/>
              </a:rPr>
              <a:t>Strategy </a:t>
            </a:r>
          </a:p>
          <a:p>
            <a:pPr marL="228600" indent="-228600" defTabSz="914217">
              <a:buFont typeface="+mj-lt"/>
              <a:buAutoNum type="arabicPeriod"/>
            </a:pPr>
            <a:r>
              <a:rPr lang="en-US" sz="800" dirty="0">
                <a:solidFill>
                  <a:srgbClr val="FFFFFF"/>
                </a:solidFill>
                <a:latin typeface="Plato"/>
              </a:rPr>
              <a:t>Classifications </a:t>
            </a:r>
          </a:p>
          <a:p>
            <a:pPr marL="228600" indent="-228600" defTabSz="914217">
              <a:buFont typeface="+mj-lt"/>
              <a:buAutoNum type="arabicPeriod"/>
            </a:pPr>
            <a:r>
              <a:rPr lang="en-US" sz="800" dirty="0">
                <a:solidFill>
                  <a:srgbClr val="FFFFFF"/>
                </a:solidFill>
                <a:latin typeface="Plato"/>
              </a:rPr>
              <a:t>Deliverables  </a:t>
            </a:r>
          </a:p>
        </p:txBody>
      </p:sp>
      <p:sp>
        <p:nvSpPr>
          <p:cNvPr id="54" name="Terminator 53">
            <a:extLst>
              <a:ext uri="{FF2B5EF4-FFF2-40B4-BE49-F238E27FC236}">
                <a16:creationId xmlns:a16="http://schemas.microsoft.com/office/drawing/2014/main" id="{BCB7F82D-99C4-FC45-8FC9-8832CA5A06EC}"/>
              </a:ext>
            </a:extLst>
          </p:cNvPr>
          <p:cNvSpPr/>
          <p:nvPr/>
        </p:nvSpPr>
        <p:spPr>
          <a:xfrm>
            <a:off x="9793768" y="1827290"/>
            <a:ext cx="1351194" cy="635414"/>
          </a:xfrm>
          <a:prstGeom prst="flowChartTermina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050">
              <a:solidFill>
                <a:srgbClr val="FFFFFF"/>
              </a:solidFill>
              <a:latin typeface="Calibri" panose="020F0502020204030204"/>
            </a:endParaRPr>
          </a:p>
        </p:txBody>
      </p:sp>
      <p:sp>
        <p:nvSpPr>
          <p:cNvPr id="55" name="TextBox 54">
            <a:extLst>
              <a:ext uri="{FF2B5EF4-FFF2-40B4-BE49-F238E27FC236}">
                <a16:creationId xmlns:a16="http://schemas.microsoft.com/office/drawing/2014/main" id="{764138BA-75A1-D94D-A276-B6240CDD2BAA}"/>
              </a:ext>
            </a:extLst>
          </p:cNvPr>
          <p:cNvSpPr txBox="1"/>
          <p:nvPr/>
        </p:nvSpPr>
        <p:spPr>
          <a:xfrm>
            <a:off x="9918737" y="1975284"/>
            <a:ext cx="1129477" cy="3385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217">
              <a:defRPr sz="800">
                <a:solidFill>
                  <a:srgbClr val="FFFFFF"/>
                </a:solidFill>
                <a:latin typeface="Plato"/>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Approval , </a:t>
            </a:r>
          </a:p>
          <a:p>
            <a:r>
              <a:rPr lang="en-US" dirty="0"/>
              <a:t>rejection happens under extreme circumstances</a:t>
            </a:r>
          </a:p>
        </p:txBody>
      </p:sp>
      <p:sp>
        <p:nvSpPr>
          <p:cNvPr id="12" name="Subtitle 2">
            <a:extLst>
              <a:ext uri="{FF2B5EF4-FFF2-40B4-BE49-F238E27FC236}">
                <a16:creationId xmlns:a16="http://schemas.microsoft.com/office/drawing/2014/main" id="{23066A96-F0DB-5040-846A-7419EAFE8665}"/>
              </a:ext>
            </a:extLst>
          </p:cNvPr>
          <p:cNvSpPr txBox="1">
            <a:spLocks/>
          </p:cNvSpPr>
          <p:nvPr/>
        </p:nvSpPr>
        <p:spPr>
          <a:xfrm rot="16200000">
            <a:off x="469641" y="3367888"/>
            <a:ext cx="1007648" cy="215444"/>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b="1" dirty="0">
                <a:solidFill>
                  <a:srgbClr val="FFFFFF"/>
                </a:solidFill>
                <a:latin typeface="Poppins" pitchFamily="2" charset="77"/>
                <a:ea typeface="Lato Light" panose="020F0502020204030203" pitchFamily="34" charset="0"/>
                <a:cs typeface="Poppins" pitchFamily="2" charset="77"/>
              </a:rPr>
              <a:t>Shared Services</a:t>
            </a:r>
          </a:p>
        </p:txBody>
      </p:sp>
      <p:sp>
        <p:nvSpPr>
          <p:cNvPr id="4" name="Rectangle 3">
            <a:extLst>
              <a:ext uri="{FF2B5EF4-FFF2-40B4-BE49-F238E27FC236}">
                <a16:creationId xmlns:a16="http://schemas.microsoft.com/office/drawing/2014/main" id="{384A9975-3CFB-4C6C-A43A-7D868C3EDD8B}"/>
              </a:ext>
            </a:extLst>
          </p:cNvPr>
          <p:cNvSpPr/>
          <p:nvPr/>
        </p:nvSpPr>
        <p:spPr>
          <a:xfrm>
            <a:off x="1201586" y="993503"/>
            <a:ext cx="2016000" cy="521087"/>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Calibri" panose="020F0502020204030204"/>
              </a:rPr>
              <a:t>Administrator</a:t>
            </a:r>
          </a:p>
        </p:txBody>
      </p:sp>
      <p:sp>
        <p:nvSpPr>
          <p:cNvPr id="16" name="Rectangle 15">
            <a:extLst>
              <a:ext uri="{FF2B5EF4-FFF2-40B4-BE49-F238E27FC236}">
                <a16:creationId xmlns:a16="http://schemas.microsoft.com/office/drawing/2014/main" id="{49B56A27-F298-4530-94FE-5D013B0E08FB}"/>
              </a:ext>
            </a:extLst>
          </p:cNvPr>
          <p:cNvSpPr/>
          <p:nvPr/>
        </p:nvSpPr>
        <p:spPr>
          <a:xfrm>
            <a:off x="3254319" y="986305"/>
            <a:ext cx="2016000" cy="521087"/>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Calibri" panose="020F0502020204030204"/>
              </a:rPr>
              <a:t>Product Head</a:t>
            </a:r>
          </a:p>
        </p:txBody>
      </p:sp>
      <p:sp>
        <p:nvSpPr>
          <p:cNvPr id="17" name="Rectangle 16">
            <a:extLst>
              <a:ext uri="{FF2B5EF4-FFF2-40B4-BE49-F238E27FC236}">
                <a16:creationId xmlns:a16="http://schemas.microsoft.com/office/drawing/2014/main" id="{5EEE2A8A-EABE-4F32-8A78-F2E440C94DC2}"/>
              </a:ext>
            </a:extLst>
          </p:cNvPr>
          <p:cNvSpPr/>
          <p:nvPr/>
        </p:nvSpPr>
        <p:spPr>
          <a:xfrm>
            <a:off x="5307793" y="986151"/>
            <a:ext cx="2016000" cy="521087"/>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Calibri" panose="020F0502020204030204"/>
              </a:rPr>
              <a:t>Marketing Head </a:t>
            </a:r>
          </a:p>
        </p:txBody>
      </p:sp>
      <p:sp>
        <p:nvSpPr>
          <p:cNvPr id="18" name="Rectangle 17">
            <a:extLst>
              <a:ext uri="{FF2B5EF4-FFF2-40B4-BE49-F238E27FC236}">
                <a16:creationId xmlns:a16="http://schemas.microsoft.com/office/drawing/2014/main" id="{0C01F148-3A52-46EC-A6DD-A5ECB7EFC3DE}"/>
              </a:ext>
            </a:extLst>
          </p:cNvPr>
          <p:cNvSpPr/>
          <p:nvPr/>
        </p:nvSpPr>
        <p:spPr>
          <a:xfrm>
            <a:off x="7361267" y="993501"/>
            <a:ext cx="2016000" cy="521087"/>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Calibri" panose="020F0502020204030204"/>
              </a:rPr>
              <a:t>FINANCE </a:t>
            </a:r>
          </a:p>
        </p:txBody>
      </p:sp>
      <p:sp>
        <p:nvSpPr>
          <p:cNvPr id="19" name="Rectangle 18">
            <a:extLst>
              <a:ext uri="{FF2B5EF4-FFF2-40B4-BE49-F238E27FC236}">
                <a16:creationId xmlns:a16="http://schemas.microsoft.com/office/drawing/2014/main" id="{02EAB7B6-2C72-4E2D-9C19-9340AC5F9522}"/>
              </a:ext>
            </a:extLst>
          </p:cNvPr>
          <p:cNvSpPr/>
          <p:nvPr/>
        </p:nvSpPr>
        <p:spPr>
          <a:xfrm>
            <a:off x="9414488" y="993501"/>
            <a:ext cx="2016000" cy="521087"/>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Calibri" panose="020F0502020204030204"/>
              </a:rPr>
              <a:t>Strategic Business Head </a:t>
            </a:r>
          </a:p>
        </p:txBody>
      </p:sp>
      <p:sp>
        <p:nvSpPr>
          <p:cNvPr id="47" name="TextBox 46">
            <a:extLst>
              <a:ext uri="{FF2B5EF4-FFF2-40B4-BE49-F238E27FC236}">
                <a16:creationId xmlns:a16="http://schemas.microsoft.com/office/drawing/2014/main" id="{186B1136-8BF1-4DFC-82E3-31AD9E1355C5}"/>
              </a:ext>
            </a:extLst>
          </p:cNvPr>
          <p:cNvSpPr txBox="1"/>
          <p:nvPr/>
        </p:nvSpPr>
        <p:spPr>
          <a:xfrm>
            <a:off x="116268" y="0"/>
            <a:ext cx="9624767"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List – Product Approval Process </a:t>
            </a:r>
          </a:p>
        </p:txBody>
      </p:sp>
      <p:cxnSp>
        <p:nvCxnSpPr>
          <p:cNvPr id="5" name="Connector: Elbow 4">
            <a:extLst>
              <a:ext uri="{FF2B5EF4-FFF2-40B4-BE49-F238E27FC236}">
                <a16:creationId xmlns:a16="http://schemas.microsoft.com/office/drawing/2014/main" id="{66CC1B23-EC8D-40A1-94EB-319526CA34DF}"/>
              </a:ext>
            </a:extLst>
          </p:cNvPr>
          <p:cNvCxnSpPr>
            <a:cxnSpLocks/>
          </p:cNvCxnSpPr>
          <p:nvPr/>
        </p:nvCxnSpPr>
        <p:spPr>
          <a:xfrm flipV="1">
            <a:off x="2039360" y="2138072"/>
            <a:ext cx="1036489" cy="875207"/>
          </a:xfrm>
          <a:prstGeom prst="bentConnector3">
            <a:avLst>
              <a:gd name="adj1" fmla="val 2707"/>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20DEE2-1585-4DDA-A96E-300500F18BCC}"/>
              </a:ext>
            </a:extLst>
          </p:cNvPr>
          <p:cNvCxnSpPr>
            <a:cxnSpLocks/>
          </p:cNvCxnSpPr>
          <p:nvPr/>
        </p:nvCxnSpPr>
        <p:spPr>
          <a:xfrm flipV="1">
            <a:off x="2039360" y="3824710"/>
            <a:ext cx="0" cy="188354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10A1C096-8697-4600-A70D-A3E0753CF2EC}"/>
              </a:ext>
            </a:extLst>
          </p:cNvPr>
          <p:cNvCxnSpPr>
            <a:cxnSpLocks/>
          </p:cNvCxnSpPr>
          <p:nvPr/>
        </p:nvCxnSpPr>
        <p:spPr>
          <a:xfrm rot="5400000">
            <a:off x="2822844" y="2582091"/>
            <a:ext cx="975655" cy="867079"/>
          </a:xfrm>
          <a:prstGeom prst="bentConnector3">
            <a:avLst>
              <a:gd name="adj1" fmla="val 99276"/>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D23DFD7E-59BC-43CF-85CD-77C11D1B70FC}"/>
              </a:ext>
            </a:extLst>
          </p:cNvPr>
          <p:cNvCxnSpPr>
            <a:cxnSpLocks/>
          </p:cNvCxnSpPr>
          <p:nvPr/>
        </p:nvCxnSpPr>
        <p:spPr>
          <a:xfrm rot="16200000" flipH="1">
            <a:off x="3662962" y="3073779"/>
            <a:ext cx="2190807" cy="1098855"/>
          </a:xfrm>
          <a:prstGeom prst="bentConnector3">
            <a:avLst>
              <a:gd name="adj1" fmla="val 99483"/>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1E500B01-50EF-4C70-9CFC-3739730C37F4}"/>
              </a:ext>
            </a:extLst>
          </p:cNvPr>
          <p:cNvSpPr/>
          <p:nvPr/>
        </p:nvSpPr>
        <p:spPr>
          <a:xfrm>
            <a:off x="764283" y="4106509"/>
            <a:ext cx="422929" cy="12602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217"/>
            <a:r>
              <a:rPr lang="en-US" sz="1100" dirty="0">
                <a:solidFill>
                  <a:srgbClr val="FFFFFF"/>
                </a:solidFill>
                <a:latin typeface="Calibri" panose="020F0502020204030204"/>
              </a:rPr>
              <a:t>Pricing Analytics </a:t>
            </a:r>
          </a:p>
        </p:txBody>
      </p:sp>
      <p:cxnSp>
        <p:nvCxnSpPr>
          <p:cNvPr id="65" name="Straight Arrow Connector 64">
            <a:extLst>
              <a:ext uri="{FF2B5EF4-FFF2-40B4-BE49-F238E27FC236}">
                <a16:creationId xmlns:a16="http://schemas.microsoft.com/office/drawing/2014/main" id="{BE519BD3-2088-48B2-99C7-6FAAF0C6526B}"/>
              </a:ext>
            </a:extLst>
          </p:cNvPr>
          <p:cNvCxnSpPr>
            <a:cxnSpLocks/>
          </p:cNvCxnSpPr>
          <p:nvPr/>
        </p:nvCxnSpPr>
        <p:spPr>
          <a:xfrm flipV="1">
            <a:off x="6442503" y="2666841"/>
            <a:ext cx="8328" cy="1540248"/>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8A12F39-6E07-428B-A05C-5E5BAD5920A8}"/>
              </a:ext>
            </a:extLst>
          </p:cNvPr>
          <p:cNvCxnSpPr>
            <a:cxnSpLocks/>
          </p:cNvCxnSpPr>
          <p:nvPr/>
        </p:nvCxnSpPr>
        <p:spPr>
          <a:xfrm>
            <a:off x="7041902" y="2144562"/>
            <a:ext cx="53725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A1351D5D-7274-40F5-85BB-1F60885C0682}"/>
              </a:ext>
            </a:extLst>
          </p:cNvPr>
          <p:cNvCxnSpPr/>
          <p:nvPr/>
        </p:nvCxnSpPr>
        <p:spPr>
          <a:xfrm rot="5400000">
            <a:off x="6671490" y="3013720"/>
            <a:ext cx="2255906" cy="1138908"/>
          </a:xfrm>
          <a:prstGeom prst="bentConnector3">
            <a:avLst>
              <a:gd name="adj1" fmla="val 100563"/>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B5EF05AB-4F9C-4260-89A7-47FA7D36917E}"/>
              </a:ext>
            </a:extLst>
          </p:cNvPr>
          <p:cNvCxnSpPr>
            <a:cxnSpLocks/>
          </p:cNvCxnSpPr>
          <p:nvPr/>
        </p:nvCxnSpPr>
        <p:spPr>
          <a:xfrm rot="5400000" flipH="1" flipV="1">
            <a:off x="6727346" y="2867745"/>
            <a:ext cx="2207269" cy="1484046"/>
          </a:xfrm>
          <a:prstGeom prst="bentConnector3">
            <a:avLst>
              <a:gd name="adj1" fmla="val 50000"/>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EE694FB-282D-4E71-B347-3A453685B88E}"/>
              </a:ext>
            </a:extLst>
          </p:cNvPr>
          <p:cNvCxnSpPr>
            <a:cxnSpLocks/>
          </p:cNvCxnSpPr>
          <p:nvPr/>
        </p:nvCxnSpPr>
        <p:spPr>
          <a:xfrm>
            <a:off x="9203785" y="2129348"/>
            <a:ext cx="53725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AA36CBD8-BC29-4183-B32E-EABC79928F93}"/>
              </a:ext>
            </a:extLst>
          </p:cNvPr>
          <p:cNvCxnSpPr/>
          <p:nvPr/>
        </p:nvCxnSpPr>
        <p:spPr>
          <a:xfrm>
            <a:off x="6178637" y="2642478"/>
            <a:ext cx="0" cy="1573043"/>
          </a:xfrm>
          <a:prstGeom prst="straightConnector1">
            <a:avLst/>
          </a:prstGeom>
          <a:ln w="285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9CE9EE7-A05F-4559-A387-6C21FF2B65A7}"/>
              </a:ext>
            </a:extLst>
          </p:cNvPr>
          <p:cNvCxnSpPr/>
          <p:nvPr/>
        </p:nvCxnSpPr>
        <p:spPr>
          <a:xfrm>
            <a:off x="4996206" y="2129348"/>
            <a:ext cx="38649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1DB3C03-E90A-46C0-80DE-E0871E61E678}"/>
              </a:ext>
            </a:extLst>
          </p:cNvPr>
          <p:cNvCxnSpPr/>
          <p:nvPr/>
        </p:nvCxnSpPr>
        <p:spPr>
          <a:xfrm flipH="1">
            <a:off x="4996205" y="2313838"/>
            <a:ext cx="386499" cy="0"/>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A8AE6EB-5BC4-4392-AFBA-4994D6FEE6E1}"/>
              </a:ext>
            </a:extLst>
          </p:cNvPr>
          <p:cNvCxnSpPr>
            <a:cxnSpLocks/>
          </p:cNvCxnSpPr>
          <p:nvPr/>
        </p:nvCxnSpPr>
        <p:spPr>
          <a:xfrm flipH="1">
            <a:off x="6994768" y="2272545"/>
            <a:ext cx="603238" cy="0"/>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D2274A4-8A46-4D56-9522-D068CA02280C}"/>
              </a:ext>
            </a:extLst>
          </p:cNvPr>
          <p:cNvCxnSpPr/>
          <p:nvPr/>
        </p:nvCxnSpPr>
        <p:spPr>
          <a:xfrm>
            <a:off x="10572533" y="5988716"/>
            <a:ext cx="38649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52745D42-9C99-4B22-A613-3775C536DEAE}"/>
              </a:ext>
            </a:extLst>
          </p:cNvPr>
          <p:cNvCxnSpPr/>
          <p:nvPr/>
        </p:nvCxnSpPr>
        <p:spPr>
          <a:xfrm flipH="1">
            <a:off x="10572532" y="6278976"/>
            <a:ext cx="386499" cy="0"/>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3A0F60D4-A54C-4C1A-B701-6BDA1D87B60B}"/>
              </a:ext>
            </a:extLst>
          </p:cNvPr>
          <p:cNvSpPr/>
          <p:nvPr/>
        </p:nvSpPr>
        <p:spPr>
          <a:xfrm>
            <a:off x="9068586" y="5863472"/>
            <a:ext cx="1503947" cy="26395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latin typeface="Plato"/>
              </a:rPr>
              <a:t>Process Approval flow </a:t>
            </a:r>
          </a:p>
        </p:txBody>
      </p:sp>
      <p:sp>
        <p:nvSpPr>
          <p:cNvPr id="113" name="Rectangle 112">
            <a:extLst>
              <a:ext uri="{FF2B5EF4-FFF2-40B4-BE49-F238E27FC236}">
                <a16:creationId xmlns:a16="http://schemas.microsoft.com/office/drawing/2014/main" id="{50C2F5E8-A0EC-46B3-AAB7-B1A3D73580F8}"/>
              </a:ext>
            </a:extLst>
          </p:cNvPr>
          <p:cNvSpPr/>
          <p:nvPr/>
        </p:nvSpPr>
        <p:spPr>
          <a:xfrm>
            <a:off x="9068586" y="6156428"/>
            <a:ext cx="1503947" cy="26395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latin typeface="Plato"/>
              </a:rPr>
              <a:t>Process reject and </a:t>
            </a:r>
          </a:p>
          <a:p>
            <a:pPr algn="ctr"/>
            <a:r>
              <a:rPr lang="en-GB" sz="800" dirty="0">
                <a:solidFill>
                  <a:schemeClr val="bg1">
                    <a:lumMod val="50000"/>
                  </a:schemeClr>
                </a:solidFill>
                <a:latin typeface="Plato"/>
              </a:rPr>
              <a:t>reviewed flow </a:t>
            </a:r>
          </a:p>
        </p:txBody>
      </p:sp>
      <p:sp>
        <p:nvSpPr>
          <p:cNvPr id="46" name="Terminator 43">
            <a:extLst>
              <a:ext uri="{FF2B5EF4-FFF2-40B4-BE49-F238E27FC236}">
                <a16:creationId xmlns:a16="http://schemas.microsoft.com/office/drawing/2014/main" id="{FD64E976-C8D4-4E69-8C80-76E8EAF14878}"/>
              </a:ext>
            </a:extLst>
          </p:cNvPr>
          <p:cNvSpPr/>
          <p:nvPr/>
        </p:nvSpPr>
        <p:spPr>
          <a:xfrm>
            <a:off x="7701492" y="6062200"/>
            <a:ext cx="1061040" cy="352390"/>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a:solidFill>
                  <a:srgbClr val="FFFFFF"/>
                </a:solidFill>
                <a:latin typeface="Plato"/>
              </a:rPr>
              <a:t>START</a:t>
            </a:r>
            <a:endParaRPr lang="en-US" sz="800" dirty="0">
              <a:solidFill>
                <a:srgbClr val="FFFFFF"/>
              </a:solidFill>
              <a:latin typeface="Plato"/>
            </a:endParaRPr>
          </a:p>
        </p:txBody>
      </p:sp>
      <p:sp>
        <p:nvSpPr>
          <p:cNvPr id="49" name="Process 50">
            <a:extLst>
              <a:ext uri="{FF2B5EF4-FFF2-40B4-BE49-F238E27FC236}">
                <a16:creationId xmlns:a16="http://schemas.microsoft.com/office/drawing/2014/main" id="{D1A2152F-7601-4E8F-9DD6-BDE1C777FBE1}"/>
              </a:ext>
            </a:extLst>
          </p:cNvPr>
          <p:cNvSpPr/>
          <p:nvPr/>
        </p:nvSpPr>
        <p:spPr>
          <a:xfrm>
            <a:off x="5491785" y="1776823"/>
            <a:ext cx="1428385" cy="801670"/>
          </a:xfrm>
          <a:prstGeom prst="flowChartProcess">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Review parameters and approve </a:t>
            </a:r>
          </a:p>
        </p:txBody>
      </p:sp>
      <p:sp>
        <p:nvSpPr>
          <p:cNvPr id="50" name="Process 50">
            <a:extLst>
              <a:ext uri="{FF2B5EF4-FFF2-40B4-BE49-F238E27FC236}">
                <a16:creationId xmlns:a16="http://schemas.microsoft.com/office/drawing/2014/main" id="{E76893FB-9004-4388-994E-DE3FC3FD0C6C}"/>
              </a:ext>
            </a:extLst>
          </p:cNvPr>
          <p:cNvSpPr/>
          <p:nvPr/>
        </p:nvSpPr>
        <p:spPr>
          <a:xfrm>
            <a:off x="7704121" y="1765173"/>
            <a:ext cx="1428385" cy="801670"/>
          </a:xfrm>
          <a:prstGeom prst="flowChartProcess">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Finance approves based on established and agreed parameters </a:t>
            </a:r>
          </a:p>
        </p:txBody>
      </p:sp>
      <p:sp>
        <p:nvSpPr>
          <p:cNvPr id="52" name="Diamond 51">
            <a:extLst>
              <a:ext uri="{FF2B5EF4-FFF2-40B4-BE49-F238E27FC236}">
                <a16:creationId xmlns:a16="http://schemas.microsoft.com/office/drawing/2014/main" id="{E901022F-A33D-44B1-94F7-A2A91DF707DE}"/>
              </a:ext>
            </a:extLst>
          </p:cNvPr>
          <p:cNvSpPr/>
          <p:nvPr/>
        </p:nvSpPr>
        <p:spPr>
          <a:xfrm>
            <a:off x="6522488" y="6004292"/>
            <a:ext cx="887788" cy="488258"/>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Key Stage </a:t>
            </a:r>
          </a:p>
        </p:txBody>
      </p:sp>
      <p:sp>
        <p:nvSpPr>
          <p:cNvPr id="53" name="Terminator 43">
            <a:extLst>
              <a:ext uri="{FF2B5EF4-FFF2-40B4-BE49-F238E27FC236}">
                <a16:creationId xmlns:a16="http://schemas.microsoft.com/office/drawing/2014/main" id="{9F3F57E8-DFF7-4071-B3A6-731BFA896822}"/>
              </a:ext>
            </a:extLst>
          </p:cNvPr>
          <p:cNvSpPr/>
          <p:nvPr/>
        </p:nvSpPr>
        <p:spPr>
          <a:xfrm>
            <a:off x="7690025" y="5534074"/>
            <a:ext cx="1061040" cy="352390"/>
          </a:xfrm>
          <a:prstGeom prst="flowChartTermina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END</a:t>
            </a:r>
          </a:p>
        </p:txBody>
      </p:sp>
      <p:cxnSp>
        <p:nvCxnSpPr>
          <p:cNvPr id="13" name="Connector: Elbow 12">
            <a:extLst>
              <a:ext uri="{FF2B5EF4-FFF2-40B4-BE49-F238E27FC236}">
                <a16:creationId xmlns:a16="http://schemas.microsoft.com/office/drawing/2014/main" id="{5D23A001-E0AF-45A8-96DA-2F983A0FC26D}"/>
              </a:ext>
            </a:extLst>
          </p:cNvPr>
          <p:cNvCxnSpPr>
            <a:cxnSpLocks/>
          </p:cNvCxnSpPr>
          <p:nvPr/>
        </p:nvCxnSpPr>
        <p:spPr>
          <a:xfrm rot="16200000" flipV="1">
            <a:off x="4318114" y="2771298"/>
            <a:ext cx="1672210" cy="1409532"/>
          </a:xfrm>
          <a:prstGeom prst="bentConnector3">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Process 50">
            <a:extLst>
              <a:ext uri="{FF2B5EF4-FFF2-40B4-BE49-F238E27FC236}">
                <a16:creationId xmlns:a16="http://schemas.microsoft.com/office/drawing/2014/main" id="{9EE5E450-45CC-477E-A1B8-46E2A98A644D}"/>
              </a:ext>
            </a:extLst>
          </p:cNvPr>
          <p:cNvSpPr/>
          <p:nvPr/>
        </p:nvSpPr>
        <p:spPr>
          <a:xfrm>
            <a:off x="6408464" y="5500254"/>
            <a:ext cx="986974" cy="448173"/>
          </a:xfrm>
          <a:prstGeom prst="flowChartProcess">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800" dirty="0">
                <a:solidFill>
                  <a:srgbClr val="FFFFFF"/>
                </a:solidFill>
                <a:latin typeface="Plato"/>
              </a:rPr>
              <a:t>Key Process Step </a:t>
            </a:r>
          </a:p>
        </p:txBody>
      </p:sp>
      <p:pic>
        <p:nvPicPr>
          <p:cNvPr id="57" name="Picture 56" descr="Logo&#10;&#10;Description automatically generated">
            <a:extLst>
              <a:ext uri="{FF2B5EF4-FFF2-40B4-BE49-F238E27FC236}">
                <a16:creationId xmlns:a16="http://schemas.microsoft.com/office/drawing/2014/main" id="{03F384E4-36B0-4696-9524-8ECBB742C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88664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B3A568A-239E-432A-B635-951B0612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711" y="2631114"/>
            <a:ext cx="2022456" cy="1232262"/>
          </a:xfrm>
          <a:prstGeom prst="rect">
            <a:avLst/>
          </a:prstGeom>
        </p:spPr>
      </p:pic>
      <p:grpSp>
        <p:nvGrpSpPr>
          <p:cNvPr id="88" name="Group 87">
            <a:extLst>
              <a:ext uri="{FF2B5EF4-FFF2-40B4-BE49-F238E27FC236}">
                <a16:creationId xmlns:a16="http://schemas.microsoft.com/office/drawing/2014/main" id="{EC2E6428-9974-4142-92F8-2B4E7572F69B}"/>
              </a:ext>
            </a:extLst>
          </p:cNvPr>
          <p:cNvGrpSpPr/>
          <p:nvPr/>
        </p:nvGrpSpPr>
        <p:grpSpPr>
          <a:xfrm>
            <a:off x="1239181" y="1859372"/>
            <a:ext cx="9691331" cy="3385409"/>
            <a:chOff x="1217409" y="2305687"/>
            <a:chExt cx="9691331" cy="3385409"/>
          </a:xfrm>
        </p:grpSpPr>
        <p:sp>
          <p:nvSpPr>
            <p:cNvPr id="30" name="Rectangle 29">
              <a:extLst>
                <a:ext uri="{FF2B5EF4-FFF2-40B4-BE49-F238E27FC236}">
                  <a16:creationId xmlns:a16="http://schemas.microsoft.com/office/drawing/2014/main" id="{C4E4DB14-D279-4C9E-B89C-8D57F64FE6EF}"/>
                </a:ext>
              </a:extLst>
            </p:cNvPr>
            <p:cNvSpPr/>
            <p:nvPr/>
          </p:nvSpPr>
          <p:spPr>
            <a:xfrm>
              <a:off x="1217409" y="3591178"/>
              <a:ext cx="18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Will it cause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Share loss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 Profit Loss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31" name="Rectangle 30">
              <a:extLst>
                <a:ext uri="{FF2B5EF4-FFF2-40B4-BE49-F238E27FC236}">
                  <a16:creationId xmlns:a16="http://schemas.microsoft.com/office/drawing/2014/main" id="{DBAF1B3D-C494-404A-9DDF-DC317CE731F1}"/>
                </a:ext>
              </a:extLst>
            </p:cNvPr>
            <p:cNvSpPr/>
            <p:nvPr/>
          </p:nvSpPr>
          <p:spPr>
            <a:xfrm>
              <a:off x="1217409" y="4832968"/>
              <a:ext cx="18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Should we take assertive action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32" name="Rectangle 31">
              <a:extLst>
                <a:ext uri="{FF2B5EF4-FFF2-40B4-BE49-F238E27FC236}">
                  <a16:creationId xmlns:a16="http://schemas.microsoft.com/office/drawing/2014/main" id="{6A74E9A9-31C9-44A6-9BD6-B84C8F0BFD57}"/>
                </a:ext>
              </a:extLst>
            </p:cNvPr>
            <p:cNvSpPr/>
            <p:nvPr/>
          </p:nvSpPr>
          <p:spPr>
            <a:xfrm>
              <a:off x="9108740" y="3253398"/>
              <a:ext cx="180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Price reduction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33" name="Rectangle 32">
              <a:extLst>
                <a:ext uri="{FF2B5EF4-FFF2-40B4-BE49-F238E27FC236}">
                  <a16:creationId xmlns:a16="http://schemas.microsoft.com/office/drawing/2014/main" id="{DAD98520-1538-4404-B0DC-CA5CB705948E}"/>
                </a:ext>
              </a:extLst>
            </p:cNvPr>
            <p:cNvSpPr/>
            <p:nvPr/>
          </p:nvSpPr>
          <p:spPr>
            <a:xfrm>
              <a:off x="1217409" y="2394568"/>
              <a:ext cx="18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Competitor price reduction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cxnSp>
          <p:nvCxnSpPr>
            <p:cNvPr id="34" name="Straight Arrow Connector 33">
              <a:extLst>
                <a:ext uri="{FF2B5EF4-FFF2-40B4-BE49-F238E27FC236}">
                  <a16:creationId xmlns:a16="http://schemas.microsoft.com/office/drawing/2014/main" id="{1051CC23-1EA3-457B-9502-5D04B7ECC764}"/>
                </a:ext>
              </a:extLst>
            </p:cNvPr>
            <p:cNvCxnSpPr>
              <a:cxnSpLocks/>
            </p:cNvCxnSpPr>
            <p:nvPr/>
          </p:nvCxnSpPr>
          <p:spPr>
            <a:xfrm flipV="1">
              <a:off x="3019262" y="2746269"/>
              <a:ext cx="5886084" cy="30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C3FF8EA-3561-4E84-9F71-A6B7AC6B382E}"/>
                </a:ext>
              </a:extLst>
            </p:cNvPr>
            <p:cNvSpPr/>
            <p:nvPr/>
          </p:nvSpPr>
          <p:spPr>
            <a:xfrm>
              <a:off x="9108740" y="2305687"/>
              <a:ext cx="1800000" cy="72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Hold current price </a:t>
              </a:r>
              <a:endParaRPr kumimoji="0" lang="id-ID" sz="14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7" name="Isosceles Triangle 36">
              <a:extLst>
                <a:ext uri="{FF2B5EF4-FFF2-40B4-BE49-F238E27FC236}">
                  <a16:creationId xmlns:a16="http://schemas.microsoft.com/office/drawing/2014/main" id="{DCDA510B-9EDA-4521-BFD8-30592C01478A}"/>
                </a:ext>
              </a:extLst>
            </p:cNvPr>
            <p:cNvSpPr/>
            <p:nvPr/>
          </p:nvSpPr>
          <p:spPr>
            <a:xfrm rot="10800000">
              <a:off x="1970804" y="4453349"/>
              <a:ext cx="483907" cy="237448"/>
            </a:xfrm>
            <a:prstGeom prst="triangle">
              <a:avLst/>
            </a:prstGeom>
            <a:solidFill>
              <a:srgbClr val="53B09C">
                <a:lumMod val="7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1" name="Isosceles Triangle 40">
              <a:extLst>
                <a:ext uri="{FF2B5EF4-FFF2-40B4-BE49-F238E27FC236}">
                  <a16:creationId xmlns:a16="http://schemas.microsoft.com/office/drawing/2014/main" id="{0F1D23A4-D164-48B9-879B-3AE2FB4E85A9}"/>
                </a:ext>
              </a:extLst>
            </p:cNvPr>
            <p:cNvSpPr/>
            <p:nvPr/>
          </p:nvSpPr>
          <p:spPr>
            <a:xfrm rot="10800000">
              <a:off x="1970804" y="3245050"/>
              <a:ext cx="483907" cy="237448"/>
            </a:xfrm>
            <a:prstGeom prst="triangle">
              <a:avLst/>
            </a:prstGeom>
            <a:solidFill>
              <a:srgbClr val="53B09C">
                <a:lumMod val="7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2" name="Rectangle 41">
              <a:extLst>
                <a:ext uri="{FF2B5EF4-FFF2-40B4-BE49-F238E27FC236}">
                  <a16:creationId xmlns:a16="http://schemas.microsoft.com/office/drawing/2014/main" id="{A8E8E31E-1BC9-4584-A69F-9D5A1133118F}"/>
                </a:ext>
              </a:extLst>
            </p:cNvPr>
            <p:cNvSpPr/>
            <p:nvPr/>
          </p:nvSpPr>
          <p:spPr>
            <a:xfrm>
              <a:off x="9108740" y="3915006"/>
              <a:ext cx="180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Quality </a:t>
              </a:r>
              <a:r>
                <a:rPr kumimoji="0" lang="en-GB" sz="1000" b="1" i="0" u="none" strike="noStrike" kern="1200" cap="none" spc="0" normalizeH="0" baseline="0" noProof="0" dirty="0" err="1">
                  <a:ln>
                    <a:noFill/>
                  </a:ln>
                  <a:solidFill>
                    <a:prstClr val="white"/>
                  </a:solidFill>
                  <a:effectLst/>
                  <a:uLnTx/>
                  <a:uFillTx/>
                  <a:latin typeface="Lato Light"/>
                  <a:ea typeface="+mn-ea"/>
                  <a:cs typeface="+mn-cs"/>
                </a:rPr>
                <a:t>improvment</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43" name="Rectangle 42">
              <a:extLst>
                <a:ext uri="{FF2B5EF4-FFF2-40B4-BE49-F238E27FC236}">
                  <a16:creationId xmlns:a16="http://schemas.microsoft.com/office/drawing/2014/main" id="{AEDACCEF-57B7-498C-B907-E55A77D93139}"/>
                </a:ext>
              </a:extLst>
            </p:cNvPr>
            <p:cNvSpPr/>
            <p:nvPr/>
          </p:nvSpPr>
          <p:spPr>
            <a:xfrm>
              <a:off x="9108740" y="4552313"/>
              <a:ext cx="180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Increase price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44" name="Rectangle 43">
              <a:extLst>
                <a:ext uri="{FF2B5EF4-FFF2-40B4-BE49-F238E27FC236}">
                  <a16:creationId xmlns:a16="http://schemas.microsoft.com/office/drawing/2014/main" id="{BE927EEC-9DC3-476B-9672-932D3D153DA0}"/>
                </a:ext>
              </a:extLst>
            </p:cNvPr>
            <p:cNvSpPr/>
            <p:nvPr/>
          </p:nvSpPr>
          <p:spPr>
            <a:xfrm>
              <a:off x="9108740" y="5187096"/>
              <a:ext cx="180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Introduce no frills flanker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cxnSp>
          <p:nvCxnSpPr>
            <p:cNvPr id="46" name="Straight Arrow Connector 45">
              <a:extLst>
                <a:ext uri="{FF2B5EF4-FFF2-40B4-BE49-F238E27FC236}">
                  <a16:creationId xmlns:a16="http://schemas.microsoft.com/office/drawing/2014/main" id="{9CC710AB-E1E0-44CA-BC2B-503CD9CEEA47}"/>
                </a:ext>
              </a:extLst>
            </p:cNvPr>
            <p:cNvCxnSpPr>
              <a:cxnSpLocks/>
            </p:cNvCxnSpPr>
            <p:nvPr/>
          </p:nvCxnSpPr>
          <p:spPr>
            <a:xfrm>
              <a:off x="6291943" y="4466758"/>
              <a:ext cx="1894115" cy="0"/>
            </a:xfrm>
            <a:prstGeom prst="straightConnector1">
              <a:avLst/>
            </a:prstGeom>
            <a:ln w="57150">
              <a:solidFill>
                <a:srgbClr val="00CC6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58C506E-FACA-4351-9A6D-12D0C8AB3F25}"/>
                </a:ext>
              </a:extLst>
            </p:cNvPr>
            <p:cNvCxnSpPr>
              <a:cxnSpLocks/>
            </p:cNvCxnSpPr>
            <p:nvPr/>
          </p:nvCxnSpPr>
          <p:spPr>
            <a:xfrm flipH="1" flipV="1">
              <a:off x="5485391" y="2895601"/>
              <a:ext cx="21772" cy="21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3BBD8F9-882F-40C4-A71B-AC2DFEE87F15}"/>
                </a:ext>
              </a:extLst>
            </p:cNvPr>
            <p:cNvCxnSpPr>
              <a:cxnSpLocks/>
            </p:cNvCxnSpPr>
            <p:nvPr/>
          </p:nvCxnSpPr>
          <p:spPr>
            <a:xfrm>
              <a:off x="3017409" y="5083633"/>
              <a:ext cx="25115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0F66BF-ECC7-402E-A428-CE00BFE734ED}"/>
                </a:ext>
              </a:extLst>
            </p:cNvPr>
            <p:cNvCxnSpPr>
              <a:cxnSpLocks/>
            </p:cNvCxnSpPr>
            <p:nvPr/>
          </p:nvCxnSpPr>
          <p:spPr>
            <a:xfrm>
              <a:off x="3017409" y="3973047"/>
              <a:ext cx="14446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85FF45-9389-47DD-885B-69B698196C7E}"/>
                </a:ext>
              </a:extLst>
            </p:cNvPr>
            <p:cNvCxnSpPr>
              <a:cxnSpLocks/>
            </p:cNvCxnSpPr>
            <p:nvPr/>
          </p:nvCxnSpPr>
          <p:spPr>
            <a:xfrm flipV="1">
              <a:off x="4439234" y="2971803"/>
              <a:ext cx="0" cy="10286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94AB5B3-EF82-4B40-A73A-A3E8E2B4D032}"/>
                </a:ext>
              </a:extLst>
            </p:cNvPr>
            <p:cNvCxnSpPr>
              <a:cxnSpLocks/>
            </p:cNvCxnSpPr>
            <p:nvPr/>
          </p:nvCxnSpPr>
          <p:spPr>
            <a:xfrm>
              <a:off x="8314770" y="3482499"/>
              <a:ext cx="609" cy="19455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8DBDE00-6043-418F-B3C2-C4F1479BC2AD}"/>
                </a:ext>
              </a:extLst>
            </p:cNvPr>
            <p:cNvCxnSpPr>
              <a:cxnSpLocks/>
            </p:cNvCxnSpPr>
            <p:nvPr/>
          </p:nvCxnSpPr>
          <p:spPr>
            <a:xfrm flipV="1">
              <a:off x="8340163" y="3505398"/>
              <a:ext cx="611738" cy="1"/>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62C06A0-E547-441B-B89D-47BEF2F58EB3}"/>
                </a:ext>
              </a:extLst>
            </p:cNvPr>
            <p:cNvCxnSpPr>
              <a:cxnSpLocks/>
            </p:cNvCxnSpPr>
            <p:nvPr/>
          </p:nvCxnSpPr>
          <p:spPr>
            <a:xfrm flipV="1">
              <a:off x="8340163" y="4153533"/>
              <a:ext cx="611738" cy="1"/>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91AA096-5FAA-4D60-977A-76D646EC9E26}"/>
                </a:ext>
              </a:extLst>
            </p:cNvPr>
            <p:cNvCxnSpPr>
              <a:cxnSpLocks/>
            </p:cNvCxnSpPr>
            <p:nvPr/>
          </p:nvCxnSpPr>
          <p:spPr>
            <a:xfrm flipV="1">
              <a:off x="8293608" y="4793265"/>
              <a:ext cx="611738" cy="1"/>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3ADC6C3-9388-45D1-B19D-E2E5BDC5E346}"/>
                </a:ext>
              </a:extLst>
            </p:cNvPr>
            <p:cNvCxnSpPr>
              <a:cxnSpLocks/>
            </p:cNvCxnSpPr>
            <p:nvPr/>
          </p:nvCxnSpPr>
          <p:spPr>
            <a:xfrm flipV="1">
              <a:off x="8340163" y="5400538"/>
              <a:ext cx="611738" cy="1"/>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A996FFF-6D6B-46C2-93FC-5D239FCFB445}"/>
                </a:ext>
              </a:extLst>
            </p:cNvPr>
            <p:cNvCxnSpPr>
              <a:cxnSpLocks/>
            </p:cNvCxnSpPr>
            <p:nvPr/>
          </p:nvCxnSpPr>
          <p:spPr>
            <a:xfrm>
              <a:off x="2994630" y="5279333"/>
              <a:ext cx="3297313" cy="0"/>
            </a:xfrm>
            <a:prstGeom prst="line">
              <a:avLst/>
            </a:prstGeom>
            <a:ln w="57150">
              <a:solidFill>
                <a:srgbClr val="00CC6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6EC412A-3EEA-44E3-B809-1D9A0CD9AA16}"/>
                </a:ext>
              </a:extLst>
            </p:cNvPr>
            <p:cNvCxnSpPr>
              <a:cxnSpLocks/>
            </p:cNvCxnSpPr>
            <p:nvPr/>
          </p:nvCxnSpPr>
          <p:spPr>
            <a:xfrm>
              <a:off x="6291943" y="4441748"/>
              <a:ext cx="0" cy="848471"/>
            </a:xfrm>
            <a:prstGeom prst="line">
              <a:avLst/>
            </a:prstGeom>
            <a:ln w="57150">
              <a:solidFill>
                <a:srgbClr val="00CC66"/>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AE2A98E-A6FE-4BC1-BB3C-E089CE59945A}"/>
                </a:ext>
              </a:extLst>
            </p:cNvPr>
            <p:cNvSpPr txBox="1"/>
            <p:nvPr/>
          </p:nvSpPr>
          <p:spPr>
            <a:xfrm>
              <a:off x="3376977" y="3668594"/>
              <a:ext cx="4749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NO</a:t>
              </a:r>
            </a:p>
          </p:txBody>
        </p:sp>
        <p:sp>
          <p:nvSpPr>
            <p:cNvPr id="82" name="TextBox 81">
              <a:extLst>
                <a:ext uri="{FF2B5EF4-FFF2-40B4-BE49-F238E27FC236}">
                  <a16:creationId xmlns:a16="http://schemas.microsoft.com/office/drawing/2014/main" id="{2F9B1E3B-08CC-404E-A319-73730E4078B1}"/>
                </a:ext>
              </a:extLst>
            </p:cNvPr>
            <p:cNvSpPr txBox="1"/>
            <p:nvPr/>
          </p:nvSpPr>
          <p:spPr>
            <a:xfrm>
              <a:off x="3368257" y="4792515"/>
              <a:ext cx="4749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NO</a:t>
              </a:r>
            </a:p>
          </p:txBody>
        </p:sp>
        <p:sp>
          <p:nvSpPr>
            <p:cNvPr id="83" name="TextBox 82">
              <a:extLst>
                <a:ext uri="{FF2B5EF4-FFF2-40B4-BE49-F238E27FC236}">
                  <a16:creationId xmlns:a16="http://schemas.microsoft.com/office/drawing/2014/main" id="{FC3EE518-5F1B-4735-88CA-B94868546E73}"/>
                </a:ext>
              </a:extLst>
            </p:cNvPr>
            <p:cNvSpPr txBox="1"/>
            <p:nvPr/>
          </p:nvSpPr>
          <p:spPr>
            <a:xfrm>
              <a:off x="3368240" y="2462210"/>
              <a:ext cx="4749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NO</a:t>
              </a:r>
            </a:p>
          </p:txBody>
        </p:sp>
        <p:sp>
          <p:nvSpPr>
            <p:cNvPr id="84" name="TextBox 83">
              <a:extLst>
                <a:ext uri="{FF2B5EF4-FFF2-40B4-BE49-F238E27FC236}">
                  <a16:creationId xmlns:a16="http://schemas.microsoft.com/office/drawing/2014/main" id="{E118DF66-3D15-48BB-933C-FDC191955BFA}"/>
                </a:ext>
              </a:extLst>
            </p:cNvPr>
            <p:cNvSpPr txBox="1"/>
            <p:nvPr/>
          </p:nvSpPr>
          <p:spPr>
            <a:xfrm>
              <a:off x="3349227" y="5290219"/>
              <a:ext cx="4749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YES</a:t>
              </a:r>
            </a:p>
          </p:txBody>
        </p:sp>
        <p:sp>
          <p:nvSpPr>
            <p:cNvPr id="85" name="TextBox 84">
              <a:extLst>
                <a:ext uri="{FF2B5EF4-FFF2-40B4-BE49-F238E27FC236}">
                  <a16:creationId xmlns:a16="http://schemas.microsoft.com/office/drawing/2014/main" id="{49C72B19-7E8C-488A-81E0-0CE7E43B82BE}"/>
                </a:ext>
              </a:extLst>
            </p:cNvPr>
            <p:cNvSpPr txBox="1"/>
            <p:nvPr/>
          </p:nvSpPr>
          <p:spPr>
            <a:xfrm>
              <a:off x="2420608" y="4430433"/>
              <a:ext cx="4749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YES</a:t>
              </a:r>
            </a:p>
          </p:txBody>
        </p:sp>
        <p:sp>
          <p:nvSpPr>
            <p:cNvPr id="86" name="TextBox 85">
              <a:extLst>
                <a:ext uri="{FF2B5EF4-FFF2-40B4-BE49-F238E27FC236}">
                  <a16:creationId xmlns:a16="http://schemas.microsoft.com/office/drawing/2014/main" id="{14FC78C2-2DB7-4AED-B7A6-E49A63A0B5D7}"/>
                </a:ext>
              </a:extLst>
            </p:cNvPr>
            <p:cNvSpPr txBox="1"/>
            <p:nvPr/>
          </p:nvSpPr>
          <p:spPr>
            <a:xfrm>
              <a:off x="2440287" y="3223247"/>
              <a:ext cx="4749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YES</a:t>
              </a:r>
            </a:p>
          </p:txBody>
        </p:sp>
      </p:grpSp>
      <p:sp>
        <p:nvSpPr>
          <p:cNvPr id="87" name="TextBox 86">
            <a:extLst>
              <a:ext uri="{FF2B5EF4-FFF2-40B4-BE49-F238E27FC236}">
                <a16:creationId xmlns:a16="http://schemas.microsoft.com/office/drawing/2014/main" id="{4EC141B6-90CD-4ED3-8C67-8FB5AA7FB727}"/>
              </a:ext>
            </a:extLst>
          </p:cNvPr>
          <p:cNvSpPr txBox="1"/>
          <p:nvPr/>
        </p:nvSpPr>
        <p:spPr>
          <a:xfrm>
            <a:off x="94018" y="12410"/>
            <a:ext cx="4962572"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Change Engagement </a:t>
            </a:r>
          </a:p>
        </p:txBody>
      </p:sp>
      <p:pic>
        <p:nvPicPr>
          <p:cNvPr id="38" name="Picture 37" descr="Logo&#10;&#10;Description automatically generated">
            <a:extLst>
              <a:ext uri="{FF2B5EF4-FFF2-40B4-BE49-F238E27FC236}">
                <a16:creationId xmlns:a16="http://schemas.microsoft.com/office/drawing/2014/main" id="{575DB4E4-9836-4416-95CF-A4A88C307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97783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B9E433-A809-4E63-8D26-8CD540560B61}"/>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List Elements and Alignment </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B73CE97E-E3DF-4C82-8F2D-E5BA3ABBEAB9}"/>
                  </a:ext>
                </a:extLst>
              </p:cNvPr>
              <p:cNvGraphicFramePr/>
              <p:nvPr>
                <p:extLst>
                  <p:ext uri="{D42A27DB-BD31-4B8C-83A1-F6EECF244321}">
                    <p14:modId xmlns:p14="http://schemas.microsoft.com/office/powerpoint/2010/main" val="2215713003"/>
                  </p:ext>
                </p:extLst>
              </p:nvPr>
            </p:nvGraphicFramePr>
            <p:xfrm>
              <a:off x="630027" y="1169043"/>
              <a:ext cx="10667996" cy="526946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B73CE97E-E3DF-4C82-8F2D-E5BA3ABBEAB9}"/>
                  </a:ext>
                </a:extLst>
              </p:cNvPr>
              <p:cNvPicPr>
                <a:picLocks noGrp="1" noRot="1" noChangeAspect="1" noMove="1" noResize="1" noEditPoints="1" noAdjustHandles="1" noChangeArrowheads="1" noChangeShapeType="1"/>
              </p:cNvPicPr>
              <p:nvPr/>
            </p:nvPicPr>
            <p:blipFill>
              <a:blip r:embed="rId3"/>
              <a:stretch>
                <a:fillRect/>
              </a:stretch>
            </p:blipFill>
            <p:spPr>
              <a:xfrm>
                <a:off x="630027" y="1169043"/>
                <a:ext cx="10667996" cy="5269465"/>
              </a:xfrm>
              <a:prstGeom prst="rect">
                <a:avLst/>
              </a:prstGeom>
            </p:spPr>
          </p:pic>
        </mc:Fallback>
      </mc:AlternateContent>
      <p:sp>
        <p:nvSpPr>
          <p:cNvPr id="6" name="Rounded Rectangular Callout 19">
            <a:extLst>
              <a:ext uri="{FF2B5EF4-FFF2-40B4-BE49-F238E27FC236}">
                <a16:creationId xmlns:a16="http://schemas.microsoft.com/office/drawing/2014/main" id="{4CB3B8D1-1FDA-4580-B44B-526C445380AB}"/>
              </a:ext>
            </a:extLst>
          </p:cNvPr>
          <p:cNvSpPr/>
          <p:nvPr/>
        </p:nvSpPr>
        <p:spPr bwMode="auto">
          <a:xfrm>
            <a:off x="2161004" y="5406878"/>
            <a:ext cx="2524118" cy="564158"/>
          </a:xfrm>
          <a:prstGeom prst="wedgeRoundRectCallout">
            <a:avLst>
              <a:gd name="adj1" fmla="val -81248"/>
              <a:gd name="adj2" fmla="val -30643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is the List price </a:t>
            </a:r>
            <a:r>
              <a:rPr lang="en-US" sz="8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or gross price </a:t>
            </a:r>
            <a:endPar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Left Brace 1">
            <a:extLst>
              <a:ext uri="{FF2B5EF4-FFF2-40B4-BE49-F238E27FC236}">
                <a16:creationId xmlns:a16="http://schemas.microsoft.com/office/drawing/2014/main" id="{E68B16E8-CFCD-42F4-AD1F-9261ED237727}"/>
              </a:ext>
            </a:extLst>
          </p:cNvPr>
          <p:cNvSpPr/>
          <p:nvPr/>
        </p:nvSpPr>
        <p:spPr>
          <a:xfrm rot="16200000">
            <a:off x="3974744" y="1191717"/>
            <a:ext cx="609600" cy="48717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ounded Rectangular Callout 19">
            <a:extLst>
              <a:ext uri="{FF2B5EF4-FFF2-40B4-BE49-F238E27FC236}">
                <a16:creationId xmlns:a16="http://schemas.microsoft.com/office/drawing/2014/main" id="{09939565-D7B8-4C2D-94E1-7D8BC6A23EA7}"/>
              </a:ext>
            </a:extLst>
          </p:cNvPr>
          <p:cNvSpPr/>
          <p:nvPr/>
        </p:nvSpPr>
        <p:spPr bwMode="auto">
          <a:xfrm>
            <a:off x="2864010" y="4235266"/>
            <a:ext cx="2524118" cy="564158"/>
          </a:xfrm>
          <a:prstGeom prst="wedgeRoundRectCallout">
            <a:avLst>
              <a:gd name="adj1" fmla="val -1783"/>
              <a:gd name="adj2" fmla="val -106008"/>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Deductible expenses </a:t>
            </a:r>
          </a:p>
        </p:txBody>
      </p:sp>
      <p:sp>
        <p:nvSpPr>
          <p:cNvPr id="9" name="Rounded Rectangular Callout 19">
            <a:extLst>
              <a:ext uri="{FF2B5EF4-FFF2-40B4-BE49-F238E27FC236}">
                <a16:creationId xmlns:a16="http://schemas.microsoft.com/office/drawing/2014/main" id="{CB25A1DF-06FE-4A8E-B34C-E212D4656642}"/>
              </a:ext>
            </a:extLst>
          </p:cNvPr>
          <p:cNvSpPr/>
          <p:nvPr/>
        </p:nvSpPr>
        <p:spPr bwMode="auto">
          <a:xfrm>
            <a:off x="6096000" y="5036595"/>
            <a:ext cx="2524118" cy="564158"/>
          </a:xfrm>
          <a:prstGeom prst="wedgeRoundRectCallout">
            <a:avLst>
              <a:gd name="adj1" fmla="val -8795"/>
              <a:gd name="adj2" fmla="val -15132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Gross Margin is resultant of the top line deductibles resulting in payables</a:t>
            </a:r>
          </a:p>
        </p:txBody>
      </p:sp>
      <p:sp>
        <p:nvSpPr>
          <p:cNvPr id="10" name="Rounded Rectangular Callout 19">
            <a:extLst>
              <a:ext uri="{FF2B5EF4-FFF2-40B4-BE49-F238E27FC236}">
                <a16:creationId xmlns:a16="http://schemas.microsoft.com/office/drawing/2014/main" id="{C074E0D6-2910-40DC-A5E1-19BEA491189E}"/>
              </a:ext>
            </a:extLst>
          </p:cNvPr>
          <p:cNvSpPr/>
          <p:nvPr/>
        </p:nvSpPr>
        <p:spPr bwMode="auto">
          <a:xfrm>
            <a:off x="9806030" y="1973847"/>
            <a:ext cx="1983344" cy="564158"/>
          </a:xfrm>
          <a:prstGeom prst="wedgeRoundRectCallout">
            <a:avLst>
              <a:gd name="adj1" fmla="val 4839"/>
              <a:gd name="adj2" fmla="val 44995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is the net price unit cost </a:t>
            </a:r>
          </a:p>
        </p:txBody>
      </p:sp>
      <p:sp>
        <p:nvSpPr>
          <p:cNvPr id="11" name="Left Brace 10">
            <a:extLst>
              <a:ext uri="{FF2B5EF4-FFF2-40B4-BE49-F238E27FC236}">
                <a16:creationId xmlns:a16="http://schemas.microsoft.com/office/drawing/2014/main" id="{15956F9C-9594-49CC-AED4-A71E674C7517}"/>
              </a:ext>
            </a:extLst>
          </p:cNvPr>
          <p:cNvSpPr/>
          <p:nvPr/>
        </p:nvSpPr>
        <p:spPr>
          <a:xfrm rot="5400000">
            <a:off x="8782665" y="2732679"/>
            <a:ext cx="609600" cy="25217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ounded Rectangular Callout 19">
            <a:extLst>
              <a:ext uri="{FF2B5EF4-FFF2-40B4-BE49-F238E27FC236}">
                <a16:creationId xmlns:a16="http://schemas.microsoft.com/office/drawing/2014/main" id="{D7E2E7A5-28D3-4434-AE56-C549CF4EDFF2}"/>
              </a:ext>
            </a:extLst>
          </p:cNvPr>
          <p:cNvSpPr/>
          <p:nvPr/>
        </p:nvSpPr>
        <p:spPr bwMode="auto">
          <a:xfrm>
            <a:off x="7331335" y="1686107"/>
            <a:ext cx="1983344" cy="564158"/>
          </a:xfrm>
          <a:prstGeom prst="wedgeRoundRectCallout">
            <a:avLst>
              <a:gd name="adj1" fmla="val 38110"/>
              <a:gd name="adj2" fmla="val 28954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Cost to get the unit to be billed as a ready to sale product .</a:t>
            </a:r>
          </a:p>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Do not confuse this with COgS</a:t>
            </a:r>
            <a:endParaRPr kumimoji="0" lang="en-US" sz="8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a:extLst>
              <a:ext uri="{FF2B5EF4-FFF2-40B4-BE49-F238E27FC236}">
                <a16:creationId xmlns:a16="http://schemas.microsoft.com/office/drawing/2014/main" id="{59424842-03FA-477E-9AA1-BF854D4D6489}"/>
              </a:ext>
            </a:extLst>
          </p:cNvPr>
          <p:cNvSpPr txBox="1"/>
          <p:nvPr/>
        </p:nvSpPr>
        <p:spPr>
          <a:xfrm>
            <a:off x="3803714" y="957596"/>
            <a:ext cx="7494309" cy="577081"/>
          </a:xfrm>
          <a:prstGeom prst="rect">
            <a:avLst/>
          </a:prstGeom>
          <a:noFill/>
        </p:spPr>
        <p:txBody>
          <a:bodyPr wrap="square" rtlCol="0">
            <a:spAutoFit/>
          </a:bodyPr>
          <a:lstStyle/>
          <a:p>
            <a:pPr marL="171450" indent="-171450">
              <a:buFont typeface="Arial" panose="020B0604020202020204" pitchFamily="34" charset="0"/>
              <a:buChar char="•"/>
            </a:pPr>
            <a:r>
              <a:rPr lang="en-GB" sz="1050" dirty="0">
                <a:solidFill>
                  <a:schemeClr val="bg1">
                    <a:lumMod val="50000"/>
                  </a:schemeClr>
                </a:solidFill>
              </a:rPr>
              <a:t>Price list – component clarity and revenue sieve</a:t>
            </a:r>
          </a:p>
          <a:p>
            <a:pPr marL="171450" indent="-171450">
              <a:buFont typeface="Arial" panose="020B0604020202020204" pitchFamily="34" charset="0"/>
              <a:buChar char="•"/>
            </a:pPr>
            <a:r>
              <a:rPr lang="en-GB" sz="1050" dirty="0">
                <a:solidFill>
                  <a:schemeClr val="bg1">
                    <a:lumMod val="50000"/>
                  </a:schemeClr>
                </a:solidFill>
              </a:rPr>
              <a:t>Each of the revenue walk areas reflects an opportunity to tighten pricing and improve gross profitability </a:t>
            </a:r>
          </a:p>
          <a:p>
            <a:pPr marL="171450" indent="-171450">
              <a:buFont typeface="Arial" panose="020B0604020202020204" pitchFamily="34" charset="0"/>
              <a:buChar char="•"/>
            </a:pPr>
            <a:r>
              <a:rPr lang="en-GB" sz="1050" dirty="0">
                <a:solidFill>
                  <a:schemeClr val="bg1">
                    <a:lumMod val="50000"/>
                  </a:schemeClr>
                </a:solidFill>
              </a:rPr>
              <a:t>The example below is based on a value pricing model </a:t>
            </a:r>
          </a:p>
        </p:txBody>
      </p:sp>
      <p:pic>
        <p:nvPicPr>
          <p:cNvPr id="18" name="Picture 17" descr="Logo&#10;&#10;Description automatically generated">
            <a:extLst>
              <a:ext uri="{FF2B5EF4-FFF2-40B4-BE49-F238E27FC236}">
                <a16:creationId xmlns:a16="http://schemas.microsoft.com/office/drawing/2014/main" id="{E996A0C7-2B92-4BFE-ADCB-AB41868DF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4" name="Group 13">
            <a:extLst>
              <a:ext uri="{FF2B5EF4-FFF2-40B4-BE49-F238E27FC236}">
                <a16:creationId xmlns:a16="http://schemas.microsoft.com/office/drawing/2014/main" id="{FD6A2411-65C9-4DCD-BB49-34D1864AA513}"/>
              </a:ext>
            </a:extLst>
          </p:cNvPr>
          <p:cNvGrpSpPr/>
          <p:nvPr/>
        </p:nvGrpSpPr>
        <p:grpSpPr>
          <a:xfrm>
            <a:off x="11176959" y="721698"/>
            <a:ext cx="1034683" cy="625238"/>
            <a:chOff x="6278802" y="4134836"/>
            <a:chExt cx="1065748" cy="625238"/>
          </a:xfrm>
        </p:grpSpPr>
        <p:grpSp>
          <p:nvGrpSpPr>
            <p:cNvPr id="15" name="Group 14">
              <a:extLst>
                <a:ext uri="{FF2B5EF4-FFF2-40B4-BE49-F238E27FC236}">
                  <a16:creationId xmlns:a16="http://schemas.microsoft.com/office/drawing/2014/main" id="{8B9FC5FA-BC44-4923-9ED8-FAB9E1A0A4DC}"/>
                </a:ext>
              </a:extLst>
            </p:cNvPr>
            <p:cNvGrpSpPr/>
            <p:nvPr/>
          </p:nvGrpSpPr>
          <p:grpSpPr>
            <a:xfrm>
              <a:off x="6278802" y="4134836"/>
              <a:ext cx="1065748" cy="625238"/>
              <a:chOff x="2932286" y="1884863"/>
              <a:chExt cx="1065748" cy="625238"/>
            </a:xfrm>
          </p:grpSpPr>
          <p:sp>
            <p:nvSpPr>
              <p:cNvPr id="17" name="Shape">
                <a:extLst>
                  <a:ext uri="{FF2B5EF4-FFF2-40B4-BE49-F238E27FC236}">
                    <a16:creationId xmlns:a16="http://schemas.microsoft.com/office/drawing/2014/main" id="{115CB121-1734-47D2-83F4-AC07BBC23B87}"/>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9" name="TextBox 18">
                <a:extLst>
                  <a:ext uri="{FF2B5EF4-FFF2-40B4-BE49-F238E27FC236}">
                    <a16:creationId xmlns:a16="http://schemas.microsoft.com/office/drawing/2014/main" id="{409A0B12-325F-4152-A591-30D9D71C5C36}"/>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6" name="Shape">
              <a:extLst>
                <a:ext uri="{FF2B5EF4-FFF2-40B4-BE49-F238E27FC236}">
                  <a16:creationId xmlns:a16="http://schemas.microsoft.com/office/drawing/2014/main" id="{6825EF3A-38C7-4CB4-A648-BE9ADA70E981}"/>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Tree>
    <p:extLst>
      <p:ext uri="{BB962C8B-B14F-4D97-AF65-F5344CB8AC3E}">
        <p14:creationId xmlns:p14="http://schemas.microsoft.com/office/powerpoint/2010/main" val="4053137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DE547F8-E326-429C-A15F-37BB69CECEDC}"/>
              </a:ext>
            </a:extLst>
          </p:cNvPr>
          <p:cNvSpPr/>
          <p:nvPr/>
        </p:nvSpPr>
        <p:spPr>
          <a:xfrm>
            <a:off x="3923465" y="2104304"/>
            <a:ext cx="573139" cy="3370425"/>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Gross Sales Price </a:t>
            </a:r>
          </a:p>
        </p:txBody>
      </p:sp>
      <p:sp>
        <p:nvSpPr>
          <p:cNvPr id="2" name="TextBox 1">
            <a:extLst>
              <a:ext uri="{FF2B5EF4-FFF2-40B4-BE49-F238E27FC236}">
                <a16:creationId xmlns:a16="http://schemas.microsoft.com/office/drawing/2014/main" id="{95686E1C-477A-4501-BC6B-CF39518F24A2}"/>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Waterfall ( P&amp;L Statement )  </a:t>
            </a:r>
          </a:p>
        </p:txBody>
      </p:sp>
      <p:cxnSp>
        <p:nvCxnSpPr>
          <p:cNvPr id="3" name="Straight Connector 2">
            <a:extLst>
              <a:ext uri="{FF2B5EF4-FFF2-40B4-BE49-F238E27FC236}">
                <a16:creationId xmlns:a16="http://schemas.microsoft.com/office/drawing/2014/main" id="{F4B09A32-7377-48FD-944B-762E419D7468}"/>
              </a:ext>
            </a:extLst>
          </p:cNvPr>
          <p:cNvCxnSpPr>
            <a:cxnSpLocks/>
          </p:cNvCxnSpPr>
          <p:nvPr/>
        </p:nvCxnSpPr>
        <p:spPr>
          <a:xfrm flipH="1">
            <a:off x="3697555" y="2110902"/>
            <a:ext cx="18854" cy="360896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675BAB-F67C-49B7-B310-3DF458745EA5}"/>
              </a:ext>
            </a:extLst>
          </p:cNvPr>
          <p:cNvSpPr txBox="1"/>
          <p:nvPr/>
        </p:nvSpPr>
        <p:spPr>
          <a:xfrm flipH="1">
            <a:off x="5653650" y="5649440"/>
            <a:ext cx="2967872"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Revenue waterfall </a:t>
            </a:r>
          </a:p>
        </p:txBody>
      </p:sp>
      <p:cxnSp>
        <p:nvCxnSpPr>
          <p:cNvPr id="11" name="Straight Connector 10">
            <a:extLst>
              <a:ext uri="{FF2B5EF4-FFF2-40B4-BE49-F238E27FC236}">
                <a16:creationId xmlns:a16="http://schemas.microsoft.com/office/drawing/2014/main" id="{E63813B1-0AFD-4973-AC14-0B4D534A1F34}"/>
              </a:ext>
            </a:extLst>
          </p:cNvPr>
          <p:cNvCxnSpPr>
            <a:cxnSpLocks/>
          </p:cNvCxnSpPr>
          <p:nvPr/>
        </p:nvCxnSpPr>
        <p:spPr>
          <a:xfrm>
            <a:off x="3763770" y="4900350"/>
            <a:ext cx="593662"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239066-4CB0-4A74-AC29-9E22DF05DAE6}"/>
              </a:ext>
            </a:extLst>
          </p:cNvPr>
          <p:cNvSpPr txBox="1"/>
          <p:nvPr/>
        </p:nvSpPr>
        <p:spPr>
          <a:xfrm>
            <a:off x="3383278" y="4748584"/>
            <a:ext cx="496467" cy="307777"/>
          </a:xfrm>
          <a:prstGeom prst="rect">
            <a:avLst/>
          </a:prstGeom>
          <a:noFill/>
        </p:spPr>
        <p:txBody>
          <a:bodyPr wrap="square" rtlCol="0">
            <a:spAutoFit/>
          </a:bodyPr>
          <a:lstStyle/>
          <a:p>
            <a:r>
              <a:rPr lang="en-GB" sz="1400" dirty="0">
                <a:solidFill>
                  <a:schemeClr val="tx1">
                    <a:lumMod val="50000"/>
                    <a:lumOff val="50000"/>
                  </a:schemeClr>
                </a:solidFill>
              </a:rPr>
              <a:t>S1</a:t>
            </a:r>
          </a:p>
        </p:txBody>
      </p:sp>
      <p:sp>
        <p:nvSpPr>
          <p:cNvPr id="13" name="TextBox 12">
            <a:extLst>
              <a:ext uri="{FF2B5EF4-FFF2-40B4-BE49-F238E27FC236}">
                <a16:creationId xmlns:a16="http://schemas.microsoft.com/office/drawing/2014/main" id="{0FD7FFE0-600E-45BC-AB6C-CED014BCF015}"/>
              </a:ext>
            </a:extLst>
          </p:cNvPr>
          <p:cNvSpPr txBox="1"/>
          <p:nvPr/>
        </p:nvSpPr>
        <p:spPr>
          <a:xfrm>
            <a:off x="3346465" y="2738363"/>
            <a:ext cx="496467" cy="307777"/>
          </a:xfrm>
          <a:prstGeom prst="rect">
            <a:avLst/>
          </a:prstGeom>
          <a:noFill/>
        </p:spPr>
        <p:txBody>
          <a:bodyPr wrap="square" rtlCol="0">
            <a:spAutoFit/>
          </a:bodyPr>
          <a:lstStyle/>
          <a:p>
            <a:r>
              <a:rPr lang="en-GB" sz="1400" dirty="0">
                <a:solidFill>
                  <a:schemeClr val="tx1">
                    <a:lumMod val="50000"/>
                    <a:lumOff val="50000"/>
                  </a:schemeClr>
                </a:solidFill>
              </a:rPr>
              <a:t>S2</a:t>
            </a:r>
          </a:p>
        </p:txBody>
      </p:sp>
      <p:sp>
        <p:nvSpPr>
          <p:cNvPr id="19" name="Rectangle 18">
            <a:extLst>
              <a:ext uri="{FF2B5EF4-FFF2-40B4-BE49-F238E27FC236}">
                <a16:creationId xmlns:a16="http://schemas.microsoft.com/office/drawing/2014/main" id="{5BE3F2BE-512D-47DF-8156-C7E231EC2C59}"/>
              </a:ext>
            </a:extLst>
          </p:cNvPr>
          <p:cNvSpPr/>
          <p:nvPr/>
        </p:nvSpPr>
        <p:spPr>
          <a:xfrm>
            <a:off x="4507372" y="2113410"/>
            <a:ext cx="573139" cy="347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Deduction</a:t>
            </a:r>
          </a:p>
        </p:txBody>
      </p:sp>
      <p:sp>
        <p:nvSpPr>
          <p:cNvPr id="20" name="Rectangle 19">
            <a:extLst>
              <a:ext uri="{FF2B5EF4-FFF2-40B4-BE49-F238E27FC236}">
                <a16:creationId xmlns:a16="http://schemas.microsoft.com/office/drawing/2014/main" id="{258A0A92-4E12-4E42-8E49-ACC3FD207A70}"/>
              </a:ext>
            </a:extLst>
          </p:cNvPr>
          <p:cNvSpPr/>
          <p:nvPr/>
        </p:nvSpPr>
        <p:spPr>
          <a:xfrm>
            <a:off x="6260534" y="2993779"/>
            <a:ext cx="573139" cy="9796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t>CoGS</a:t>
            </a:r>
          </a:p>
        </p:txBody>
      </p:sp>
      <p:sp>
        <p:nvSpPr>
          <p:cNvPr id="21" name="Rectangle 20">
            <a:extLst>
              <a:ext uri="{FF2B5EF4-FFF2-40B4-BE49-F238E27FC236}">
                <a16:creationId xmlns:a16="http://schemas.microsoft.com/office/drawing/2014/main" id="{ACD8DD2B-B56F-4390-81AC-C4E4F9C94E4C}"/>
              </a:ext>
            </a:extLst>
          </p:cNvPr>
          <p:cNvSpPr/>
          <p:nvPr/>
        </p:nvSpPr>
        <p:spPr>
          <a:xfrm>
            <a:off x="5080511" y="2451370"/>
            <a:ext cx="573139" cy="3047835"/>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Net Sales Price </a:t>
            </a:r>
          </a:p>
        </p:txBody>
      </p:sp>
      <p:sp>
        <p:nvSpPr>
          <p:cNvPr id="22" name="Rectangle 21">
            <a:extLst>
              <a:ext uri="{FF2B5EF4-FFF2-40B4-BE49-F238E27FC236}">
                <a16:creationId xmlns:a16="http://schemas.microsoft.com/office/drawing/2014/main" id="{D683E127-E371-4329-9059-959D249ACCBB}"/>
              </a:ext>
            </a:extLst>
          </p:cNvPr>
          <p:cNvSpPr/>
          <p:nvPr/>
        </p:nvSpPr>
        <p:spPr>
          <a:xfrm>
            <a:off x="5653650" y="2748656"/>
            <a:ext cx="573139" cy="235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Deduction</a:t>
            </a:r>
          </a:p>
        </p:txBody>
      </p:sp>
      <p:cxnSp>
        <p:nvCxnSpPr>
          <p:cNvPr id="27" name="Straight Connector 26">
            <a:extLst>
              <a:ext uri="{FF2B5EF4-FFF2-40B4-BE49-F238E27FC236}">
                <a16:creationId xmlns:a16="http://schemas.microsoft.com/office/drawing/2014/main" id="{21A73D8E-D4A9-4AF5-A2A6-64E82FCC0D7D}"/>
              </a:ext>
            </a:extLst>
          </p:cNvPr>
          <p:cNvCxnSpPr>
            <a:cxnSpLocks/>
          </p:cNvCxnSpPr>
          <p:nvPr/>
        </p:nvCxnSpPr>
        <p:spPr>
          <a:xfrm>
            <a:off x="3807009" y="2866527"/>
            <a:ext cx="170985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286DEE1-128C-41B0-A0DB-7FA5F68B8B87}"/>
              </a:ext>
            </a:extLst>
          </p:cNvPr>
          <p:cNvSpPr/>
          <p:nvPr/>
        </p:nvSpPr>
        <p:spPr>
          <a:xfrm>
            <a:off x="6814557" y="3949696"/>
            <a:ext cx="573139" cy="347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Sales Costs </a:t>
            </a:r>
          </a:p>
        </p:txBody>
      </p:sp>
      <p:sp>
        <p:nvSpPr>
          <p:cNvPr id="31" name="Rectangle 30">
            <a:extLst>
              <a:ext uri="{FF2B5EF4-FFF2-40B4-BE49-F238E27FC236}">
                <a16:creationId xmlns:a16="http://schemas.microsoft.com/office/drawing/2014/main" id="{6380052D-CC82-4498-9481-A2E7C1E82686}"/>
              </a:ext>
            </a:extLst>
          </p:cNvPr>
          <p:cNvSpPr/>
          <p:nvPr/>
        </p:nvSpPr>
        <p:spPr>
          <a:xfrm>
            <a:off x="7387696" y="4287657"/>
            <a:ext cx="573139" cy="318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Marketing Costs </a:t>
            </a:r>
          </a:p>
        </p:txBody>
      </p:sp>
      <p:sp>
        <p:nvSpPr>
          <p:cNvPr id="32" name="Rectangle 31">
            <a:extLst>
              <a:ext uri="{FF2B5EF4-FFF2-40B4-BE49-F238E27FC236}">
                <a16:creationId xmlns:a16="http://schemas.microsoft.com/office/drawing/2014/main" id="{E04A19E8-40F2-4261-80EB-007AE99554BC}"/>
              </a:ext>
            </a:extLst>
          </p:cNvPr>
          <p:cNvSpPr/>
          <p:nvPr/>
        </p:nvSpPr>
        <p:spPr>
          <a:xfrm>
            <a:off x="7960835" y="4584942"/>
            <a:ext cx="573139" cy="235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Travel </a:t>
            </a:r>
          </a:p>
        </p:txBody>
      </p:sp>
      <p:sp>
        <p:nvSpPr>
          <p:cNvPr id="33" name="Rectangle 32">
            <a:extLst>
              <a:ext uri="{FF2B5EF4-FFF2-40B4-BE49-F238E27FC236}">
                <a16:creationId xmlns:a16="http://schemas.microsoft.com/office/drawing/2014/main" id="{48514462-4EE4-42F2-8FD5-5EB7CE8B300A}"/>
              </a:ext>
            </a:extLst>
          </p:cNvPr>
          <p:cNvSpPr/>
          <p:nvPr/>
        </p:nvSpPr>
        <p:spPr>
          <a:xfrm>
            <a:off x="8533974" y="4813663"/>
            <a:ext cx="573139" cy="235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Administration</a:t>
            </a:r>
          </a:p>
        </p:txBody>
      </p:sp>
      <p:sp>
        <p:nvSpPr>
          <p:cNvPr id="34" name="Rectangle 33">
            <a:extLst>
              <a:ext uri="{FF2B5EF4-FFF2-40B4-BE49-F238E27FC236}">
                <a16:creationId xmlns:a16="http://schemas.microsoft.com/office/drawing/2014/main" id="{4338029E-309A-4C4F-BCB2-735281EDA373}"/>
              </a:ext>
            </a:extLst>
          </p:cNvPr>
          <p:cNvSpPr/>
          <p:nvPr/>
        </p:nvSpPr>
        <p:spPr>
          <a:xfrm>
            <a:off x="9107113" y="5040184"/>
            <a:ext cx="573139" cy="203025"/>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COI</a:t>
            </a:r>
          </a:p>
        </p:txBody>
      </p:sp>
      <p:sp>
        <p:nvSpPr>
          <p:cNvPr id="36" name="Rectangle 35">
            <a:extLst>
              <a:ext uri="{FF2B5EF4-FFF2-40B4-BE49-F238E27FC236}">
                <a16:creationId xmlns:a16="http://schemas.microsoft.com/office/drawing/2014/main" id="{EB4D3D09-5C2B-4E73-857B-2DA61D811545}"/>
              </a:ext>
            </a:extLst>
          </p:cNvPr>
          <p:cNvSpPr/>
          <p:nvPr/>
        </p:nvSpPr>
        <p:spPr>
          <a:xfrm>
            <a:off x="9680252" y="5215420"/>
            <a:ext cx="573139" cy="1141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TAX</a:t>
            </a:r>
          </a:p>
        </p:txBody>
      </p:sp>
      <p:cxnSp>
        <p:nvCxnSpPr>
          <p:cNvPr id="4" name="Straight Connector 3">
            <a:extLst>
              <a:ext uri="{FF2B5EF4-FFF2-40B4-BE49-F238E27FC236}">
                <a16:creationId xmlns:a16="http://schemas.microsoft.com/office/drawing/2014/main" id="{0AF031AB-E92A-4018-A55C-BEE69C10A5D4}"/>
              </a:ext>
            </a:extLst>
          </p:cNvPr>
          <p:cNvCxnSpPr>
            <a:cxnSpLocks/>
          </p:cNvCxnSpPr>
          <p:nvPr/>
        </p:nvCxnSpPr>
        <p:spPr>
          <a:xfrm flipH="1" flipV="1">
            <a:off x="3584804" y="5520564"/>
            <a:ext cx="7230883" cy="145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8501697-81FE-4685-BFDA-8DD9CF7498F0}"/>
              </a:ext>
            </a:extLst>
          </p:cNvPr>
          <p:cNvSpPr/>
          <p:nvPr/>
        </p:nvSpPr>
        <p:spPr>
          <a:xfrm>
            <a:off x="10253391" y="5331347"/>
            <a:ext cx="573139" cy="15192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PAT</a:t>
            </a:r>
          </a:p>
        </p:txBody>
      </p:sp>
      <p:sp>
        <p:nvSpPr>
          <p:cNvPr id="41" name="Rounded Rectangular Callout 19">
            <a:extLst>
              <a:ext uri="{FF2B5EF4-FFF2-40B4-BE49-F238E27FC236}">
                <a16:creationId xmlns:a16="http://schemas.microsoft.com/office/drawing/2014/main" id="{71BCE842-6C9D-4B82-A977-C04CEC21E11D}"/>
              </a:ext>
            </a:extLst>
          </p:cNvPr>
          <p:cNvSpPr/>
          <p:nvPr/>
        </p:nvSpPr>
        <p:spPr bwMode="auto">
          <a:xfrm>
            <a:off x="184546" y="2206976"/>
            <a:ext cx="2484518" cy="984929"/>
          </a:xfrm>
          <a:prstGeom prst="wedgeRoundRectCallout">
            <a:avLst>
              <a:gd name="adj1" fmla="val 106712"/>
              <a:gd name="adj2" fmla="val -51393"/>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higher the list price </a:t>
            </a:r>
          </a:p>
          <a:p>
            <a:r>
              <a:rPr lang="en-GB" sz="800" dirty="0">
                <a:latin typeface="lato"/>
              </a:rPr>
              <a:t>The lower the discounts  </a:t>
            </a:r>
          </a:p>
          <a:p>
            <a:r>
              <a:rPr lang="en-GB" sz="800" dirty="0">
                <a:latin typeface="lato"/>
              </a:rPr>
              <a:t>Delivers a higher and better gross sales revenue  </a:t>
            </a:r>
          </a:p>
        </p:txBody>
      </p:sp>
      <p:sp>
        <p:nvSpPr>
          <p:cNvPr id="42" name="Rounded Rectangular Callout 19">
            <a:extLst>
              <a:ext uri="{FF2B5EF4-FFF2-40B4-BE49-F238E27FC236}">
                <a16:creationId xmlns:a16="http://schemas.microsoft.com/office/drawing/2014/main" id="{7CBC3E0D-8B0A-4C35-8B97-22A6C176AD28}"/>
              </a:ext>
            </a:extLst>
          </p:cNvPr>
          <p:cNvSpPr/>
          <p:nvPr/>
        </p:nvSpPr>
        <p:spPr bwMode="auto">
          <a:xfrm>
            <a:off x="7899159" y="1635247"/>
            <a:ext cx="2484518" cy="984929"/>
          </a:xfrm>
          <a:prstGeom prst="wedgeRoundRectCallout">
            <a:avLst>
              <a:gd name="adj1" fmla="val -89623"/>
              <a:gd name="adj2" fmla="val 122902"/>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higher the list price </a:t>
            </a:r>
          </a:p>
          <a:p>
            <a:r>
              <a:rPr lang="en-GB" sz="800" dirty="0">
                <a:latin typeface="lato"/>
              </a:rPr>
              <a:t>The lower the discounts and allowances after gross sales deductions it leads to a better CoGS.</a:t>
            </a:r>
          </a:p>
        </p:txBody>
      </p:sp>
      <p:sp>
        <p:nvSpPr>
          <p:cNvPr id="43" name="Rounded Rectangular Callout 19">
            <a:extLst>
              <a:ext uri="{FF2B5EF4-FFF2-40B4-BE49-F238E27FC236}">
                <a16:creationId xmlns:a16="http://schemas.microsoft.com/office/drawing/2014/main" id="{33E657AC-8E7C-47DE-9A5B-E7A8EA75F7F7}"/>
              </a:ext>
            </a:extLst>
          </p:cNvPr>
          <p:cNvSpPr/>
          <p:nvPr/>
        </p:nvSpPr>
        <p:spPr bwMode="auto">
          <a:xfrm>
            <a:off x="8511045" y="2892397"/>
            <a:ext cx="2484518" cy="984929"/>
          </a:xfrm>
          <a:prstGeom prst="wedgeRoundRectCallout">
            <a:avLst>
              <a:gd name="adj1" fmla="val -115424"/>
              <a:gd name="adj2" fmla="val 14749"/>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lower the CoGS as a % of sales the more resource it frees up for sales and marketing driving higher contribution income .</a:t>
            </a:r>
          </a:p>
        </p:txBody>
      </p:sp>
      <p:sp>
        <p:nvSpPr>
          <p:cNvPr id="44" name="Rounded Rectangular Callout 19">
            <a:extLst>
              <a:ext uri="{FF2B5EF4-FFF2-40B4-BE49-F238E27FC236}">
                <a16:creationId xmlns:a16="http://schemas.microsoft.com/office/drawing/2014/main" id="{BAC4AEF2-4341-4D5C-ACB4-6F5934474C32}"/>
              </a:ext>
            </a:extLst>
          </p:cNvPr>
          <p:cNvSpPr/>
          <p:nvPr/>
        </p:nvSpPr>
        <p:spPr bwMode="auto">
          <a:xfrm>
            <a:off x="9141418" y="5707633"/>
            <a:ext cx="1774821" cy="862006"/>
          </a:xfrm>
          <a:prstGeom prst="wedgeRoundRectCallout">
            <a:avLst>
              <a:gd name="adj1" fmla="val -37263"/>
              <a:gd name="adj2" fmla="val -96275"/>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Sales (less) </a:t>
            </a:r>
          </a:p>
          <a:p>
            <a:pPr lvl="1"/>
            <a:r>
              <a:rPr lang="en-GB" sz="800" dirty="0">
                <a:latin typeface="lato"/>
              </a:rPr>
              <a:t>CoGS </a:t>
            </a:r>
          </a:p>
          <a:p>
            <a:pPr lvl="1"/>
            <a:r>
              <a:rPr lang="en-GB" sz="800" dirty="0">
                <a:latin typeface="lato"/>
              </a:rPr>
              <a:t>Gen admin expenses </a:t>
            </a:r>
          </a:p>
          <a:p>
            <a:r>
              <a:rPr lang="en-GB" sz="800" dirty="0">
                <a:latin typeface="lato"/>
              </a:rPr>
              <a:t>Contribution income</a:t>
            </a:r>
          </a:p>
          <a:p>
            <a:endParaRPr lang="en-GB" sz="800" dirty="0">
              <a:latin typeface="lato"/>
            </a:endParaRPr>
          </a:p>
        </p:txBody>
      </p:sp>
      <p:sp>
        <p:nvSpPr>
          <p:cNvPr id="45" name="Rounded Rectangular Callout 19">
            <a:extLst>
              <a:ext uri="{FF2B5EF4-FFF2-40B4-BE49-F238E27FC236}">
                <a16:creationId xmlns:a16="http://schemas.microsoft.com/office/drawing/2014/main" id="{5C98D68B-6BC3-4337-AF6F-1F9CFCEDD116}"/>
              </a:ext>
            </a:extLst>
          </p:cNvPr>
          <p:cNvSpPr/>
          <p:nvPr/>
        </p:nvSpPr>
        <p:spPr bwMode="auto">
          <a:xfrm>
            <a:off x="6049456" y="611830"/>
            <a:ext cx="2484518" cy="984929"/>
          </a:xfrm>
          <a:prstGeom prst="wedgeRoundRectCallout">
            <a:avLst>
              <a:gd name="adj1" fmla="val -30813"/>
              <a:gd name="adj2" fmla="val 198514"/>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Well managed financially driven sales and marketing organisations drive cogs to a ¼ to 1/3 of sales or in the vicinity</a:t>
            </a:r>
          </a:p>
        </p:txBody>
      </p:sp>
      <p:sp>
        <p:nvSpPr>
          <p:cNvPr id="51" name="Rounded Rectangular Callout 19">
            <a:extLst>
              <a:ext uri="{FF2B5EF4-FFF2-40B4-BE49-F238E27FC236}">
                <a16:creationId xmlns:a16="http://schemas.microsoft.com/office/drawing/2014/main" id="{00E5C8F1-6438-4A53-98C0-7A40635AD63C}"/>
              </a:ext>
            </a:extLst>
          </p:cNvPr>
          <p:cNvSpPr/>
          <p:nvPr/>
        </p:nvSpPr>
        <p:spPr bwMode="auto">
          <a:xfrm>
            <a:off x="296123" y="4651024"/>
            <a:ext cx="2484518" cy="984929"/>
          </a:xfrm>
          <a:prstGeom prst="wedgeRoundRectCallout">
            <a:avLst>
              <a:gd name="adj1" fmla="val 103677"/>
              <a:gd name="adj2" fmla="val -60964"/>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Many organisations driven by Global Financial Standards make a clear distinction between Gross and Net sales for reporting reasons </a:t>
            </a:r>
          </a:p>
        </p:txBody>
      </p:sp>
      <p:sp>
        <p:nvSpPr>
          <p:cNvPr id="52" name="Rounded Rectangular Callout 19">
            <a:extLst>
              <a:ext uri="{FF2B5EF4-FFF2-40B4-BE49-F238E27FC236}">
                <a16:creationId xmlns:a16="http://schemas.microsoft.com/office/drawing/2014/main" id="{2F2663C3-E939-4633-8B50-94C9B2C7840E}"/>
              </a:ext>
            </a:extLst>
          </p:cNvPr>
          <p:cNvSpPr/>
          <p:nvPr/>
        </p:nvSpPr>
        <p:spPr bwMode="auto">
          <a:xfrm>
            <a:off x="3254345" y="716961"/>
            <a:ext cx="2484518" cy="984929"/>
          </a:xfrm>
          <a:prstGeom prst="wedgeRoundRectCallout">
            <a:avLst>
              <a:gd name="adj1" fmla="val 13374"/>
              <a:gd name="adj2" fmla="val 90258"/>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Deductions between Gross and Nett sales usually difficult to pin down as they reflect market driven deductions </a:t>
            </a:r>
          </a:p>
        </p:txBody>
      </p:sp>
      <p:sp>
        <p:nvSpPr>
          <p:cNvPr id="7" name="Slide Number Placeholder 6">
            <a:extLst>
              <a:ext uri="{FF2B5EF4-FFF2-40B4-BE49-F238E27FC236}">
                <a16:creationId xmlns:a16="http://schemas.microsoft.com/office/drawing/2014/main" id="{649E2DE0-1B7B-48BC-AF95-329BA66DB176}"/>
              </a:ext>
            </a:extLst>
          </p:cNvPr>
          <p:cNvSpPr>
            <a:spLocks noGrp="1"/>
          </p:cNvSpPr>
          <p:nvPr>
            <p:ph type="sldNum" sz="quarter" idx="12"/>
          </p:nvPr>
        </p:nvSpPr>
        <p:spPr/>
        <p:txBody>
          <a:bodyPr/>
          <a:lstStyle/>
          <a:p>
            <a:fld id="{DB8828D9-3E6A-477F-A491-AADAE3613DD2}" type="slidenum">
              <a:rPr lang="en-GB" smtClean="0"/>
              <a:t>24</a:t>
            </a:fld>
            <a:endParaRPr lang="en-GB"/>
          </a:p>
        </p:txBody>
      </p:sp>
      <p:pic>
        <p:nvPicPr>
          <p:cNvPr id="35" name="Picture 34" descr="Logo&#10;&#10;Description automatically generated">
            <a:extLst>
              <a:ext uri="{FF2B5EF4-FFF2-40B4-BE49-F238E27FC236}">
                <a16:creationId xmlns:a16="http://schemas.microsoft.com/office/drawing/2014/main" id="{8930E6A9-7072-41C2-9E8D-508DBC878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37" name="Group 36">
            <a:extLst>
              <a:ext uri="{FF2B5EF4-FFF2-40B4-BE49-F238E27FC236}">
                <a16:creationId xmlns:a16="http://schemas.microsoft.com/office/drawing/2014/main" id="{272F5AAC-2586-4199-A057-1D11ECC83101}"/>
              </a:ext>
            </a:extLst>
          </p:cNvPr>
          <p:cNvGrpSpPr/>
          <p:nvPr/>
        </p:nvGrpSpPr>
        <p:grpSpPr>
          <a:xfrm>
            <a:off x="11176959" y="721698"/>
            <a:ext cx="1034683" cy="625238"/>
            <a:chOff x="6278802" y="4134836"/>
            <a:chExt cx="1065748" cy="625238"/>
          </a:xfrm>
        </p:grpSpPr>
        <p:grpSp>
          <p:nvGrpSpPr>
            <p:cNvPr id="39" name="Group 38">
              <a:extLst>
                <a:ext uri="{FF2B5EF4-FFF2-40B4-BE49-F238E27FC236}">
                  <a16:creationId xmlns:a16="http://schemas.microsoft.com/office/drawing/2014/main" id="{18F89ADB-E80A-4433-9B65-774268EFFB1A}"/>
                </a:ext>
              </a:extLst>
            </p:cNvPr>
            <p:cNvGrpSpPr/>
            <p:nvPr/>
          </p:nvGrpSpPr>
          <p:grpSpPr>
            <a:xfrm>
              <a:off x="6278802" y="4134836"/>
              <a:ext cx="1065748" cy="625238"/>
              <a:chOff x="2932286" y="1884863"/>
              <a:chExt cx="1065748" cy="625238"/>
            </a:xfrm>
          </p:grpSpPr>
          <p:sp>
            <p:nvSpPr>
              <p:cNvPr id="46" name="Shape">
                <a:extLst>
                  <a:ext uri="{FF2B5EF4-FFF2-40B4-BE49-F238E27FC236}">
                    <a16:creationId xmlns:a16="http://schemas.microsoft.com/office/drawing/2014/main" id="{2321CAB1-EA36-4383-8E88-23B3903EF586}"/>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47" name="TextBox 46">
                <a:extLst>
                  <a:ext uri="{FF2B5EF4-FFF2-40B4-BE49-F238E27FC236}">
                    <a16:creationId xmlns:a16="http://schemas.microsoft.com/office/drawing/2014/main" id="{50B0E173-F4BA-4ED4-986B-1C42743744BF}"/>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40" name="Shape">
              <a:extLst>
                <a:ext uri="{FF2B5EF4-FFF2-40B4-BE49-F238E27FC236}">
                  <a16:creationId xmlns:a16="http://schemas.microsoft.com/office/drawing/2014/main" id="{E90A46DC-F4D3-4957-94AE-975145A8656D}"/>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Tree>
    <p:extLst>
      <p:ext uri="{BB962C8B-B14F-4D97-AF65-F5344CB8AC3E}">
        <p14:creationId xmlns:p14="http://schemas.microsoft.com/office/powerpoint/2010/main" val="319999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EE11A8C-23E6-46F7-969F-56162BDC8CC0}"/>
              </a:ext>
            </a:extLst>
          </p:cNvPr>
          <p:cNvGraphicFramePr>
            <a:graphicFrameLocks noGrp="1"/>
          </p:cNvGraphicFramePr>
          <p:nvPr>
            <p:extLst>
              <p:ext uri="{D42A27DB-BD31-4B8C-83A1-F6EECF244321}">
                <p14:modId xmlns:p14="http://schemas.microsoft.com/office/powerpoint/2010/main" val="2213357047"/>
              </p:ext>
            </p:extLst>
          </p:nvPr>
        </p:nvGraphicFramePr>
        <p:xfrm>
          <a:off x="509268" y="1391920"/>
          <a:ext cx="11173464" cy="4074160"/>
        </p:xfrm>
        <a:graphic>
          <a:graphicData uri="http://schemas.openxmlformats.org/drawingml/2006/table">
            <a:tbl>
              <a:tblPr firstRow="1" bandRow="1">
                <a:tableStyleId>{5C22544A-7EE6-4342-B048-85BDC9FD1C3A}</a:tableStyleId>
              </a:tblPr>
              <a:tblGrid>
                <a:gridCol w="1290083">
                  <a:extLst>
                    <a:ext uri="{9D8B030D-6E8A-4147-A177-3AD203B41FA5}">
                      <a16:colId xmlns:a16="http://schemas.microsoft.com/office/drawing/2014/main" val="3557781654"/>
                    </a:ext>
                  </a:extLst>
                </a:gridCol>
                <a:gridCol w="1192909">
                  <a:extLst>
                    <a:ext uri="{9D8B030D-6E8A-4147-A177-3AD203B41FA5}">
                      <a16:colId xmlns:a16="http://schemas.microsoft.com/office/drawing/2014/main" val="4005890287"/>
                    </a:ext>
                  </a:extLst>
                </a:gridCol>
                <a:gridCol w="1241496">
                  <a:extLst>
                    <a:ext uri="{9D8B030D-6E8A-4147-A177-3AD203B41FA5}">
                      <a16:colId xmlns:a16="http://schemas.microsoft.com/office/drawing/2014/main" val="2192507896"/>
                    </a:ext>
                  </a:extLst>
                </a:gridCol>
                <a:gridCol w="1241496">
                  <a:extLst>
                    <a:ext uri="{9D8B030D-6E8A-4147-A177-3AD203B41FA5}">
                      <a16:colId xmlns:a16="http://schemas.microsoft.com/office/drawing/2014/main" val="826191987"/>
                    </a:ext>
                  </a:extLst>
                </a:gridCol>
                <a:gridCol w="1241496">
                  <a:extLst>
                    <a:ext uri="{9D8B030D-6E8A-4147-A177-3AD203B41FA5}">
                      <a16:colId xmlns:a16="http://schemas.microsoft.com/office/drawing/2014/main" val="1909995916"/>
                    </a:ext>
                  </a:extLst>
                </a:gridCol>
                <a:gridCol w="1241496">
                  <a:extLst>
                    <a:ext uri="{9D8B030D-6E8A-4147-A177-3AD203B41FA5}">
                      <a16:colId xmlns:a16="http://schemas.microsoft.com/office/drawing/2014/main" val="3640312005"/>
                    </a:ext>
                  </a:extLst>
                </a:gridCol>
                <a:gridCol w="1241496">
                  <a:extLst>
                    <a:ext uri="{9D8B030D-6E8A-4147-A177-3AD203B41FA5}">
                      <a16:colId xmlns:a16="http://schemas.microsoft.com/office/drawing/2014/main" val="3792992847"/>
                    </a:ext>
                  </a:extLst>
                </a:gridCol>
                <a:gridCol w="1241496">
                  <a:extLst>
                    <a:ext uri="{9D8B030D-6E8A-4147-A177-3AD203B41FA5}">
                      <a16:colId xmlns:a16="http://schemas.microsoft.com/office/drawing/2014/main" val="2073690609"/>
                    </a:ext>
                  </a:extLst>
                </a:gridCol>
                <a:gridCol w="1241496">
                  <a:extLst>
                    <a:ext uri="{9D8B030D-6E8A-4147-A177-3AD203B41FA5}">
                      <a16:colId xmlns:a16="http://schemas.microsoft.com/office/drawing/2014/main" val="1680523326"/>
                    </a:ext>
                  </a:extLst>
                </a:gridCol>
              </a:tblGrid>
              <a:tr h="238152">
                <a:tc>
                  <a:txBody>
                    <a:bodyPr/>
                    <a:lstStyle/>
                    <a:p>
                      <a:pPr marL="0" algn="ctr" defTabSz="914172" rtl="0" eaLnBrk="1" latinLnBrk="0" hangingPunct="1"/>
                      <a:r>
                        <a:rPr lang="en-GB" sz="900" b="1" kern="1200" dirty="0">
                          <a:solidFill>
                            <a:schemeClr val="lt1"/>
                          </a:solidFill>
                          <a:latin typeface="Arial" panose="020B0604020202020204" pitchFamily="34" charset="0"/>
                          <a:ea typeface="+mn-ea"/>
                          <a:cs typeface="Arial" panose="020B0604020202020204" pitchFamily="34" charset="0"/>
                        </a:rPr>
                        <a:t>SKU</a:t>
                      </a:r>
                    </a:p>
                  </a:txBody>
                  <a:tcPr anchor="ctr">
                    <a:solidFill>
                      <a:srgbClr val="0091B5"/>
                    </a:solidFill>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latin typeface="Arial" panose="020B0604020202020204" pitchFamily="34" charset="0"/>
                          <a:ea typeface="+mn-ea"/>
                          <a:cs typeface="Arial" panose="020B0604020202020204" pitchFamily="34" charset="0"/>
                          <a:sym typeface="Impact"/>
                        </a:rPr>
                        <a:t>Market or List Price</a:t>
                      </a:r>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latin typeface="Arial" panose="020B0604020202020204" pitchFamily="34" charset="0"/>
                          <a:ea typeface="+mn-ea"/>
                          <a:cs typeface="Arial" panose="020B0604020202020204" pitchFamily="34" charset="0"/>
                          <a:sym typeface="Impact"/>
                        </a:rPr>
                        <a:t>Trade /  Channel Discounts </a:t>
                      </a:r>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latin typeface="Arial" panose="020B0604020202020204" pitchFamily="34" charset="0"/>
                          <a:ea typeface="+mn-ea"/>
                          <a:cs typeface="Arial" panose="020B0604020202020204" pitchFamily="34" charset="0"/>
                          <a:sym typeface="Impact"/>
                        </a:rPr>
                        <a:t>Special Discounts </a:t>
                      </a:r>
                      <a:endParaRPr lang="en-GB" sz="900" b="1" kern="1200" dirty="0">
                        <a:solidFill>
                          <a:schemeClr val="lt1"/>
                        </a:solidFill>
                        <a:latin typeface="Arial" panose="020B0604020202020204" pitchFamily="34" charset="0"/>
                        <a:ea typeface="+mn-ea"/>
                        <a:cs typeface="Arial" panose="020B0604020202020204" pitchFamily="34" charset="0"/>
                      </a:endParaRPr>
                    </a:p>
                    <a:p>
                      <a:pPr marL="0" algn="ctr" defTabSz="914172" rtl="0" eaLnBrk="1" latinLnBrk="0" hangingPunct="1"/>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tc>
                  <a:txBody>
                    <a:bodyPr/>
                    <a:lstStyle/>
                    <a:p>
                      <a:pPr marL="0" algn="ctr" defTabSz="914172" rtl="0" eaLnBrk="1" latinLnBrk="0" hangingPunct="1"/>
                      <a:r>
                        <a:rPr lang="en-GB" sz="900" b="1" kern="1200" dirty="0">
                          <a:solidFill>
                            <a:schemeClr val="lt1"/>
                          </a:solidFill>
                          <a:latin typeface="Arial" panose="020B0604020202020204" pitchFamily="34" charset="0"/>
                          <a:ea typeface="+mn-ea"/>
                          <a:cs typeface="Arial" panose="020B0604020202020204" pitchFamily="34" charset="0"/>
                          <a:sym typeface="Impact"/>
                        </a:rPr>
                        <a:t>Invoice  &amp; Floor Price </a:t>
                      </a:r>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tc>
                  <a:txBody>
                    <a:bodyPr/>
                    <a:lstStyle/>
                    <a:p>
                      <a:pPr marL="0" algn="ctr" defTabSz="914172" rtl="0" eaLnBrk="1" latinLnBrk="0" hangingPunct="1"/>
                      <a:r>
                        <a:rPr lang="en-GB" sz="900" b="1" kern="1200" dirty="0">
                          <a:solidFill>
                            <a:schemeClr val="lt1"/>
                          </a:solidFill>
                          <a:latin typeface="Arial" panose="020B0604020202020204" pitchFamily="34" charset="0"/>
                          <a:ea typeface="+mn-ea"/>
                          <a:cs typeface="Arial" panose="020B0604020202020204" pitchFamily="34" charset="0"/>
                          <a:sym typeface="Impact"/>
                        </a:rPr>
                        <a:t>Profitability</a:t>
                      </a:r>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latin typeface="Arial" panose="020B0604020202020204" pitchFamily="34" charset="0"/>
                          <a:ea typeface="+mn-ea"/>
                          <a:cs typeface="Arial" panose="020B0604020202020204" pitchFamily="34" charset="0"/>
                        </a:rPr>
                        <a:t>Taxes </a:t>
                      </a:r>
                    </a:p>
                  </a:txBody>
                  <a:tcPr anchor="ctr">
                    <a:solidFill>
                      <a:srgbClr val="0091B5"/>
                    </a:solidFill>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latin typeface="Arial" panose="020B0604020202020204" pitchFamily="34" charset="0"/>
                          <a:ea typeface="+mn-ea"/>
                          <a:cs typeface="Arial" panose="020B0604020202020204" pitchFamily="34" charset="0"/>
                          <a:sym typeface="Impact"/>
                        </a:rPr>
                        <a:t>Clearance </a:t>
                      </a:r>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latin typeface="Arial" panose="020B0604020202020204" pitchFamily="34" charset="0"/>
                          <a:ea typeface="+mn-ea"/>
                          <a:cs typeface="Arial" panose="020B0604020202020204" pitchFamily="34" charset="0"/>
                          <a:sym typeface="Impact"/>
                        </a:rPr>
                        <a:t>Unit Cost </a:t>
                      </a:r>
                      <a:endParaRPr lang="en-GB" sz="9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0091B5"/>
                    </a:solidFill>
                  </a:tcPr>
                </a:tc>
                <a:extLst>
                  <a:ext uri="{0D108BD9-81ED-4DB2-BD59-A6C34878D82A}">
                    <a16:rowId xmlns:a16="http://schemas.microsoft.com/office/drawing/2014/main" val="26112689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1</a:t>
                      </a:r>
                    </a:p>
                  </a:txBody>
                  <a:tcPr>
                    <a:solidFill>
                      <a:schemeClr val="bg1">
                        <a:lumMod val="8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15855273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2</a:t>
                      </a:r>
                    </a:p>
                  </a:txBody>
                  <a:tcPr>
                    <a:solidFill>
                      <a:schemeClr val="bg1">
                        <a:lumMod val="8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5887444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3</a:t>
                      </a:r>
                    </a:p>
                  </a:txBody>
                  <a:tcPr>
                    <a:solidFill>
                      <a:schemeClr val="bg1">
                        <a:lumMod val="8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2595798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4</a:t>
                      </a:r>
                    </a:p>
                  </a:txBody>
                  <a:tcPr>
                    <a:solidFill>
                      <a:schemeClr val="bg1">
                        <a:lumMod val="8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34398400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5</a:t>
                      </a:r>
                    </a:p>
                  </a:txBody>
                  <a:tcPr>
                    <a:solidFill>
                      <a:schemeClr val="bg1">
                        <a:lumMod val="8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16509132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6</a:t>
                      </a:r>
                    </a:p>
                  </a:txBody>
                  <a:tcPr>
                    <a:solidFill>
                      <a:schemeClr val="bg1">
                        <a:lumMod val="8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extLst>
                  <a:ext uri="{0D108BD9-81ED-4DB2-BD59-A6C34878D82A}">
                    <a16:rowId xmlns:a16="http://schemas.microsoft.com/office/drawing/2014/main" val="20033541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7</a:t>
                      </a:r>
                    </a:p>
                  </a:txBody>
                  <a:tcPr>
                    <a:solidFill>
                      <a:schemeClr val="bg1">
                        <a:lumMod val="85000"/>
                      </a:schemeClr>
                    </a:solidFill>
                  </a:tcPr>
                </a:tc>
                <a:tc>
                  <a:txBody>
                    <a:bodyPr/>
                    <a:lstStyle/>
                    <a:p>
                      <a:endParaRPr lang="en-GB" dirty="0"/>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38764232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8</a:t>
                      </a:r>
                    </a:p>
                  </a:txBody>
                  <a:tcPr>
                    <a:solidFill>
                      <a:schemeClr val="bg1">
                        <a:lumMod val="8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2435094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9</a:t>
                      </a:r>
                    </a:p>
                  </a:txBody>
                  <a:tcPr>
                    <a:solidFill>
                      <a:schemeClr val="bg1">
                        <a:lumMod val="8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17895773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lumMod val="85000"/>
                              <a:lumOff val="15000"/>
                            </a:schemeClr>
                          </a:solidFill>
                          <a:latin typeface="Tato"/>
                          <a:ea typeface="+mn-ea"/>
                          <a:cs typeface="+mn-cs"/>
                        </a:rPr>
                        <a:t>SKU 10</a:t>
                      </a:r>
                    </a:p>
                  </a:txBody>
                  <a:tcPr>
                    <a:solidFill>
                      <a:schemeClr val="bg1">
                        <a:lumMod val="85000"/>
                      </a:schemeClr>
                    </a:solidFill>
                  </a:tcPr>
                </a:tc>
                <a:tc>
                  <a:txBody>
                    <a:bodyPr/>
                    <a:lstStyle/>
                    <a:p>
                      <a:endParaRPr lang="en-GB"/>
                    </a:p>
                  </a:txBody>
                  <a:tcPr>
                    <a:solidFill>
                      <a:schemeClr val="bg1">
                        <a:lumMod val="95000"/>
                      </a:schemeClr>
                    </a:solidFill>
                  </a:tcPr>
                </a:tc>
                <a:tc>
                  <a:txBody>
                    <a:bodyPr/>
                    <a:lstStyle/>
                    <a:p>
                      <a:endParaRPr lang="en-GB"/>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178834251"/>
                  </a:ext>
                </a:extLst>
              </a:tr>
            </a:tbl>
          </a:graphicData>
        </a:graphic>
      </p:graphicFrame>
      <p:sp>
        <p:nvSpPr>
          <p:cNvPr id="3" name="TextBox 2">
            <a:extLst>
              <a:ext uri="{FF2B5EF4-FFF2-40B4-BE49-F238E27FC236}">
                <a16:creationId xmlns:a16="http://schemas.microsoft.com/office/drawing/2014/main" id="{0BBD7003-73C4-42C2-9F39-08A6C6A643B2}"/>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Elements </a:t>
            </a:r>
          </a:p>
        </p:txBody>
      </p:sp>
      <p:pic>
        <p:nvPicPr>
          <p:cNvPr id="9" name="Picture 8" descr="Logo&#10;&#10;Description automatically generated">
            <a:extLst>
              <a:ext uri="{FF2B5EF4-FFF2-40B4-BE49-F238E27FC236}">
                <a16:creationId xmlns:a16="http://schemas.microsoft.com/office/drawing/2014/main" id="{E669D938-1B2B-4A1F-9CED-710F3E2FD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5" name="Group 4">
            <a:extLst>
              <a:ext uri="{FF2B5EF4-FFF2-40B4-BE49-F238E27FC236}">
                <a16:creationId xmlns:a16="http://schemas.microsoft.com/office/drawing/2014/main" id="{EBEBD59A-946C-4EDB-B5EC-34ACBD309A73}"/>
              </a:ext>
            </a:extLst>
          </p:cNvPr>
          <p:cNvGrpSpPr/>
          <p:nvPr/>
        </p:nvGrpSpPr>
        <p:grpSpPr>
          <a:xfrm>
            <a:off x="11176959" y="721698"/>
            <a:ext cx="1034683" cy="625238"/>
            <a:chOff x="6278802" y="4134836"/>
            <a:chExt cx="1065748" cy="625238"/>
          </a:xfrm>
        </p:grpSpPr>
        <p:grpSp>
          <p:nvGrpSpPr>
            <p:cNvPr id="6" name="Group 5">
              <a:extLst>
                <a:ext uri="{FF2B5EF4-FFF2-40B4-BE49-F238E27FC236}">
                  <a16:creationId xmlns:a16="http://schemas.microsoft.com/office/drawing/2014/main" id="{869C331A-F578-457B-BC23-43641E95EFED}"/>
                </a:ext>
              </a:extLst>
            </p:cNvPr>
            <p:cNvGrpSpPr/>
            <p:nvPr/>
          </p:nvGrpSpPr>
          <p:grpSpPr>
            <a:xfrm>
              <a:off x="6278802" y="4134836"/>
              <a:ext cx="1065748" cy="625238"/>
              <a:chOff x="2932286" y="1884863"/>
              <a:chExt cx="1065748" cy="625238"/>
            </a:xfrm>
          </p:grpSpPr>
          <p:sp>
            <p:nvSpPr>
              <p:cNvPr id="8" name="Shape">
                <a:extLst>
                  <a:ext uri="{FF2B5EF4-FFF2-40B4-BE49-F238E27FC236}">
                    <a16:creationId xmlns:a16="http://schemas.microsoft.com/office/drawing/2014/main" id="{6CD54D16-DAC1-4AC0-B82D-8286E3297C0C}"/>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0" name="TextBox 9">
                <a:extLst>
                  <a:ext uri="{FF2B5EF4-FFF2-40B4-BE49-F238E27FC236}">
                    <a16:creationId xmlns:a16="http://schemas.microsoft.com/office/drawing/2014/main" id="{23D99A90-A6F0-41F2-B3A1-6A8154E64DB2}"/>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7" name="Shape">
              <a:extLst>
                <a:ext uri="{FF2B5EF4-FFF2-40B4-BE49-F238E27FC236}">
                  <a16:creationId xmlns:a16="http://schemas.microsoft.com/office/drawing/2014/main" id="{68D5D2E0-8895-4CFE-AF5C-C56A9973459A}"/>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Tree>
    <p:extLst>
      <p:ext uri="{BB962C8B-B14F-4D97-AF65-F5344CB8AC3E}">
        <p14:creationId xmlns:p14="http://schemas.microsoft.com/office/powerpoint/2010/main" val="332597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DDCEC2F-FE4F-4734-9464-9CA1E2419657}"/>
              </a:ext>
            </a:extLst>
          </p:cNvPr>
          <p:cNvGraphicFramePr>
            <a:graphicFrameLocks noGrp="1"/>
          </p:cNvGraphicFramePr>
          <p:nvPr>
            <p:extLst>
              <p:ext uri="{D42A27DB-BD31-4B8C-83A1-F6EECF244321}">
                <p14:modId xmlns:p14="http://schemas.microsoft.com/office/powerpoint/2010/main" val="2534900469"/>
              </p:ext>
            </p:extLst>
          </p:nvPr>
        </p:nvGraphicFramePr>
        <p:xfrm>
          <a:off x="498925" y="1119660"/>
          <a:ext cx="10832094" cy="4796841"/>
        </p:xfrm>
        <a:graphic>
          <a:graphicData uri="http://schemas.openxmlformats.org/drawingml/2006/table">
            <a:tbl>
              <a:tblPr firstRow="1" bandRow="1">
                <a:tableStyleId>{5C22544A-7EE6-4342-B048-85BDC9FD1C3A}</a:tableStyleId>
              </a:tblPr>
              <a:tblGrid>
                <a:gridCol w="2194508">
                  <a:extLst>
                    <a:ext uri="{9D8B030D-6E8A-4147-A177-3AD203B41FA5}">
                      <a16:colId xmlns:a16="http://schemas.microsoft.com/office/drawing/2014/main" val="1647092821"/>
                    </a:ext>
                  </a:extLst>
                </a:gridCol>
                <a:gridCol w="2914818">
                  <a:extLst>
                    <a:ext uri="{9D8B030D-6E8A-4147-A177-3AD203B41FA5}">
                      <a16:colId xmlns:a16="http://schemas.microsoft.com/office/drawing/2014/main" val="3087336221"/>
                    </a:ext>
                  </a:extLst>
                </a:gridCol>
                <a:gridCol w="2698177">
                  <a:extLst>
                    <a:ext uri="{9D8B030D-6E8A-4147-A177-3AD203B41FA5}">
                      <a16:colId xmlns:a16="http://schemas.microsoft.com/office/drawing/2014/main" val="3556320083"/>
                    </a:ext>
                  </a:extLst>
                </a:gridCol>
                <a:gridCol w="3024591">
                  <a:extLst>
                    <a:ext uri="{9D8B030D-6E8A-4147-A177-3AD203B41FA5}">
                      <a16:colId xmlns:a16="http://schemas.microsoft.com/office/drawing/2014/main" val="3521025534"/>
                    </a:ext>
                  </a:extLst>
                </a:gridCol>
              </a:tblGrid>
              <a:tr h="370840">
                <a:tc>
                  <a:txBody>
                    <a:bodyPr/>
                    <a:lstStyle/>
                    <a:p>
                      <a:endParaRPr lang="en-GB"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Lato Light" panose="020F0502020204030203" pitchFamily="34" charset="0"/>
                        </a:rPr>
                        <a:t>Good Practices</a:t>
                      </a:r>
                      <a:endParaRPr lang="en-GB" sz="1400" dirty="0">
                        <a:solidFill>
                          <a:schemeClr val="bg1"/>
                        </a:solidFill>
                      </a:endParaRPr>
                    </a:p>
                  </a:txBody>
                  <a:tcPr>
                    <a:solidFill>
                      <a:srgbClr val="0091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Lato Light" panose="020F0502020204030203" pitchFamily="34" charset="0"/>
                        </a:rPr>
                        <a:t>Advantages</a:t>
                      </a:r>
                      <a:endParaRPr lang="en-GB" sz="1400" dirty="0">
                        <a:solidFill>
                          <a:schemeClr val="bg1"/>
                        </a:solidFill>
                      </a:endParaRPr>
                    </a:p>
                  </a:txBody>
                  <a:tcPr>
                    <a:solidFill>
                      <a:srgbClr val="0091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Lato Light" panose="020F0502020204030203" pitchFamily="34" charset="0"/>
                        </a:rPr>
                        <a:t>Your review </a:t>
                      </a:r>
                      <a:endParaRPr lang="en-GB" sz="1400" dirty="0">
                        <a:solidFill>
                          <a:schemeClr val="bg1"/>
                        </a:solidFill>
                      </a:endParaRPr>
                    </a:p>
                  </a:txBody>
                  <a:tcPr>
                    <a:solidFill>
                      <a:srgbClr val="0091B5"/>
                    </a:solidFill>
                  </a:tcPr>
                </a:tc>
                <a:extLst>
                  <a:ext uri="{0D108BD9-81ED-4DB2-BD59-A6C34878D82A}">
                    <a16:rowId xmlns:a16="http://schemas.microsoft.com/office/drawing/2014/main" val="2363496869"/>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Tato"/>
                          <a:ea typeface="+mn-ea"/>
                          <a:cs typeface="+mn-cs"/>
                          <a:sym typeface="Helvetica Neue"/>
                        </a:rPr>
                        <a:t>Market Strategy </a:t>
                      </a:r>
                      <a:endParaRPr lang="en-GB" sz="1400" dirty="0">
                        <a:solidFill>
                          <a:schemeClr val="bg1"/>
                        </a:solidFill>
                        <a:latin typeface="Tato"/>
                      </a:endParaRP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Pricing strategy built around groups</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Optimized pricing target and positioning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2160177347"/>
                  </a:ext>
                </a:extLst>
              </a:tr>
              <a:tr h="370840">
                <a:tc vMerge="1">
                  <a:txBody>
                    <a:bodyPr/>
                    <a:lstStyle/>
                    <a:p>
                      <a:endParaRPr lang="en-GB" sz="11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Competitive pricing strategy intelligence</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Clear price positioning and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3719635176"/>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Tato"/>
                          <a:ea typeface="+mn-ea"/>
                          <a:cs typeface="+mn-cs"/>
                          <a:sym typeface="Helvetica Neue"/>
                        </a:rPr>
                        <a:t>Financials Synchronised</a:t>
                      </a:r>
                      <a:endParaRPr lang="en-GB" sz="1400" dirty="0">
                        <a:solidFill>
                          <a:schemeClr val="bg1"/>
                        </a:solidFill>
                        <a:latin typeface="Tato"/>
                      </a:endParaRP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Annual Plans incorporate pricing role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Clear deliverables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3483411527"/>
                  </a:ext>
                </a:extLst>
              </a:tr>
              <a:tr h="346761">
                <a:tc vMerge="1">
                  <a:txBody>
                    <a:bodyPr/>
                    <a:lstStyle/>
                    <a:p>
                      <a:endParaRPr lang="en-GB" sz="11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Price Delivery measured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Operations engaged with plans </a:t>
                      </a: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2170955308"/>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Tato"/>
                          <a:ea typeface="+mn-ea"/>
                          <a:cs typeface="+mn-cs"/>
                          <a:sym typeface="Helvetica Neue"/>
                        </a:rPr>
                        <a:t>Value Proposition</a:t>
                      </a:r>
                      <a:endParaRPr lang="en-GB" sz="1400" dirty="0">
                        <a:solidFill>
                          <a:schemeClr val="bg1"/>
                        </a:solidFill>
                        <a:latin typeface="Tato"/>
                      </a:endParaRP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Reflects business and brand attributes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Sets internal and external communication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2151741300"/>
                  </a:ext>
                </a:extLst>
              </a:tr>
              <a:tr h="370840">
                <a:tc vMerge="1">
                  <a:txBody>
                    <a:bodyPr/>
                    <a:lstStyle/>
                    <a:p>
                      <a:endParaRPr lang="en-GB" sz="11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Communicated to stakeholders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Clear strategy advancement.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4164014404"/>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Tato"/>
                          <a:ea typeface="+mn-ea"/>
                          <a:cs typeface="+mn-cs"/>
                          <a:sym typeface="Helvetica Neue"/>
                        </a:rPr>
                        <a:t>Competitive Analysis </a:t>
                      </a:r>
                      <a:endParaRPr lang="en-GB" sz="1400" dirty="0">
                        <a:solidFill>
                          <a:schemeClr val="bg1"/>
                        </a:solidFill>
                        <a:latin typeface="Tato"/>
                      </a:endParaRP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Audit data on hand for decision making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Enables pricing strategy insight </a:t>
                      </a: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3039892186"/>
                  </a:ext>
                </a:extLst>
              </a:tr>
              <a:tr h="370840">
                <a:tc vMerge="1">
                  <a:txBody>
                    <a:bodyPr/>
                    <a:lstStyle/>
                    <a:p>
                      <a:endParaRPr lang="en-GB" sz="11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Segmentation analysis in place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Targeting capabilities enhanced</a:t>
                      </a: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1736026883"/>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Tato"/>
                          <a:ea typeface="+mn-ea"/>
                          <a:cs typeface="+mn-cs"/>
                          <a:sym typeface="Helvetica Neue"/>
                        </a:rPr>
                        <a:t>Life Cycle Analysis </a:t>
                      </a:r>
                      <a:endParaRPr lang="en-GB" sz="1400" dirty="0">
                        <a:solidFill>
                          <a:schemeClr val="bg1"/>
                        </a:solidFill>
                        <a:latin typeface="Tato"/>
                      </a:endParaRP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Products calibrated to PLC</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12-24 months outside view </a:t>
                      </a: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1604236112"/>
                  </a:ext>
                </a:extLst>
              </a:tr>
              <a:tr h="370840">
                <a:tc vMerge="1">
                  <a:txBody>
                    <a:bodyPr/>
                    <a:lstStyle/>
                    <a:p>
                      <a:endParaRPr lang="en-GB" sz="11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Customer Profitability &amp; DPP analysis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 constant management &amp; Pruning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317153030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Tato"/>
                          <a:ea typeface="+mn-ea"/>
                          <a:cs typeface="+mn-cs"/>
                          <a:sym typeface="Helvetica Neue"/>
                        </a:rPr>
                        <a:t>Systems / Infrastructure </a:t>
                      </a:r>
                      <a:endParaRPr lang="en-GB" sz="1400" dirty="0">
                        <a:solidFill>
                          <a:schemeClr val="bg1"/>
                        </a:solidFill>
                        <a:latin typeface="Tato"/>
                      </a:endParaRP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Full Reporting on the Price chain</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Visibility management</a:t>
                      </a: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275952311"/>
                  </a:ext>
                </a:extLst>
              </a:tr>
              <a:tr h="370840">
                <a:tc vMerge="1">
                  <a:txBody>
                    <a:bodyPr/>
                    <a:lstStyle/>
                    <a:p>
                      <a:endParaRPr lang="en-GB" sz="11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Price structure reviewed every quarter </a:t>
                      </a:r>
                      <a:endParaRPr lang="en-GB" sz="1000" dirty="0"/>
                    </a:p>
                  </a:txBody>
                  <a:tcPr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Lato Light" panose="020F0502020204030203" pitchFamily="34" charset="0"/>
                          <a:ea typeface="+mn-ea"/>
                          <a:cs typeface="+mn-cs"/>
                        </a:rPr>
                        <a:t>Alignment with financial reporting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Lato Light" panose="020F0502020204030203" pitchFamily="34" charset="0"/>
                        <a:ea typeface="+mn-ea"/>
                        <a:cs typeface="+mn-cs"/>
                      </a:endParaRPr>
                    </a:p>
                  </a:txBody>
                  <a:tcPr marR="72000" marT="0" marB="0" anchor="ctr">
                    <a:solidFill>
                      <a:schemeClr val="bg1">
                        <a:lumMod val="95000"/>
                      </a:schemeClr>
                    </a:solidFill>
                  </a:tcPr>
                </a:tc>
                <a:tc>
                  <a:txBody>
                    <a:bodyPr/>
                    <a:lstStyle/>
                    <a:p>
                      <a:endParaRPr lang="en-GB" sz="1100" dirty="0"/>
                    </a:p>
                  </a:txBody>
                  <a:tcPr marT="0" marB="0">
                    <a:solidFill>
                      <a:schemeClr val="bg1">
                        <a:lumMod val="95000"/>
                      </a:schemeClr>
                    </a:solidFill>
                  </a:tcPr>
                </a:tc>
                <a:extLst>
                  <a:ext uri="{0D108BD9-81ED-4DB2-BD59-A6C34878D82A}">
                    <a16:rowId xmlns:a16="http://schemas.microsoft.com/office/drawing/2014/main" val="3235925456"/>
                  </a:ext>
                </a:extLst>
              </a:tr>
            </a:tbl>
          </a:graphicData>
        </a:graphic>
      </p:graphicFrame>
      <p:sp>
        <p:nvSpPr>
          <p:cNvPr id="3" name="TextBox 2">
            <a:extLst>
              <a:ext uri="{FF2B5EF4-FFF2-40B4-BE49-F238E27FC236}">
                <a16:creationId xmlns:a16="http://schemas.microsoft.com/office/drawing/2014/main" id="{6999C3AB-2602-4F5A-8B7B-E2E1835D746B}"/>
              </a:ext>
            </a:extLst>
          </p:cNvPr>
          <p:cNvSpPr txBox="1"/>
          <p:nvPr/>
        </p:nvSpPr>
        <p:spPr>
          <a:xfrm>
            <a:off x="94018" y="61048"/>
            <a:ext cx="4591104"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Good Practices in Pricing </a:t>
            </a:r>
          </a:p>
        </p:txBody>
      </p:sp>
      <p:pic>
        <p:nvPicPr>
          <p:cNvPr id="9" name="Picture 8" descr="Logo&#10;&#10;Description automatically generated">
            <a:extLst>
              <a:ext uri="{FF2B5EF4-FFF2-40B4-BE49-F238E27FC236}">
                <a16:creationId xmlns:a16="http://schemas.microsoft.com/office/drawing/2014/main" id="{79553A76-5857-4147-9229-F64CA0660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08930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BEFEC30D-0B21-40D4-9AF3-3F542406ED42}"/>
              </a:ext>
            </a:extLst>
          </p:cNvPr>
          <p:cNvGraphicFramePr>
            <a:graphicFrameLocks noGrp="1"/>
          </p:cNvGraphicFramePr>
          <p:nvPr>
            <p:extLst>
              <p:ext uri="{D42A27DB-BD31-4B8C-83A1-F6EECF244321}">
                <p14:modId xmlns:p14="http://schemas.microsoft.com/office/powerpoint/2010/main" val="3384797841"/>
              </p:ext>
            </p:extLst>
          </p:nvPr>
        </p:nvGraphicFramePr>
        <p:xfrm>
          <a:off x="498925" y="1288937"/>
          <a:ext cx="10632974" cy="4223280"/>
        </p:xfrm>
        <a:graphic>
          <a:graphicData uri="http://schemas.openxmlformats.org/drawingml/2006/table">
            <a:tbl>
              <a:tblPr firstRow="1" bandRow="1">
                <a:tableStyleId>{5C22544A-7EE6-4342-B048-85BDC9FD1C3A}</a:tableStyleId>
              </a:tblPr>
              <a:tblGrid>
                <a:gridCol w="2746791">
                  <a:extLst>
                    <a:ext uri="{9D8B030D-6E8A-4147-A177-3AD203B41FA5}">
                      <a16:colId xmlns:a16="http://schemas.microsoft.com/office/drawing/2014/main" val="248059069"/>
                    </a:ext>
                  </a:extLst>
                </a:gridCol>
                <a:gridCol w="2746791">
                  <a:extLst>
                    <a:ext uri="{9D8B030D-6E8A-4147-A177-3AD203B41FA5}">
                      <a16:colId xmlns:a16="http://schemas.microsoft.com/office/drawing/2014/main" val="2221645147"/>
                    </a:ext>
                  </a:extLst>
                </a:gridCol>
                <a:gridCol w="2746791">
                  <a:extLst>
                    <a:ext uri="{9D8B030D-6E8A-4147-A177-3AD203B41FA5}">
                      <a16:colId xmlns:a16="http://schemas.microsoft.com/office/drawing/2014/main" val="4171543958"/>
                    </a:ext>
                  </a:extLst>
                </a:gridCol>
                <a:gridCol w="2392601">
                  <a:extLst>
                    <a:ext uri="{9D8B030D-6E8A-4147-A177-3AD203B41FA5}">
                      <a16:colId xmlns:a16="http://schemas.microsoft.com/office/drawing/2014/main" val="65758062"/>
                    </a:ext>
                  </a:extLst>
                </a:gridCol>
              </a:tblGrid>
              <a:tr h="139255">
                <a:tc>
                  <a:txBody>
                    <a:bodyPr/>
                    <a:lstStyle/>
                    <a:p>
                      <a:pPr algn="ctr"/>
                      <a:r>
                        <a:rPr lang="en-GB" sz="1400" dirty="0">
                          <a:solidFill>
                            <a:schemeClr val="bg1"/>
                          </a:solidFill>
                        </a:rPr>
                        <a:t>Key Components </a:t>
                      </a:r>
                    </a:p>
                  </a:txBody>
                  <a:tcPr>
                    <a:solidFill>
                      <a:srgbClr val="0091B5"/>
                    </a:solidFill>
                  </a:tcPr>
                </a:tc>
                <a:tc>
                  <a:txBody>
                    <a:bodyPr/>
                    <a:lstStyle/>
                    <a:p>
                      <a:pPr algn="ctr"/>
                      <a:r>
                        <a:rPr lang="en-GB" sz="1600" dirty="0">
                          <a:solidFill>
                            <a:schemeClr val="bg1"/>
                          </a:solidFill>
                        </a:rPr>
                        <a:t>Standards</a:t>
                      </a:r>
                    </a:p>
                  </a:txBody>
                  <a:tcPr>
                    <a:solidFill>
                      <a:srgbClr val="0091B5"/>
                    </a:solidFill>
                  </a:tcPr>
                </a:tc>
                <a:tc>
                  <a:txBody>
                    <a:bodyPr/>
                    <a:lstStyle/>
                    <a:p>
                      <a:pPr algn="ctr"/>
                      <a:r>
                        <a:rPr lang="en-GB" sz="1600" dirty="0">
                          <a:solidFill>
                            <a:schemeClr val="bg1"/>
                          </a:solidFill>
                        </a:rPr>
                        <a:t>Advantages</a:t>
                      </a:r>
                    </a:p>
                  </a:txBody>
                  <a:tcPr>
                    <a:solidFill>
                      <a:srgbClr val="0091B5"/>
                    </a:solidFill>
                  </a:tcPr>
                </a:tc>
                <a:tc>
                  <a:txBody>
                    <a:bodyPr/>
                    <a:lstStyle/>
                    <a:p>
                      <a:pPr algn="ctr"/>
                      <a:r>
                        <a:rPr lang="en-GB" sz="1600" dirty="0">
                          <a:solidFill>
                            <a:schemeClr val="bg1"/>
                          </a:solidFill>
                        </a:rPr>
                        <a:t>Review </a:t>
                      </a:r>
                    </a:p>
                  </a:txBody>
                  <a:tcPr>
                    <a:solidFill>
                      <a:srgbClr val="0091B5"/>
                    </a:solidFill>
                  </a:tcPr>
                </a:tc>
                <a:extLst>
                  <a:ext uri="{0D108BD9-81ED-4DB2-BD59-A6C34878D82A}">
                    <a16:rowId xmlns:a16="http://schemas.microsoft.com/office/drawing/2014/main" val="2767834956"/>
                  </a:ext>
                </a:extLst>
              </a:tr>
              <a:tr h="324000">
                <a:tc rowSpan="2">
                  <a:txBody>
                    <a:bodyPr/>
                    <a:lstStyle/>
                    <a:p>
                      <a:pPr algn="l"/>
                      <a:r>
                        <a:rPr lang="en-GB" sz="1200" b="1" dirty="0">
                          <a:solidFill>
                            <a:schemeClr val="bg1"/>
                          </a:solidFill>
                          <a:latin typeface="Lato Light" panose="020F0502020204030203"/>
                        </a:rPr>
                        <a:t>Market Strategy</a:t>
                      </a: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Pricing strategy aligned </a:t>
                      </a:r>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Optimized pricing target and positioning </a:t>
                      </a:r>
                      <a:endParaRPr lang="en-GB" sz="1000" dirty="0"/>
                    </a:p>
                  </a:txBody>
                  <a:tcPr>
                    <a:solidFill>
                      <a:schemeClr val="bg1">
                        <a:lumMod val="95000"/>
                      </a:schemeClr>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348332863"/>
                  </a:ext>
                </a:extLst>
              </a:tr>
              <a:tr h="324000">
                <a:tc vMerge="1">
                  <a:txBody>
                    <a:bodyPr/>
                    <a:lstStyle/>
                    <a:p>
                      <a:endParaRPr lang="en-GB" sz="1050" dirty="0">
                        <a:solidFill>
                          <a:srgbClr val="FF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Competitive pricing strategy intelligence</a:t>
                      </a:r>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Clear price positioning and comparison</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46181986"/>
                  </a:ext>
                </a:extLst>
              </a:tr>
              <a:tr h="324000">
                <a:tc rowSpan="2">
                  <a:txBody>
                    <a:bodyPr/>
                    <a:lstStyle/>
                    <a:p>
                      <a:pPr algn="l"/>
                      <a:r>
                        <a:rPr lang="en-GB" sz="1200" b="1" dirty="0">
                          <a:solidFill>
                            <a:schemeClr val="bg1"/>
                          </a:solidFill>
                          <a:latin typeface="Lato Light" panose="020F0502020204030203"/>
                        </a:rPr>
                        <a:t>Value Proposition</a:t>
                      </a: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Reflects business and brand attributes </a:t>
                      </a:r>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Sets internal and external communication  </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718045213"/>
                  </a:ext>
                </a:extLst>
              </a:tr>
              <a:tr h="324000">
                <a:tc vMerge="1">
                  <a:txBody>
                    <a:bodyPr/>
                    <a:lstStyle/>
                    <a:p>
                      <a:endParaRPr lang="en-GB" sz="1050" dirty="0">
                        <a:solidFill>
                          <a:srgbClr val="FF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Communicated to stakeholders </a:t>
                      </a:r>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Clear strategy advancement.</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2703271"/>
                  </a:ext>
                </a:extLst>
              </a:tr>
              <a:tr h="324000">
                <a:tc rowSpan="2">
                  <a:txBody>
                    <a:bodyPr/>
                    <a:lstStyle/>
                    <a:p>
                      <a:pPr algn="l"/>
                      <a:r>
                        <a:rPr lang="en-GB" sz="1200" b="1" dirty="0">
                          <a:solidFill>
                            <a:schemeClr val="bg1"/>
                          </a:solidFill>
                          <a:latin typeface="Lato Light" panose="020F0502020204030203"/>
                        </a:rPr>
                        <a:t>Competitive analysis </a:t>
                      </a: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Audit data on hand for decision making </a:t>
                      </a:r>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Enables pricing strategy insight </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468516127"/>
                  </a:ext>
                </a:extLst>
              </a:tr>
              <a:tr h="324000">
                <a:tc vMerge="1">
                  <a:txBody>
                    <a:bodyPr/>
                    <a:lstStyle/>
                    <a:p>
                      <a:endParaRPr lang="en-GB" sz="1050" dirty="0">
                        <a:solidFill>
                          <a:srgbClr val="FF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Segmentation analysis in place </a:t>
                      </a:r>
                      <a:endParaRPr lang="en-GB" sz="10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Targeting capabilities enhanced</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46175989"/>
                  </a:ext>
                </a:extLst>
              </a:tr>
              <a:tr h="324000">
                <a:tc rowSpan="2">
                  <a:txBody>
                    <a:bodyPr/>
                    <a:lstStyle/>
                    <a:p>
                      <a:pPr algn="l"/>
                      <a:r>
                        <a:rPr lang="en-GB" sz="1200" b="1" dirty="0">
                          <a:solidFill>
                            <a:schemeClr val="bg1"/>
                          </a:solidFill>
                          <a:latin typeface="Lato Light" panose="020F0502020204030203"/>
                        </a:rPr>
                        <a:t>Life cycle analysis </a:t>
                      </a: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Products calibrated to PLC</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12-24 months outside view </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964064718"/>
                  </a:ext>
                </a:extLst>
              </a:tr>
              <a:tr h="324000">
                <a:tc vMerge="1">
                  <a:txBody>
                    <a:bodyPr/>
                    <a:lstStyle/>
                    <a:p>
                      <a:endParaRPr lang="en-GB" sz="1050" dirty="0">
                        <a:solidFill>
                          <a:srgbClr val="FF0000"/>
                        </a:solidFill>
                      </a:endParaRPr>
                    </a:p>
                  </a:txBody>
                  <a:tcPr>
                    <a:solidFill>
                      <a:schemeClr val="bg1">
                        <a:lumMod val="95000"/>
                      </a:schemeClr>
                    </a:solidFill>
                  </a:tcPr>
                </a:tc>
                <a:tc>
                  <a:txBody>
                    <a:bodyPr/>
                    <a:lstStyle/>
                    <a:p>
                      <a:r>
                        <a:rPr lang="en-US" sz="1000" dirty="0">
                          <a:latin typeface="Lato Light" panose="020F0502020204030203" pitchFamily="34" charset="0"/>
                        </a:rPr>
                        <a:t>Customer Profitability &amp; DPP analysis </a:t>
                      </a:r>
                    </a:p>
                  </a:txBody>
                  <a:tcPr>
                    <a:solidFill>
                      <a:schemeClr val="bg1">
                        <a:lumMod val="95000"/>
                      </a:schemeClr>
                    </a:solidFill>
                  </a:tcPr>
                </a:tc>
                <a:tc>
                  <a:txBody>
                    <a:bodyPr/>
                    <a:lstStyle/>
                    <a:p>
                      <a:r>
                        <a:rPr lang="en-US" sz="1000" dirty="0">
                          <a:latin typeface="Lato Light" panose="020F0502020204030203" pitchFamily="34" charset="0"/>
                        </a:rPr>
                        <a:t>constant management &amp; Pruning</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790800374"/>
                  </a:ext>
                </a:extLst>
              </a:tr>
              <a:tr h="324000">
                <a:tc rowSpan="2">
                  <a:txBody>
                    <a:bodyPr/>
                    <a:lstStyle/>
                    <a:p>
                      <a:pPr algn="l"/>
                      <a:r>
                        <a:rPr lang="en-GB" sz="1200" b="1" dirty="0">
                          <a:solidFill>
                            <a:schemeClr val="bg1"/>
                          </a:solidFill>
                          <a:latin typeface="Lato Light" panose="020F0502020204030203"/>
                        </a:rPr>
                        <a:t>Financials </a:t>
                      </a:r>
                    </a:p>
                  </a:txBody>
                  <a:tcPr anchor="ctr">
                    <a:solidFill>
                      <a:srgbClr val="0091B5"/>
                    </a:solidFill>
                  </a:tcPr>
                </a:tc>
                <a:tc>
                  <a:txBody>
                    <a:bodyPr/>
                    <a:lstStyle/>
                    <a:p>
                      <a:r>
                        <a:rPr lang="en-US" sz="1000" dirty="0">
                          <a:latin typeface="Lato Light" panose="020F0502020204030203" pitchFamily="34" charset="0"/>
                        </a:rPr>
                        <a:t>Annual Plans incorporate pricing role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Clear deliverables</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427461829"/>
                  </a:ext>
                </a:extLst>
              </a:tr>
              <a:tr h="324000">
                <a:tc vMerge="1">
                  <a:txBody>
                    <a:bodyPr/>
                    <a:lstStyle/>
                    <a:p>
                      <a:endParaRPr lang="en-GB" sz="1050" dirty="0">
                        <a:solidFill>
                          <a:srgbClr val="FF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Price Delivery measured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Operations engaged with plans </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068199337"/>
                  </a:ext>
                </a:extLst>
              </a:tr>
              <a:tr h="324000">
                <a:tc rowSpan="2">
                  <a:txBody>
                    <a:bodyPr/>
                    <a:lstStyle/>
                    <a:p>
                      <a:pPr algn="l"/>
                      <a:r>
                        <a:rPr lang="en-GB" sz="1200" b="1" dirty="0">
                          <a:solidFill>
                            <a:schemeClr val="bg1"/>
                          </a:solidFill>
                          <a:latin typeface="Lato Light" panose="020F0502020204030203"/>
                        </a:rPr>
                        <a:t>Systems and Infrastructure </a:t>
                      </a:r>
                    </a:p>
                  </a:txBody>
                  <a:tcPr anchor="ctr">
                    <a:solidFill>
                      <a:srgbClr val="0091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Full Reporting on the Price chain</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Visibility management</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27788741"/>
                  </a:ext>
                </a:extLst>
              </a:tr>
              <a:tr h="324000">
                <a:tc vMerge="1">
                  <a:txBody>
                    <a:bodyPr/>
                    <a:lstStyle/>
                    <a:p>
                      <a:endParaRPr lang="en-GB" sz="1050" dirty="0">
                        <a:solidFill>
                          <a:srgbClr val="FF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Price structure reviewed every quarter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ato Light" panose="020F0502020204030203" pitchFamily="34" charset="0"/>
                        </a:rPr>
                        <a:t>Alignment with financial reporting  </a:t>
                      </a:r>
                      <a:endParaRPr lang="en-GB" sz="1000" dirty="0"/>
                    </a:p>
                  </a:txBody>
                  <a:tcPr>
                    <a:solidFill>
                      <a:schemeClr val="bg1">
                        <a:lumMod val="95000"/>
                      </a:schemeClr>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830222899"/>
                  </a:ext>
                </a:extLst>
              </a:tr>
            </a:tbl>
          </a:graphicData>
        </a:graphic>
      </p:graphicFrame>
      <p:sp>
        <p:nvSpPr>
          <p:cNvPr id="2" name="TextBox 1">
            <a:extLst>
              <a:ext uri="{FF2B5EF4-FFF2-40B4-BE49-F238E27FC236}">
                <a16:creationId xmlns:a16="http://schemas.microsoft.com/office/drawing/2014/main" id="{F7CA9CF5-3E50-4C1B-8530-3FF662870812}"/>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State of pricing  </a:t>
            </a:r>
          </a:p>
        </p:txBody>
      </p:sp>
      <p:pic>
        <p:nvPicPr>
          <p:cNvPr id="9" name="Picture 8" descr="Logo&#10;&#10;Description automatically generated">
            <a:extLst>
              <a:ext uri="{FF2B5EF4-FFF2-40B4-BE49-F238E27FC236}">
                <a16:creationId xmlns:a16="http://schemas.microsoft.com/office/drawing/2014/main" id="{68CB7E47-DE2A-4F09-B6A5-7519B08E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708729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sosceles Triangle 64">
            <a:extLst>
              <a:ext uri="{FF2B5EF4-FFF2-40B4-BE49-F238E27FC236}">
                <a16:creationId xmlns:a16="http://schemas.microsoft.com/office/drawing/2014/main" id="{344753FE-5BB5-4B52-9D9B-FF76D4045F18}"/>
              </a:ext>
            </a:extLst>
          </p:cNvPr>
          <p:cNvSpPr/>
          <p:nvPr/>
        </p:nvSpPr>
        <p:spPr>
          <a:xfrm>
            <a:off x="9020325" y="282859"/>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9F334813-5173-4BD5-A0EC-BD1D9624202C}"/>
              </a:ext>
            </a:extLst>
          </p:cNvPr>
          <p:cNvSpPr txBox="1"/>
          <p:nvPr/>
        </p:nvSpPr>
        <p:spPr>
          <a:xfrm>
            <a:off x="9310876" y="215112"/>
            <a:ext cx="1088025" cy="276999"/>
          </a:xfrm>
          <a:prstGeom prst="rect">
            <a:avLst/>
          </a:prstGeom>
          <a:noFill/>
        </p:spPr>
        <p:txBody>
          <a:bodyPr wrap="square" rtlCol="0">
            <a:spAutoFit/>
          </a:bodyPr>
          <a:lstStyle/>
          <a:p>
            <a:r>
              <a:rPr lang="en-GB" sz="1200" dirty="0"/>
              <a:t>Milestone </a:t>
            </a:r>
          </a:p>
        </p:txBody>
      </p:sp>
      <p:sp>
        <p:nvSpPr>
          <p:cNvPr id="74" name="Isosceles Triangle 73">
            <a:extLst>
              <a:ext uri="{FF2B5EF4-FFF2-40B4-BE49-F238E27FC236}">
                <a16:creationId xmlns:a16="http://schemas.microsoft.com/office/drawing/2014/main" id="{9C33B27A-72FF-40B7-BB23-27720E639FD1}"/>
              </a:ext>
            </a:extLst>
          </p:cNvPr>
          <p:cNvSpPr/>
          <p:nvPr/>
        </p:nvSpPr>
        <p:spPr>
          <a:xfrm>
            <a:off x="9084802" y="577267"/>
            <a:ext cx="229386" cy="178298"/>
          </a:xfrm>
          <a:prstGeom prst="triangl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31A8CC0C-4843-4628-9DB2-66E78E98309F}"/>
              </a:ext>
            </a:extLst>
          </p:cNvPr>
          <p:cNvSpPr txBox="1"/>
          <p:nvPr/>
        </p:nvSpPr>
        <p:spPr>
          <a:xfrm>
            <a:off x="9310876" y="499173"/>
            <a:ext cx="1534635" cy="276999"/>
          </a:xfrm>
          <a:prstGeom prst="rect">
            <a:avLst/>
          </a:prstGeom>
          <a:noFill/>
        </p:spPr>
        <p:txBody>
          <a:bodyPr wrap="square" rtlCol="0">
            <a:spAutoFit/>
          </a:bodyPr>
          <a:lstStyle/>
          <a:p>
            <a:r>
              <a:rPr lang="en-GB" sz="1200" dirty="0"/>
              <a:t>Major Review dates </a:t>
            </a:r>
          </a:p>
        </p:txBody>
      </p:sp>
      <p:sp>
        <p:nvSpPr>
          <p:cNvPr id="78" name="TextBox 77">
            <a:extLst>
              <a:ext uri="{FF2B5EF4-FFF2-40B4-BE49-F238E27FC236}">
                <a16:creationId xmlns:a16="http://schemas.microsoft.com/office/drawing/2014/main" id="{88498F1C-EFD5-4E9B-90C0-48F369AAAF68}"/>
              </a:ext>
            </a:extLst>
          </p:cNvPr>
          <p:cNvSpPr txBox="1"/>
          <p:nvPr/>
        </p:nvSpPr>
        <p:spPr>
          <a:xfrm>
            <a:off x="4543914" y="91685"/>
            <a:ext cx="5647479" cy="677108"/>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Lato Light" panose="020F0502020204030203"/>
              </a:rPr>
              <a:t>Notes </a:t>
            </a:r>
          </a:p>
          <a:p>
            <a:pPr marL="0" marR="0" lvl="0" indent="0" defTabSz="435356"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Lato Light" panose="020F0502020204030203"/>
                <a:cs typeface="Arial" panose="020B0604020202020204" pitchFamily="34" charset="0"/>
              </a:rPr>
              <a:t>It is customary to adapt templates to drive organizational ease .</a:t>
            </a:r>
          </a:p>
          <a:p>
            <a:pPr marL="0" marR="0" lvl="0" indent="0" defTabSz="435356"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Lato Light" panose="020F0502020204030203"/>
                <a:cs typeface="Arial" panose="020B0604020202020204" pitchFamily="34" charset="0"/>
              </a:rPr>
              <a:t>Change of symbols and inserted text relevant to your goals and organization </a:t>
            </a:r>
            <a:endParaRPr kumimoji="0" lang="en-US" sz="900" b="1" i="0" u="none" strike="noStrike" kern="1200" cap="none" spc="0" normalizeH="0" baseline="0" noProof="0" dirty="0">
              <a:ln>
                <a:noFill/>
              </a:ln>
              <a:solidFill>
                <a:schemeClr val="bg1">
                  <a:lumMod val="50000"/>
                </a:schemeClr>
              </a:solidFill>
              <a:effectLst/>
              <a:uLnTx/>
              <a:uFillTx/>
              <a:latin typeface="Lato Light" panose="020F0502020204030203"/>
              <a:cs typeface="Arial" panose="020B0604020202020204" pitchFamily="34" charset="0"/>
            </a:endParaRPr>
          </a:p>
        </p:txBody>
      </p:sp>
      <p:sp>
        <p:nvSpPr>
          <p:cNvPr id="2" name="TextBox 1">
            <a:extLst>
              <a:ext uri="{FF2B5EF4-FFF2-40B4-BE49-F238E27FC236}">
                <a16:creationId xmlns:a16="http://schemas.microsoft.com/office/drawing/2014/main" id="{CD8A5795-7990-4545-BB59-58442F362B14}"/>
              </a:ext>
            </a:extLst>
          </p:cNvPr>
          <p:cNvSpPr txBox="1"/>
          <p:nvPr/>
        </p:nvSpPr>
        <p:spPr>
          <a:xfrm>
            <a:off x="94018" y="61048"/>
            <a:ext cx="4591104"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Project Plans </a:t>
            </a:r>
          </a:p>
        </p:txBody>
      </p:sp>
      <p:pic>
        <p:nvPicPr>
          <p:cNvPr id="47" name="Picture 46" descr="Logo&#10;&#10;Description automatically generated">
            <a:extLst>
              <a:ext uri="{FF2B5EF4-FFF2-40B4-BE49-F238E27FC236}">
                <a16:creationId xmlns:a16="http://schemas.microsoft.com/office/drawing/2014/main" id="{962961D6-1E2A-4B7A-91F2-DA403305A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6718" y="60712"/>
            <a:ext cx="1555200" cy="361973"/>
          </a:xfrm>
          <a:prstGeom prst="rect">
            <a:avLst/>
          </a:prstGeom>
        </p:spPr>
      </p:pic>
      <p:pic>
        <p:nvPicPr>
          <p:cNvPr id="4" name="Picture 3">
            <a:extLst>
              <a:ext uri="{FF2B5EF4-FFF2-40B4-BE49-F238E27FC236}">
                <a16:creationId xmlns:a16="http://schemas.microsoft.com/office/drawing/2014/main" id="{AB05D3BF-A1F8-42DB-A74A-79D8578671D8}"/>
              </a:ext>
            </a:extLst>
          </p:cNvPr>
          <p:cNvPicPr>
            <a:picLocks noChangeAspect="1"/>
          </p:cNvPicPr>
          <p:nvPr/>
        </p:nvPicPr>
        <p:blipFill>
          <a:blip r:embed="rId3"/>
          <a:stretch>
            <a:fillRect/>
          </a:stretch>
        </p:blipFill>
        <p:spPr>
          <a:xfrm>
            <a:off x="1242661" y="828950"/>
            <a:ext cx="9706677" cy="5805237"/>
          </a:xfrm>
          <a:prstGeom prst="rect">
            <a:avLst/>
          </a:prstGeom>
        </p:spPr>
      </p:pic>
      <p:grpSp>
        <p:nvGrpSpPr>
          <p:cNvPr id="11" name="Group 10">
            <a:extLst>
              <a:ext uri="{FF2B5EF4-FFF2-40B4-BE49-F238E27FC236}">
                <a16:creationId xmlns:a16="http://schemas.microsoft.com/office/drawing/2014/main" id="{4B74C1F7-80E3-422C-BA01-D4B7071C02FD}"/>
              </a:ext>
            </a:extLst>
          </p:cNvPr>
          <p:cNvGrpSpPr/>
          <p:nvPr/>
        </p:nvGrpSpPr>
        <p:grpSpPr>
          <a:xfrm>
            <a:off x="11176959" y="721698"/>
            <a:ext cx="1034683" cy="625238"/>
            <a:chOff x="6278802" y="4134836"/>
            <a:chExt cx="1065748" cy="625238"/>
          </a:xfrm>
        </p:grpSpPr>
        <p:grpSp>
          <p:nvGrpSpPr>
            <p:cNvPr id="12" name="Group 11">
              <a:extLst>
                <a:ext uri="{FF2B5EF4-FFF2-40B4-BE49-F238E27FC236}">
                  <a16:creationId xmlns:a16="http://schemas.microsoft.com/office/drawing/2014/main" id="{D2757BCF-F6A0-4363-8F87-133F2532AD89}"/>
                </a:ext>
              </a:extLst>
            </p:cNvPr>
            <p:cNvGrpSpPr/>
            <p:nvPr/>
          </p:nvGrpSpPr>
          <p:grpSpPr>
            <a:xfrm>
              <a:off x="6278802" y="4134836"/>
              <a:ext cx="1065748" cy="625238"/>
              <a:chOff x="2932286" y="1884863"/>
              <a:chExt cx="1065748" cy="625238"/>
            </a:xfrm>
          </p:grpSpPr>
          <p:sp>
            <p:nvSpPr>
              <p:cNvPr id="14" name="Shape">
                <a:extLst>
                  <a:ext uri="{FF2B5EF4-FFF2-40B4-BE49-F238E27FC236}">
                    <a16:creationId xmlns:a16="http://schemas.microsoft.com/office/drawing/2014/main" id="{A9DF6F97-2858-4672-A951-4619B0281A7C}"/>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5" name="TextBox 14">
                <a:extLst>
                  <a:ext uri="{FF2B5EF4-FFF2-40B4-BE49-F238E27FC236}">
                    <a16:creationId xmlns:a16="http://schemas.microsoft.com/office/drawing/2014/main" id="{BA81E932-6A2B-41B5-B02B-5DF2FB0E0772}"/>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3" name="Shape">
              <a:extLst>
                <a:ext uri="{FF2B5EF4-FFF2-40B4-BE49-F238E27FC236}">
                  <a16:creationId xmlns:a16="http://schemas.microsoft.com/office/drawing/2014/main" id="{7F99582E-4820-4825-BC28-856DF11C6048}"/>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3" name="TextBox 2">
            <a:extLst>
              <a:ext uri="{FF2B5EF4-FFF2-40B4-BE49-F238E27FC236}">
                <a16:creationId xmlns:a16="http://schemas.microsoft.com/office/drawing/2014/main" id="{DA1A1B32-A6A8-9C03-72F2-9E5A8FA58957}"/>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86756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A0A23-8D0F-2ED4-E87B-42F910077AF7}"/>
              </a:ext>
            </a:extLst>
          </p:cNvPr>
          <p:cNvPicPr>
            <a:picLocks noChangeAspect="1"/>
          </p:cNvPicPr>
          <p:nvPr/>
        </p:nvPicPr>
        <p:blipFill>
          <a:blip r:embed="rId2"/>
          <a:stretch>
            <a:fillRect/>
          </a:stretch>
        </p:blipFill>
        <p:spPr>
          <a:xfrm>
            <a:off x="322915" y="1182429"/>
            <a:ext cx="11595597" cy="4493141"/>
          </a:xfrm>
          <a:prstGeom prst="rect">
            <a:avLst/>
          </a:prstGeom>
        </p:spPr>
      </p:pic>
      <p:sp>
        <p:nvSpPr>
          <p:cNvPr id="4" name="TextBox 3">
            <a:extLst>
              <a:ext uri="{FF2B5EF4-FFF2-40B4-BE49-F238E27FC236}">
                <a16:creationId xmlns:a16="http://schemas.microsoft.com/office/drawing/2014/main" id="{FD601261-8C52-6510-6412-CC80ABB42407}"/>
              </a:ext>
            </a:extLst>
          </p:cNvPr>
          <p:cNvSpPr txBox="1"/>
          <p:nvPr/>
        </p:nvSpPr>
        <p:spPr>
          <a:xfrm>
            <a:off x="94018" y="61048"/>
            <a:ext cx="4591104"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RACI Alignment for pricing accountability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AD9DBDA6-1640-5975-D16E-31FF7679D0C1}"/>
              </a:ext>
            </a:extLst>
          </p:cNvPr>
          <p:cNvGrpSpPr/>
          <p:nvPr/>
        </p:nvGrpSpPr>
        <p:grpSpPr>
          <a:xfrm>
            <a:off x="9176109" y="580519"/>
            <a:ext cx="2253888" cy="559465"/>
            <a:chOff x="8728604" y="1532333"/>
            <a:chExt cx="2253888" cy="559465"/>
          </a:xfrm>
        </p:grpSpPr>
        <p:sp>
          <p:nvSpPr>
            <p:cNvPr id="6" name="Rectangle 5">
              <a:extLst>
                <a:ext uri="{FF2B5EF4-FFF2-40B4-BE49-F238E27FC236}">
                  <a16:creationId xmlns:a16="http://schemas.microsoft.com/office/drawing/2014/main" id="{2D38FBED-BE2A-F952-8DB5-CD81D1F49D93}"/>
                </a:ext>
              </a:extLst>
            </p:cNvPr>
            <p:cNvSpPr/>
            <p:nvPr/>
          </p:nvSpPr>
          <p:spPr>
            <a:xfrm>
              <a:off x="8728604" y="1532334"/>
              <a:ext cx="532638" cy="5575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R</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7" name="Rectangle 6">
              <a:extLst>
                <a:ext uri="{FF2B5EF4-FFF2-40B4-BE49-F238E27FC236}">
                  <a16:creationId xmlns:a16="http://schemas.microsoft.com/office/drawing/2014/main" id="{249C0AFE-A382-2EB2-0862-5A28A302FB4F}"/>
                </a:ext>
              </a:extLst>
            </p:cNvPr>
            <p:cNvSpPr/>
            <p:nvPr/>
          </p:nvSpPr>
          <p:spPr>
            <a:xfrm>
              <a:off x="9301460" y="1532333"/>
              <a:ext cx="532638" cy="5575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A</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8" name="Rectangle 7">
              <a:extLst>
                <a:ext uri="{FF2B5EF4-FFF2-40B4-BE49-F238E27FC236}">
                  <a16:creationId xmlns:a16="http://schemas.microsoft.com/office/drawing/2014/main" id="{53370DDD-319D-6A5F-C4F9-E5031A592757}"/>
                </a:ext>
              </a:extLst>
            </p:cNvPr>
            <p:cNvSpPr/>
            <p:nvPr/>
          </p:nvSpPr>
          <p:spPr>
            <a:xfrm>
              <a:off x="9871400" y="1532334"/>
              <a:ext cx="532638" cy="557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C</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8D59CB93-7D1A-428F-7E2D-70A6A9188380}"/>
                </a:ext>
              </a:extLst>
            </p:cNvPr>
            <p:cNvSpPr/>
            <p:nvPr/>
          </p:nvSpPr>
          <p:spPr>
            <a:xfrm>
              <a:off x="10449854" y="1534223"/>
              <a:ext cx="532638" cy="557575"/>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I</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grpSp>
      <p:pic>
        <p:nvPicPr>
          <p:cNvPr id="10" name="Picture 9" descr="Logo&#10;&#10;Description automatically generated">
            <a:extLst>
              <a:ext uri="{FF2B5EF4-FFF2-40B4-BE49-F238E27FC236}">
                <a16:creationId xmlns:a16="http://schemas.microsoft.com/office/drawing/2014/main" id="{0BBA8E9B-2EDC-0150-65B6-99B1AE097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2" name="TextBox 1">
            <a:extLst>
              <a:ext uri="{FF2B5EF4-FFF2-40B4-BE49-F238E27FC236}">
                <a16:creationId xmlns:a16="http://schemas.microsoft.com/office/drawing/2014/main" id="{039F06DA-870D-057F-237D-270772F18155}"/>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338151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8C68A-2AA1-46AA-9000-F2A3191524D0}"/>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Price list accounting line items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11" name="Picture 10" descr="Logo&#10;&#10;Description automatically generated">
            <a:extLst>
              <a:ext uri="{FF2B5EF4-FFF2-40B4-BE49-F238E27FC236}">
                <a16:creationId xmlns:a16="http://schemas.microsoft.com/office/drawing/2014/main" id="{60D4A2D4-8028-441C-867B-85FA94A53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5" name="Picture 4">
            <a:extLst>
              <a:ext uri="{FF2B5EF4-FFF2-40B4-BE49-F238E27FC236}">
                <a16:creationId xmlns:a16="http://schemas.microsoft.com/office/drawing/2014/main" id="{DA0E1F13-0F57-4715-8F02-242C8471B6EA}"/>
              </a:ext>
            </a:extLst>
          </p:cNvPr>
          <p:cNvPicPr>
            <a:picLocks noChangeAspect="1"/>
          </p:cNvPicPr>
          <p:nvPr/>
        </p:nvPicPr>
        <p:blipFill>
          <a:blip r:embed="rId3"/>
          <a:stretch>
            <a:fillRect/>
          </a:stretch>
        </p:blipFill>
        <p:spPr>
          <a:xfrm>
            <a:off x="256638" y="1113741"/>
            <a:ext cx="11536680" cy="4632960"/>
          </a:xfrm>
          <a:prstGeom prst="rect">
            <a:avLst/>
          </a:prstGeom>
        </p:spPr>
      </p:pic>
      <p:sp>
        <p:nvSpPr>
          <p:cNvPr id="2" name="TextBox 1">
            <a:extLst>
              <a:ext uri="{FF2B5EF4-FFF2-40B4-BE49-F238E27FC236}">
                <a16:creationId xmlns:a16="http://schemas.microsoft.com/office/drawing/2014/main" id="{47DB5266-4A92-9A09-79C7-E6FBABEE91A1}"/>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43907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09A3EB-EBC4-0718-67E3-4B3BF70D51BD}"/>
              </a:ext>
            </a:extLst>
          </p:cNvPr>
          <p:cNvGrpSpPr/>
          <p:nvPr/>
        </p:nvGrpSpPr>
        <p:grpSpPr>
          <a:xfrm>
            <a:off x="434024" y="1500121"/>
            <a:ext cx="11349936" cy="4017838"/>
            <a:chOff x="565354" y="2078864"/>
            <a:chExt cx="12192000" cy="4656891"/>
          </a:xfrm>
        </p:grpSpPr>
        <p:pic>
          <p:nvPicPr>
            <p:cNvPr id="3" name="Picture 2">
              <a:extLst>
                <a:ext uri="{FF2B5EF4-FFF2-40B4-BE49-F238E27FC236}">
                  <a16:creationId xmlns:a16="http://schemas.microsoft.com/office/drawing/2014/main" id="{7F4D1861-E354-E831-CE9C-C19C25A01754}"/>
                </a:ext>
              </a:extLst>
            </p:cNvPr>
            <p:cNvPicPr>
              <a:picLocks noChangeAspect="1"/>
            </p:cNvPicPr>
            <p:nvPr/>
          </p:nvPicPr>
          <p:blipFill>
            <a:blip r:embed="rId2"/>
            <a:stretch>
              <a:fillRect/>
            </a:stretch>
          </p:blipFill>
          <p:spPr>
            <a:xfrm>
              <a:off x="565354" y="2078864"/>
              <a:ext cx="12192000" cy="4656891"/>
            </a:xfrm>
            <a:prstGeom prst="rect">
              <a:avLst/>
            </a:prstGeom>
          </p:spPr>
        </p:pic>
        <p:sp>
          <p:nvSpPr>
            <p:cNvPr id="4" name="Isosceles Triangle 3">
              <a:extLst>
                <a:ext uri="{FF2B5EF4-FFF2-40B4-BE49-F238E27FC236}">
                  <a16:creationId xmlns:a16="http://schemas.microsoft.com/office/drawing/2014/main" id="{058019AF-AE92-E1EC-0490-6E7051380B59}"/>
                </a:ext>
              </a:extLst>
            </p:cNvPr>
            <p:cNvSpPr/>
            <p:nvPr/>
          </p:nvSpPr>
          <p:spPr>
            <a:xfrm>
              <a:off x="2219488" y="3714101"/>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5" name="Isosceles Triangle 4">
              <a:extLst>
                <a:ext uri="{FF2B5EF4-FFF2-40B4-BE49-F238E27FC236}">
                  <a16:creationId xmlns:a16="http://schemas.microsoft.com/office/drawing/2014/main" id="{F66109FE-87E6-2BE8-8780-0BE66D6B3F56}"/>
                </a:ext>
              </a:extLst>
            </p:cNvPr>
            <p:cNvSpPr/>
            <p:nvPr/>
          </p:nvSpPr>
          <p:spPr>
            <a:xfrm>
              <a:off x="2956344" y="3714101"/>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Isosceles Triangle 5">
              <a:extLst>
                <a:ext uri="{FF2B5EF4-FFF2-40B4-BE49-F238E27FC236}">
                  <a16:creationId xmlns:a16="http://schemas.microsoft.com/office/drawing/2014/main" id="{1BBCE4E9-ABA9-F42F-C8B1-549125EDB2FA}"/>
                </a:ext>
              </a:extLst>
            </p:cNvPr>
            <p:cNvSpPr/>
            <p:nvPr/>
          </p:nvSpPr>
          <p:spPr>
            <a:xfrm>
              <a:off x="3793056" y="3990787"/>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7" name="Isosceles Triangle 6">
              <a:extLst>
                <a:ext uri="{FF2B5EF4-FFF2-40B4-BE49-F238E27FC236}">
                  <a16:creationId xmlns:a16="http://schemas.microsoft.com/office/drawing/2014/main" id="{0DC5B02D-CDF7-87E9-E4AB-3A70EAF4B348}"/>
                </a:ext>
              </a:extLst>
            </p:cNvPr>
            <p:cNvSpPr/>
            <p:nvPr/>
          </p:nvSpPr>
          <p:spPr>
            <a:xfrm>
              <a:off x="4590921" y="3990787"/>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8" name="Isosceles Triangle 7">
              <a:extLst>
                <a:ext uri="{FF2B5EF4-FFF2-40B4-BE49-F238E27FC236}">
                  <a16:creationId xmlns:a16="http://schemas.microsoft.com/office/drawing/2014/main" id="{048983A5-29B9-9E08-7E99-8DA0D1A33EB2}"/>
                </a:ext>
              </a:extLst>
            </p:cNvPr>
            <p:cNvSpPr/>
            <p:nvPr/>
          </p:nvSpPr>
          <p:spPr>
            <a:xfrm>
              <a:off x="8390948" y="3714101"/>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9" name="Isosceles Triangle 8">
              <a:extLst>
                <a:ext uri="{FF2B5EF4-FFF2-40B4-BE49-F238E27FC236}">
                  <a16:creationId xmlns:a16="http://schemas.microsoft.com/office/drawing/2014/main" id="{0CF8DD1A-208A-F956-54E8-BB4AF68ADFF4}"/>
                </a:ext>
              </a:extLst>
            </p:cNvPr>
            <p:cNvSpPr/>
            <p:nvPr/>
          </p:nvSpPr>
          <p:spPr>
            <a:xfrm>
              <a:off x="6251430" y="4272341"/>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0" name="Isosceles Triangle 9">
              <a:extLst>
                <a:ext uri="{FF2B5EF4-FFF2-40B4-BE49-F238E27FC236}">
                  <a16:creationId xmlns:a16="http://schemas.microsoft.com/office/drawing/2014/main" id="{C2A51805-3A2A-52F0-8E8C-A37FE8D6D85E}"/>
                </a:ext>
              </a:extLst>
            </p:cNvPr>
            <p:cNvSpPr/>
            <p:nvPr/>
          </p:nvSpPr>
          <p:spPr>
            <a:xfrm>
              <a:off x="8390948" y="4833073"/>
              <a:ext cx="229386" cy="178298"/>
            </a:xfrm>
            <a:prstGeom prst="triangl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1" name="Isosceles Triangle 10">
              <a:extLst>
                <a:ext uri="{FF2B5EF4-FFF2-40B4-BE49-F238E27FC236}">
                  <a16:creationId xmlns:a16="http://schemas.microsoft.com/office/drawing/2014/main" id="{A0281051-7C31-CB01-5805-19ACDCF97E10}"/>
                </a:ext>
              </a:extLst>
            </p:cNvPr>
            <p:cNvSpPr/>
            <p:nvPr/>
          </p:nvSpPr>
          <p:spPr>
            <a:xfrm>
              <a:off x="9204086" y="4852114"/>
              <a:ext cx="229386" cy="178298"/>
            </a:xfrm>
            <a:prstGeom prst="triangl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2" name="Isosceles Triangle 11">
              <a:extLst>
                <a:ext uri="{FF2B5EF4-FFF2-40B4-BE49-F238E27FC236}">
                  <a16:creationId xmlns:a16="http://schemas.microsoft.com/office/drawing/2014/main" id="{E983A634-7D92-A555-4D45-7CB28790151A}"/>
                </a:ext>
              </a:extLst>
            </p:cNvPr>
            <p:cNvSpPr/>
            <p:nvPr/>
          </p:nvSpPr>
          <p:spPr>
            <a:xfrm>
              <a:off x="12214787" y="4833073"/>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grpSp>
      <p:sp>
        <p:nvSpPr>
          <p:cNvPr id="13" name="Rectangle 12">
            <a:extLst>
              <a:ext uri="{FF2B5EF4-FFF2-40B4-BE49-F238E27FC236}">
                <a16:creationId xmlns:a16="http://schemas.microsoft.com/office/drawing/2014/main" id="{9E4AD68F-D7DA-3485-531F-6A3B380B4B83}"/>
              </a:ext>
            </a:extLst>
          </p:cNvPr>
          <p:cNvSpPr/>
          <p:nvPr/>
        </p:nvSpPr>
        <p:spPr>
          <a:xfrm>
            <a:off x="10700103" y="717725"/>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C</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4" name="Rectangle 13">
            <a:extLst>
              <a:ext uri="{FF2B5EF4-FFF2-40B4-BE49-F238E27FC236}">
                <a16:creationId xmlns:a16="http://schemas.microsoft.com/office/drawing/2014/main" id="{5DE25A2F-B3FD-EB09-11D0-9F4FF2EAD63B}"/>
              </a:ext>
            </a:extLst>
          </p:cNvPr>
          <p:cNvSpPr/>
          <p:nvPr/>
        </p:nvSpPr>
        <p:spPr>
          <a:xfrm>
            <a:off x="11289443" y="719614"/>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I</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5" name="TextBox 14">
            <a:extLst>
              <a:ext uri="{FF2B5EF4-FFF2-40B4-BE49-F238E27FC236}">
                <a16:creationId xmlns:a16="http://schemas.microsoft.com/office/drawing/2014/main" id="{0EDAC82A-A0C2-0DB9-ED24-0D1694BE24E9}"/>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Functional Responsibility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16" name="Picture 15" descr="Logo&#10;&#10;Description automatically generated">
            <a:extLst>
              <a:ext uri="{FF2B5EF4-FFF2-40B4-BE49-F238E27FC236}">
                <a16:creationId xmlns:a16="http://schemas.microsoft.com/office/drawing/2014/main" id="{D9A49CF3-0AD4-FD77-AC07-8AD8CFDB0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7" name="Group 16">
            <a:extLst>
              <a:ext uri="{FF2B5EF4-FFF2-40B4-BE49-F238E27FC236}">
                <a16:creationId xmlns:a16="http://schemas.microsoft.com/office/drawing/2014/main" id="{BEA15299-915F-712B-8146-BC7587F59B4C}"/>
              </a:ext>
            </a:extLst>
          </p:cNvPr>
          <p:cNvGrpSpPr/>
          <p:nvPr/>
        </p:nvGrpSpPr>
        <p:grpSpPr>
          <a:xfrm>
            <a:off x="8424958" y="301909"/>
            <a:ext cx="1034683" cy="625238"/>
            <a:chOff x="6278802" y="4134836"/>
            <a:chExt cx="1065748" cy="625238"/>
          </a:xfrm>
        </p:grpSpPr>
        <p:grpSp>
          <p:nvGrpSpPr>
            <p:cNvPr id="18" name="Group 17">
              <a:extLst>
                <a:ext uri="{FF2B5EF4-FFF2-40B4-BE49-F238E27FC236}">
                  <a16:creationId xmlns:a16="http://schemas.microsoft.com/office/drawing/2014/main" id="{49D0C055-3462-80CB-332B-0A35ABABA089}"/>
                </a:ext>
              </a:extLst>
            </p:cNvPr>
            <p:cNvGrpSpPr/>
            <p:nvPr/>
          </p:nvGrpSpPr>
          <p:grpSpPr>
            <a:xfrm>
              <a:off x="6278802" y="4134836"/>
              <a:ext cx="1065748" cy="625238"/>
              <a:chOff x="2932286" y="1884863"/>
              <a:chExt cx="1065748" cy="625238"/>
            </a:xfrm>
          </p:grpSpPr>
          <p:sp>
            <p:nvSpPr>
              <p:cNvPr id="20" name="Shape">
                <a:extLst>
                  <a:ext uri="{FF2B5EF4-FFF2-40B4-BE49-F238E27FC236}">
                    <a16:creationId xmlns:a16="http://schemas.microsoft.com/office/drawing/2014/main" id="{F3ECDA5B-FA20-3A9E-2C92-2E88A2A7AD05}"/>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21" name="TextBox 20">
                <a:extLst>
                  <a:ext uri="{FF2B5EF4-FFF2-40B4-BE49-F238E27FC236}">
                    <a16:creationId xmlns:a16="http://schemas.microsoft.com/office/drawing/2014/main" id="{1EC6E2A7-0124-89AC-AA63-055DAC080786}"/>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9" name="Shape">
              <a:extLst>
                <a:ext uri="{FF2B5EF4-FFF2-40B4-BE49-F238E27FC236}">
                  <a16:creationId xmlns:a16="http://schemas.microsoft.com/office/drawing/2014/main" id="{7E5A3C00-CF91-04B4-EA79-9A90C2AF6AB6}"/>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nvGrpSpPr>
          <p:cNvPr id="22" name="Group 21">
            <a:extLst>
              <a:ext uri="{FF2B5EF4-FFF2-40B4-BE49-F238E27FC236}">
                <a16:creationId xmlns:a16="http://schemas.microsoft.com/office/drawing/2014/main" id="{5386585A-C499-89B1-2BF3-DAA3508D46A4}"/>
              </a:ext>
            </a:extLst>
          </p:cNvPr>
          <p:cNvGrpSpPr/>
          <p:nvPr/>
        </p:nvGrpSpPr>
        <p:grpSpPr>
          <a:xfrm>
            <a:off x="1331418" y="5875877"/>
            <a:ext cx="2125670" cy="476781"/>
            <a:chOff x="1402198" y="6088996"/>
            <a:chExt cx="2125670" cy="476781"/>
          </a:xfrm>
        </p:grpSpPr>
        <p:sp>
          <p:nvSpPr>
            <p:cNvPr id="23" name="Isosceles Triangle 22">
              <a:extLst>
                <a:ext uri="{FF2B5EF4-FFF2-40B4-BE49-F238E27FC236}">
                  <a16:creationId xmlns:a16="http://schemas.microsoft.com/office/drawing/2014/main" id="{0E32F678-01D7-9B30-CF8F-22B1A58D1E28}"/>
                </a:ext>
              </a:extLst>
            </p:cNvPr>
            <p:cNvSpPr/>
            <p:nvPr/>
          </p:nvSpPr>
          <p:spPr>
            <a:xfrm>
              <a:off x="1424748" y="6107826"/>
              <a:ext cx="229386" cy="17829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800">
                <a:latin typeface="Lato Light" panose="020F0502020204030203"/>
              </a:endParaRPr>
            </a:p>
          </p:txBody>
        </p:sp>
        <p:sp>
          <p:nvSpPr>
            <p:cNvPr id="24" name="TextBox 22">
              <a:extLst>
                <a:ext uri="{FF2B5EF4-FFF2-40B4-BE49-F238E27FC236}">
                  <a16:creationId xmlns:a16="http://schemas.microsoft.com/office/drawing/2014/main" id="{C6C9E63B-90C7-5B8A-2FCF-F940C2080A0F}"/>
                </a:ext>
              </a:extLst>
            </p:cNvPr>
            <p:cNvSpPr txBox="1"/>
            <p:nvPr/>
          </p:nvSpPr>
          <p:spPr>
            <a:xfrm>
              <a:off x="1682384" y="6088996"/>
              <a:ext cx="1845484"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latin typeface="Lato Light" panose="020F0502020204030203"/>
                </a:rPr>
                <a:t>Major &amp; Critical </a:t>
              </a:r>
              <a:r>
                <a:rPr lang="en-GB" sz="900" baseline="0">
                  <a:latin typeface="Lato Light" panose="020F0502020204030203"/>
                </a:rPr>
                <a:t> </a:t>
              </a:r>
              <a:r>
                <a:rPr lang="en-GB" sz="900">
                  <a:latin typeface="Lato Light" panose="020F0502020204030203"/>
                </a:rPr>
                <a:t> </a:t>
              </a:r>
            </a:p>
          </p:txBody>
        </p:sp>
        <p:sp>
          <p:nvSpPr>
            <p:cNvPr id="25" name="Isosceles Triangle 24">
              <a:extLst>
                <a:ext uri="{FF2B5EF4-FFF2-40B4-BE49-F238E27FC236}">
                  <a16:creationId xmlns:a16="http://schemas.microsoft.com/office/drawing/2014/main" id="{FF54EECF-F677-8DEE-F498-97ED1818F163}"/>
                </a:ext>
              </a:extLst>
            </p:cNvPr>
            <p:cNvSpPr/>
            <p:nvPr/>
          </p:nvSpPr>
          <p:spPr>
            <a:xfrm>
              <a:off x="1402198" y="6372611"/>
              <a:ext cx="229386" cy="178298"/>
            </a:xfrm>
            <a:prstGeom prst="triangl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800">
                <a:latin typeface="Lato Light" panose="020F0502020204030203"/>
              </a:endParaRPr>
            </a:p>
          </p:txBody>
        </p:sp>
        <p:sp>
          <p:nvSpPr>
            <p:cNvPr id="26" name="TextBox 26">
              <a:extLst>
                <a:ext uri="{FF2B5EF4-FFF2-40B4-BE49-F238E27FC236}">
                  <a16:creationId xmlns:a16="http://schemas.microsoft.com/office/drawing/2014/main" id="{37550B58-862D-6BEB-C34B-019E804BB1B7}"/>
                </a:ext>
              </a:extLst>
            </p:cNvPr>
            <p:cNvSpPr txBox="1"/>
            <p:nvPr/>
          </p:nvSpPr>
          <p:spPr>
            <a:xfrm>
              <a:off x="1657218" y="6334945"/>
              <a:ext cx="138223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latin typeface="Lato Light" panose="020F0502020204030203"/>
                </a:rPr>
                <a:t>Minor &amp; Important </a:t>
              </a:r>
            </a:p>
          </p:txBody>
        </p:sp>
      </p:grpSp>
      <p:grpSp>
        <p:nvGrpSpPr>
          <p:cNvPr id="28" name="Group 27">
            <a:extLst>
              <a:ext uri="{FF2B5EF4-FFF2-40B4-BE49-F238E27FC236}">
                <a16:creationId xmlns:a16="http://schemas.microsoft.com/office/drawing/2014/main" id="{8B078805-7C57-4E8B-3CF7-407BD800CA12}"/>
              </a:ext>
            </a:extLst>
          </p:cNvPr>
          <p:cNvGrpSpPr/>
          <p:nvPr/>
        </p:nvGrpSpPr>
        <p:grpSpPr>
          <a:xfrm>
            <a:off x="3405164" y="5911781"/>
            <a:ext cx="7812371" cy="369332"/>
            <a:chOff x="2532116" y="922641"/>
            <a:chExt cx="6542565" cy="369332"/>
          </a:xfrm>
        </p:grpSpPr>
        <p:sp>
          <p:nvSpPr>
            <p:cNvPr id="29" name="TextBox 28">
              <a:extLst>
                <a:ext uri="{FF2B5EF4-FFF2-40B4-BE49-F238E27FC236}">
                  <a16:creationId xmlns:a16="http://schemas.microsoft.com/office/drawing/2014/main" id="{B606DD47-C92D-A313-FFCF-7B54DAD17F58}"/>
                </a:ext>
              </a:extLst>
            </p:cNvPr>
            <p:cNvSpPr txBox="1"/>
            <p:nvPr/>
          </p:nvSpPr>
          <p:spPr>
            <a:xfrm>
              <a:off x="3287001" y="929881"/>
              <a:ext cx="5787680" cy="33855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Lato Light" panose="020F0502020204030203"/>
                  <a:cs typeface="Arial" panose="020B0604020202020204" pitchFamily="34" charset="0"/>
                </a:rPr>
                <a:t>You may change roles to align with responsibilities in your organization </a:t>
              </a:r>
            </a:p>
            <a:p>
              <a:pPr marL="0" marR="0" lvl="0" indent="0" defTabSz="435356"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Lato Light" panose="020F0502020204030203"/>
                  <a:cs typeface="Arial" panose="020B0604020202020204" pitchFamily="34" charset="0"/>
                </a:rPr>
                <a:t>All roles and terminology used are standardized , you may choose to change of symbols and inserted text relevant to your goals and organization </a:t>
              </a:r>
              <a:endParaRPr kumimoji="0" lang="en-US" sz="800" i="0" u="none" strike="noStrike" kern="1200" cap="none" spc="0" normalizeH="0" baseline="0" noProof="0" dirty="0">
                <a:ln>
                  <a:noFill/>
                </a:ln>
                <a:solidFill>
                  <a:schemeClr val="tx1">
                    <a:lumMod val="50000"/>
                    <a:lumOff val="50000"/>
                  </a:schemeClr>
                </a:solidFill>
                <a:effectLst/>
                <a:uLnTx/>
                <a:uFillTx/>
                <a:latin typeface="Lato Light" panose="020F0502020204030203"/>
                <a:cs typeface="Arial" panose="020B0604020202020204" pitchFamily="34" charset="0"/>
              </a:endParaRPr>
            </a:p>
          </p:txBody>
        </p:sp>
        <p:sp>
          <p:nvSpPr>
            <p:cNvPr id="30" name="TextBox 29">
              <a:extLst>
                <a:ext uri="{FF2B5EF4-FFF2-40B4-BE49-F238E27FC236}">
                  <a16:creationId xmlns:a16="http://schemas.microsoft.com/office/drawing/2014/main" id="{2CBAD83E-360A-C049-8D53-440108F03DE5}"/>
                </a:ext>
              </a:extLst>
            </p:cNvPr>
            <p:cNvSpPr txBox="1"/>
            <p:nvPr/>
          </p:nvSpPr>
          <p:spPr>
            <a:xfrm>
              <a:off x="2532116" y="922641"/>
              <a:ext cx="864908" cy="369332"/>
            </a:xfrm>
            <a:prstGeom prst="rect">
              <a:avLst/>
            </a:prstGeom>
            <a:noFill/>
          </p:spPr>
          <p:txBody>
            <a:bodyPr wrap="square">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lumMod val="50000"/>
                      <a:lumOff val="50000"/>
                    </a:schemeClr>
                  </a:solidFill>
                  <a:effectLst/>
                  <a:uLnTx/>
                  <a:uFillTx/>
                  <a:latin typeface="Lato Light"/>
                  <a:ea typeface="+mn-ea"/>
                  <a:cs typeface="+mn-cs"/>
                </a:rPr>
                <a:t>Notes </a:t>
              </a:r>
            </a:p>
          </p:txBody>
        </p:sp>
      </p:grpSp>
      <p:sp>
        <p:nvSpPr>
          <p:cNvPr id="31" name="Rectangle 30">
            <a:extLst>
              <a:ext uri="{FF2B5EF4-FFF2-40B4-BE49-F238E27FC236}">
                <a16:creationId xmlns:a16="http://schemas.microsoft.com/office/drawing/2014/main" id="{99764CA3-DF49-AEF3-D159-FDE8918471D8}"/>
              </a:ext>
            </a:extLst>
          </p:cNvPr>
          <p:cNvSpPr/>
          <p:nvPr/>
        </p:nvSpPr>
        <p:spPr>
          <a:xfrm>
            <a:off x="9535535" y="717725"/>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R</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2" name="Rectangle 31">
            <a:extLst>
              <a:ext uri="{FF2B5EF4-FFF2-40B4-BE49-F238E27FC236}">
                <a16:creationId xmlns:a16="http://schemas.microsoft.com/office/drawing/2014/main" id="{2AEE6922-539D-ABB8-8581-AC58EAE33C3F}"/>
              </a:ext>
            </a:extLst>
          </p:cNvPr>
          <p:cNvSpPr/>
          <p:nvPr/>
        </p:nvSpPr>
        <p:spPr>
          <a:xfrm>
            <a:off x="10108391" y="717724"/>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A</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3" name="TextBox 32">
            <a:extLst>
              <a:ext uri="{FF2B5EF4-FFF2-40B4-BE49-F238E27FC236}">
                <a16:creationId xmlns:a16="http://schemas.microsoft.com/office/drawing/2014/main" id="{C2D255F1-3620-1773-5E5E-D0704AA81ABB}"/>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29528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32B86-D409-4748-B4CD-3DEDD3C4BA90}"/>
              </a:ext>
            </a:extLst>
          </p:cNvPr>
          <p:cNvPicPr>
            <a:picLocks noChangeAspect="1"/>
          </p:cNvPicPr>
          <p:nvPr/>
        </p:nvPicPr>
        <p:blipFill>
          <a:blip r:embed="rId2"/>
          <a:stretch>
            <a:fillRect/>
          </a:stretch>
        </p:blipFill>
        <p:spPr>
          <a:xfrm>
            <a:off x="7566320" y="5328212"/>
            <a:ext cx="4419600" cy="594360"/>
          </a:xfrm>
          <a:prstGeom prst="rect">
            <a:avLst/>
          </a:prstGeom>
        </p:spPr>
      </p:pic>
      <p:grpSp>
        <p:nvGrpSpPr>
          <p:cNvPr id="11" name="Group 10">
            <a:extLst>
              <a:ext uri="{FF2B5EF4-FFF2-40B4-BE49-F238E27FC236}">
                <a16:creationId xmlns:a16="http://schemas.microsoft.com/office/drawing/2014/main" id="{2F259EAA-2424-419D-9D50-3AC8BB30A138}"/>
              </a:ext>
            </a:extLst>
          </p:cNvPr>
          <p:cNvGrpSpPr/>
          <p:nvPr/>
        </p:nvGrpSpPr>
        <p:grpSpPr>
          <a:xfrm>
            <a:off x="6071676" y="181424"/>
            <a:ext cx="2286546" cy="559465"/>
            <a:chOff x="9535535" y="717724"/>
            <a:chExt cx="2286546" cy="559465"/>
          </a:xfrm>
        </p:grpSpPr>
        <p:sp>
          <p:nvSpPr>
            <p:cNvPr id="5" name="Rectangle 4">
              <a:extLst>
                <a:ext uri="{FF2B5EF4-FFF2-40B4-BE49-F238E27FC236}">
                  <a16:creationId xmlns:a16="http://schemas.microsoft.com/office/drawing/2014/main" id="{F7C2C5D2-61A0-4582-A631-924C2D6B1573}"/>
                </a:ext>
              </a:extLst>
            </p:cNvPr>
            <p:cNvSpPr/>
            <p:nvPr/>
          </p:nvSpPr>
          <p:spPr>
            <a:xfrm>
              <a:off x="9535535" y="717725"/>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R</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6" name="Rectangle 5">
              <a:extLst>
                <a:ext uri="{FF2B5EF4-FFF2-40B4-BE49-F238E27FC236}">
                  <a16:creationId xmlns:a16="http://schemas.microsoft.com/office/drawing/2014/main" id="{5CE35467-5763-402D-A438-74CF3F6A99EE}"/>
                </a:ext>
              </a:extLst>
            </p:cNvPr>
            <p:cNvSpPr/>
            <p:nvPr/>
          </p:nvSpPr>
          <p:spPr>
            <a:xfrm>
              <a:off x="10108391" y="717724"/>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A</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7" name="Rectangle 6">
              <a:extLst>
                <a:ext uri="{FF2B5EF4-FFF2-40B4-BE49-F238E27FC236}">
                  <a16:creationId xmlns:a16="http://schemas.microsoft.com/office/drawing/2014/main" id="{BF06F72B-103A-4B69-9164-A3E2D9319899}"/>
                </a:ext>
              </a:extLst>
            </p:cNvPr>
            <p:cNvSpPr/>
            <p:nvPr/>
          </p:nvSpPr>
          <p:spPr>
            <a:xfrm>
              <a:off x="10700103" y="717725"/>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C</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8" name="Rectangle 7">
              <a:extLst>
                <a:ext uri="{FF2B5EF4-FFF2-40B4-BE49-F238E27FC236}">
                  <a16:creationId xmlns:a16="http://schemas.microsoft.com/office/drawing/2014/main" id="{778F2C15-1972-4CE3-9472-FDA26F0B1A20}"/>
                </a:ext>
              </a:extLst>
            </p:cNvPr>
            <p:cNvSpPr/>
            <p:nvPr/>
          </p:nvSpPr>
          <p:spPr>
            <a:xfrm>
              <a:off x="11289443" y="719614"/>
              <a:ext cx="532638" cy="557575"/>
            </a:xfrm>
            <a:prstGeom prst="rect">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Lato Light" panose="020F0502020204030203"/>
                  <a:ea typeface="+mn-ea"/>
                  <a:cs typeface="+mn-cs"/>
                </a:rPr>
                <a:t>I</a:t>
              </a:r>
              <a:endParaRPr kumimoji="0" lang="id-ID" sz="24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grpSp>
      <p:sp>
        <p:nvSpPr>
          <p:cNvPr id="9" name="TextBox 8">
            <a:extLst>
              <a:ext uri="{FF2B5EF4-FFF2-40B4-BE49-F238E27FC236}">
                <a16:creationId xmlns:a16="http://schemas.microsoft.com/office/drawing/2014/main" id="{A8E8BE80-05C0-4B35-A7C4-AFA13223F223}"/>
              </a:ext>
            </a:extLst>
          </p:cNvPr>
          <p:cNvSpPr txBox="1"/>
          <p:nvPr/>
        </p:nvSpPr>
        <p:spPr>
          <a:xfrm>
            <a:off x="94018" y="61048"/>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Functional Responsibility ( RACI Matrix)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10" name="Picture 9" descr="Logo&#10;&#10;Description automatically generated">
            <a:extLst>
              <a:ext uri="{FF2B5EF4-FFF2-40B4-BE49-F238E27FC236}">
                <a16:creationId xmlns:a16="http://schemas.microsoft.com/office/drawing/2014/main" id="{F10DCABB-9B7B-431F-9787-217794ADD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2" name="Group 11">
            <a:extLst>
              <a:ext uri="{FF2B5EF4-FFF2-40B4-BE49-F238E27FC236}">
                <a16:creationId xmlns:a16="http://schemas.microsoft.com/office/drawing/2014/main" id="{F36B1118-4FE9-4460-8B03-C2208355C268}"/>
              </a:ext>
            </a:extLst>
          </p:cNvPr>
          <p:cNvGrpSpPr/>
          <p:nvPr/>
        </p:nvGrpSpPr>
        <p:grpSpPr>
          <a:xfrm>
            <a:off x="10951237" y="616385"/>
            <a:ext cx="1034683" cy="625238"/>
            <a:chOff x="6278802" y="4134836"/>
            <a:chExt cx="1065748" cy="625238"/>
          </a:xfrm>
        </p:grpSpPr>
        <p:grpSp>
          <p:nvGrpSpPr>
            <p:cNvPr id="13" name="Group 12">
              <a:extLst>
                <a:ext uri="{FF2B5EF4-FFF2-40B4-BE49-F238E27FC236}">
                  <a16:creationId xmlns:a16="http://schemas.microsoft.com/office/drawing/2014/main" id="{47059055-E086-4AD7-B1C6-4541C3D31FDF}"/>
                </a:ext>
              </a:extLst>
            </p:cNvPr>
            <p:cNvGrpSpPr/>
            <p:nvPr/>
          </p:nvGrpSpPr>
          <p:grpSpPr>
            <a:xfrm>
              <a:off x="6278802" y="4134836"/>
              <a:ext cx="1065748" cy="625238"/>
              <a:chOff x="2932286" y="1884863"/>
              <a:chExt cx="1065748" cy="625238"/>
            </a:xfrm>
          </p:grpSpPr>
          <p:sp>
            <p:nvSpPr>
              <p:cNvPr id="15" name="Shape">
                <a:extLst>
                  <a:ext uri="{FF2B5EF4-FFF2-40B4-BE49-F238E27FC236}">
                    <a16:creationId xmlns:a16="http://schemas.microsoft.com/office/drawing/2014/main" id="{53B27AE8-F348-4F75-ACFA-9EB9B000CFAA}"/>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6" name="TextBox 15">
                <a:extLst>
                  <a:ext uri="{FF2B5EF4-FFF2-40B4-BE49-F238E27FC236}">
                    <a16:creationId xmlns:a16="http://schemas.microsoft.com/office/drawing/2014/main" id="{F6E51AF4-FEF9-49D9-B65B-C68C1AF1B885}"/>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4" name="Shape">
              <a:extLst>
                <a:ext uri="{FF2B5EF4-FFF2-40B4-BE49-F238E27FC236}">
                  <a16:creationId xmlns:a16="http://schemas.microsoft.com/office/drawing/2014/main" id="{C4751A32-7468-4D71-A03A-FD905457E4FA}"/>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pic>
        <p:nvPicPr>
          <p:cNvPr id="18" name="Picture 17">
            <a:extLst>
              <a:ext uri="{FF2B5EF4-FFF2-40B4-BE49-F238E27FC236}">
                <a16:creationId xmlns:a16="http://schemas.microsoft.com/office/drawing/2014/main" id="{7F199F05-4E74-4B36-9EAC-D2A4C907C5AF}"/>
              </a:ext>
            </a:extLst>
          </p:cNvPr>
          <p:cNvPicPr>
            <a:picLocks noChangeAspect="1"/>
          </p:cNvPicPr>
          <p:nvPr/>
        </p:nvPicPr>
        <p:blipFill>
          <a:blip r:embed="rId4"/>
          <a:stretch>
            <a:fillRect/>
          </a:stretch>
        </p:blipFill>
        <p:spPr>
          <a:xfrm>
            <a:off x="2528586" y="978018"/>
            <a:ext cx="8151455" cy="3794762"/>
          </a:xfrm>
          <a:prstGeom prst="rect">
            <a:avLst/>
          </a:prstGeom>
        </p:spPr>
      </p:pic>
      <p:pic>
        <p:nvPicPr>
          <p:cNvPr id="19" name="Picture 18">
            <a:extLst>
              <a:ext uri="{FF2B5EF4-FFF2-40B4-BE49-F238E27FC236}">
                <a16:creationId xmlns:a16="http://schemas.microsoft.com/office/drawing/2014/main" id="{4AE6090B-8EB9-4E04-B6A8-CFBEEE91E82F}"/>
              </a:ext>
            </a:extLst>
          </p:cNvPr>
          <p:cNvPicPr>
            <a:picLocks noChangeAspect="1"/>
          </p:cNvPicPr>
          <p:nvPr/>
        </p:nvPicPr>
        <p:blipFill>
          <a:blip r:embed="rId5"/>
          <a:stretch>
            <a:fillRect/>
          </a:stretch>
        </p:blipFill>
        <p:spPr>
          <a:xfrm>
            <a:off x="206080" y="4822012"/>
            <a:ext cx="7273547" cy="1788983"/>
          </a:xfrm>
          <a:prstGeom prst="rect">
            <a:avLst/>
          </a:prstGeom>
        </p:spPr>
      </p:pic>
      <p:sp>
        <p:nvSpPr>
          <p:cNvPr id="2" name="TextBox 1">
            <a:extLst>
              <a:ext uri="{FF2B5EF4-FFF2-40B4-BE49-F238E27FC236}">
                <a16:creationId xmlns:a16="http://schemas.microsoft.com/office/drawing/2014/main" id="{67D0B2DD-90A1-8E1B-E9DB-E36155169132}"/>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478937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3F151-867C-4B8F-9801-AA87373AF0E6}"/>
              </a:ext>
            </a:extLst>
          </p:cNvPr>
          <p:cNvSpPr txBox="1"/>
          <p:nvPr/>
        </p:nvSpPr>
        <p:spPr>
          <a:xfrm>
            <a:off x="2931238" y="2814441"/>
            <a:ext cx="6321789" cy="523220"/>
          </a:xfrm>
          <a:prstGeom prst="rect">
            <a:avLst/>
          </a:prstGeom>
          <a:noFill/>
          <a:ln>
            <a:noFill/>
          </a:ln>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Price List Construction </a:t>
            </a:r>
            <a:r>
              <a:rPr lang="en-US" sz="2800" b="1" dirty="0">
                <a:solidFill>
                  <a:srgbClr val="002060"/>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395273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662AED7-CD95-4F14-9D24-F7C52C223138}"/>
              </a:ext>
            </a:extLst>
          </p:cNvPr>
          <p:cNvPicPr>
            <a:picLocks noChangeAspect="1"/>
          </p:cNvPicPr>
          <p:nvPr/>
        </p:nvPicPr>
        <p:blipFill>
          <a:blip r:embed="rId2"/>
          <a:stretch>
            <a:fillRect/>
          </a:stretch>
        </p:blipFill>
        <p:spPr>
          <a:xfrm>
            <a:off x="964960" y="949909"/>
            <a:ext cx="9624768" cy="4334518"/>
          </a:xfrm>
          <a:prstGeom prst="rect">
            <a:avLst/>
          </a:prstGeom>
        </p:spPr>
      </p:pic>
      <p:sp>
        <p:nvSpPr>
          <p:cNvPr id="3" name="TextBox 2">
            <a:extLst>
              <a:ext uri="{FF2B5EF4-FFF2-40B4-BE49-F238E27FC236}">
                <a16:creationId xmlns:a16="http://schemas.microsoft.com/office/drawing/2014/main" id="{6CB4E851-DDB3-4FAC-A619-DB97D56E4EC0}"/>
              </a:ext>
            </a:extLst>
          </p:cNvPr>
          <p:cNvSpPr txBox="1"/>
          <p:nvPr/>
        </p:nvSpPr>
        <p:spPr>
          <a:xfrm>
            <a:off x="94018" y="61048"/>
            <a:ext cx="9624767" cy="954107"/>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Discount Management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2313A7B-786A-4BD7-84E0-B41A3489CB07}"/>
              </a:ext>
            </a:extLst>
          </p:cNvPr>
          <p:cNvSpPr txBox="1"/>
          <p:nvPr/>
        </p:nvSpPr>
        <p:spPr>
          <a:xfrm>
            <a:off x="509386" y="5473513"/>
            <a:ext cx="5802765" cy="1323439"/>
          </a:xfrm>
          <a:prstGeom prst="rect">
            <a:avLst/>
          </a:prstGeom>
          <a:noFill/>
        </p:spPr>
        <p:txBody>
          <a:bodyPr wrap="square" rtlCol="0">
            <a:spAutoFit/>
          </a:bodyPr>
          <a:lstStyle/>
          <a:p>
            <a:pPr marL="228600" indent="-228600">
              <a:buFont typeface="+mj-lt"/>
              <a:buAutoNum type="arabicPeriod"/>
            </a:pPr>
            <a:r>
              <a:rPr lang="en-GB" sz="800" dirty="0">
                <a:solidFill>
                  <a:schemeClr val="bg1">
                    <a:lumMod val="50000"/>
                  </a:schemeClr>
                </a:solidFill>
                <a:latin typeface="Lato Light" panose="020F0502020204030203"/>
              </a:rPr>
              <a:t>Tiers – Customers are divided into tiers to manage them better – This gives customers price and service advantages in relation to contribution</a:t>
            </a:r>
          </a:p>
          <a:p>
            <a:pPr marL="228600" indent="-228600">
              <a:buFont typeface="+mj-lt"/>
              <a:buAutoNum type="arabicPeriod"/>
            </a:pPr>
            <a:r>
              <a:rPr lang="en-GB" sz="800" dirty="0">
                <a:solidFill>
                  <a:schemeClr val="bg1">
                    <a:lumMod val="50000"/>
                  </a:schemeClr>
                </a:solidFill>
                <a:latin typeface="Lato Light" panose="020F0502020204030203"/>
              </a:rPr>
              <a:t>Product – This is clear product descriptions which are the same across all company systems and specially customer invoice </a:t>
            </a:r>
          </a:p>
          <a:p>
            <a:pPr marL="228600" indent="-228600">
              <a:buFont typeface="+mj-lt"/>
              <a:buAutoNum type="arabicPeriod"/>
            </a:pPr>
            <a:r>
              <a:rPr lang="en-GB" sz="800" dirty="0">
                <a:solidFill>
                  <a:schemeClr val="bg1">
                    <a:lumMod val="50000"/>
                  </a:schemeClr>
                </a:solidFill>
                <a:latin typeface="Lato Light" panose="020F0502020204030203"/>
              </a:rPr>
              <a:t>Category – This is a tactical discount in relation to category importance and priorities , it may be withdrawn at any stage as it is time bound and separate to normal discounts </a:t>
            </a:r>
          </a:p>
          <a:p>
            <a:pPr marL="228600" indent="-228600">
              <a:buFont typeface="+mj-lt"/>
              <a:buAutoNum type="arabicPeriod"/>
            </a:pPr>
            <a:r>
              <a:rPr lang="en-GB" sz="800" dirty="0">
                <a:solidFill>
                  <a:schemeClr val="bg1">
                    <a:lumMod val="50000"/>
                  </a:schemeClr>
                </a:solidFill>
                <a:latin typeface="Lato Light" panose="020F0502020204030203"/>
              </a:rPr>
              <a:t>List Price – This is the most important position in the price list as it defines the starting point of customer value and of the price discount strategy </a:t>
            </a:r>
          </a:p>
          <a:p>
            <a:pPr marL="228600" indent="-228600">
              <a:buFont typeface="+mj-lt"/>
              <a:buAutoNum type="arabicPeriod"/>
            </a:pPr>
            <a:r>
              <a:rPr lang="en-GB" sz="800" dirty="0">
                <a:solidFill>
                  <a:schemeClr val="bg1">
                    <a:lumMod val="50000"/>
                  </a:schemeClr>
                </a:solidFill>
                <a:latin typeface="Lato Light" panose="020F0502020204030203"/>
              </a:rPr>
              <a:t>Channel Discount – This may be a normal discount applied in line with industry standards </a:t>
            </a:r>
          </a:p>
          <a:p>
            <a:pPr marL="228600" indent="-228600">
              <a:buFont typeface="+mj-lt"/>
              <a:buAutoNum type="arabicPeriod"/>
            </a:pPr>
            <a:r>
              <a:rPr lang="en-GB" sz="800" dirty="0">
                <a:solidFill>
                  <a:schemeClr val="bg1">
                    <a:lumMod val="50000"/>
                  </a:schemeClr>
                </a:solidFill>
                <a:latin typeface="Lato Light" panose="020F0502020204030203"/>
              </a:rPr>
              <a:t>Special Discount _ this is a normal exigency discount field used in special strategic circumstances   </a:t>
            </a:r>
          </a:p>
        </p:txBody>
      </p:sp>
      <p:sp>
        <p:nvSpPr>
          <p:cNvPr id="8" name="TextBox 7">
            <a:extLst>
              <a:ext uri="{FF2B5EF4-FFF2-40B4-BE49-F238E27FC236}">
                <a16:creationId xmlns:a16="http://schemas.microsoft.com/office/drawing/2014/main" id="{0482704C-1051-4771-A5FB-9D3C9590311C}"/>
              </a:ext>
            </a:extLst>
          </p:cNvPr>
          <p:cNvSpPr txBox="1"/>
          <p:nvPr/>
        </p:nvSpPr>
        <p:spPr>
          <a:xfrm>
            <a:off x="6460345" y="5401001"/>
            <a:ext cx="5403697" cy="1077218"/>
          </a:xfrm>
          <a:prstGeom prst="rect">
            <a:avLst/>
          </a:prstGeom>
          <a:noFill/>
        </p:spPr>
        <p:txBody>
          <a:bodyPr wrap="square" rtlCol="0">
            <a:spAutoFit/>
          </a:bodyPr>
          <a:lstStyle/>
          <a:p>
            <a:pPr marL="228600" indent="-228600">
              <a:buFont typeface="+mj-lt"/>
              <a:buAutoNum type="arabicPeriod" startAt="7"/>
            </a:pPr>
            <a:r>
              <a:rPr lang="en-GB" sz="800" dirty="0">
                <a:solidFill>
                  <a:schemeClr val="bg1">
                    <a:lumMod val="50000"/>
                  </a:schemeClr>
                </a:solidFill>
                <a:latin typeface="Lato Light" panose="020F0502020204030203"/>
              </a:rPr>
              <a:t>Tiers Discount – This is applied on a mix of customer importance and category importance , on the basis of customer achieving strategic objectives and maintaining this discount over a period.</a:t>
            </a:r>
          </a:p>
          <a:p>
            <a:pPr marL="228600" indent="-228600">
              <a:buFont typeface="+mj-lt"/>
              <a:buAutoNum type="arabicPeriod" startAt="7"/>
            </a:pPr>
            <a:r>
              <a:rPr lang="en-GB" sz="800" dirty="0">
                <a:solidFill>
                  <a:schemeClr val="bg1">
                    <a:lumMod val="50000"/>
                  </a:schemeClr>
                </a:solidFill>
                <a:latin typeface="Lato Light" panose="020F0502020204030203"/>
              </a:rPr>
              <a:t>Activity Discount – This is a tactical discount used on a tactical basis on a limited basis for execution based initiatives</a:t>
            </a:r>
          </a:p>
          <a:p>
            <a:pPr marL="228600" indent="-228600">
              <a:buFont typeface="+mj-lt"/>
              <a:buAutoNum type="arabicPeriod" startAt="7"/>
            </a:pPr>
            <a:r>
              <a:rPr lang="en-GB" sz="800" dirty="0">
                <a:solidFill>
                  <a:schemeClr val="bg1">
                    <a:lumMod val="50000"/>
                  </a:schemeClr>
                </a:solidFill>
                <a:latin typeface="Lato Light" panose="020F0502020204030203"/>
              </a:rPr>
              <a:t>Prompt Payment – This field is driven by operational excellence objectives in this case for securing outstanding  payment on time .</a:t>
            </a:r>
          </a:p>
          <a:p>
            <a:pPr marL="228600" indent="-228600">
              <a:buFont typeface="+mj-lt"/>
              <a:buAutoNum type="arabicPeriod" startAt="7"/>
            </a:pPr>
            <a:r>
              <a:rPr lang="en-GB" sz="800" dirty="0">
                <a:solidFill>
                  <a:schemeClr val="bg1">
                    <a:lumMod val="50000"/>
                  </a:schemeClr>
                </a:solidFill>
                <a:latin typeface="Lato Light" panose="020F0502020204030203"/>
              </a:rPr>
              <a:t>Final price – may be taken as nett price after all discounts .</a:t>
            </a:r>
          </a:p>
          <a:p>
            <a:pPr marL="228600" indent="-228600">
              <a:buFont typeface="+mj-lt"/>
              <a:buAutoNum type="arabicPeriod" startAt="7"/>
            </a:pPr>
            <a:endParaRPr lang="en-GB" sz="800" dirty="0">
              <a:solidFill>
                <a:schemeClr val="bg1">
                  <a:lumMod val="50000"/>
                </a:schemeClr>
              </a:solidFill>
              <a:latin typeface="Lato Light" panose="020F0502020204030203"/>
            </a:endParaRPr>
          </a:p>
        </p:txBody>
      </p:sp>
      <p:sp>
        <p:nvSpPr>
          <p:cNvPr id="2" name="TextBox 1">
            <a:extLst>
              <a:ext uri="{FF2B5EF4-FFF2-40B4-BE49-F238E27FC236}">
                <a16:creationId xmlns:a16="http://schemas.microsoft.com/office/drawing/2014/main" id="{4CD25478-F102-4EC7-A105-F2919855FB4C}"/>
              </a:ext>
            </a:extLst>
          </p:cNvPr>
          <p:cNvSpPr txBox="1"/>
          <p:nvPr/>
        </p:nvSpPr>
        <p:spPr>
          <a:xfrm>
            <a:off x="9053241" y="656790"/>
            <a:ext cx="2394408" cy="307777"/>
          </a:xfrm>
          <a:prstGeom prst="rect">
            <a:avLst/>
          </a:prstGeom>
          <a:noFill/>
        </p:spPr>
        <p:txBody>
          <a:bodyPr wrap="square" rtlCol="0">
            <a:spAutoFit/>
          </a:bodyPr>
          <a:lstStyle/>
          <a:p>
            <a:pPr algn="ctr"/>
            <a:r>
              <a:rPr lang="en-GB" sz="1400" i="1" dirty="0"/>
              <a:t>Basic Structure </a:t>
            </a:r>
          </a:p>
        </p:txBody>
      </p:sp>
      <p:sp>
        <p:nvSpPr>
          <p:cNvPr id="10" name="Rounded Rectangular Callout 19">
            <a:extLst>
              <a:ext uri="{FF2B5EF4-FFF2-40B4-BE49-F238E27FC236}">
                <a16:creationId xmlns:a16="http://schemas.microsoft.com/office/drawing/2014/main" id="{437B4814-FBE6-4278-8479-58938C6BB1AA}"/>
              </a:ext>
            </a:extLst>
          </p:cNvPr>
          <p:cNvSpPr/>
          <p:nvPr/>
        </p:nvSpPr>
        <p:spPr bwMode="auto">
          <a:xfrm>
            <a:off x="4263605" y="321415"/>
            <a:ext cx="2214871" cy="494927"/>
          </a:xfrm>
          <a:prstGeom prst="wedgeRoundRectCallout">
            <a:avLst>
              <a:gd name="adj1" fmla="val 19020"/>
              <a:gd name="adj2" fmla="val 108425"/>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Strategic and operational discounts applied at various l</a:t>
            </a:r>
            <a:r>
              <a:rPr lang="en-US" sz="1000" dirty="0" err="1">
                <a:solidFill>
                  <a:prstClr val="black"/>
                </a:solidFill>
                <a:latin typeface="Lato Light" panose="020F0502020204030203"/>
                <a:ea typeface="Open Sans Light" panose="020B0306030504020204" pitchFamily="34" charset="0"/>
                <a:cs typeface="Open Sans Light" panose="020B0306030504020204" pitchFamily="34" charset="0"/>
              </a:rPr>
              <a:t>ayers</a:t>
            </a:r>
            <a:r>
              <a:rPr lang="en-US" sz="1000" dirty="0">
                <a:solidFill>
                  <a:prstClr val="black"/>
                </a:solidFill>
                <a:latin typeface="Lato Light" panose="020F0502020204030203"/>
                <a:ea typeface="Open Sans Light" panose="020B0306030504020204" pitchFamily="34" charset="0"/>
                <a:cs typeface="Open Sans Light" panose="020B0306030504020204" pitchFamily="34" charset="0"/>
              </a:rPr>
              <a:t> for management </a:t>
            </a:r>
            <a:endParaRPr kumimoji="0" lang="en-US" sz="10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endParaRPr>
          </a:p>
        </p:txBody>
      </p:sp>
      <p:sp>
        <p:nvSpPr>
          <p:cNvPr id="5" name="Oval 4">
            <a:extLst>
              <a:ext uri="{FF2B5EF4-FFF2-40B4-BE49-F238E27FC236}">
                <a16:creationId xmlns:a16="http://schemas.microsoft.com/office/drawing/2014/main" id="{90615050-FF19-452E-B6A2-E0F812160692}"/>
              </a:ext>
            </a:extLst>
          </p:cNvPr>
          <p:cNvSpPr/>
          <p:nvPr/>
        </p:nvSpPr>
        <p:spPr>
          <a:xfrm>
            <a:off x="4116827" y="1153653"/>
            <a:ext cx="749681"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23CEA3B-45FD-4473-8F94-51CB2BDF5CAE}"/>
              </a:ext>
            </a:extLst>
          </p:cNvPr>
          <p:cNvSpPr/>
          <p:nvPr/>
        </p:nvSpPr>
        <p:spPr>
          <a:xfrm>
            <a:off x="5429138" y="1096278"/>
            <a:ext cx="749681" cy="4393576"/>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2E0628F-434C-4A54-A0A3-DF823B7AC92A}"/>
              </a:ext>
            </a:extLst>
          </p:cNvPr>
          <p:cNvSpPr/>
          <p:nvPr/>
        </p:nvSpPr>
        <p:spPr>
          <a:xfrm>
            <a:off x="6719697" y="1127020"/>
            <a:ext cx="749681" cy="4258316"/>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3706174-3A78-472A-AE4B-4C3B0168A2BB}"/>
              </a:ext>
            </a:extLst>
          </p:cNvPr>
          <p:cNvSpPr/>
          <p:nvPr/>
        </p:nvSpPr>
        <p:spPr>
          <a:xfrm>
            <a:off x="7964723" y="1153653"/>
            <a:ext cx="749681" cy="4294970"/>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A3EDB7C-F8EE-4D79-8599-3BD4ED331EF3}"/>
              </a:ext>
            </a:extLst>
          </p:cNvPr>
          <p:cNvSpPr/>
          <p:nvPr/>
        </p:nvSpPr>
        <p:spPr>
          <a:xfrm>
            <a:off x="9251546" y="1153654"/>
            <a:ext cx="749681" cy="4207728"/>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Logo&#10;&#10;Description automatically generated">
            <a:extLst>
              <a:ext uri="{FF2B5EF4-FFF2-40B4-BE49-F238E27FC236}">
                <a16:creationId xmlns:a16="http://schemas.microsoft.com/office/drawing/2014/main" id="{A25EFDA8-F8A5-472D-A262-3F87A6F13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6" name="Group 15">
            <a:extLst>
              <a:ext uri="{FF2B5EF4-FFF2-40B4-BE49-F238E27FC236}">
                <a16:creationId xmlns:a16="http://schemas.microsoft.com/office/drawing/2014/main" id="{F7EEBA2C-2244-45EC-AEC3-57E4F2F31437}"/>
              </a:ext>
            </a:extLst>
          </p:cNvPr>
          <p:cNvGrpSpPr/>
          <p:nvPr/>
        </p:nvGrpSpPr>
        <p:grpSpPr>
          <a:xfrm>
            <a:off x="6552169" y="265887"/>
            <a:ext cx="1034683" cy="625238"/>
            <a:chOff x="6278802" y="4134836"/>
            <a:chExt cx="1065748" cy="625238"/>
          </a:xfrm>
        </p:grpSpPr>
        <p:grpSp>
          <p:nvGrpSpPr>
            <p:cNvPr id="17" name="Group 16">
              <a:extLst>
                <a:ext uri="{FF2B5EF4-FFF2-40B4-BE49-F238E27FC236}">
                  <a16:creationId xmlns:a16="http://schemas.microsoft.com/office/drawing/2014/main" id="{7F70FFCB-294A-4516-B53F-E9C741838BC0}"/>
                </a:ext>
              </a:extLst>
            </p:cNvPr>
            <p:cNvGrpSpPr/>
            <p:nvPr/>
          </p:nvGrpSpPr>
          <p:grpSpPr>
            <a:xfrm>
              <a:off x="6278802" y="4134836"/>
              <a:ext cx="1065748" cy="625238"/>
              <a:chOff x="2932286" y="1884863"/>
              <a:chExt cx="1065748" cy="625238"/>
            </a:xfrm>
          </p:grpSpPr>
          <p:sp>
            <p:nvSpPr>
              <p:cNvPr id="20" name="Shape">
                <a:extLst>
                  <a:ext uri="{FF2B5EF4-FFF2-40B4-BE49-F238E27FC236}">
                    <a16:creationId xmlns:a16="http://schemas.microsoft.com/office/drawing/2014/main" id="{B7051995-9845-453D-BFD1-81C95DB3D38C}"/>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21" name="TextBox 20">
                <a:extLst>
                  <a:ext uri="{FF2B5EF4-FFF2-40B4-BE49-F238E27FC236}">
                    <a16:creationId xmlns:a16="http://schemas.microsoft.com/office/drawing/2014/main" id="{EB62FAFE-8C18-462B-BA6E-F8EEEF49144F}"/>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8" name="Shape">
              <a:extLst>
                <a:ext uri="{FF2B5EF4-FFF2-40B4-BE49-F238E27FC236}">
                  <a16:creationId xmlns:a16="http://schemas.microsoft.com/office/drawing/2014/main" id="{147D71D8-129C-4529-B874-F8391730C850}"/>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4" name="TextBox 3">
            <a:extLst>
              <a:ext uri="{FF2B5EF4-FFF2-40B4-BE49-F238E27FC236}">
                <a16:creationId xmlns:a16="http://schemas.microsoft.com/office/drawing/2014/main" id="{DE7F8EED-4722-DF19-DB47-BD5C0129B454}"/>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963867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BE65A-9EAF-4D1A-8FF8-CC17573ABF97}"/>
              </a:ext>
            </a:extLst>
          </p:cNvPr>
          <p:cNvPicPr>
            <a:picLocks noChangeAspect="1"/>
          </p:cNvPicPr>
          <p:nvPr/>
        </p:nvPicPr>
        <p:blipFill>
          <a:blip r:embed="rId2"/>
          <a:stretch>
            <a:fillRect/>
          </a:stretch>
        </p:blipFill>
        <p:spPr>
          <a:xfrm>
            <a:off x="854776" y="702327"/>
            <a:ext cx="10190356" cy="4566297"/>
          </a:xfrm>
          <a:prstGeom prst="rect">
            <a:avLst/>
          </a:prstGeom>
        </p:spPr>
      </p:pic>
      <p:sp>
        <p:nvSpPr>
          <p:cNvPr id="3" name="TextBox 2">
            <a:extLst>
              <a:ext uri="{FF2B5EF4-FFF2-40B4-BE49-F238E27FC236}">
                <a16:creationId xmlns:a16="http://schemas.microsoft.com/office/drawing/2014/main" id="{6CB4E851-DDB3-4FAC-A619-DB97D56E4EC0}"/>
              </a:ext>
            </a:extLst>
          </p:cNvPr>
          <p:cNvSpPr txBox="1"/>
          <p:nvPr/>
        </p:nvSpPr>
        <p:spPr>
          <a:xfrm>
            <a:off x="100440" y="59908"/>
            <a:ext cx="9624767" cy="1015663"/>
          </a:xfrm>
          <a:prstGeom prst="rect">
            <a:avLst/>
          </a:prstGeom>
          <a:noFill/>
          <a:ln>
            <a:noFill/>
          </a:ln>
        </p:spPr>
        <p:txBody>
          <a:bodyPr wrap="square" rtlCol="0">
            <a:spAutoFit/>
          </a:bodyPr>
          <a:lstStyle/>
          <a:p>
            <a:pPr defTabSz="435356">
              <a:defRPr/>
            </a:pPr>
            <a:r>
              <a:rPr lang="en-US" sz="32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Pricing Influences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313A7B-786A-4BD7-84E0-B41A3489CB07}"/>
              </a:ext>
            </a:extLst>
          </p:cNvPr>
          <p:cNvSpPr txBox="1"/>
          <p:nvPr/>
        </p:nvSpPr>
        <p:spPr>
          <a:xfrm>
            <a:off x="725891" y="5349670"/>
            <a:ext cx="5802765" cy="1323439"/>
          </a:xfrm>
          <a:prstGeom prst="rect">
            <a:avLst/>
          </a:prstGeom>
          <a:noFill/>
        </p:spPr>
        <p:txBody>
          <a:bodyPr wrap="square" rtlCol="0">
            <a:spAutoFit/>
          </a:bodyPr>
          <a:lstStyle/>
          <a:p>
            <a:pPr marL="228600" indent="-228600">
              <a:buFont typeface="+mj-lt"/>
              <a:buAutoNum type="arabicPeriod"/>
            </a:pPr>
            <a:r>
              <a:rPr lang="en-GB" sz="800" dirty="0">
                <a:solidFill>
                  <a:schemeClr val="bg1">
                    <a:lumMod val="50000"/>
                  </a:schemeClr>
                </a:solidFill>
                <a:latin typeface="Lato Light" panose="020F0502020204030203"/>
              </a:rPr>
              <a:t>Tiers – Customers are divided into tiers to manage them better – This gives customers price and service advantages in relation to contribution</a:t>
            </a:r>
          </a:p>
          <a:p>
            <a:pPr marL="228600" indent="-228600">
              <a:buFont typeface="+mj-lt"/>
              <a:buAutoNum type="arabicPeriod"/>
            </a:pPr>
            <a:r>
              <a:rPr lang="en-GB" sz="800" dirty="0">
                <a:solidFill>
                  <a:schemeClr val="bg1">
                    <a:lumMod val="50000"/>
                  </a:schemeClr>
                </a:solidFill>
                <a:latin typeface="Lato Light" panose="020F0502020204030203"/>
              </a:rPr>
              <a:t>Product – This is clear product descriptions which are the same across all company systems and specially customer invoice </a:t>
            </a:r>
          </a:p>
          <a:p>
            <a:pPr marL="228600" indent="-228600">
              <a:buFont typeface="+mj-lt"/>
              <a:buAutoNum type="arabicPeriod"/>
            </a:pPr>
            <a:r>
              <a:rPr lang="en-GB" sz="800" dirty="0">
                <a:solidFill>
                  <a:schemeClr val="bg1">
                    <a:lumMod val="50000"/>
                  </a:schemeClr>
                </a:solidFill>
                <a:latin typeface="Lato Light" panose="020F0502020204030203"/>
              </a:rPr>
              <a:t>Category – This is a tactical discount in relation to category importance and priorities , it may be withdrawn at any stage as it is time bound and separate to normal discounts </a:t>
            </a:r>
          </a:p>
          <a:p>
            <a:pPr marL="228600" indent="-228600">
              <a:buFont typeface="+mj-lt"/>
              <a:buAutoNum type="arabicPeriod"/>
            </a:pPr>
            <a:r>
              <a:rPr lang="en-GB" sz="800" dirty="0">
                <a:solidFill>
                  <a:schemeClr val="bg1">
                    <a:lumMod val="50000"/>
                  </a:schemeClr>
                </a:solidFill>
                <a:latin typeface="Lato Light" panose="020F0502020204030203"/>
              </a:rPr>
              <a:t>List Price – This is the most important position in the price list as it defines the starting point of customer value and of the price discount strategy </a:t>
            </a:r>
          </a:p>
          <a:p>
            <a:pPr marL="228600" indent="-228600">
              <a:buFont typeface="+mj-lt"/>
              <a:buAutoNum type="arabicPeriod"/>
            </a:pPr>
            <a:r>
              <a:rPr lang="en-GB" sz="800" dirty="0">
                <a:solidFill>
                  <a:schemeClr val="bg1">
                    <a:lumMod val="50000"/>
                  </a:schemeClr>
                </a:solidFill>
                <a:latin typeface="Lato Light" panose="020F0502020204030203"/>
              </a:rPr>
              <a:t>Channel Discount – This may be a normal discount applied in line with industry standards </a:t>
            </a:r>
          </a:p>
          <a:p>
            <a:pPr marL="228600" indent="-228600">
              <a:buFont typeface="+mj-lt"/>
              <a:buAutoNum type="arabicPeriod"/>
            </a:pPr>
            <a:r>
              <a:rPr lang="en-GB" sz="800" dirty="0">
                <a:solidFill>
                  <a:schemeClr val="bg1">
                    <a:lumMod val="50000"/>
                  </a:schemeClr>
                </a:solidFill>
                <a:latin typeface="Lato Light" panose="020F0502020204030203"/>
              </a:rPr>
              <a:t>Special Discount _ this is a normal exigency discount field used in special strategic circumstances   </a:t>
            </a:r>
          </a:p>
        </p:txBody>
      </p:sp>
      <p:sp>
        <p:nvSpPr>
          <p:cNvPr id="8" name="TextBox 7">
            <a:extLst>
              <a:ext uri="{FF2B5EF4-FFF2-40B4-BE49-F238E27FC236}">
                <a16:creationId xmlns:a16="http://schemas.microsoft.com/office/drawing/2014/main" id="{0482704C-1051-4771-A5FB-9D3C9590311C}"/>
              </a:ext>
            </a:extLst>
          </p:cNvPr>
          <p:cNvSpPr txBox="1"/>
          <p:nvPr/>
        </p:nvSpPr>
        <p:spPr>
          <a:xfrm>
            <a:off x="6528656" y="5370264"/>
            <a:ext cx="5403697" cy="1077218"/>
          </a:xfrm>
          <a:prstGeom prst="rect">
            <a:avLst/>
          </a:prstGeom>
          <a:noFill/>
        </p:spPr>
        <p:txBody>
          <a:bodyPr wrap="square" rtlCol="0">
            <a:spAutoFit/>
          </a:bodyPr>
          <a:lstStyle/>
          <a:p>
            <a:pPr marL="228600" indent="-228600">
              <a:buFont typeface="+mj-lt"/>
              <a:buAutoNum type="arabicPeriod" startAt="7"/>
            </a:pPr>
            <a:r>
              <a:rPr lang="en-GB" sz="800" dirty="0">
                <a:solidFill>
                  <a:schemeClr val="bg1">
                    <a:lumMod val="50000"/>
                  </a:schemeClr>
                </a:solidFill>
                <a:latin typeface="Lato Light" panose="020F0502020204030203"/>
              </a:rPr>
              <a:t>Tiers Discount – This is applied on a mix of customer importance and category importance , on the basis of customer achieving strategic objectives and maintaining this discount over a period.</a:t>
            </a:r>
          </a:p>
          <a:p>
            <a:pPr marL="228600" indent="-228600">
              <a:buFont typeface="+mj-lt"/>
              <a:buAutoNum type="arabicPeriod" startAt="7"/>
            </a:pPr>
            <a:r>
              <a:rPr lang="en-GB" sz="800" dirty="0">
                <a:solidFill>
                  <a:schemeClr val="bg1">
                    <a:lumMod val="50000"/>
                  </a:schemeClr>
                </a:solidFill>
                <a:latin typeface="Lato Light" panose="020F0502020204030203"/>
              </a:rPr>
              <a:t>Activity Discount – This is a tactical discount used on a tactical basis on a limited basis for execution based initiatives</a:t>
            </a:r>
          </a:p>
          <a:p>
            <a:pPr marL="228600" indent="-228600">
              <a:buFont typeface="+mj-lt"/>
              <a:buAutoNum type="arabicPeriod" startAt="7"/>
            </a:pPr>
            <a:r>
              <a:rPr lang="en-GB" sz="800" dirty="0">
                <a:solidFill>
                  <a:schemeClr val="bg1">
                    <a:lumMod val="50000"/>
                  </a:schemeClr>
                </a:solidFill>
                <a:latin typeface="Lato Light" panose="020F0502020204030203"/>
              </a:rPr>
              <a:t>Prompt Payment – This field is driven by operational excellence objectives in this case for securing outstanding  payment on time .</a:t>
            </a:r>
          </a:p>
          <a:p>
            <a:pPr marL="228600" indent="-228600">
              <a:buFont typeface="+mj-lt"/>
              <a:buAutoNum type="arabicPeriod" startAt="7"/>
            </a:pPr>
            <a:r>
              <a:rPr lang="en-GB" sz="800" dirty="0">
                <a:solidFill>
                  <a:schemeClr val="bg1">
                    <a:lumMod val="50000"/>
                  </a:schemeClr>
                </a:solidFill>
                <a:latin typeface="Lato Light" panose="020F0502020204030203"/>
              </a:rPr>
              <a:t>Final price – may be taken as nett price after all discounts .</a:t>
            </a:r>
          </a:p>
          <a:p>
            <a:pPr marL="228600" indent="-228600">
              <a:buFont typeface="+mj-lt"/>
              <a:buAutoNum type="arabicPeriod" startAt="7"/>
            </a:pPr>
            <a:endParaRPr lang="en-GB" sz="800" dirty="0">
              <a:solidFill>
                <a:schemeClr val="bg1">
                  <a:lumMod val="50000"/>
                </a:schemeClr>
              </a:solidFill>
              <a:latin typeface="Lato Light" panose="020F0502020204030203"/>
            </a:endParaRPr>
          </a:p>
        </p:txBody>
      </p:sp>
      <p:sp>
        <p:nvSpPr>
          <p:cNvPr id="2" name="TextBox 1">
            <a:extLst>
              <a:ext uri="{FF2B5EF4-FFF2-40B4-BE49-F238E27FC236}">
                <a16:creationId xmlns:a16="http://schemas.microsoft.com/office/drawing/2014/main" id="{4CD25478-F102-4EC7-A105-F2919855FB4C}"/>
              </a:ext>
            </a:extLst>
          </p:cNvPr>
          <p:cNvSpPr txBox="1"/>
          <p:nvPr/>
        </p:nvSpPr>
        <p:spPr>
          <a:xfrm>
            <a:off x="7847310" y="770783"/>
            <a:ext cx="2394408" cy="307777"/>
          </a:xfrm>
          <a:prstGeom prst="rect">
            <a:avLst/>
          </a:prstGeom>
          <a:noFill/>
        </p:spPr>
        <p:txBody>
          <a:bodyPr wrap="square" rtlCol="0">
            <a:spAutoFit/>
          </a:bodyPr>
          <a:lstStyle/>
          <a:p>
            <a:pPr algn="ctr"/>
            <a:r>
              <a:rPr lang="en-GB" sz="1400" i="1" dirty="0"/>
              <a:t>Basic Structure </a:t>
            </a:r>
          </a:p>
        </p:txBody>
      </p:sp>
      <p:sp>
        <p:nvSpPr>
          <p:cNvPr id="10" name="Oval 9">
            <a:extLst>
              <a:ext uri="{FF2B5EF4-FFF2-40B4-BE49-F238E27FC236}">
                <a16:creationId xmlns:a16="http://schemas.microsoft.com/office/drawing/2014/main" id="{933BB577-9ED5-49A9-9D9E-B7481F24504F}"/>
              </a:ext>
            </a:extLst>
          </p:cNvPr>
          <p:cNvSpPr/>
          <p:nvPr/>
        </p:nvSpPr>
        <p:spPr>
          <a:xfrm>
            <a:off x="4397995" y="1037727"/>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B0DEFD6-6F2F-4A27-9F2E-144F54181721}"/>
              </a:ext>
            </a:extLst>
          </p:cNvPr>
          <p:cNvSpPr/>
          <p:nvPr/>
        </p:nvSpPr>
        <p:spPr>
          <a:xfrm>
            <a:off x="5696234" y="1046604"/>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4F1F53F-85DD-44CE-B5C2-216B920DB79A}"/>
              </a:ext>
            </a:extLst>
          </p:cNvPr>
          <p:cNvSpPr/>
          <p:nvPr/>
        </p:nvSpPr>
        <p:spPr>
          <a:xfrm>
            <a:off x="7029983" y="1069858"/>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4DEA49B-99BF-45CE-B015-7F6865E7E45C}"/>
              </a:ext>
            </a:extLst>
          </p:cNvPr>
          <p:cNvSpPr/>
          <p:nvPr/>
        </p:nvSpPr>
        <p:spPr>
          <a:xfrm>
            <a:off x="8349410" y="999356"/>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Logo&#10;&#10;Description automatically generated">
            <a:extLst>
              <a:ext uri="{FF2B5EF4-FFF2-40B4-BE49-F238E27FC236}">
                <a16:creationId xmlns:a16="http://schemas.microsoft.com/office/drawing/2014/main" id="{AA8DA3BD-A453-4335-9F6D-E4EF540BD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6" name="Group 15">
            <a:extLst>
              <a:ext uri="{FF2B5EF4-FFF2-40B4-BE49-F238E27FC236}">
                <a16:creationId xmlns:a16="http://schemas.microsoft.com/office/drawing/2014/main" id="{68524EA3-1D08-455B-8E4D-626EF1F84113}"/>
              </a:ext>
            </a:extLst>
          </p:cNvPr>
          <p:cNvGrpSpPr/>
          <p:nvPr/>
        </p:nvGrpSpPr>
        <p:grpSpPr>
          <a:xfrm>
            <a:off x="11068092" y="568879"/>
            <a:ext cx="1034683" cy="625238"/>
            <a:chOff x="6278802" y="4134836"/>
            <a:chExt cx="1065748" cy="625238"/>
          </a:xfrm>
        </p:grpSpPr>
        <p:grpSp>
          <p:nvGrpSpPr>
            <p:cNvPr id="17" name="Group 16">
              <a:extLst>
                <a:ext uri="{FF2B5EF4-FFF2-40B4-BE49-F238E27FC236}">
                  <a16:creationId xmlns:a16="http://schemas.microsoft.com/office/drawing/2014/main" id="{88E78F12-2C44-4F01-B562-EB91BC20BE5F}"/>
                </a:ext>
              </a:extLst>
            </p:cNvPr>
            <p:cNvGrpSpPr/>
            <p:nvPr/>
          </p:nvGrpSpPr>
          <p:grpSpPr>
            <a:xfrm>
              <a:off x="6278802" y="4134836"/>
              <a:ext cx="1065748" cy="625238"/>
              <a:chOff x="2932286" y="1884863"/>
              <a:chExt cx="1065748" cy="625238"/>
            </a:xfrm>
          </p:grpSpPr>
          <p:sp>
            <p:nvSpPr>
              <p:cNvPr id="19" name="Shape">
                <a:extLst>
                  <a:ext uri="{FF2B5EF4-FFF2-40B4-BE49-F238E27FC236}">
                    <a16:creationId xmlns:a16="http://schemas.microsoft.com/office/drawing/2014/main" id="{2A3CC67C-9109-4795-AC06-630EE8461806}"/>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20" name="TextBox 19">
                <a:extLst>
                  <a:ext uri="{FF2B5EF4-FFF2-40B4-BE49-F238E27FC236}">
                    <a16:creationId xmlns:a16="http://schemas.microsoft.com/office/drawing/2014/main" id="{331C1C19-57F7-4AFB-8CDA-48083A74D868}"/>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8" name="Shape">
              <a:extLst>
                <a:ext uri="{FF2B5EF4-FFF2-40B4-BE49-F238E27FC236}">
                  <a16:creationId xmlns:a16="http://schemas.microsoft.com/office/drawing/2014/main" id="{E29D4315-21D6-485D-B31F-358B1B158D76}"/>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21" name="Oval 20">
            <a:extLst>
              <a:ext uri="{FF2B5EF4-FFF2-40B4-BE49-F238E27FC236}">
                <a16:creationId xmlns:a16="http://schemas.microsoft.com/office/drawing/2014/main" id="{21BBE752-FD67-4718-AA56-F27A54CCFF51}"/>
              </a:ext>
            </a:extLst>
          </p:cNvPr>
          <p:cNvSpPr/>
          <p:nvPr/>
        </p:nvSpPr>
        <p:spPr>
          <a:xfrm>
            <a:off x="9725207" y="1101045"/>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11E2F34-2192-3A9E-91C8-64CA6603B93F}"/>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227208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635306-3A32-4F88-B3DD-4121EBBE3A66}"/>
              </a:ext>
            </a:extLst>
          </p:cNvPr>
          <p:cNvPicPr>
            <a:picLocks noChangeAspect="1"/>
          </p:cNvPicPr>
          <p:nvPr/>
        </p:nvPicPr>
        <p:blipFill>
          <a:blip r:embed="rId2"/>
          <a:stretch>
            <a:fillRect/>
          </a:stretch>
        </p:blipFill>
        <p:spPr>
          <a:xfrm>
            <a:off x="1046728" y="703447"/>
            <a:ext cx="9510944" cy="4489851"/>
          </a:xfrm>
          <a:prstGeom prst="rect">
            <a:avLst/>
          </a:prstGeom>
        </p:spPr>
      </p:pic>
      <p:sp>
        <p:nvSpPr>
          <p:cNvPr id="3" name="TextBox 2">
            <a:extLst>
              <a:ext uri="{FF2B5EF4-FFF2-40B4-BE49-F238E27FC236}">
                <a16:creationId xmlns:a16="http://schemas.microsoft.com/office/drawing/2014/main" id="{6CB4E851-DDB3-4FAC-A619-DB97D56E4EC0}"/>
              </a:ext>
            </a:extLst>
          </p:cNvPr>
          <p:cNvSpPr txBox="1"/>
          <p:nvPr/>
        </p:nvSpPr>
        <p:spPr>
          <a:xfrm>
            <a:off x="94018" y="61048"/>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Pricing Influences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2313A7B-786A-4BD7-84E0-B41A3489CB07}"/>
              </a:ext>
            </a:extLst>
          </p:cNvPr>
          <p:cNvSpPr txBox="1"/>
          <p:nvPr/>
        </p:nvSpPr>
        <p:spPr>
          <a:xfrm>
            <a:off x="550901" y="5361382"/>
            <a:ext cx="5802765" cy="1323439"/>
          </a:xfrm>
          <a:prstGeom prst="rect">
            <a:avLst/>
          </a:prstGeom>
          <a:noFill/>
        </p:spPr>
        <p:txBody>
          <a:bodyPr wrap="square" rtlCol="0">
            <a:spAutoFit/>
          </a:bodyPr>
          <a:lstStyle/>
          <a:p>
            <a:pPr marL="228600" indent="-228600">
              <a:buFont typeface="+mj-lt"/>
              <a:buAutoNum type="arabicPeriod"/>
            </a:pPr>
            <a:r>
              <a:rPr lang="en-GB" sz="800" dirty="0">
                <a:solidFill>
                  <a:schemeClr val="bg1">
                    <a:lumMod val="50000"/>
                  </a:schemeClr>
                </a:solidFill>
                <a:latin typeface="Lato Light" panose="020F0502020204030203"/>
              </a:rPr>
              <a:t>Tiers – Customers are divided into tiers to manage them better – This gives customers price and service advantages in relation to contribution</a:t>
            </a:r>
          </a:p>
          <a:p>
            <a:pPr marL="228600" indent="-228600">
              <a:buFont typeface="+mj-lt"/>
              <a:buAutoNum type="arabicPeriod"/>
            </a:pPr>
            <a:r>
              <a:rPr lang="en-GB" sz="800" dirty="0">
                <a:solidFill>
                  <a:schemeClr val="bg1">
                    <a:lumMod val="50000"/>
                  </a:schemeClr>
                </a:solidFill>
                <a:latin typeface="Lato Light" panose="020F0502020204030203"/>
              </a:rPr>
              <a:t>Product – This is clear product descriptions which are the same across all company systems and specially customer invoice </a:t>
            </a:r>
          </a:p>
          <a:p>
            <a:pPr marL="228600" indent="-228600">
              <a:buFont typeface="+mj-lt"/>
              <a:buAutoNum type="arabicPeriod"/>
            </a:pPr>
            <a:r>
              <a:rPr lang="en-GB" sz="800" dirty="0">
                <a:solidFill>
                  <a:schemeClr val="bg1">
                    <a:lumMod val="50000"/>
                  </a:schemeClr>
                </a:solidFill>
                <a:latin typeface="Lato Light" panose="020F0502020204030203"/>
              </a:rPr>
              <a:t>Category – This is a tactical discount in relation to category importance and priorities , it may be withdrawn at any stage as it is time bound and separate to normal discounts </a:t>
            </a:r>
          </a:p>
          <a:p>
            <a:pPr marL="228600" indent="-228600">
              <a:buFont typeface="+mj-lt"/>
              <a:buAutoNum type="arabicPeriod"/>
            </a:pPr>
            <a:r>
              <a:rPr lang="en-GB" sz="800" dirty="0">
                <a:solidFill>
                  <a:schemeClr val="bg1">
                    <a:lumMod val="50000"/>
                  </a:schemeClr>
                </a:solidFill>
                <a:latin typeface="Lato Light" panose="020F0502020204030203"/>
              </a:rPr>
              <a:t>List Price – This is the most important position in the price list as it defines the starting point of customer value and of the price discount strategy </a:t>
            </a:r>
          </a:p>
          <a:p>
            <a:pPr marL="228600" indent="-228600">
              <a:buFont typeface="+mj-lt"/>
              <a:buAutoNum type="arabicPeriod"/>
            </a:pPr>
            <a:r>
              <a:rPr lang="en-GB" sz="800" dirty="0">
                <a:solidFill>
                  <a:schemeClr val="bg1">
                    <a:lumMod val="50000"/>
                  </a:schemeClr>
                </a:solidFill>
                <a:latin typeface="Lato Light" panose="020F0502020204030203"/>
              </a:rPr>
              <a:t>Channel Discount – This may be a normal discount applied in line with industry standards </a:t>
            </a:r>
          </a:p>
          <a:p>
            <a:pPr marL="228600" indent="-228600">
              <a:buFont typeface="+mj-lt"/>
              <a:buAutoNum type="arabicPeriod"/>
            </a:pPr>
            <a:r>
              <a:rPr lang="en-GB" sz="800" dirty="0">
                <a:solidFill>
                  <a:schemeClr val="bg1">
                    <a:lumMod val="50000"/>
                  </a:schemeClr>
                </a:solidFill>
                <a:latin typeface="Lato Light" panose="020F0502020204030203"/>
              </a:rPr>
              <a:t>Special Discount _ this is a normal exigency discount field used in special strategic circumstances   </a:t>
            </a:r>
          </a:p>
        </p:txBody>
      </p:sp>
      <p:sp>
        <p:nvSpPr>
          <p:cNvPr id="8" name="TextBox 7">
            <a:extLst>
              <a:ext uri="{FF2B5EF4-FFF2-40B4-BE49-F238E27FC236}">
                <a16:creationId xmlns:a16="http://schemas.microsoft.com/office/drawing/2014/main" id="{0482704C-1051-4771-A5FB-9D3C9590311C}"/>
              </a:ext>
            </a:extLst>
          </p:cNvPr>
          <p:cNvSpPr txBox="1"/>
          <p:nvPr/>
        </p:nvSpPr>
        <p:spPr>
          <a:xfrm>
            <a:off x="6389235" y="5361381"/>
            <a:ext cx="5403697" cy="1077218"/>
          </a:xfrm>
          <a:prstGeom prst="rect">
            <a:avLst/>
          </a:prstGeom>
          <a:noFill/>
        </p:spPr>
        <p:txBody>
          <a:bodyPr wrap="square" rtlCol="0">
            <a:spAutoFit/>
          </a:bodyPr>
          <a:lstStyle/>
          <a:p>
            <a:pPr marL="228600" indent="-228600">
              <a:buFont typeface="+mj-lt"/>
              <a:buAutoNum type="arabicPeriod" startAt="7"/>
            </a:pPr>
            <a:r>
              <a:rPr lang="en-GB" sz="800" dirty="0">
                <a:solidFill>
                  <a:schemeClr val="bg1">
                    <a:lumMod val="50000"/>
                  </a:schemeClr>
                </a:solidFill>
                <a:latin typeface="Lato Light" panose="020F0502020204030203"/>
              </a:rPr>
              <a:t>Tiers Discount – This is applied on a mix of customer importance and category importance , on the basis of customer achieving strategic objectives and maintaining this discount over a period.</a:t>
            </a:r>
          </a:p>
          <a:p>
            <a:pPr marL="228600" indent="-228600">
              <a:buFont typeface="+mj-lt"/>
              <a:buAutoNum type="arabicPeriod" startAt="7"/>
            </a:pPr>
            <a:r>
              <a:rPr lang="en-GB" sz="800" dirty="0">
                <a:solidFill>
                  <a:schemeClr val="bg1">
                    <a:lumMod val="50000"/>
                  </a:schemeClr>
                </a:solidFill>
                <a:latin typeface="Lato Light" panose="020F0502020204030203"/>
              </a:rPr>
              <a:t>Activity Discount – This is a tactical discount used on a tactical basis on a limited basis for execution based initiatives</a:t>
            </a:r>
          </a:p>
          <a:p>
            <a:pPr marL="228600" indent="-228600">
              <a:buFont typeface="+mj-lt"/>
              <a:buAutoNum type="arabicPeriod" startAt="7"/>
            </a:pPr>
            <a:r>
              <a:rPr lang="en-GB" sz="800" dirty="0">
                <a:solidFill>
                  <a:schemeClr val="bg1">
                    <a:lumMod val="50000"/>
                  </a:schemeClr>
                </a:solidFill>
                <a:latin typeface="Lato Light" panose="020F0502020204030203"/>
              </a:rPr>
              <a:t>Prompt Payment – This field is driven by operational excellence objectives in this case for securing outstanding  payment on time .</a:t>
            </a:r>
          </a:p>
          <a:p>
            <a:pPr marL="228600" indent="-228600">
              <a:buFont typeface="+mj-lt"/>
              <a:buAutoNum type="arabicPeriod" startAt="7"/>
            </a:pPr>
            <a:r>
              <a:rPr lang="en-GB" sz="800" dirty="0">
                <a:solidFill>
                  <a:schemeClr val="bg1">
                    <a:lumMod val="50000"/>
                  </a:schemeClr>
                </a:solidFill>
                <a:latin typeface="Lato Light" panose="020F0502020204030203"/>
              </a:rPr>
              <a:t>Final price – may be taken as nett price after all discounts .</a:t>
            </a:r>
          </a:p>
          <a:p>
            <a:pPr marL="228600" indent="-228600">
              <a:buFont typeface="+mj-lt"/>
              <a:buAutoNum type="arabicPeriod" startAt="7"/>
            </a:pPr>
            <a:endParaRPr lang="en-GB" sz="800" dirty="0">
              <a:solidFill>
                <a:schemeClr val="bg1">
                  <a:lumMod val="50000"/>
                </a:schemeClr>
              </a:solidFill>
              <a:latin typeface="Lato Light" panose="020F0502020204030203"/>
            </a:endParaRPr>
          </a:p>
        </p:txBody>
      </p:sp>
      <p:sp>
        <p:nvSpPr>
          <p:cNvPr id="10" name="Oval 9">
            <a:extLst>
              <a:ext uri="{FF2B5EF4-FFF2-40B4-BE49-F238E27FC236}">
                <a16:creationId xmlns:a16="http://schemas.microsoft.com/office/drawing/2014/main" id="{DC68BA8A-292F-484F-AA35-2469D8D6F078}"/>
              </a:ext>
            </a:extLst>
          </p:cNvPr>
          <p:cNvSpPr/>
          <p:nvPr/>
        </p:nvSpPr>
        <p:spPr>
          <a:xfrm>
            <a:off x="4358433" y="1045501"/>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0665C2D-F812-4E66-BD5C-6D9B2983BCF0}"/>
              </a:ext>
            </a:extLst>
          </p:cNvPr>
          <p:cNvSpPr/>
          <p:nvPr/>
        </p:nvSpPr>
        <p:spPr>
          <a:xfrm>
            <a:off x="5520841" y="1007424"/>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D7B1AA5-5158-46E5-836A-CE2C5A353437}"/>
              </a:ext>
            </a:extLst>
          </p:cNvPr>
          <p:cNvSpPr/>
          <p:nvPr/>
        </p:nvSpPr>
        <p:spPr>
          <a:xfrm>
            <a:off x="6900015" y="974440"/>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FA77F21-26EA-499D-8A9E-F0D41565706A}"/>
              </a:ext>
            </a:extLst>
          </p:cNvPr>
          <p:cNvSpPr/>
          <p:nvPr/>
        </p:nvSpPr>
        <p:spPr>
          <a:xfrm>
            <a:off x="8055001" y="1048830"/>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D8B747CD-7471-4C2B-AF32-0CF2D4F7B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7" name="Group 16">
            <a:extLst>
              <a:ext uri="{FF2B5EF4-FFF2-40B4-BE49-F238E27FC236}">
                <a16:creationId xmlns:a16="http://schemas.microsoft.com/office/drawing/2014/main" id="{5A7B4FCD-D427-4D82-914D-6FFE8AB814CF}"/>
              </a:ext>
            </a:extLst>
          </p:cNvPr>
          <p:cNvGrpSpPr/>
          <p:nvPr/>
        </p:nvGrpSpPr>
        <p:grpSpPr>
          <a:xfrm>
            <a:off x="11068092" y="568879"/>
            <a:ext cx="1034683" cy="625238"/>
            <a:chOff x="6278802" y="4134836"/>
            <a:chExt cx="1065748" cy="625238"/>
          </a:xfrm>
        </p:grpSpPr>
        <p:grpSp>
          <p:nvGrpSpPr>
            <p:cNvPr id="18" name="Group 17">
              <a:extLst>
                <a:ext uri="{FF2B5EF4-FFF2-40B4-BE49-F238E27FC236}">
                  <a16:creationId xmlns:a16="http://schemas.microsoft.com/office/drawing/2014/main" id="{7602841A-187A-4900-B61E-F8018067CB71}"/>
                </a:ext>
              </a:extLst>
            </p:cNvPr>
            <p:cNvGrpSpPr/>
            <p:nvPr/>
          </p:nvGrpSpPr>
          <p:grpSpPr>
            <a:xfrm>
              <a:off x="6278802" y="4134836"/>
              <a:ext cx="1065748" cy="625238"/>
              <a:chOff x="2932286" y="1884863"/>
              <a:chExt cx="1065748" cy="625238"/>
            </a:xfrm>
          </p:grpSpPr>
          <p:sp>
            <p:nvSpPr>
              <p:cNvPr id="20" name="Shape">
                <a:extLst>
                  <a:ext uri="{FF2B5EF4-FFF2-40B4-BE49-F238E27FC236}">
                    <a16:creationId xmlns:a16="http://schemas.microsoft.com/office/drawing/2014/main" id="{C4291D5D-3035-4408-9962-8E024F075F51}"/>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21" name="TextBox 20">
                <a:extLst>
                  <a:ext uri="{FF2B5EF4-FFF2-40B4-BE49-F238E27FC236}">
                    <a16:creationId xmlns:a16="http://schemas.microsoft.com/office/drawing/2014/main" id="{913DCA6A-21B1-4688-8569-A00DC1AE10F2}"/>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9" name="Shape">
              <a:extLst>
                <a:ext uri="{FF2B5EF4-FFF2-40B4-BE49-F238E27FC236}">
                  <a16:creationId xmlns:a16="http://schemas.microsoft.com/office/drawing/2014/main" id="{AA842871-5A6B-4746-871B-BC22FE9CB76B}"/>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2" name="TextBox 1">
            <a:extLst>
              <a:ext uri="{FF2B5EF4-FFF2-40B4-BE49-F238E27FC236}">
                <a16:creationId xmlns:a16="http://schemas.microsoft.com/office/drawing/2014/main" id="{D938788E-6B0A-B4BE-38F1-8AA7DB2A178C}"/>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3758020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7C6D56-547F-4FBC-98A1-52BC4B6CEA52}"/>
              </a:ext>
            </a:extLst>
          </p:cNvPr>
          <p:cNvPicPr>
            <a:picLocks noChangeAspect="1"/>
          </p:cNvPicPr>
          <p:nvPr/>
        </p:nvPicPr>
        <p:blipFill>
          <a:blip r:embed="rId2"/>
          <a:stretch>
            <a:fillRect/>
          </a:stretch>
        </p:blipFill>
        <p:spPr>
          <a:xfrm>
            <a:off x="1645494" y="1115954"/>
            <a:ext cx="8901011" cy="4169319"/>
          </a:xfrm>
          <a:prstGeom prst="rect">
            <a:avLst/>
          </a:prstGeom>
        </p:spPr>
      </p:pic>
      <p:sp>
        <p:nvSpPr>
          <p:cNvPr id="3" name="TextBox 2">
            <a:extLst>
              <a:ext uri="{FF2B5EF4-FFF2-40B4-BE49-F238E27FC236}">
                <a16:creationId xmlns:a16="http://schemas.microsoft.com/office/drawing/2014/main" id="{6CB4E851-DDB3-4FAC-A619-DB97D56E4EC0}"/>
              </a:ext>
            </a:extLst>
          </p:cNvPr>
          <p:cNvSpPr txBox="1"/>
          <p:nvPr/>
        </p:nvSpPr>
        <p:spPr>
          <a:xfrm>
            <a:off x="3569" y="-38719"/>
            <a:ext cx="9624767" cy="954107"/>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Pricing Influences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2313A7B-786A-4BD7-84E0-B41A3489CB07}"/>
              </a:ext>
            </a:extLst>
          </p:cNvPr>
          <p:cNvSpPr txBox="1"/>
          <p:nvPr/>
        </p:nvSpPr>
        <p:spPr>
          <a:xfrm>
            <a:off x="586470" y="5378655"/>
            <a:ext cx="5802765" cy="1446550"/>
          </a:xfrm>
          <a:prstGeom prst="rect">
            <a:avLst/>
          </a:prstGeom>
          <a:noFill/>
        </p:spPr>
        <p:txBody>
          <a:bodyPr wrap="square" rtlCol="0">
            <a:spAutoFit/>
          </a:bodyPr>
          <a:lstStyle/>
          <a:p>
            <a:pPr marL="228600" indent="-228600">
              <a:buFont typeface="+mj-lt"/>
              <a:buAutoNum type="arabicPeriod"/>
            </a:pPr>
            <a:r>
              <a:rPr lang="en-GB" sz="800" dirty="0">
                <a:solidFill>
                  <a:schemeClr val="bg1">
                    <a:lumMod val="50000"/>
                  </a:schemeClr>
                </a:solidFill>
                <a:latin typeface="Lato Light" panose="020F0502020204030203"/>
              </a:rPr>
              <a:t>Tiers – Customers are divided into tiers to manage them better – This gives customers price and service advantages in relation to contribution</a:t>
            </a:r>
          </a:p>
          <a:p>
            <a:pPr marL="228600" indent="-228600">
              <a:buFont typeface="+mj-lt"/>
              <a:buAutoNum type="arabicPeriod"/>
            </a:pPr>
            <a:r>
              <a:rPr lang="en-GB" sz="800" dirty="0">
                <a:solidFill>
                  <a:schemeClr val="bg1">
                    <a:lumMod val="50000"/>
                  </a:schemeClr>
                </a:solidFill>
                <a:latin typeface="Lato Light" panose="020F0502020204030203"/>
              </a:rPr>
              <a:t>Product – This is clear product descriptions which are the same across all company systems and specially customer invoice </a:t>
            </a:r>
          </a:p>
          <a:p>
            <a:pPr marL="228600" indent="-228600">
              <a:buFont typeface="+mj-lt"/>
              <a:buAutoNum type="arabicPeriod"/>
            </a:pPr>
            <a:r>
              <a:rPr lang="en-GB" sz="800" dirty="0">
                <a:solidFill>
                  <a:schemeClr val="bg1">
                    <a:lumMod val="50000"/>
                  </a:schemeClr>
                </a:solidFill>
                <a:latin typeface="Lato Light" panose="020F0502020204030203"/>
              </a:rPr>
              <a:t>Category – This is a tactical discount in relation to category importance and priorities , it may be withdrawn at any stage as it is time bound and separate to normal discounts </a:t>
            </a:r>
          </a:p>
          <a:p>
            <a:pPr marL="228600" indent="-228600">
              <a:buFont typeface="+mj-lt"/>
              <a:buAutoNum type="arabicPeriod"/>
            </a:pPr>
            <a:r>
              <a:rPr lang="en-GB" sz="800" dirty="0">
                <a:solidFill>
                  <a:schemeClr val="bg1">
                    <a:lumMod val="50000"/>
                  </a:schemeClr>
                </a:solidFill>
                <a:latin typeface="Lato Light" panose="020F0502020204030203"/>
              </a:rPr>
              <a:t>List Price – This is the most important position in the price list as it defines the starting point of customer value and of the price discount strategy </a:t>
            </a:r>
          </a:p>
          <a:p>
            <a:pPr marL="228600" indent="-228600">
              <a:buFont typeface="+mj-lt"/>
              <a:buAutoNum type="arabicPeriod"/>
            </a:pPr>
            <a:r>
              <a:rPr lang="en-GB" sz="800" dirty="0">
                <a:solidFill>
                  <a:schemeClr val="bg1">
                    <a:lumMod val="50000"/>
                  </a:schemeClr>
                </a:solidFill>
                <a:latin typeface="Lato Light" panose="020F0502020204030203"/>
              </a:rPr>
              <a:t>Channel Discount – This may be a</a:t>
            </a:r>
          </a:p>
          <a:p>
            <a:pPr marL="228600" indent="-228600">
              <a:buFont typeface="+mj-lt"/>
              <a:buAutoNum type="arabicPeriod"/>
            </a:pPr>
            <a:r>
              <a:rPr lang="en-GB" sz="800" dirty="0">
                <a:solidFill>
                  <a:schemeClr val="bg1">
                    <a:lumMod val="50000"/>
                  </a:schemeClr>
                </a:solidFill>
                <a:latin typeface="Lato Light" panose="020F0502020204030203"/>
              </a:rPr>
              <a:t> normal discount applied in line with industry standards </a:t>
            </a:r>
          </a:p>
          <a:p>
            <a:pPr marL="228600" indent="-228600">
              <a:buFont typeface="+mj-lt"/>
              <a:buAutoNum type="arabicPeriod"/>
            </a:pPr>
            <a:r>
              <a:rPr lang="en-GB" sz="800" dirty="0">
                <a:solidFill>
                  <a:schemeClr val="bg1">
                    <a:lumMod val="50000"/>
                  </a:schemeClr>
                </a:solidFill>
                <a:latin typeface="Lato Light" panose="020F0502020204030203"/>
              </a:rPr>
              <a:t>Special Discount _ this is a normal exigency discount field used in special strategic circumstances   </a:t>
            </a:r>
          </a:p>
        </p:txBody>
      </p:sp>
      <p:sp>
        <p:nvSpPr>
          <p:cNvPr id="8" name="TextBox 7">
            <a:extLst>
              <a:ext uri="{FF2B5EF4-FFF2-40B4-BE49-F238E27FC236}">
                <a16:creationId xmlns:a16="http://schemas.microsoft.com/office/drawing/2014/main" id="{0482704C-1051-4771-A5FB-9D3C9590311C}"/>
              </a:ext>
            </a:extLst>
          </p:cNvPr>
          <p:cNvSpPr txBox="1"/>
          <p:nvPr/>
        </p:nvSpPr>
        <p:spPr>
          <a:xfrm>
            <a:off x="6389235" y="5378655"/>
            <a:ext cx="5403697" cy="1077218"/>
          </a:xfrm>
          <a:prstGeom prst="rect">
            <a:avLst/>
          </a:prstGeom>
          <a:noFill/>
        </p:spPr>
        <p:txBody>
          <a:bodyPr wrap="square" rtlCol="0">
            <a:spAutoFit/>
          </a:bodyPr>
          <a:lstStyle/>
          <a:p>
            <a:pPr marL="228600" indent="-228600">
              <a:buFont typeface="+mj-lt"/>
              <a:buAutoNum type="arabicPeriod" startAt="7"/>
            </a:pPr>
            <a:r>
              <a:rPr lang="en-GB" sz="800" dirty="0">
                <a:solidFill>
                  <a:schemeClr val="bg1">
                    <a:lumMod val="50000"/>
                  </a:schemeClr>
                </a:solidFill>
                <a:latin typeface="Lato Light" panose="020F0502020204030203"/>
              </a:rPr>
              <a:t>Tiers Discount – This is applied on a mix of customer importance and category importance , on the basis of customer achieving strategic objectives and maintaining this discount over a period.</a:t>
            </a:r>
          </a:p>
          <a:p>
            <a:pPr marL="228600" indent="-228600">
              <a:buFont typeface="+mj-lt"/>
              <a:buAutoNum type="arabicPeriod" startAt="7"/>
            </a:pPr>
            <a:r>
              <a:rPr lang="en-GB" sz="800" dirty="0">
                <a:solidFill>
                  <a:schemeClr val="bg1">
                    <a:lumMod val="50000"/>
                  </a:schemeClr>
                </a:solidFill>
                <a:latin typeface="Lato Light" panose="020F0502020204030203"/>
              </a:rPr>
              <a:t>Activity Discount – This is a tactical discount used on a tactical basis on a limited basis for execution based initiatives</a:t>
            </a:r>
          </a:p>
          <a:p>
            <a:pPr marL="228600" indent="-228600">
              <a:buFont typeface="+mj-lt"/>
              <a:buAutoNum type="arabicPeriod" startAt="7"/>
            </a:pPr>
            <a:r>
              <a:rPr lang="en-GB" sz="800" dirty="0">
                <a:solidFill>
                  <a:schemeClr val="bg1">
                    <a:lumMod val="50000"/>
                  </a:schemeClr>
                </a:solidFill>
                <a:latin typeface="Lato Light" panose="020F0502020204030203"/>
              </a:rPr>
              <a:t>Prompt Payment – This field is driven by operational excellence objectives in this case for securing outstanding  payment on time .</a:t>
            </a:r>
          </a:p>
          <a:p>
            <a:pPr marL="228600" indent="-228600">
              <a:buFont typeface="+mj-lt"/>
              <a:buAutoNum type="arabicPeriod" startAt="7"/>
            </a:pPr>
            <a:r>
              <a:rPr lang="en-GB" sz="800" dirty="0">
                <a:solidFill>
                  <a:schemeClr val="bg1">
                    <a:lumMod val="50000"/>
                  </a:schemeClr>
                </a:solidFill>
                <a:latin typeface="Lato Light" panose="020F0502020204030203"/>
              </a:rPr>
              <a:t>Final price – may be taken as nett price after all discounts .</a:t>
            </a:r>
          </a:p>
          <a:p>
            <a:endParaRPr lang="en-GB" sz="800" dirty="0">
              <a:solidFill>
                <a:schemeClr val="bg1">
                  <a:lumMod val="50000"/>
                </a:schemeClr>
              </a:solidFill>
              <a:latin typeface="Lato Light" panose="020F0502020204030203"/>
            </a:endParaRPr>
          </a:p>
        </p:txBody>
      </p:sp>
      <p:sp>
        <p:nvSpPr>
          <p:cNvPr id="9" name="TextBox 8">
            <a:extLst>
              <a:ext uri="{FF2B5EF4-FFF2-40B4-BE49-F238E27FC236}">
                <a16:creationId xmlns:a16="http://schemas.microsoft.com/office/drawing/2014/main" id="{DF6140A3-EB24-4E1F-9219-F9EB0B61FDD5}"/>
              </a:ext>
            </a:extLst>
          </p:cNvPr>
          <p:cNvSpPr txBox="1"/>
          <p:nvPr/>
        </p:nvSpPr>
        <p:spPr>
          <a:xfrm>
            <a:off x="8390034" y="568200"/>
            <a:ext cx="2394408" cy="307777"/>
          </a:xfrm>
          <a:prstGeom prst="rect">
            <a:avLst/>
          </a:prstGeom>
          <a:noFill/>
        </p:spPr>
        <p:txBody>
          <a:bodyPr wrap="square" rtlCol="0">
            <a:spAutoFit/>
          </a:bodyPr>
          <a:lstStyle/>
          <a:p>
            <a:pPr algn="ctr"/>
            <a:r>
              <a:rPr lang="en-GB" sz="1400" i="1" dirty="0"/>
              <a:t>Integrated Structure </a:t>
            </a:r>
          </a:p>
        </p:txBody>
      </p:sp>
      <p:sp>
        <p:nvSpPr>
          <p:cNvPr id="11" name="Oval 10">
            <a:extLst>
              <a:ext uri="{FF2B5EF4-FFF2-40B4-BE49-F238E27FC236}">
                <a16:creationId xmlns:a16="http://schemas.microsoft.com/office/drawing/2014/main" id="{19508B57-9923-4256-B3CD-161DA2A91AFC}"/>
              </a:ext>
            </a:extLst>
          </p:cNvPr>
          <p:cNvSpPr/>
          <p:nvPr/>
        </p:nvSpPr>
        <p:spPr>
          <a:xfrm>
            <a:off x="5017918" y="1003812"/>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5F130F3-76ED-4504-8818-EA4C9E26E732}"/>
              </a:ext>
            </a:extLst>
          </p:cNvPr>
          <p:cNvSpPr/>
          <p:nvPr/>
        </p:nvSpPr>
        <p:spPr>
          <a:xfrm>
            <a:off x="6009253" y="1031770"/>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2B926C5-AB87-4F14-A55F-A854E83C0B7E}"/>
              </a:ext>
            </a:extLst>
          </p:cNvPr>
          <p:cNvSpPr/>
          <p:nvPr/>
        </p:nvSpPr>
        <p:spPr>
          <a:xfrm>
            <a:off x="6808275" y="1015647"/>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9198F1A-70E4-4F83-A409-C82FA44B8828}"/>
              </a:ext>
            </a:extLst>
          </p:cNvPr>
          <p:cNvSpPr/>
          <p:nvPr/>
        </p:nvSpPr>
        <p:spPr>
          <a:xfrm>
            <a:off x="9851552" y="976944"/>
            <a:ext cx="706055"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10154AF-E14A-4759-B20F-5ACCB8EA4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7" name="Group 16">
            <a:extLst>
              <a:ext uri="{FF2B5EF4-FFF2-40B4-BE49-F238E27FC236}">
                <a16:creationId xmlns:a16="http://schemas.microsoft.com/office/drawing/2014/main" id="{2E6064C3-E633-4B7F-9C26-E80337F62325}"/>
              </a:ext>
            </a:extLst>
          </p:cNvPr>
          <p:cNvGrpSpPr/>
          <p:nvPr/>
        </p:nvGrpSpPr>
        <p:grpSpPr>
          <a:xfrm>
            <a:off x="11068092" y="568879"/>
            <a:ext cx="1034683" cy="625238"/>
            <a:chOff x="6278802" y="4134836"/>
            <a:chExt cx="1065748" cy="625238"/>
          </a:xfrm>
        </p:grpSpPr>
        <p:grpSp>
          <p:nvGrpSpPr>
            <p:cNvPr id="18" name="Group 17">
              <a:extLst>
                <a:ext uri="{FF2B5EF4-FFF2-40B4-BE49-F238E27FC236}">
                  <a16:creationId xmlns:a16="http://schemas.microsoft.com/office/drawing/2014/main" id="{756EA6A0-A33F-486C-8EAB-91244214EAFC}"/>
                </a:ext>
              </a:extLst>
            </p:cNvPr>
            <p:cNvGrpSpPr/>
            <p:nvPr/>
          </p:nvGrpSpPr>
          <p:grpSpPr>
            <a:xfrm>
              <a:off x="6278802" y="4134836"/>
              <a:ext cx="1065748" cy="625238"/>
              <a:chOff x="2932286" y="1884863"/>
              <a:chExt cx="1065748" cy="625238"/>
            </a:xfrm>
          </p:grpSpPr>
          <p:sp>
            <p:nvSpPr>
              <p:cNvPr id="20" name="Shape">
                <a:extLst>
                  <a:ext uri="{FF2B5EF4-FFF2-40B4-BE49-F238E27FC236}">
                    <a16:creationId xmlns:a16="http://schemas.microsoft.com/office/drawing/2014/main" id="{AE12DF11-E454-4D59-B626-3A2FEEEFF2DA}"/>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21" name="TextBox 20">
                <a:extLst>
                  <a:ext uri="{FF2B5EF4-FFF2-40B4-BE49-F238E27FC236}">
                    <a16:creationId xmlns:a16="http://schemas.microsoft.com/office/drawing/2014/main" id="{EEEC4FC1-69DF-429D-80DE-F46C7A1BF912}"/>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9" name="Shape">
              <a:extLst>
                <a:ext uri="{FF2B5EF4-FFF2-40B4-BE49-F238E27FC236}">
                  <a16:creationId xmlns:a16="http://schemas.microsoft.com/office/drawing/2014/main" id="{15BEEBD9-AD53-401D-96F6-D0FDAE7AEE78}"/>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2" name="TextBox 1">
            <a:extLst>
              <a:ext uri="{FF2B5EF4-FFF2-40B4-BE49-F238E27FC236}">
                <a16:creationId xmlns:a16="http://schemas.microsoft.com/office/drawing/2014/main" id="{4419B9D9-7274-0A84-BA51-5E5CB5CCD4F5}"/>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3989790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B6BD0-60E4-46E9-9416-4BDAC3369CA1}"/>
              </a:ext>
            </a:extLst>
          </p:cNvPr>
          <p:cNvPicPr>
            <a:picLocks noChangeAspect="1"/>
          </p:cNvPicPr>
          <p:nvPr/>
        </p:nvPicPr>
        <p:blipFill>
          <a:blip r:embed="rId2"/>
          <a:stretch>
            <a:fillRect/>
          </a:stretch>
        </p:blipFill>
        <p:spPr>
          <a:xfrm>
            <a:off x="168551" y="1069954"/>
            <a:ext cx="11745335" cy="4632953"/>
          </a:xfrm>
          <a:prstGeom prst="rect">
            <a:avLst/>
          </a:prstGeom>
        </p:spPr>
      </p:pic>
      <p:sp>
        <p:nvSpPr>
          <p:cNvPr id="3" name="TextBox 2">
            <a:extLst>
              <a:ext uri="{FF2B5EF4-FFF2-40B4-BE49-F238E27FC236}">
                <a16:creationId xmlns:a16="http://schemas.microsoft.com/office/drawing/2014/main" id="{C2133B29-99A8-4244-BE53-2033E6AECC93}"/>
              </a:ext>
            </a:extLst>
          </p:cNvPr>
          <p:cNvSpPr txBox="1"/>
          <p:nvPr/>
        </p:nvSpPr>
        <p:spPr>
          <a:xfrm>
            <a:off x="100440" y="59908"/>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Pricing Influences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EF0AC398-479A-42C6-9C70-E5519191C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5" name="Group 4">
            <a:extLst>
              <a:ext uri="{FF2B5EF4-FFF2-40B4-BE49-F238E27FC236}">
                <a16:creationId xmlns:a16="http://schemas.microsoft.com/office/drawing/2014/main" id="{F38A20EE-E3B6-4A34-9B40-6E09036247A8}"/>
              </a:ext>
            </a:extLst>
          </p:cNvPr>
          <p:cNvGrpSpPr/>
          <p:nvPr/>
        </p:nvGrpSpPr>
        <p:grpSpPr>
          <a:xfrm>
            <a:off x="9647664" y="199990"/>
            <a:ext cx="1034683" cy="625238"/>
            <a:chOff x="6278802" y="4134836"/>
            <a:chExt cx="1065748" cy="625238"/>
          </a:xfrm>
        </p:grpSpPr>
        <p:grpSp>
          <p:nvGrpSpPr>
            <p:cNvPr id="6" name="Group 5">
              <a:extLst>
                <a:ext uri="{FF2B5EF4-FFF2-40B4-BE49-F238E27FC236}">
                  <a16:creationId xmlns:a16="http://schemas.microsoft.com/office/drawing/2014/main" id="{7F4B6BC8-FC23-4735-89FC-E6C5F153883E}"/>
                </a:ext>
              </a:extLst>
            </p:cNvPr>
            <p:cNvGrpSpPr/>
            <p:nvPr/>
          </p:nvGrpSpPr>
          <p:grpSpPr>
            <a:xfrm>
              <a:off x="6278802" y="4134836"/>
              <a:ext cx="1065748" cy="625238"/>
              <a:chOff x="2932286" y="1884863"/>
              <a:chExt cx="1065748" cy="625238"/>
            </a:xfrm>
          </p:grpSpPr>
          <p:sp>
            <p:nvSpPr>
              <p:cNvPr id="8" name="Shape">
                <a:extLst>
                  <a:ext uri="{FF2B5EF4-FFF2-40B4-BE49-F238E27FC236}">
                    <a16:creationId xmlns:a16="http://schemas.microsoft.com/office/drawing/2014/main" id="{50EC1391-2B66-49CD-8B69-4D0BF5099552}"/>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9" name="TextBox 8">
                <a:extLst>
                  <a:ext uri="{FF2B5EF4-FFF2-40B4-BE49-F238E27FC236}">
                    <a16:creationId xmlns:a16="http://schemas.microsoft.com/office/drawing/2014/main" id="{D9358976-109E-4F7A-8297-0BDF99B52EDF}"/>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7" name="Shape">
              <a:extLst>
                <a:ext uri="{FF2B5EF4-FFF2-40B4-BE49-F238E27FC236}">
                  <a16:creationId xmlns:a16="http://schemas.microsoft.com/office/drawing/2014/main" id="{B958DBCF-9ADF-4DF6-A5ED-14510CD6BF92}"/>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10" name="TextBox 9">
            <a:extLst>
              <a:ext uri="{FF2B5EF4-FFF2-40B4-BE49-F238E27FC236}">
                <a16:creationId xmlns:a16="http://schemas.microsoft.com/office/drawing/2014/main" id="{C5D50834-5340-4042-A469-6DB9E9D2FE95}"/>
              </a:ext>
            </a:extLst>
          </p:cNvPr>
          <p:cNvSpPr txBox="1"/>
          <p:nvPr/>
        </p:nvSpPr>
        <p:spPr>
          <a:xfrm>
            <a:off x="1064508" y="5938949"/>
            <a:ext cx="9288730" cy="461665"/>
          </a:xfrm>
          <a:prstGeom prst="rect">
            <a:avLst/>
          </a:prstGeom>
          <a:noFill/>
        </p:spPr>
        <p:txBody>
          <a:bodyPr wrap="square" rtlCol="0">
            <a:spAutoFit/>
          </a:bodyPr>
          <a:lstStyle/>
          <a:p>
            <a:pPr marL="228600" indent="-228600">
              <a:buFont typeface="Arial" panose="020B0604020202020204" pitchFamily="34" charset="0"/>
              <a:buChar char="•"/>
            </a:pPr>
            <a:r>
              <a:rPr lang="en-GB" sz="800" dirty="0">
                <a:solidFill>
                  <a:schemeClr val="bg1">
                    <a:lumMod val="50000"/>
                  </a:schemeClr>
                </a:solidFill>
                <a:latin typeface="Lato Light" panose="020F0502020204030203"/>
              </a:rPr>
              <a:t>The Above Table is a Matrix indicating in grey boxes the responsibility and accountability of the function.</a:t>
            </a:r>
          </a:p>
          <a:p>
            <a:pPr marL="228600" indent="-228600">
              <a:buFont typeface="Arial" panose="020B0604020202020204" pitchFamily="34" charset="0"/>
              <a:buChar char="•"/>
            </a:pPr>
            <a:r>
              <a:rPr lang="en-GB" sz="800" dirty="0">
                <a:solidFill>
                  <a:schemeClr val="bg1">
                    <a:lumMod val="50000"/>
                  </a:schemeClr>
                </a:solidFill>
                <a:latin typeface="Lato Light" panose="020F0502020204030203"/>
              </a:rPr>
              <a:t>While the above is an example , we recommend the exercise be undertaken using our RACI matrix template and assign functional responsibility for control. </a:t>
            </a:r>
          </a:p>
          <a:p>
            <a:endParaRPr lang="en-GB" sz="800" dirty="0">
              <a:solidFill>
                <a:schemeClr val="bg1">
                  <a:lumMod val="50000"/>
                </a:schemeClr>
              </a:solidFill>
              <a:latin typeface="Lato Light" panose="020F0502020204030203"/>
            </a:endParaRPr>
          </a:p>
        </p:txBody>
      </p:sp>
      <p:sp>
        <p:nvSpPr>
          <p:cNvPr id="11" name="TextBox 10">
            <a:extLst>
              <a:ext uri="{FF2B5EF4-FFF2-40B4-BE49-F238E27FC236}">
                <a16:creationId xmlns:a16="http://schemas.microsoft.com/office/drawing/2014/main" id="{A526DC78-2B1A-748F-EB88-FC4B95B0C947}"/>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3691958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DFAB64-96E8-5E1B-ED28-F8C739B16211}"/>
              </a:ext>
            </a:extLst>
          </p:cNvPr>
          <p:cNvPicPr>
            <a:picLocks noChangeAspect="1"/>
          </p:cNvPicPr>
          <p:nvPr/>
        </p:nvPicPr>
        <p:blipFill>
          <a:blip r:embed="rId2"/>
          <a:stretch>
            <a:fillRect/>
          </a:stretch>
        </p:blipFill>
        <p:spPr>
          <a:xfrm>
            <a:off x="1416503" y="1148518"/>
            <a:ext cx="4563614" cy="4902916"/>
          </a:xfrm>
          <a:prstGeom prst="rect">
            <a:avLst/>
          </a:prstGeom>
        </p:spPr>
      </p:pic>
      <p:pic>
        <p:nvPicPr>
          <p:cNvPr id="3" name="Picture 2">
            <a:extLst>
              <a:ext uri="{FF2B5EF4-FFF2-40B4-BE49-F238E27FC236}">
                <a16:creationId xmlns:a16="http://schemas.microsoft.com/office/drawing/2014/main" id="{4D036B84-F338-AC1F-EB2E-7E4E77EA6043}"/>
              </a:ext>
            </a:extLst>
          </p:cNvPr>
          <p:cNvPicPr>
            <a:picLocks noChangeAspect="1"/>
          </p:cNvPicPr>
          <p:nvPr/>
        </p:nvPicPr>
        <p:blipFill>
          <a:blip r:embed="rId3"/>
          <a:stretch>
            <a:fillRect/>
          </a:stretch>
        </p:blipFill>
        <p:spPr>
          <a:xfrm>
            <a:off x="6464870" y="2556590"/>
            <a:ext cx="4475274" cy="1775546"/>
          </a:xfrm>
          <a:prstGeom prst="rect">
            <a:avLst/>
          </a:prstGeom>
        </p:spPr>
      </p:pic>
      <p:sp>
        <p:nvSpPr>
          <p:cNvPr id="4" name="Freeform 45">
            <a:extLst>
              <a:ext uri="{FF2B5EF4-FFF2-40B4-BE49-F238E27FC236}">
                <a16:creationId xmlns:a16="http://schemas.microsoft.com/office/drawing/2014/main" id="{2F9E863B-ECE3-6B2B-2874-D464067040DF}"/>
              </a:ext>
            </a:extLst>
          </p:cNvPr>
          <p:cNvSpPr>
            <a:spLocks noChangeArrowheads="1"/>
          </p:cNvSpPr>
          <p:nvPr/>
        </p:nvSpPr>
        <p:spPr bwMode="auto">
          <a:xfrm>
            <a:off x="11195651" y="3459501"/>
            <a:ext cx="336263" cy="208556"/>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pPr defTabSz="914217"/>
            <a:endParaRPr lang="en-US" dirty="0">
              <a:solidFill>
                <a:srgbClr val="737572"/>
              </a:solidFill>
              <a:latin typeface="Lato Light" panose="020F0502020204030203" pitchFamily="34" charset="0"/>
            </a:endParaRPr>
          </a:p>
        </p:txBody>
      </p:sp>
      <p:sp>
        <p:nvSpPr>
          <p:cNvPr id="5" name="Freeform 1">
            <a:extLst>
              <a:ext uri="{FF2B5EF4-FFF2-40B4-BE49-F238E27FC236}">
                <a16:creationId xmlns:a16="http://schemas.microsoft.com/office/drawing/2014/main" id="{E55CEFD4-86A9-AEBE-5F0D-0A74BBB3000F}"/>
              </a:ext>
            </a:extLst>
          </p:cNvPr>
          <p:cNvSpPr>
            <a:spLocks noChangeArrowheads="1"/>
          </p:cNvSpPr>
          <p:nvPr/>
        </p:nvSpPr>
        <p:spPr bwMode="auto">
          <a:xfrm>
            <a:off x="11068723" y="2924093"/>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defTabSz="914217"/>
            <a:endParaRPr lang="en-US" dirty="0">
              <a:solidFill>
                <a:srgbClr val="737572"/>
              </a:solidFill>
              <a:latin typeface="Lato Light" panose="020F0502020204030203" pitchFamily="34" charset="0"/>
            </a:endParaRPr>
          </a:p>
        </p:txBody>
      </p:sp>
      <p:sp>
        <p:nvSpPr>
          <p:cNvPr id="6" name="TextBox 5">
            <a:extLst>
              <a:ext uri="{FF2B5EF4-FFF2-40B4-BE49-F238E27FC236}">
                <a16:creationId xmlns:a16="http://schemas.microsoft.com/office/drawing/2014/main" id="{A7E8C8A8-7996-398C-3D36-0EE7DB12371C}"/>
              </a:ext>
            </a:extLst>
          </p:cNvPr>
          <p:cNvSpPr txBox="1"/>
          <p:nvPr/>
        </p:nvSpPr>
        <p:spPr>
          <a:xfrm>
            <a:off x="94018" y="61048"/>
            <a:ext cx="4591104" cy="1061829"/>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list features readiness assessment</a:t>
            </a:r>
          </a:p>
          <a:p>
            <a:pPr defTabSz="435356">
              <a:defRPr/>
            </a:pPr>
            <a:r>
              <a:rPr lang="en-US" sz="1050" b="1" dirty="0">
                <a:solidFill>
                  <a:srgbClr val="002060"/>
                </a:solidFill>
                <a:latin typeface="Poppins" panose="00000500000000000000" pitchFamily="2" charset="0"/>
                <a:cs typeface="Poppins" panose="00000500000000000000" pitchFamily="2" charset="0"/>
              </a:rPr>
              <a:t> </a:t>
            </a:r>
            <a:endParaRPr kumimoji="0" lang="en-US" sz="105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a:t>
            </a:r>
          </a:p>
        </p:txBody>
      </p:sp>
      <p:sp>
        <p:nvSpPr>
          <p:cNvPr id="7" name="Rounded Rectangular Callout 19">
            <a:extLst>
              <a:ext uri="{FF2B5EF4-FFF2-40B4-BE49-F238E27FC236}">
                <a16:creationId xmlns:a16="http://schemas.microsoft.com/office/drawing/2014/main" id="{7B9399E3-7728-8394-D587-E581C7ABE3B3}"/>
              </a:ext>
            </a:extLst>
          </p:cNvPr>
          <p:cNvSpPr/>
          <p:nvPr/>
        </p:nvSpPr>
        <p:spPr bwMode="auto">
          <a:xfrm>
            <a:off x="6077818" y="214609"/>
            <a:ext cx="2321739" cy="779261"/>
          </a:xfrm>
          <a:prstGeom prst="wedgeRoundRectCallout">
            <a:avLst>
              <a:gd name="adj1" fmla="val -44686"/>
              <a:gd name="adj2" fmla="val 85309"/>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These are basic components of a price construction of a distribution led business in a value pricing model </a:t>
            </a:r>
            <a:endPar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ounded Rectangular Callout 19">
            <a:extLst>
              <a:ext uri="{FF2B5EF4-FFF2-40B4-BE49-F238E27FC236}">
                <a16:creationId xmlns:a16="http://schemas.microsoft.com/office/drawing/2014/main" id="{A1434450-D721-B4CB-2E6E-575AFF53ABA9}"/>
              </a:ext>
            </a:extLst>
          </p:cNvPr>
          <p:cNvSpPr/>
          <p:nvPr/>
        </p:nvSpPr>
        <p:spPr bwMode="auto">
          <a:xfrm>
            <a:off x="6959667" y="5267429"/>
            <a:ext cx="2743200" cy="779261"/>
          </a:xfrm>
          <a:prstGeom prst="wedgeRoundRectCallout">
            <a:avLst>
              <a:gd name="adj1" fmla="val 53927"/>
              <a:gd name="adj2" fmla="val -178408"/>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 readiness level of 10 indicates you can manage prices effectively and translate into Financials with measurability </a:t>
            </a:r>
            <a:endPar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Picture 8" descr="Logo&#10;&#10;Description automatically generated">
            <a:extLst>
              <a:ext uri="{FF2B5EF4-FFF2-40B4-BE49-F238E27FC236}">
                <a16:creationId xmlns:a16="http://schemas.microsoft.com/office/drawing/2014/main" id="{5F210E4E-123B-C583-2E03-D228C3E5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0" name="TextBox 9">
            <a:extLst>
              <a:ext uri="{FF2B5EF4-FFF2-40B4-BE49-F238E27FC236}">
                <a16:creationId xmlns:a16="http://schemas.microsoft.com/office/drawing/2014/main" id="{A68E3A53-4153-D687-EBC7-8E3690789527}"/>
              </a:ext>
            </a:extLst>
          </p:cNvPr>
          <p:cNvSpPr txBox="1"/>
          <p:nvPr/>
        </p:nvSpPr>
        <p:spPr>
          <a:xfrm>
            <a:off x="10866664" y="734786"/>
            <a:ext cx="845004" cy="261610"/>
          </a:xfrm>
          <a:prstGeom prst="rect">
            <a:avLst/>
          </a:prstGeom>
          <a:solidFill>
            <a:srgbClr val="FF0000"/>
          </a:solidFill>
        </p:spPr>
        <p:txBody>
          <a:bodyPr wrap="square" rtlCol="0">
            <a:spAutoFit/>
          </a:bodyPr>
          <a:lstStyle/>
          <a:p>
            <a:pPr algn="ctr"/>
            <a:r>
              <a:rPr lang="en-GB" sz="1100" dirty="0">
                <a:solidFill>
                  <a:schemeClr val="bg1"/>
                </a:solidFill>
              </a:rPr>
              <a:t>8081</a:t>
            </a:r>
          </a:p>
        </p:txBody>
      </p:sp>
      <p:sp>
        <p:nvSpPr>
          <p:cNvPr id="11" name="TextBox 10">
            <a:extLst>
              <a:ext uri="{FF2B5EF4-FFF2-40B4-BE49-F238E27FC236}">
                <a16:creationId xmlns:a16="http://schemas.microsoft.com/office/drawing/2014/main" id="{88FC9098-AC7C-6783-E89E-8E6ACDD491C6}"/>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69326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7"/>
          <p:cNvSpPr/>
          <p:nvPr/>
        </p:nvSpPr>
        <p:spPr>
          <a:xfrm>
            <a:off x="750691" y="1728735"/>
            <a:ext cx="1457600" cy="4055760"/>
          </a:xfrm>
          <a:prstGeom prst="roundRect">
            <a:avLst>
              <a:gd name="adj" fmla="val 698"/>
            </a:avLst>
          </a:prstGeom>
          <a:solidFill>
            <a:srgbClr val="0091B5"/>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Sales team </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Finance </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Legal </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Supply Chain </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IT</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Inter Company </a:t>
            </a:r>
          </a:p>
          <a:p>
            <a:endParaRPr lang="en-GB" sz="1467" b="1" dirty="0">
              <a:solidFill>
                <a:srgbClr val="000000"/>
              </a:solidFill>
              <a:latin typeface="Lato Light" panose="020F0502020204030203"/>
              <a:ea typeface="Helvetica Neue"/>
              <a:cs typeface="Helvetica Neue"/>
              <a:sym typeface="Helvetica Neue"/>
            </a:endParaRPr>
          </a:p>
        </p:txBody>
      </p:sp>
      <p:sp>
        <p:nvSpPr>
          <p:cNvPr id="159" name="Google Shape;159;p27"/>
          <p:cNvSpPr txBox="1"/>
          <p:nvPr/>
        </p:nvSpPr>
        <p:spPr>
          <a:xfrm>
            <a:off x="847392" y="2363286"/>
            <a:ext cx="1077569" cy="343441"/>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Internal </a:t>
            </a:r>
            <a:endParaRPr sz="1200" dirty="0">
              <a:latin typeface="Lato Light" panose="020F0502020204030203"/>
              <a:cs typeface="Calibri Light" panose="020F0302020204030204" pitchFamily="34" charset="0"/>
            </a:endParaRPr>
          </a:p>
        </p:txBody>
      </p:sp>
      <p:sp>
        <p:nvSpPr>
          <p:cNvPr id="161" name="Google Shape;161;p27"/>
          <p:cNvSpPr/>
          <p:nvPr/>
        </p:nvSpPr>
        <p:spPr>
          <a:xfrm>
            <a:off x="2281427" y="1728734"/>
            <a:ext cx="1457600" cy="4055764"/>
          </a:xfrm>
          <a:prstGeom prst="roundRect">
            <a:avLst>
              <a:gd name="adj" fmla="val 698"/>
            </a:avLst>
          </a:prstGeom>
          <a:solidFill>
            <a:schemeClr val="accent2"/>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endParaRPr lang="en-GB" sz="1100" b="1" dirty="0">
              <a:solidFill>
                <a:schemeClr val="bg1">
                  <a:lumMod val="95000"/>
                </a:schemeClr>
              </a:solidFill>
              <a:latin typeface="Lato Light" panose="020F0502020204030203"/>
              <a:ea typeface="Helvetica Neue"/>
              <a:cs typeface="Helvetica Neue"/>
              <a:sym typeface="Helvetica Neue"/>
            </a:endParaRPr>
          </a:p>
          <a:p>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Management</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Sales </a:t>
            </a:r>
          </a:p>
          <a:p>
            <a:pPr marL="228600" indent="-228600">
              <a:buFont typeface="+mj-lt"/>
              <a:buAutoNum type="arabicPeriod"/>
            </a:pPr>
            <a:r>
              <a:rPr lang="en-GB" sz="1050" b="1" dirty="0">
                <a:solidFill>
                  <a:schemeClr val="bg1">
                    <a:lumMod val="95000"/>
                  </a:schemeClr>
                </a:solidFill>
                <a:latin typeface="Lato Light" panose="020F0502020204030203"/>
                <a:ea typeface="Helvetica Neue"/>
                <a:cs typeface="Helvetica Neue"/>
                <a:sym typeface="Helvetica Neue"/>
              </a:rPr>
              <a:t>Finance </a:t>
            </a:r>
          </a:p>
          <a:p>
            <a:r>
              <a:rPr lang="en-GB" sz="1050" b="1" dirty="0">
                <a:solidFill>
                  <a:schemeClr val="bg1">
                    <a:lumMod val="95000"/>
                  </a:schemeClr>
                </a:solidFill>
                <a:latin typeface="Lato Light" panose="020F0502020204030203"/>
                <a:ea typeface="Helvetica Neue"/>
                <a:cs typeface="Helvetica Neue"/>
                <a:sym typeface="Helvetica Neue"/>
              </a:rPr>
              <a:t>  </a:t>
            </a:r>
          </a:p>
          <a:p>
            <a:pPr marL="228600" indent="-228600">
              <a:buFont typeface="+mj-lt"/>
              <a:buAutoNum type="arabicPeriod"/>
            </a:pPr>
            <a:endParaRPr sz="1100" b="1" dirty="0">
              <a:solidFill>
                <a:schemeClr val="bg1">
                  <a:lumMod val="95000"/>
                </a:schemeClr>
              </a:solidFill>
              <a:latin typeface="Lato Light" panose="020F0502020204030203"/>
              <a:sym typeface="Helvetica Neue"/>
            </a:endParaRPr>
          </a:p>
        </p:txBody>
      </p:sp>
      <p:sp>
        <p:nvSpPr>
          <p:cNvPr id="162" name="Google Shape;162;p27"/>
          <p:cNvSpPr txBox="1"/>
          <p:nvPr/>
        </p:nvSpPr>
        <p:spPr>
          <a:xfrm>
            <a:off x="2378815" y="2363285"/>
            <a:ext cx="1274930" cy="422337"/>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Distribution Partners </a:t>
            </a:r>
            <a:endParaRPr lang="en-GB" sz="1200" dirty="0">
              <a:latin typeface="Lato Light" panose="020F0502020204030203"/>
              <a:cs typeface="Calibri Light" panose="020F0302020204030204" pitchFamily="34" charset="0"/>
            </a:endParaRPr>
          </a:p>
        </p:txBody>
      </p:sp>
      <p:sp>
        <p:nvSpPr>
          <p:cNvPr id="164" name="Google Shape;164;p27"/>
          <p:cNvSpPr/>
          <p:nvPr/>
        </p:nvSpPr>
        <p:spPr>
          <a:xfrm>
            <a:off x="3821637" y="1728735"/>
            <a:ext cx="1458400" cy="4055763"/>
          </a:xfrm>
          <a:prstGeom prst="roundRect">
            <a:avLst>
              <a:gd name="adj" fmla="val 698"/>
            </a:avLst>
          </a:prstGeom>
          <a:solidFill>
            <a:schemeClr val="accent4"/>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Ownership</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P&amp;L</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Price List </a:t>
            </a:r>
          </a:p>
          <a:p>
            <a:pPr marL="228600" indent="-228600">
              <a:buFont typeface="+mj-lt"/>
              <a:buAutoNum type="arabicPeriod"/>
            </a:pPr>
            <a:endParaRPr lang="en-GB" sz="10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sz="1100" b="1" dirty="0">
              <a:solidFill>
                <a:schemeClr val="bg1">
                  <a:lumMod val="95000"/>
                </a:schemeClr>
              </a:solidFill>
              <a:latin typeface="Lato Light" panose="020F0502020204030203"/>
              <a:sym typeface="Helvetica Neue"/>
            </a:endParaRPr>
          </a:p>
        </p:txBody>
      </p:sp>
      <p:sp>
        <p:nvSpPr>
          <p:cNvPr id="165" name="Google Shape;165;p27"/>
          <p:cNvSpPr txBox="1"/>
          <p:nvPr/>
        </p:nvSpPr>
        <p:spPr>
          <a:xfrm>
            <a:off x="3949509" y="2363285"/>
            <a:ext cx="1225307" cy="343442"/>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Marketing Team</a:t>
            </a:r>
            <a:endParaRPr lang="en-GB" sz="1200" dirty="0">
              <a:latin typeface="Lato Light" panose="020F0502020204030203"/>
              <a:cs typeface="Calibri Light" panose="020F0302020204030204" pitchFamily="34" charset="0"/>
            </a:endParaRPr>
          </a:p>
        </p:txBody>
      </p:sp>
      <p:sp>
        <p:nvSpPr>
          <p:cNvPr id="167" name="Google Shape;167;p27"/>
          <p:cNvSpPr/>
          <p:nvPr/>
        </p:nvSpPr>
        <p:spPr>
          <a:xfrm>
            <a:off x="5361408" y="1728734"/>
            <a:ext cx="1458400" cy="4055761"/>
          </a:xfrm>
          <a:prstGeom prst="roundRect">
            <a:avLst>
              <a:gd name="adj" fmla="val 698"/>
            </a:avLst>
          </a:prstGeom>
          <a:solidFill>
            <a:srgbClr val="0091B5"/>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Websites</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Intranet</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E mails </a:t>
            </a:r>
          </a:p>
          <a:p>
            <a:r>
              <a:rPr lang="en-GB" sz="1000" b="1" dirty="0">
                <a:solidFill>
                  <a:schemeClr val="bg1">
                    <a:lumMod val="95000"/>
                  </a:schemeClr>
                </a:solidFill>
                <a:latin typeface="Lato Light" panose="020F0502020204030203"/>
                <a:ea typeface="Helvetica Neue"/>
                <a:cs typeface="Helvetica Neue"/>
                <a:sym typeface="Helvetica Neue"/>
              </a:rPr>
              <a:t> </a:t>
            </a:r>
          </a:p>
          <a:p>
            <a:pPr marL="228600" indent="-228600">
              <a:buFont typeface="+mj-lt"/>
              <a:buAutoNum type="arabicPeriod"/>
            </a:pPr>
            <a:endParaRPr sz="1100" b="1" dirty="0">
              <a:solidFill>
                <a:schemeClr val="bg1">
                  <a:lumMod val="95000"/>
                </a:schemeClr>
              </a:solidFill>
              <a:latin typeface="Lato Light" panose="020F0502020204030203"/>
              <a:sym typeface="Helvetica Neue"/>
            </a:endParaRPr>
          </a:p>
        </p:txBody>
      </p:sp>
      <p:sp>
        <p:nvSpPr>
          <p:cNvPr id="168" name="Google Shape;168;p27"/>
          <p:cNvSpPr txBox="1"/>
          <p:nvPr/>
        </p:nvSpPr>
        <p:spPr>
          <a:xfrm>
            <a:off x="5429193" y="2363285"/>
            <a:ext cx="1352296" cy="298800"/>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Digital Collateral</a:t>
            </a:r>
            <a:endParaRPr lang="en-GB" sz="1200" dirty="0">
              <a:latin typeface="Lato Light" panose="020F0502020204030203"/>
              <a:cs typeface="Calibri Light" panose="020F0302020204030204" pitchFamily="34" charset="0"/>
            </a:endParaRPr>
          </a:p>
        </p:txBody>
      </p:sp>
      <p:sp>
        <p:nvSpPr>
          <p:cNvPr id="170" name="Google Shape;170;p27"/>
          <p:cNvSpPr/>
          <p:nvPr/>
        </p:nvSpPr>
        <p:spPr>
          <a:xfrm>
            <a:off x="6902011" y="1728735"/>
            <a:ext cx="1458400" cy="4055760"/>
          </a:xfrm>
          <a:prstGeom prst="roundRect">
            <a:avLst>
              <a:gd name="adj" fmla="val 698"/>
            </a:avLst>
          </a:prstGeom>
          <a:solidFill>
            <a:schemeClr val="accent2"/>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Tools</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Leaflets</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Literature </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Price list design </a:t>
            </a:r>
          </a:p>
          <a:p>
            <a:pPr marL="228600" indent="-228600">
              <a:buFont typeface="+mj-lt"/>
              <a:buAutoNum type="arabicPeriod"/>
            </a:pPr>
            <a:endParaRPr lang="en-GB" sz="10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sz="1100" b="1" dirty="0">
              <a:solidFill>
                <a:schemeClr val="bg1">
                  <a:lumMod val="95000"/>
                </a:schemeClr>
              </a:solidFill>
              <a:latin typeface="Lato Light" panose="020F0502020204030203"/>
              <a:sym typeface="Helvetica Neue"/>
            </a:endParaRPr>
          </a:p>
        </p:txBody>
      </p:sp>
      <p:sp>
        <p:nvSpPr>
          <p:cNvPr id="171" name="Google Shape;171;p27"/>
          <p:cNvSpPr txBox="1"/>
          <p:nvPr/>
        </p:nvSpPr>
        <p:spPr>
          <a:xfrm>
            <a:off x="7006398" y="2363285"/>
            <a:ext cx="1273041" cy="298800"/>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Sales Collateral </a:t>
            </a:r>
            <a:endParaRPr lang="en-GB" sz="1200" dirty="0">
              <a:latin typeface="Lato Light" panose="020F0502020204030203"/>
              <a:cs typeface="Calibri Light" panose="020F0302020204030204" pitchFamily="34" charset="0"/>
            </a:endParaRPr>
          </a:p>
        </p:txBody>
      </p:sp>
      <p:sp>
        <p:nvSpPr>
          <p:cNvPr id="172" name="Google Shape;172;p27"/>
          <p:cNvSpPr/>
          <p:nvPr/>
        </p:nvSpPr>
        <p:spPr>
          <a:xfrm>
            <a:off x="8441780" y="1728735"/>
            <a:ext cx="1458400" cy="4055760"/>
          </a:xfrm>
          <a:prstGeom prst="roundRect">
            <a:avLst>
              <a:gd name="adj" fmla="val 698"/>
            </a:avLst>
          </a:prstGeom>
          <a:solidFill>
            <a:schemeClr val="accent4"/>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External Communication </a:t>
            </a:r>
          </a:p>
          <a:p>
            <a:pPr marL="228600" indent="-228600">
              <a:buFont typeface="+mj-lt"/>
              <a:buAutoNum type="arabicPeriod"/>
            </a:pPr>
            <a:endParaRPr lang="en-GB" sz="10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sz="1100" b="1" dirty="0">
              <a:solidFill>
                <a:schemeClr val="bg1">
                  <a:lumMod val="95000"/>
                </a:schemeClr>
              </a:solidFill>
              <a:latin typeface="Lato Light" panose="020F0502020204030203"/>
              <a:sym typeface="Helvetica Neue"/>
            </a:endParaRPr>
          </a:p>
        </p:txBody>
      </p:sp>
      <p:sp>
        <p:nvSpPr>
          <p:cNvPr id="173" name="Google Shape;173;p27"/>
          <p:cNvSpPr txBox="1"/>
          <p:nvPr/>
        </p:nvSpPr>
        <p:spPr>
          <a:xfrm>
            <a:off x="8546297" y="2363285"/>
            <a:ext cx="940219" cy="298800"/>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PR Team </a:t>
            </a:r>
            <a:endParaRPr lang="en-GB" sz="1200" dirty="0">
              <a:latin typeface="Lato Light" panose="020F0502020204030203"/>
              <a:cs typeface="Calibri Light" panose="020F0302020204030204" pitchFamily="34" charset="0"/>
            </a:endParaRPr>
          </a:p>
        </p:txBody>
      </p:sp>
      <p:sp>
        <p:nvSpPr>
          <p:cNvPr id="174" name="Google Shape;174;p27"/>
          <p:cNvSpPr/>
          <p:nvPr/>
        </p:nvSpPr>
        <p:spPr>
          <a:xfrm>
            <a:off x="9982383" y="1728735"/>
            <a:ext cx="1448400" cy="4055760"/>
          </a:xfrm>
          <a:prstGeom prst="roundRect">
            <a:avLst>
              <a:gd name="adj" fmla="val 698"/>
            </a:avLst>
          </a:prstGeom>
          <a:solidFill>
            <a:srgbClr val="0091B5"/>
          </a:solidFill>
          <a:ln>
            <a:noFill/>
          </a:ln>
        </p:spPr>
        <p:txBody>
          <a:bodyPr spcFirstLastPara="1" wrap="square" lIns="144000" tIns="0" rIns="0" bIns="0" anchor="ctr" anchorCtr="0">
            <a:noAutofit/>
          </a:bodyPr>
          <a:lstStyle/>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endParaRPr lang="en-GB" sz="1100" b="1" dirty="0">
              <a:solidFill>
                <a:schemeClr val="bg1">
                  <a:lumMod val="95000"/>
                </a:schemeClr>
              </a:solidFill>
              <a:latin typeface="Lato Light" panose="020F0502020204030203"/>
              <a:ea typeface="Helvetica Neue"/>
              <a:cs typeface="Helvetica Neue"/>
              <a:sym typeface="Helvetica Neue"/>
            </a:endParaRP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Invoice </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Line item check </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Discounts check </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Item No </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Currency</a:t>
            </a:r>
          </a:p>
          <a:p>
            <a:pPr marL="228600" indent="-228600">
              <a:buFont typeface="+mj-lt"/>
              <a:buAutoNum type="arabicPeriod"/>
            </a:pPr>
            <a:r>
              <a:rPr lang="en-GB" sz="1000" b="1" dirty="0">
                <a:solidFill>
                  <a:schemeClr val="bg1">
                    <a:lumMod val="95000"/>
                  </a:schemeClr>
                </a:solidFill>
                <a:latin typeface="Lato Light" panose="020F0502020204030203"/>
                <a:ea typeface="Helvetica Neue"/>
                <a:cs typeface="Helvetica Neue"/>
                <a:sym typeface="Helvetica Neue"/>
              </a:rPr>
              <a:t>Automation </a:t>
            </a:r>
          </a:p>
          <a:p>
            <a:pPr marL="228600" indent="-228600">
              <a:buFont typeface="+mj-lt"/>
              <a:buAutoNum type="arabicPeriod"/>
            </a:pPr>
            <a:endParaRPr sz="1100" b="1" dirty="0">
              <a:solidFill>
                <a:schemeClr val="bg1">
                  <a:lumMod val="95000"/>
                </a:schemeClr>
              </a:solidFill>
              <a:latin typeface="Lato Light" panose="020F0502020204030203"/>
              <a:sym typeface="Helvetica Neue"/>
            </a:endParaRPr>
          </a:p>
        </p:txBody>
      </p:sp>
      <p:sp>
        <p:nvSpPr>
          <p:cNvPr id="175" name="Google Shape;175;p27"/>
          <p:cNvSpPr txBox="1"/>
          <p:nvPr/>
        </p:nvSpPr>
        <p:spPr>
          <a:xfrm>
            <a:off x="9945251" y="2389602"/>
            <a:ext cx="1522664" cy="550400"/>
          </a:xfrm>
          <a:prstGeom prst="rect">
            <a:avLst/>
          </a:prstGeom>
          <a:noFill/>
          <a:ln>
            <a:noFill/>
          </a:ln>
        </p:spPr>
        <p:txBody>
          <a:bodyPr spcFirstLastPara="1" wrap="square" lIns="45700" tIns="22867" rIns="45700" bIns="22867" anchor="t" anchorCtr="0">
            <a:noAutofit/>
          </a:bodyPr>
          <a:lstStyle/>
          <a:p>
            <a:pPr algn="ctr">
              <a:buClr>
                <a:schemeClr val="lt1"/>
              </a:buClr>
              <a:buSzPts val="1200"/>
            </a:pPr>
            <a:r>
              <a:rPr lang="en-GB" sz="1200" b="1" dirty="0">
                <a:solidFill>
                  <a:schemeClr val="lt1"/>
                </a:solidFill>
                <a:latin typeface="Lato Light" panose="020F0502020204030203"/>
                <a:ea typeface="Impact"/>
                <a:cs typeface="Calibri Light" panose="020F0302020204030204" pitchFamily="34" charset="0"/>
                <a:sym typeface="Impact"/>
              </a:rPr>
              <a:t>Order Processing</a:t>
            </a:r>
            <a:endParaRPr lang="en-GB" sz="1200" dirty="0">
              <a:latin typeface="Lato Light" panose="020F0502020204030203"/>
              <a:cs typeface="Calibri Light" panose="020F0302020204030204" pitchFamily="34" charset="0"/>
            </a:endParaRPr>
          </a:p>
        </p:txBody>
      </p:sp>
      <p:pic>
        <p:nvPicPr>
          <p:cNvPr id="34" name="Graphic 33" descr="Circles with arrows">
            <a:extLst>
              <a:ext uri="{FF2B5EF4-FFF2-40B4-BE49-F238E27FC236}">
                <a16:creationId xmlns:a16="http://schemas.microsoft.com/office/drawing/2014/main" id="{8E071BF4-FEEB-4447-8C95-D1E1C334B2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505" y="1743982"/>
            <a:ext cx="688207" cy="688207"/>
          </a:xfrm>
          <a:prstGeom prst="rect">
            <a:avLst/>
          </a:prstGeom>
        </p:spPr>
      </p:pic>
      <p:pic>
        <p:nvPicPr>
          <p:cNvPr id="36" name="Graphic 35" descr="Megaphone">
            <a:extLst>
              <a:ext uri="{FF2B5EF4-FFF2-40B4-BE49-F238E27FC236}">
                <a16:creationId xmlns:a16="http://schemas.microsoft.com/office/drawing/2014/main" id="{F174DCEF-44F7-4D21-923A-C2E1996EC7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0222" y="1761350"/>
            <a:ext cx="568767" cy="568767"/>
          </a:xfrm>
          <a:prstGeom prst="rect">
            <a:avLst/>
          </a:prstGeom>
        </p:spPr>
      </p:pic>
      <p:pic>
        <p:nvPicPr>
          <p:cNvPr id="37" name="Graphic 36" descr="Kiosk">
            <a:extLst>
              <a:ext uri="{FF2B5EF4-FFF2-40B4-BE49-F238E27FC236}">
                <a16:creationId xmlns:a16="http://schemas.microsoft.com/office/drawing/2014/main" id="{3624C40D-DB6D-4D8C-B81D-B23C41E959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03632" y="1813057"/>
            <a:ext cx="517060" cy="517060"/>
          </a:xfrm>
          <a:prstGeom prst="rect">
            <a:avLst/>
          </a:prstGeom>
        </p:spPr>
      </p:pic>
      <p:grpSp>
        <p:nvGrpSpPr>
          <p:cNvPr id="38" name="Graphic 14" descr="Group of men">
            <a:extLst>
              <a:ext uri="{FF2B5EF4-FFF2-40B4-BE49-F238E27FC236}">
                <a16:creationId xmlns:a16="http://schemas.microsoft.com/office/drawing/2014/main" id="{884E3E3A-2306-476E-B293-E06A6317755D}"/>
              </a:ext>
            </a:extLst>
          </p:cNvPr>
          <p:cNvGrpSpPr/>
          <p:nvPr/>
        </p:nvGrpSpPr>
        <p:grpSpPr>
          <a:xfrm>
            <a:off x="8844349" y="1898105"/>
            <a:ext cx="420089" cy="379960"/>
            <a:chOff x="4921798" y="2253517"/>
            <a:chExt cx="315067" cy="284970"/>
          </a:xfrm>
          <a:solidFill>
            <a:schemeClr val="bg1"/>
          </a:solidFill>
        </p:grpSpPr>
        <p:sp>
          <p:nvSpPr>
            <p:cNvPr id="39" name="Freeform: Shape 38">
              <a:extLst>
                <a:ext uri="{FF2B5EF4-FFF2-40B4-BE49-F238E27FC236}">
                  <a16:creationId xmlns:a16="http://schemas.microsoft.com/office/drawing/2014/main" id="{8FC9EE97-2C89-489D-8FB2-BE994B49AC96}"/>
                </a:ext>
              </a:extLst>
            </p:cNvPr>
            <p:cNvSpPr/>
            <p:nvPr/>
          </p:nvSpPr>
          <p:spPr>
            <a:xfrm>
              <a:off x="5145446" y="2253517"/>
              <a:ext cx="51412" cy="51412"/>
            </a:xfrm>
            <a:custGeom>
              <a:avLst/>
              <a:gdLst>
                <a:gd name="connsiteX0" fmla="*/ 51412 w 51412"/>
                <a:gd name="connsiteY0" fmla="*/ 25706 h 51412"/>
                <a:gd name="connsiteX1" fmla="*/ 25706 w 51412"/>
                <a:gd name="connsiteY1" fmla="*/ 51412 h 51412"/>
                <a:gd name="connsiteX2" fmla="*/ 0 w 51412"/>
                <a:gd name="connsiteY2" fmla="*/ 25706 h 51412"/>
                <a:gd name="connsiteX3" fmla="*/ 25706 w 51412"/>
                <a:gd name="connsiteY3" fmla="*/ 0 h 51412"/>
                <a:gd name="connsiteX4" fmla="*/ 51412 w 51412"/>
                <a:gd name="connsiteY4" fmla="*/ 25706 h 5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12">
                  <a:moveTo>
                    <a:pt x="51412" y="25706"/>
                  </a:moveTo>
                  <a:cubicBezTo>
                    <a:pt x="51412" y="39903"/>
                    <a:pt x="39903" y="51412"/>
                    <a:pt x="25706" y="51412"/>
                  </a:cubicBezTo>
                  <a:cubicBezTo>
                    <a:pt x="11509" y="51412"/>
                    <a:pt x="0" y="39903"/>
                    <a:pt x="0" y="25706"/>
                  </a:cubicBezTo>
                  <a:cubicBezTo>
                    <a:pt x="0" y="11509"/>
                    <a:pt x="11509" y="0"/>
                    <a:pt x="25706" y="0"/>
                  </a:cubicBezTo>
                  <a:cubicBezTo>
                    <a:pt x="39903" y="0"/>
                    <a:pt x="51412" y="11509"/>
                    <a:pt x="51412" y="25706"/>
                  </a:cubicBezTo>
                  <a:close/>
                </a:path>
              </a:pathLst>
            </a:custGeom>
            <a:grpFill/>
            <a:ln w="3671" cap="flat">
              <a:noFill/>
              <a:prstDash val="solid"/>
              <a:miter/>
            </a:ln>
          </p:spPr>
          <p:txBody>
            <a:bodyPr rtlCol="0" anchor="ctr"/>
            <a:lstStyle/>
            <a:p>
              <a:endParaRPr lang="es-UY" sz="2400">
                <a:latin typeface="Lato Light" panose="020F0502020204030203"/>
                <a:cs typeface="Calibri" panose="020F0502020204030204" pitchFamily="34" charset="0"/>
              </a:endParaRPr>
            </a:p>
          </p:txBody>
        </p:sp>
        <p:sp>
          <p:nvSpPr>
            <p:cNvPr id="40" name="Freeform: Shape 39">
              <a:extLst>
                <a:ext uri="{FF2B5EF4-FFF2-40B4-BE49-F238E27FC236}">
                  <a16:creationId xmlns:a16="http://schemas.microsoft.com/office/drawing/2014/main" id="{D15AA4F4-F0B0-48CD-9752-717FDD6C6A3E}"/>
                </a:ext>
              </a:extLst>
            </p:cNvPr>
            <p:cNvSpPr/>
            <p:nvPr/>
          </p:nvSpPr>
          <p:spPr>
            <a:xfrm>
              <a:off x="4961831" y="2253517"/>
              <a:ext cx="51412" cy="51412"/>
            </a:xfrm>
            <a:custGeom>
              <a:avLst/>
              <a:gdLst>
                <a:gd name="connsiteX0" fmla="*/ 51412 w 51412"/>
                <a:gd name="connsiteY0" fmla="*/ 25706 h 51412"/>
                <a:gd name="connsiteX1" fmla="*/ 25706 w 51412"/>
                <a:gd name="connsiteY1" fmla="*/ 51412 h 51412"/>
                <a:gd name="connsiteX2" fmla="*/ 0 w 51412"/>
                <a:gd name="connsiteY2" fmla="*/ 25706 h 51412"/>
                <a:gd name="connsiteX3" fmla="*/ 25706 w 51412"/>
                <a:gd name="connsiteY3" fmla="*/ 0 h 51412"/>
                <a:gd name="connsiteX4" fmla="*/ 51412 w 51412"/>
                <a:gd name="connsiteY4" fmla="*/ 25706 h 5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12">
                  <a:moveTo>
                    <a:pt x="51412" y="25706"/>
                  </a:moveTo>
                  <a:cubicBezTo>
                    <a:pt x="51412" y="39903"/>
                    <a:pt x="39903" y="51412"/>
                    <a:pt x="25706" y="51412"/>
                  </a:cubicBezTo>
                  <a:cubicBezTo>
                    <a:pt x="11509" y="51412"/>
                    <a:pt x="0" y="39903"/>
                    <a:pt x="0" y="25706"/>
                  </a:cubicBezTo>
                  <a:cubicBezTo>
                    <a:pt x="0" y="11509"/>
                    <a:pt x="11509" y="0"/>
                    <a:pt x="25706" y="0"/>
                  </a:cubicBezTo>
                  <a:cubicBezTo>
                    <a:pt x="39903" y="0"/>
                    <a:pt x="51412" y="11509"/>
                    <a:pt x="51412" y="25706"/>
                  </a:cubicBezTo>
                  <a:close/>
                </a:path>
              </a:pathLst>
            </a:custGeom>
            <a:grpFill/>
            <a:ln w="3671" cap="flat">
              <a:noFill/>
              <a:prstDash val="solid"/>
              <a:miter/>
            </a:ln>
          </p:spPr>
          <p:txBody>
            <a:bodyPr rtlCol="0" anchor="ctr"/>
            <a:lstStyle/>
            <a:p>
              <a:endParaRPr lang="es-UY" sz="2400">
                <a:latin typeface="Lato Light" panose="020F0502020204030203"/>
                <a:cs typeface="Calibri" panose="020F0502020204030204" pitchFamily="34" charset="0"/>
              </a:endParaRPr>
            </a:p>
          </p:txBody>
        </p:sp>
        <p:sp>
          <p:nvSpPr>
            <p:cNvPr id="41" name="Freeform: Shape 40">
              <a:extLst>
                <a:ext uri="{FF2B5EF4-FFF2-40B4-BE49-F238E27FC236}">
                  <a16:creationId xmlns:a16="http://schemas.microsoft.com/office/drawing/2014/main" id="{4B588702-FAC6-4119-9A88-482AEA8276FB}"/>
                </a:ext>
              </a:extLst>
            </p:cNvPr>
            <p:cNvSpPr/>
            <p:nvPr/>
          </p:nvSpPr>
          <p:spPr>
            <a:xfrm>
              <a:off x="5053639" y="2253517"/>
              <a:ext cx="51412" cy="51412"/>
            </a:xfrm>
            <a:custGeom>
              <a:avLst/>
              <a:gdLst>
                <a:gd name="connsiteX0" fmla="*/ 51412 w 51412"/>
                <a:gd name="connsiteY0" fmla="*/ 25706 h 51412"/>
                <a:gd name="connsiteX1" fmla="*/ 25706 w 51412"/>
                <a:gd name="connsiteY1" fmla="*/ 51412 h 51412"/>
                <a:gd name="connsiteX2" fmla="*/ 0 w 51412"/>
                <a:gd name="connsiteY2" fmla="*/ 25706 h 51412"/>
                <a:gd name="connsiteX3" fmla="*/ 25706 w 51412"/>
                <a:gd name="connsiteY3" fmla="*/ 0 h 51412"/>
                <a:gd name="connsiteX4" fmla="*/ 51412 w 51412"/>
                <a:gd name="connsiteY4" fmla="*/ 25706 h 5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12">
                  <a:moveTo>
                    <a:pt x="51412" y="25706"/>
                  </a:moveTo>
                  <a:cubicBezTo>
                    <a:pt x="51412" y="39903"/>
                    <a:pt x="39903" y="51412"/>
                    <a:pt x="25706" y="51412"/>
                  </a:cubicBezTo>
                  <a:cubicBezTo>
                    <a:pt x="11509" y="51412"/>
                    <a:pt x="0" y="39903"/>
                    <a:pt x="0" y="25706"/>
                  </a:cubicBezTo>
                  <a:cubicBezTo>
                    <a:pt x="0" y="11509"/>
                    <a:pt x="11509" y="0"/>
                    <a:pt x="25706" y="0"/>
                  </a:cubicBezTo>
                  <a:cubicBezTo>
                    <a:pt x="39903" y="0"/>
                    <a:pt x="51412" y="11509"/>
                    <a:pt x="51412" y="25706"/>
                  </a:cubicBezTo>
                  <a:close/>
                </a:path>
              </a:pathLst>
            </a:custGeom>
            <a:grpFill/>
            <a:ln w="3671" cap="flat">
              <a:noFill/>
              <a:prstDash val="solid"/>
              <a:miter/>
            </a:ln>
          </p:spPr>
          <p:txBody>
            <a:bodyPr rtlCol="0" anchor="ctr"/>
            <a:lstStyle/>
            <a:p>
              <a:endParaRPr lang="es-UY" sz="2400">
                <a:latin typeface="Lato Light" panose="020F0502020204030203"/>
                <a:cs typeface="Calibri" panose="020F0502020204030204" pitchFamily="34" charset="0"/>
              </a:endParaRPr>
            </a:p>
          </p:txBody>
        </p:sp>
        <p:sp>
          <p:nvSpPr>
            <p:cNvPr id="42" name="Freeform: Shape 41">
              <a:extLst>
                <a:ext uri="{FF2B5EF4-FFF2-40B4-BE49-F238E27FC236}">
                  <a16:creationId xmlns:a16="http://schemas.microsoft.com/office/drawing/2014/main" id="{5A38A18B-EBDC-4743-B623-1FB7750D9A6D}"/>
                </a:ext>
              </a:extLst>
            </p:cNvPr>
            <p:cNvSpPr/>
            <p:nvPr/>
          </p:nvSpPr>
          <p:spPr>
            <a:xfrm>
              <a:off x="5014340" y="2312641"/>
              <a:ext cx="130722" cy="225846"/>
            </a:xfrm>
            <a:custGeom>
              <a:avLst/>
              <a:gdLst>
                <a:gd name="connsiteX0" fmla="*/ 130372 w 130722"/>
                <a:gd name="connsiteY0" fmla="*/ 86299 h 225846"/>
                <a:gd name="connsiteX1" fmla="*/ 113847 w 130722"/>
                <a:gd name="connsiteY1" fmla="*/ 25339 h 225846"/>
                <a:gd name="connsiteX2" fmla="*/ 110542 w 130722"/>
                <a:gd name="connsiteY2" fmla="*/ 19463 h 225846"/>
                <a:gd name="connsiteX3" fmla="*/ 85203 w 130722"/>
                <a:gd name="connsiteY3" fmla="*/ 3305 h 225846"/>
                <a:gd name="connsiteX4" fmla="*/ 65372 w 130722"/>
                <a:gd name="connsiteY4" fmla="*/ 0 h 225846"/>
                <a:gd name="connsiteX5" fmla="*/ 45542 w 130722"/>
                <a:gd name="connsiteY5" fmla="*/ 3305 h 225846"/>
                <a:gd name="connsiteX6" fmla="*/ 20203 w 130722"/>
                <a:gd name="connsiteY6" fmla="*/ 19463 h 225846"/>
                <a:gd name="connsiteX7" fmla="*/ 16898 w 130722"/>
                <a:gd name="connsiteY7" fmla="*/ 25339 h 225846"/>
                <a:gd name="connsiteX8" fmla="*/ 372 w 130722"/>
                <a:gd name="connsiteY8" fmla="*/ 86299 h 225846"/>
                <a:gd name="connsiteX9" fmla="*/ 8084 w 130722"/>
                <a:gd name="connsiteY9" fmla="*/ 100254 h 225846"/>
                <a:gd name="connsiteX10" fmla="*/ 11022 w 130722"/>
                <a:gd name="connsiteY10" fmla="*/ 100621 h 225846"/>
                <a:gd name="connsiteX11" fmla="*/ 21672 w 130722"/>
                <a:gd name="connsiteY11" fmla="*/ 92542 h 225846"/>
                <a:gd name="connsiteX12" fmla="*/ 36361 w 130722"/>
                <a:gd name="connsiteY12" fmla="*/ 38926 h 225846"/>
                <a:gd name="connsiteX13" fmla="*/ 36361 w 130722"/>
                <a:gd name="connsiteY13" fmla="*/ 225847 h 225846"/>
                <a:gd name="connsiteX14" fmla="*/ 58395 w 130722"/>
                <a:gd name="connsiteY14" fmla="*/ 225847 h 225846"/>
                <a:gd name="connsiteX15" fmla="*/ 58395 w 130722"/>
                <a:gd name="connsiteY15" fmla="*/ 120819 h 225846"/>
                <a:gd name="connsiteX16" fmla="*/ 73084 w 130722"/>
                <a:gd name="connsiteY16" fmla="*/ 120819 h 225846"/>
                <a:gd name="connsiteX17" fmla="*/ 73084 w 130722"/>
                <a:gd name="connsiteY17" fmla="*/ 225479 h 225846"/>
                <a:gd name="connsiteX18" fmla="*/ 95118 w 130722"/>
                <a:gd name="connsiteY18" fmla="*/ 225479 h 225846"/>
                <a:gd name="connsiteX19" fmla="*/ 95118 w 130722"/>
                <a:gd name="connsiteY19" fmla="*/ 38926 h 225846"/>
                <a:gd name="connsiteX20" fmla="*/ 109807 w 130722"/>
                <a:gd name="connsiteY20" fmla="*/ 92542 h 225846"/>
                <a:gd name="connsiteX21" fmla="*/ 120457 w 130722"/>
                <a:gd name="connsiteY21" fmla="*/ 100621 h 225846"/>
                <a:gd name="connsiteX22" fmla="*/ 123395 w 130722"/>
                <a:gd name="connsiteY22" fmla="*/ 100254 h 225846"/>
                <a:gd name="connsiteX23" fmla="*/ 130372 w 130722"/>
                <a:gd name="connsiteY23" fmla="*/ 86299 h 22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722" h="225846">
                  <a:moveTo>
                    <a:pt x="130372" y="86299"/>
                  </a:moveTo>
                  <a:lnTo>
                    <a:pt x="113847" y="25339"/>
                  </a:lnTo>
                  <a:cubicBezTo>
                    <a:pt x="113112" y="23136"/>
                    <a:pt x="112010" y="20932"/>
                    <a:pt x="110542" y="19463"/>
                  </a:cubicBezTo>
                  <a:cubicBezTo>
                    <a:pt x="103564" y="12119"/>
                    <a:pt x="94751" y="6610"/>
                    <a:pt x="85203" y="3305"/>
                  </a:cubicBezTo>
                  <a:cubicBezTo>
                    <a:pt x="78960" y="1102"/>
                    <a:pt x="72350" y="0"/>
                    <a:pt x="65372" y="0"/>
                  </a:cubicBezTo>
                  <a:cubicBezTo>
                    <a:pt x="58395" y="0"/>
                    <a:pt x="51785" y="1102"/>
                    <a:pt x="45542" y="3305"/>
                  </a:cubicBezTo>
                  <a:cubicBezTo>
                    <a:pt x="35627" y="6610"/>
                    <a:pt x="27180" y="12119"/>
                    <a:pt x="20203" y="19463"/>
                  </a:cubicBezTo>
                  <a:cubicBezTo>
                    <a:pt x="18734" y="21299"/>
                    <a:pt x="17632" y="23136"/>
                    <a:pt x="16898" y="25339"/>
                  </a:cubicBezTo>
                  <a:lnTo>
                    <a:pt x="372" y="86299"/>
                  </a:lnTo>
                  <a:cubicBezTo>
                    <a:pt x="-1096" y="92175"/>
                    <a:pt x="1841" y="98785"/>
                    <a:pt x="8084" y="100254"/>
                  </a:cubicBezTo>
                  <a:cubicBezTo>
                    <a:pt x="9186" y="100621"/>
                    <a:pt x="9920" y="100621"/>
                    <a:pt x="11022" y="100621"/>
                  </a:cubicBezTo>
                  <a:cubicBezTo>
                    <a:pt x="15796" y="100621"/>
                    <a:pt x="20203" y="97316"/>
                    <a:pt x="21672" y="92542"/>
                  </a:cubicBezTo>
                  <a:lnTo>
                    <a:pt x="36361" y="38926"/>
                  </a:lnTo>
                  <a:lnTo>
                    <a:pt x="36361" y="225847"/>
                  </a:lnTo>
                  <a:lnTo>
                    <a:pt x="58395" y="225847"/>
                  </a:lnTo>
                  <a:lnTo>
                    <a:pt x="58395" y="120819"/>
                  </a:lnTo>
                  <a:lnTo>
                    <a:pt x="73084" y="120819"/>
                  </a:lnTo>
                  <a:lnTo>
                    <a:pt x="73084" y="225479"/>
                  </a:lnTo>
                  <a:lnTo>
                    <a:pt x="95118" y="225479"/>
                  </a:lnTo>
                  <a:lnTo>
                    <a:pt x="95118" y="38926"/>
                  </a:lnTo>
                  <a:lnTo>
                    <a:pt x="109807" y="92542"/>
                  </a:lnTo>
                  <a:cubicBezTo>
                    <a:pt x="111276" y="97316"/>
                    <a:pt x="115683" y="100621"/>
                    <a:pt x="120457" y="100621"/>
                  </a:cubicBezTo>
                  <a:cubicBezTo>
                    <a:pt x="121558" y="100621"/>
                    <a:pt x="122293" y="100621"/>
                    <a:pt x="123395" y="100254"/>
                  </a:cubicBezTo>
                  <a:cubicBezTo>
                    <a:pt x="128536" y="98785"/>
                    <a:pt x="131841" y="92175"/>
                    <a:pt x="130372" y="86299"/>
                  </a:cubicBezTo>
                  <a:close/>
                </a:path>
              </a:pathLst>
            </a:custGeom>
            <a:grpFill/>
            <a:ln w="3671" cap="flat">
              <a:noFill/>
              <a:prstDash val="solid"/>
              <a:miter/>
            </a:ln>
          </p:spPr>
          <p:txBody>
            <a:bodyPr rtlCol="0" anchor="ctr"/>
            <a:lstStyle/>
            <a:p>
              <a:endParaRPr lang="es-UY" sz="2400">
                <a:latin typeface="Lato Light" panose="020F0502020204030203"/>
                <a:cs typeface="Calibri" panose="020F0502020204030204" pitchFamily="34" charset="0"/>
              </a:endParaRPr>
            </a:p>
          </p:txBody>
        </p:sp>
        <p:sp>
          <p:nvSpPr>
            <p:cNvPr id="43" name="Freeform: Shape 42">
              <a:extLst>
                <a:ext uri="{FF2B5EF4-FFF2-40B4-BE49-F238E27FC236}">
                  <a16:creationId xmlns:a16="http://schemas.microsoft.com/office/drawing/2014/main" id="{0164ACB4-FC9B-4E03-A3FD-DAF8D2D498FD}"/>
                </a:ext>
              </a:extLst>
            </p:cNvPr>
            <p:cNvSpPr/>
            <p:nvPr/>
          </p:nvSpPr>
          <p:spPr>
            <a:xfrm>
              <a:off x="4921798" y="2312274"/>
              <a:ext cx="106134" cy="226213"/>
            </a:xfrm>
            <a:custGeom>
              <a:avLst/>
              <a:gdLst>
                <a:gd name="connsiteX0" fmla="*/ 85203 w 106134"/>
                <a:gd name="connsiteY0" fmla="*/ 84830 h 226213"/>
                <a:gd name="connsiteX1" fmla="*/ 101728 w 106134"/>
                <a:gd name="connsiteY1" fmla="*/ 23870 h 226213"/>
                <a:gd name="connsiteX2" fmla="*/ 106135 w 106134"/>
                <a:gd name="connsiteY2" fmla="*/ 15056 h 226213"/>
                <a:gd name="connsiteX3" fmla="*/ 85203 w 106134"/>
                <a:gd name="connsiteY3" fmla="*/ 3305 h 226213"/>
                <a:gd name="connsiteX4" fmla="*/ 65372 w 106134"/>
                <a:gd name="connsiteY4" fmla="*/ 0 h 226213"/>
                <a:gd name="connsiteX5" fmla="*/ 45542 w 106134"/>
                <a:gd name="connsiteY5" fmla="*/ 3305 h 226213"/>
                <a:gd name="connsiteX6" fmla="*/ 20203 w 106134"/>
                <a:gd name="connsiteY6" fmla="*/ 19463 h 226213"/>
                <a:gd name="connsiteX7" fmla="*/ 16898 w 106134"/>
                <a:gd name="connsiteY7" fmla="*/ 25339 h 226213"/>
                <a:gd name="connsiteX8" fmla="*/ 372 w 106134"/>
                <a:gd name="connsiteY8" fmla="*/ 86666 h 226213"/>
                <a:gd name="connsiteX9" fmla="*/ 8084 w 106134"/>
                <a:gd name="connsiteY9" fmla="*/ 100621 h 226213"/>
                <a:gd name="connsiteX10" fmla="*/ 11022 w 106134"/>
                <a:gd name="connsiteY10" fmla="*/ 100988 h 226213"/>
                <a:gd name="connsiteX11" fmla="*/ 21672 w 106134"/>
                <a:gd name="connsiteY11" fmla="*/ 92909 h 226213"/>
                <a:gd name="connsiteX12" fmla="*/ 36361 w 106134"/>
                <a:gd name="connsiteY12" fmla="*/ 39294 h 226213"/>
                <a:gd name="connsiteX13" fmla="*/ 36361 w 106134"/>
                <a:gd name="connsiteY13" fmla="*/ 226214 h 226213"/>
                <a:gd name="connsiteX14" fmla="*/ 58395 w 106134"/>
                <a:gd name="connsiteY14" fmla="*/ 226214 h 226213"/>
                <a:gd name="connsiteX15" fmla="*/ 58395 w 106134"/>
                <a:gd name="connsiteY15" fmla="*/ 121186 h 226213"/>
                <a:gd name="connsiteX16" fmla="*/ 73084 w 106134"/>
                <a:gd name="connsiteY16" fmla="*/ 121186 h 226213"/>
                <a:gd name="connsiteX17" fmla="*/ 73084 w 106134"/>
                <a:gd name="connsiteY17" fmla="*/ 225847 h 226213"/>
                <a:gd name="connsiteX18" fmla="*/ 95118 w 106134"/>
                <a:gd name="connsiteY18" fmla="*/ 225847 h 226213"/>
                <a:gd name="connsiteX19" fmla="*/ 95118 w 106134"/>
                <a:gd name="connsiteY19" fmla="*/ 106864 h 226213"/>
                <a:gd name="connsiteX20" fmla="*/ 85203 w 106134"/>
                <a:gd name="connsiteY20" fmla="*/ 84830 h 22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134" h="226213">
                  <a:moveTo>
                    <a:pt x="85203" y="84830"/>
                  </a:moveTo>
                  <a:lnTo>
                    <a:pt x="101728" y="23870"/>
                  </a:lnTo>
                  <a:cubicBezTo>
                    <a:pt x="102462" y="20565"/>
                    <a:pt x="104299" y="17627"/>
                    <a:pt x="106135" y="15056"/>
                  </a:cubicBezTo>
                  <a:cubicBezTo>
                    <a:pt x="100259" y="9915"/>
                    <a:pt x="92915" y="5876"/>
                    <a:pt x="85203" y="3305"/>
                  </a:cubicBezTo>
                  <a:cubicBezTo>
                    <a:pt x="78960" y="1102"/>
                    <a:pt x="72350" y="0"/>
                    <a:pt x="65372" y="0"/>
                  </a:cubicBezTo>
                  <a:cubicBezTo>
                    <a:pt x="58395" y="0"/>
                    <a:pt x="51785" y="1102"/>
                    <a:pt x="45542" y="3305"/>
                  </a:cubicBezTo>
                  <a:cubicBezTo>
                    <a:pt x="35627" y="6610"/>
                    <a:pt x="27180" y="12119"/>
                    <a:pt x="20203" y="19463"/>
                  </a:cubicBezTo>
                  <a:cubicBezTo>
                    <a:pt x="18734" y="21299"/>
                    <a:pt x="17632" y="23136"/>
                    <a:pt x="16898" y="25339"/>
                  </a:cubicBezTo>
                  <a:lnTo>
                    <a:pt x="372" y="86666"/>
                  </a:lnTo>
                  <a:cubicBezTo>
                    <a:pt x="-1096" y="92542"/>
                    <a:pt x="1841" y="99152"/>
                    <a:pt x="8084" y="100621"/>
                  </a:cubicBezTo>
                  <a:cubicBezTo>
                    <a:pt x="9186" y="100988"/>
                    <a:pt x="9920" y="100988"/>
                    <a:pt x="11022" y="100988"/>
                  </a:cubicBezTo>
                  <a:cubicBezTo>
                    <a:pt x="15796" y="100988"/>
                    <a:pt x="20203" y="97683"/>
                    <a:pt x="21672" y="92909"/>
                  </a:cubicBezTo>
                  <a:lnTo>
                    <a:pt x="36361" y="39294"/>
                  </a:lnTo>
                  <a:lnTo>
                    <a:pt x="36361" y="226214"/>
                  </a:lnTo>
                  <a:lnTo>
                    <a:pt x="58395" y="226214"/>
                  </a:lnTo>
                  <a:lnTo>
                    <a:pt x="58395" y="121186"/>
                  </a:lnTo>
                  <a:lnTo>
                    <a:pt x="73084" y="121186"/>
                  </a:lnTo>
                  <a:lnTo>
                    <a:pt x="73084" y="225847"/>
                  </a:lnTo>
                  <a:lnTo>
                    <a:pt x="95118" y="225847"/>
                  </a:lnTo>
                  <a:lnTo>
                    <a:pt x="95118" y="106864"/>
                  </a:lnTo>
                  <a:cubicBezTo>
                    <a:pt x="87406" y="103192"/>
                    <a:pt x="82999" y="94011"/>
                    <a:pt x="85203" y="84830"/>
                  </a:cubicBezTo>
                  <a:close/>
                </a:path>
              </a:pathLst>
            </a:custGeom>
            <a:grpFill/>
            <a:ln w="3671" cap="flat">
              <a:noFill/>
              <a:prstDash val="solid"/>
              <a:miter/>
            </a:ln>
          </p:spPr>
          <p:txBody>
            <a:bodyPr rtlCol="0" anchor="ctr"/>
            <a:lstStyle/>
            <a:p>
              <a:endParaRPr lang="es-UY" sz="2400">
                <a:latin typeface="Lato Light" panose="020F0502020204030203"/>
                <a:cs typeface="Calibri" panose="020F0502020204030204" pitchFamily="34" charset="0"/>
              </a:endParaRPr>
            </a:p>
          </p:txBody>
        </p:sp>
        <p:sp>
          <p:nvSpPr>
            <p:cNvPr id="44" name="Freeform: Shape 43">
              <a:extLst>
                <a:ext uri="{FF2B5EF4-FFF2-40B4-BE49-F238E27FC236}">
                  <a16:creationId xmlns:a16="http://schemas.microsoft.com/office/drawing/2014/main" id="{841BA42E-9091-42AF-8392-6F9E12102C63}"/>
                </a:ext>
              </a:extLst>
            </p:cNvPr>
            <p:cNvSpPr/>
            <p:nvPr/>
          </p:nvSpPr>
          <p:spPr>
            <a:xfrm>
              <a:off x="5130390" y="2312641"/>
              <a:ext cx="106475" cy="225846"/>
            </a:xfrm>
            <a:custGeom>
              <a:avLst/>
              <a:gdLst>
                <a:gd name="connsiteX0" fmla="*/ 106130 w 106475"/>
                <a:gd name="connsiteY0" fmla="*/ 86299 h 225846"/>
                <a:gd name="connsiteX1" fmla="*/ 89237 w 106475"/>
                <a:gd name="connsiteY1" fmla="*/ 25339 h 225846"/>
                <a:gd name="connsiteX2" fmla="*/ 85932 w 106475"/>
                <a:gd name="connsiteY2" fmla="*/ 19463 h 225846"/>
                <a:gd name="connsiteX3" fmla="*/ 60593 w 106475"/>
                <a:gd name="connsiteY3" fmla="*/ 3305 h 225846"/>
                <a:gd name="connsiteX4" fmla="*/ 40763 w 106475"/>
                <a:gd name="connsiteY4" fmla="*/ 0 h 225846"/>
                <a:gd name="connsiteX5" fmla="*/ 20932 w 106475"/>
                <a:gd name="connsiteY5" fmla="*/ 3305 h 225846"/>
                <a:gd name="connsiteX6" fmla="*/ 0 w 106475"/>
                <a:gd name="connsiteY6" fmla="*/ 15056 h 225846"/>
                <a:gd name="connsiteX7" fmla="*/ 4407 w 106475"/>
                <a:gd name="connsiteY7" fmla="*/ 23503 h 225846"/>
                <a:gd name="connsiteX8" fmla="*/ 20932 w 106475"/>
                <a:gd name="connsiteY8" fmla="*/ 84463 h 225846"/>
                <a:gd name="connsiteX9" fmla="*/ 11017 w 106475"/>
                <a:gd name="connsiteY9" fmla="*/ 106497 h 225846"/>
                <a:gd name="connsiteX10" fmla="*/ 11017 w 106475"/>
                <a:gd name="connsiteY10" fmla="*/ 225847 h 225846"/>
                <a:gd name="connsiteX11" fmla="*/ 33051 w 106475"/>
                <a:gd name="connsiteY11" fmla="*/ 225847 h 225846"/>
                <a:gd name="connsiteX12" fmla="*/ 33051 w 106475"/>
                <a:gd name="connsiteY12" fmla="*/ 120819 h 225846"/>
                <a:gd name="connsiteX13" fmla="*/ 47740 w 106475"/>
                <a:gd name="connsiteY13" fmla="*/ 120819 h 225846"/>
                <a:gd name="connsiteX14" fmla="*/ 47740 w 106475"/>
                <a:gd name="connsiteY14" fmla="*/ 225479 h 225846"/>
                <a:gd name="connsiteX15" fmla="*/ 69774 w 106475"/>
                <a:gd name="connsiteY15" fmla="*/ 225479 h 225846"/>
                <a:gd name="connsiteX16" fmla="*/ 69774 w 106475"/>
                <a:gd name="connsiteY16" fmla="*/ 38926 h 225846"/>
                <a:gd name="connsiteX17" fmla="*/ 84463 w 106475"/>
                <a:gd name="connsiteY17" fmla="*/ 92542 h 225846"/>
                <a:gd name="connsiteX18" fmla="*/ 95113 w 106475"/>
                <a:gd name="connsiteY18" fmla="*/ 100621 h 225846"/>
                <a:gd name="connsiteX19" fmla="*/ 98050 w 106475"/>
                <a:gd name="connsiteY19" fmla="*/ 100254 h 225846"/>
                <a:gd name="connsiteX20" fmla="*/ 106130 w 106475"/>
                <a:gd name="connsiteY20" fmla="*/ 86299 h 22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475" h="225846">
                  <a:moveTo>
                    <a:pt x="106130" y="86299"/>
                  </a:moveTo>
                  <a:lnTo>
                    <a:pt x="89237" y="25339"/>
                  </a:lnTo>
                  <a:cubicBezTo>
                    <a:pt x="88502" y="23136"/>
                    <a:pt x="87401" y="20932"/>
                    <a:pt x="85932" y="19463"/>
                  </a:cubicBezTo>
                  <a:cubicBezTo>
                    <a:pt x="78954" y="12119"/>
                    <a:pt x="70141" y="6610"/>
                    <a:pt x="60593" y="3305"/>
                  </a:cubicBezTo>
                  <a:cubicBezTo>
                    <a:pt x="54350" y="1102"/>
                    <a:pt x="47740" y="0"/>
                    <a:pt x="40763" y="0"/>
                  </a:cubicBezTo>
                  <a:cubicBezTo>
                    <a:pt x="33785" y="0"/>
                    <a:pt x="27175" y="1102"/>
                    <a:pt x="20932" y="3305"/>
                  </a:cubicBezTo>
                  <a:cubicBezTo>
                    <a:pt x="13220" y="5876"/>
                    <a:pt x="6243" y="9915"/>
                    <a:pt x="0" y="15056"/>
                  </a:cubicBezTo>
                  <a:cubicBezTo>
                    <a:pt x="2203" y="17627"/>
                    <a:pt x="3672" y="20565"/>
                    <a:pt x="4407" y="23503"/>
                  </a:cubicBezTo>
                  <a:lnTo>
                    <a:pt x="20932" y="84463"/>
                  </a:lnTo>
                  <a:cubicBezTo>
                    <a:pt x="23503" y="93644"/>
                    <a:pt x="18729" y="102824"/>
                    <a:pt x="11017" y="106497"/>
                  </a:cubicBezTo>
                  <a:lnTo>
                    <a:pt x="11017" y="225847"/>
                  </a:lnTo>
                  <a:lnTo>
                    <a:pt x="33051" y="225847"/>
                  </a:lnTo>
                  <a:lnTo>
                    <a:pt x="33051" y="120819"/>
                  </a:lnTo>
                  <a:lnTo>
                    <a:pt x="47740" y="120819"/>
                  </a:lnTo>
                  <a:lnTo>
                    <a:pt x="47740" y="225479"/>
                  </a:lnTo>
                  <a:lnTo>
                    <a:pt x="69774" y="225479"/>
                  </a:lnTo>
                  <a:lnTo>
                    <a:pt x="69774" y="38926"/>
                  </a:lnTo>
                  <a:lnTo>
                    <a:pt x="84463" y="92542"/>
                  </a:lnTo>
                  <a:cubicBezTo>
                    <a:pt x="85932" y="97316"/>
                    <a:pt x="90339" y="100621"/>
                    <a:pt x="95113" y="100621"/>
                  </a:cubicBezTo>
                  <a:cubicBezTo>
                    <a:pt x="96214" y="100621"/>
                    <a:pt x="96949" y="100621"/>
                    <a:pt x="98050" y="100254"/>
                  </a:cubicBezTo>
                  <a:cubicBezTo>
                    <a:pt x="104293" y="98785"/>
                    <a:pt x="107598" y="92175"/>
                    <a:pt x="106130" y="86299"/>
                  </a:cubicBezTo>
                  <a:close/>
                </a:path>
              </a:pathLst>
            </a:custGeom>
            <a:grpFill/>
            <a:ln w="3671" cap="flat">
              <a:noFill/>
              <a:prstDash val="solid"/>
              <a:miter/>
            </a:ln>
          </p:spPr>
          <p:txBody>
            <a:bodyPr rtlCol="0" anchor="ctr"/>
            <a:lstStyle/>
            <a:p>
              <a:endParaRPr lang="es-UY" sz="2400">
                <a:latin typeface="Lato Light" panose="020F0502020204030203"/>
                <a:cs typeface="Calibri" panose="020F0502020204030204" pitchFamily="34" charset="0"/>
              </a:endParaRPr>
            </a:p>
          </p:txBody>
        </p:sp>
      </p:grpSp>
      <p:sp>
        <p:nvSpPr>
          <p:cNvPr id="45" name="Graphic 10" descr="Shopping bag">
            <a:extLst>
              <a:ext uri="{FF2B5EF4-FFF2-40B4-BE49-F238E27FC236}">
                <a16:creationId xmlns:a16="http://schemas.microsoft.com/office/drawing/2014/main" id="{A35C38E4-D4C5-495D-B3E0-3CFDD7714C91}"/>
              </a:ext>
            </a:extLst>
          </p:cNvPr>
          <p:cNvSpPr/>
          <p:nvPr/>
        </p:nvSpPr>
        <p:spPr>
          <a:xfrm>
            <a:off x="10431262" y="1797578"/>
            <a:ext cx="344257" cy="473971"/>
          </a:xfrm>
          <a:custGeom>
            <a:avLst/>
            <a:gdLst>
              <a:gd name="connsiteX0" fmla="*/ 210880 w 258193"/>
              <a:gd name="connsiteY0" fmla="*/ 319931 h 355478"/>
              <a:gd name="connsiteX1" fmla="*/ 221786 w 258193"/>
              <a:gd name="connsiteY1" fmla="*/ 147847 h 355478"/>
              <a:gd name="connsiteX2" fmla="*/ 233097 w 258193"/>
              <a:gd name="connsiteY2" fmla="*/ 297713 h 355478"/>
              <a:gd name="connsiteX3" fmla="*/ 210880 w 258193"/>
              <a:gd name="connsiteY3" fmla="*/ 319931 h 355478"/>
              <a:gd name="connsiteX4" fmla="*/ 185834 w 258193"/>
              <a:gd name="connsiteY4" fmla="*/ 331242 h 355478"/>
              <a:gd name="connsiteX5" fmla="*/ 24253 w 258193"/>
              <a:gd name="connsiteY5" fmla="*/ 331242 h 355478"/>
              <a:gd name="connsiteX6" fmla="*/ 38392 w 258193"/>
              <a:gd name="connsiteY6" fmla="*/ 105028 h 355478"/>
              <a:gd name="connsiteX7" fmla="*/ 56166 w 258193"/>
              <a:gd name="connsiteY7" fmla="*/ 105028 h 355478"/>
              <a:gd name="connsiteX8" fmla="*/ 56166 w 258193"/>
              <a:gd name="connsiteY8" fmla="*/ 137344 h 355478"/>
              <a:gd name="connsiteX9" fmla="*/ 64245 w 258193"/>
              <a:gd name="connsiteY9" fmla="*/ 145423 h 355478"/>
              <a:gd name="connsiteX10" fmla="*/ 72324 w 258193"/>
              <a:gd name="connsiteY10" fmla="*/ 137344 h 355478"/>
              <a:gd name="connsiteX11" fmla="*/ 72324 w 258193"/>
              <a:gd name="connsiteY11" fmla="*/ 105028 h 355478"/>
              <a:gd name="connsiteX12" fmla="*/ 153114 w 258193"/>
              <a:gd name="connsiteY12" fmla="*/ 105028 h 355478"/>
              <a:gd name="connsiteX13" fmla="*/ 153114 w 258193"/>
              <a:gd name="connsiteY13" fmla="*/ 137344 h 355478"/>
              <a:gd name="connsiteX14" fmla="*/ 161193 w 258193"/>
              <a:gd name="connsiteY14" fmla="*/ 145423 h 355478"/>
              <a:gd name="connsiteX15" fmla="*/ 169272 w 258193"/>
              <a:gd name="connsiteY15" fmla="*/ 137344 h 355478"/>
              <a:gd name="connsiteX16" fmla="*/ 169272 w 258193"/>
              <a:gd name="connsiteY16" fmla="*/ 105028 h 355478"/>
              <a:gd name="connsiteX17" fmla="*/ 199973 w 258193"/>
              <a:gd name="connsiteY17" fmla="*/ 105028 h 355478"/>
              <a:gd name="connsiteX18" fmla="*/ 185834 w 258193"/>
              <a:gd name="connsiteY18" fmla="*/ 331242 h 355478"/>
              <a:gd name="connsiteX19" fmla="*/ 72324 w 258193"/>
              <a:gd name="connsiteY19" fmla="*/ 64633 h 355478"/>
              <a:gd name="connsiteX20" fmla="*/ 101812 w 258193"/>
              <a:gd name="connsiteY20" fmla="*/ 25853 h 355478"/>
              <a:gd name="connsiteX21" fmla="*/ 92521 w 258193"/>
              <a:gd name="connsiteY21" fmla="*/ 56553 h 355478"/>
              <a:gd name="connsiteX22" fmla="*/ 92521 w 258193"/>
              <a:gd name="connsiteY22" fmla="*/ 80791 h 355478"/>
              <a:gd name="connsiteX23" fmla="*/ 72324 w 258193"/>
              <a:gd name="connsiteY23" fmla="*/ 80791 h 355478"/>
              <a:gd name="connsiteX24" fmla="*/ 72324 w 258193"/>
              <a:gd name="connsiteY24" fmla="*/ 64633 h 355478"/>
              <a:gd name="connsiteX25" fmla="*/ 123222 w 258193"/>
              <a:gd name="connsiteY25" fmla="*/ 25449 h 355478"/>
              <a:gd name="connsiteX26" fmla="*/ 153114 w 258193"/>
              <a:gd name="connsiteY26" fmla="*/ 64633 h 355478"/>
              <a:gd name="connsiteX27" fmla="*/ 153114 w 258193"/>
              <a:gd name="connsiteY27" fmla="*/ 80791 h 355478"/>
              <a:gd name="connsiteX28" fmla="*/ 108679 w 258193"/>
              <a:gd name="connsiteY28" fmla="*/ 80791 h 355478"/>
              <a:gd name="connsiteX29" fmla="*/ 108679 w 258193"/>
              <a:gd name="connsiteY29" fmla="*/ 56553 h 355478"/>
              <a:gd name="connsiteX30" fmla="*/ 123222 w 258193"/>
              <a:gd name="connsiteY30" fmla="*/ 25449 h 355478"/>
              <a:gd name="connsiteX31" fmla="*/ 149075 w 258193"/>
              <a:gd name="connsiteY31" fmla="*/ 16158 h 355478"/>
              <a:gd name="connsiteX32" fmla="*/ 189470 w 258193"/>
              <a:gd name="connsiteY32" fmla="*/ 56553 h 355478"/>
              <a:gd name="connsiteX33" fmla="*/ 189470 w 258193"/>
              <a:gd name="connsiteY33" fmla="*/ 80791 h 355478"/>
              <a:gd name="connsiteX34" fmla="*/ 169272 w 258193"/>
              <a:gd name="connsiteY34" fmla="*/ 80791 h 355478"/>
              <a:gd name="connsiteX35" fmla="*/ 169272 w 258193"/>
              <a:gd name="connsiteY35" fmla="*/ 64633 h 355478"/>
              <a:gd name="connsiteX36" fmla="*/ 142612 w 258193"/>
              <a:gd name="connsiteY36" fmla="*/ 16562 h 355478"/>
              <a:gd name="connsiteX37" fmla="*/ 149075 w 258193"/>
              <a:gd name="connsiteY37" fmla="*/ 16158 h 355478"/>
              <a:gd name="connsiteX38" fmla="*/ 241984 w 258193"/>
              <a:gd name="connsiteY38" fmla="*/ 96141 h 355478"/>
              <a:gd name="connsiteX39" fmla="*/ 225826 w 258193"/>
              <a:gd name="connsiteY39" fmla="*/ 80791 h 355478"/>
              <a:gd name="connsiteX40" fmla="*/ 208456 w 258193"/>
              <a:gd name="connsiteY40" fmla="*/ 80791 h 355478"/>
              <a:gd name="connsiteX41" fmla="*/ 224614 w 258193"/>
              <a:gd name="connsiteY41" fmla="*/ 94525 h 355478"/>
              <a:gd name="connsiteX42" fmla="*/ 208456 w 258193"/>
              <a:gd name="connsiteY42" fmla="*/ 80791 h 355478"/>
              <a:gd name="connsiteX43" fmla="*/ 205628 w 258193"/>
              <a:gd name="connsiteY43" fmla="*/ 80791 h 355478"/>
              <a:gd name="connsiteX44" fmla="*/ 205628 w 258193"/>
              <a:gd name="connsiteY44" fmla="*/ 56553 h 355478"/>
              <a:gd name="connsiteX45" fmla="*/ 149075 w 258193"/>
              <a:gd name="connsiteY45" fmla="*/ 0 h 355478"/>
              <a:gd name="connsiteX46" fmla="*/ 119586 w 258193"/>
              <a:gd name="connsiteY46" fmla="*/ 8483 h 355478"/>
              <a:gd name="connsiteX47" fmla="*/ 112719 w 258193"/>
              <a:gd name="connsiteY47" fmla="*/ 8079 h 355478"/>
              <a:gd name="connsiteX48" fmla="*/ 56166 w 258193"/>
              <a:gd name="connsiteY48" fmla="*/ 64633 h 355478"/>
              <a:gd name="connsiteX49" fmla="*/ 56166 w 258193"/>
              <a:gd name="connsiteY49" fmla="*/ 80791 h 355478"/>
              <a:gd name="connsiteX50" fmla="*/ 31120 w 258193"/>
              <a:gd name="connsiteY50" fmla="*/ 80791 h 355478"/>
              <a:gd name="connsiteX51" fmla="*/ 14962 w 258193"/>
              <a:gd name="connsiteY51" fmla="*/ 96141 h 355478"/>
              <a:gd name="connsiteX52" fmla="*/ 16 w 258193"/>
              <a:gd name="connsiteY52" fmla="*/ 338513 h 355478"/>
              <a:gd name="connsiteX53" fmla="*/ 16174 w 258193"/>
              <a:gd name="connsiteY53" fmla="*/ 355479 h 355478"/>
              <a:gd name="connsiteX54" fmla="*/ 193914 w 258193"/>
              <a:gd name="connsiteY54" fmla="*/ 355479 h 355478"/>
              <a:gd name="connsiteX55" fmla="*/ 203204 w 258193"/>
              <a:gd name="connsiteY55" fmla="*/ 355479 h 355478"/>
              <a:gd name="connsiteX56" fmla="*/ 214919 w 258193"/>
              <a:gd name="connsiteY56" fmla="*/ 350227 h 355478"/>
              <a:gd name="connsiteX57" fmla="*/ 253295 w 258193"/>
              <a:gd name="connsiteY57" fmla="*/ 312256 h 355478"/>
              <a:gd name="connsiteX58" fmla="*/ 258142 w 258193"/>
              <a:gd name="connsiteY58" fmla="*/ 299733 h 355478"/>
              <a:gd name="connsiteX59" fmla="*/ 241984 w 258193"/>
              <a:gd name="connsiteY59" fmla="*/ 96141 h 35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8193" h="355478">
                <a:moveTo>
                  <a:pt x="210880" y="319931"/>
                </a:moveTo>
                <a:lnTo>
                  <a:pt x="221786" y="147847"/>
                </a:lnTo>
                <a:lnTo>
                  <a:pt x="233097" y="297713"/>
                </a:lnTo>
                <a:lnTo>
                  <a:pt x="210880" y="319931"/>
                </a:lnTo>
                <a:close/>
                <a:moveTo>
                  <a:pt x="185834" y="331242"/>
                </a:moveTo>
                <a:lnTo>
                  <a:pt x="24253" y="331242"/>
                </a:lnTo>
                <a:lnTo>
                  <a:pt x="38392" y="105028"/>
                </a:lnTo>
                <a:lnTo>
                  <a:pt x="56166" y="105028"/>
                </a:lnTo>
                <a:lnTo>
                  <a:pt x="56166" y="137344"/>
                </a:lnTo>
                <a:cubicBezTo>
                  <a:pt x="56166" y="141788"/>
                  <a:pt x="59801" y="145423"/>
                  <a:pt x="64245" y="145423"/>
                </a:cubicBezTo>
                <a:cubicBezTo>
                  <a:pt x="68688" y="145423"/>
                  <a:pt x="72324" y="141788"/>
                  <a:pt x="72324" y="137344"/>
                </a:cubicBezTo>
                <a:lnTo>
                  <a:pt x="72324" y="105028"/>
                </a:lnTo>
                <a:lnTo>
                  <a:pt x="153114" y="105028"/>
                </a:lnTo>
                <a:lnTo>
                  <a:pt x="153114" y="137344"/>
                </a:lnTo>
                <a:cubicBezTo>
                  <a:pt x="153114" y="141788"/>
                  <a:pt x="156750" y="145423"/>
                  <a:pt x="161193" y="145423"/>
                </a:cubicBezTo>
                <a:cubicBezTo>
                  <a:pt x="165637" y="145423"/>
                  <a:pt x="169272" y="141788"/>
                  <a:pt x="169272" y="137344"/>
                </a:cubicBezTo>
                <a:lnTo>
                  <a:pt x="169272" y="105028"/>
                </a:lnTo>
                <a:lnTo>
                  <a:pt x="199973" y="105028"/>
                </a:lnTo>
                <a:lnTo>
                  <a:pt x="185834" y="331242"/>
                </a:lnTo>
                <a:close/>
                <a:moveTo>
                  <a:pt x="72324" y="64633"/>
                </a:moveTo>
                <a:cubicBezTo>
                  <a:pt x="72324" y="46051"/>
                  <a:pt x="84846" y="30700"/>
                  <a:pt x="101812" y="25853"/>
                </a:cubicBezTo>
                <a:cubicBezTo>
                  <a:pt x="95753" y="34740"/>
                  <a:pt x="92521" y="45243"/>
                  <a:pt x="92521" y="56553"/>
                </a:cubicBezTo>
                <a:lnTo>
                  <a:pt x="92521" y="80791"/>
                </a:lnTo>
                <a:lnTo>
                  <a:pt x="72324" y="80791"/>
                </a:lnTo>
                <a:lnTo>
                  <a:pt x="72324" y="64633"/>
                </a:lnTo>
                <a:close/>
                <a:moveTo>
                  <a:pt x="123222" y="25449"/>
                </a:moveTo>
                <a:cubicBezTo>
                  <a:pt x="140592" y="29893"/>
                  <a:pt x="153114" y="45647"/>
                  <a:pt x="153114" y="64633"/>
                </a:cubicBezTo>
                <a:lnTo>
                  <a:pt x="153114" y="80791"/>
                </a:lnTo>
                <a:lnTo>
                  <a:pt x="108679" y="80791"/>
                </a:lnTo>
                <a:lnTo>
                  <a:pt x="108679" y="56553"/>
                </a:lnTo>
                <a:cubicBezTo>
                  <a:pt x="108679" y="44031"/>
                  <a:pt x="114335" y="33124"/>
                  <a:pt x="123222" y="25449"/>
                </a:cubicBezTo>
                <a:close/>
                <a:moveTo>
                  <a:pt x="149075" y="16158"/>
                </a:moveTo>
                <a:cubicBezTo>
                  <a:pt x="171292" y="16158"/>
                  <a:pt x="189470" y="34336"/>
                  <a:pt x="189470" y="56553"/>
                </a:cubicBezTo>
                <a:lnTo>
                  <a:pt x="189470" y="80791"/>
                </a:lnTo>
                <a:lnTo>
                  <a:pt x="169272" y="80791"/>
                </a:lnTo>
                <a:lnTo>
                  <a:pt x="169272" y="64633"/>
                </a:lnTo>
                <a:cubicBezTo>
                  <a:pt x="169272" y="44435"/>
                  <a:pt x="158770" y="26661"/>
                  <a:pt x="142612" y="16562"/>
                </a:cubicBezTo>
                <a:cubicBezTo>
                  <a:pt x="144631" y="16562"/>
                  <a:pt x="147055" y="16158"/>
                  <a:pt x="149075" y="16158"/>
                </a:cubicBezTo>
                <a:close/>
                <a:moveTo>
                  <a:pt x="241984" y="96141"/>
                </a:moveTo>
                <a:cubicBezTo>
                  <a:pt x="241580" y="87658"/>
                  <a:pt x="234309" y="80791"/>
                  <a:pt x="225826" y="80791"/>
                </a:cubicBezTo>
                <a:lnTo>
                  <a:pt x="208456" y="80791"/>
                </a:lnTo>
                <a:cubicBezTo>
                  <a:pt x="216535" y="80791"/>
                  <a:pt x="223402" y="86850"/>
                  <a:pt x="224614" y="94525"/>
                </a:cubicBezTo>
                <a:cubicBezTo>
                  <a:pt x="223402" y="86850"/>
                  <a:pt x="216939" y="80791"/>
                  <a:pt x="208456" y="80791"/>
                </a:cubicBezTo>
                <a:lnTo>
                  <a:pt x="205628" y="80791"/>
                </a:lnTo>
                <a:lnTo>
                  <a:pt x="205628" y="56553"/>
                </a:lnTo>
                <a:cubicBezTo>
                  <a:pt x="205628" y="25449"/>
                  <a:pt x="180179" y="0"/>
                  <a:pt x="149075" y="0"/>
                </a:cubicBezTo>
                <a:cubicBezTo>
                  <a:pt x="138168" y="0"/>
                  <a:pt x="128069" y="3232"/>
                  <a:pt x="119586" y="8483"/>
                </a:cubicBezTo>
                <a:cubicBezTo>
                  <a:pt x="117162" y="8079"/>
                  <a:pt x="115143" y="8079"/>
                  <a:pt x="112719" y="8079"/>
                </a:cubicBezTo>
                <a:cubicBezTo>
                  <a:pt x="81615" y="8079"/>
                  <a:pt x="56166" y="33528"/>
                  <a:pt x="56166" y="64633"/>
                </a:cubicBezTo>
                <a:lnTo>
                  <a:pt x="56166" y="80791"/>
                </a:lnTo>
                <a:lnTo>
                  <a:pt x="31120" y="80791"/>
                </a:lnTo>
                <a:cubicBezTo>
                  <a:pt x="22637" y="80791"/>
                  <a:pt x="15366" y="87254"/>
                  <a:pt x="14962" y="96141"/>
                </a:cubicBezTo>
                <a:lnTo>
                  <a:pt x="16" y="338513"/>
                </a:lnTo>
                <a:cubicBezTo>
                  <a:pt x="-388" y="347804"/>
                  <a:pt x="6883" y="355479"/>
                  <a:pt x="16174" y="355479"/>
                </a:cubicBezTo>
                <a:lnTo>
                  <a:pt x="193914" y="355479"/>
                </a:lnTo>
                <a:lnTo>
                  <a:pt x="203204" y="355479"/>
                </a:lnTo>
                <a:cubicBezTo>
                  <a:pt x="207648" y="355479"/>
                  <a:pt x="212091" y="353459"/>
                  <a:pt x="214919" y="350227"/>
                </a:cubicBezTo>
                <a:lnTo>
                  <a:pt x="253295" y="312256"/>
                </a:lnTo>
                <a:cubicBezTo>
                  <a:pt x="256526" y="309024"/>
                  <a:pt x="258546" y="304177"/>
                  <a:pt x="258142" y="299733"/>
                </a:cubicBezTo>
                <a:lnTo>
                  <a:pt x="241984" y="96141"/>
                </a:lnTo>
                <a:close/>
              </a:path>
            </a:pathLst>
          </a:custGeom>
          <a:solidFill>
            <a:schemeClr val="bg1"/>
          </a:solidFill>
          <a:ln w="3969" cap="flat">
            <a:noFill/>
            <a:prstDash val="solid"/>
            <a:miter/>
          </a:ln>
        </p:spPr>
        <p:txBody>
          <a:bodyPr rtlCol="0" anchor="ctr"/>
          <a:lstStyle/>
          <a:p>
            <a:endParaRPr lang="es-UY" sz="2400">
              <a:latin typeface="Lato Light" panose="020F0502020204030203"/>
              <a:cs typeface="Calibri" panose="020F0502020204030204" pitchFamily="34" charset="0"/>
            </a:endParaRPr>
          </a:p>
        </p:txBody>
      </p:sp>
      <p:pic>
        <p:nvPicPr>
          <p:cNvPr id="46" name="Graphic 45" descr="Box">
            <a:extLst>
              <a:ext uri="{FF2B5EF4-FFF2-40B4-BE49-F238E27FC236}">
                <a16:creationId xmlns:a16="http://schemas.microsoft.com/office/drawing/2014/main" id="{122D32BF-499F-4562-A3AF-CEFE456B58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0633" y="1758765"/>
            <a:ext cx="625644" cy="625644"/>
          </a:xfrm>
          <a:prstGeom prst="rect">
            <a:avLst/>
          </a:prstGeom>
        </p:spPr>
      </p:pic>
      <p:sp>
        <p:nvSpPr>
          <p:cNvPr id="71" name="TextBox 70">
            <a:extLst>
              <a:ext uri="{FF2B5EF4-FFF2-40B4-BE49-F238E27FC236}">
                <a16:creationId xmlns:a16="http://schemas.microsoft.com/office/drawing/2014/main" id="{8BE0854F-8A9A-4D4E-B22D-461564EE35F0}"/>
              </a:ext>
            </a:extLst>
          </p:cNvPr>
          <p:cNvSpPr txBox="1"/>
          <p:nvPr/>
        </p:nvSpPr>
        <p:spPr>
          <a:xfrm>
            <a:off x="580515" y="1355835"/>
            <a:ext cx="3886000" cy="369332"/>
          </a:xfrm>
          <a:prstGeom prst="rect">
            <a:avLst/>
          </a:prstGeom>
          <a:noFill/>
        </p:spPr>
        <p:txBody>
          <a:bodyPr wrap="none" rtlCol="0">
            <a:spAutoFit/>
          </a:bodyPr>
          <a:lstStyle/>
          <a:p>
            <a:pPr algn="ctr" defTabSz="914217"/>
            <a:r>
              <a:rPr lang="en-US" b="1" dirty="0">
                <a:solidFill>
                  <a:schemeClr val="bg1">
                    <a:lumMod val="50000"/>
                  </a:schemeClr>
                </a:solidFill>
                <a:latin typeface="Lato Light" panose="020F0502020204030203"/>
                <a:cs typeface="Poppins" pitchFamily="2" charset="77"/>
              </a:rPr>
              <a:t>PRICE CHANGE - LIST LINE ITEMS </a:t>
            </a:r>
          </a:p>
        </p:txBody>
      </p:sp>
      <p:sp>
        <p:nvSpPr>
          <p:cNvPr id="2" name="Rectangle 1">
            <a:extLst>
              <a:ext uri="{FF2B5EF4-FFF2-40B4-BE49-F238E27FC236}">
                <a16:creationId xmlns:a16="http://schemas.microsoft.com/office/drawing/2014/main" id="{953F0E38-3A0C-4778-B3FB-82E4D8DEA2C6}"/>
              </a:ext>
            </a:extLst>
          </p:cNvPr>
          <p:cNvSpPr/>
          <p:nvPr/>
        </p:nvSpPr>
        <p:spPr>
          <a:xfrm>
            <a:off x="557571" y="2913685"/>
            <a:ext cx="11235361" cy="231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Lato Light" panose="020F0502020204030203"/>
            </a:endParaRPr>
          </a:p>
        </p:txBody>
      </p:sp>
      <p:sp>
        <p:nvSpPr>
          <p:cNvPr id="3" name="TextBox 2">
            <a:extLst>
              <a:ext uri="{FF2B5EF4-FFF2-40B4-BE49-F238E27FC236}">
                <a16:creationId xmlns:a16="http://schemas.microsoft.com/office/drawing/2014/main" id="{94E35336-0465-417D-B44B-2F03B94DCC8B}"/>
              </a:ext>
            </a:extLst>
          </p:cNvPr>
          <p:cNvSpPr txBox="1"/>
          <p:nvPr/>
        </p:nvSpPr>
        <p:spPr>
          <a:xfrm>
            <a:off x="94018" y="61048"/>
            <a:ext cx="4591104"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Price List Communication Stakeholders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50" name="Picture 49" descr="Logo&#10;&#10;Description automatically generated">
            <a:extLst>
              <a:ext uri="{FF2B5EF4-FFF2-40B4-BE49-F238E27FC236}">
                <a16:creationId xmlns:a16="http://schemas.microsoft.com/office/drawing/2014/main" id="{B4160C22-B26E-48F7-A999-19EC53436F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pic>
        <p:nvPicPr>
          <p:cNvPr id="1026" name="Picture 2">
            <a:extLst>
              <a:ext uri="{FF2B5EF4-FFF2-40B4-BE49-F238E27FC236}">
                <a16:creationId xmlns:a16="http://schemas.microsoft.com/office/drawing/2014/main" id="{4BF5E393-E507-46E4-9894-B2A9EFA90F10}"/>
              </a:ext>
            </a:extLst>
          </p:cNvPr>
          <p:cNvPicPr>
            <a:picLocks noChangeAspect="1" noChangeArrowheads="1"/>
          </p:cNvPicPr>
          <p:nvPr/>
        </p:nvPicPr>
        <p:blipFill>
          <a:blip r:embed="rId12">
            <a:duotone>
              <a:schemeClr val="bg2">
                <a:shade val="45000"/>
                <a:satMod val="135000"/>
              </a:schemeClr>
              <a:prstClr val="white"/>
            </a:duotone>
            <a:extLst>
              <a:ext uri="{BEBA8EAE-BF5A-486C-A8C5-ECC9F3942E4B}">
                <a14:imgProps xmlns:a14="http://schemas.microsoft.com/office/drawing/2010/main">
                  <a14:imgLayer r:embed="rId13">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94810" y="1818511"/>
            <a:ext cx="520676" cy="52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79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01B60E-E0DE-4163-B130-A935F4B774D8}"/>
              </a:ext>
            </a:extLst>
          </p:cNvPr>
          <p:cNvSpPr txBox="1"/>
          <p:nvPr/>
        </p:nvSpPr>
        <p:spPr>
          <a:xfrm>
            <a:off x="92449" y="92497"/>
            <a:ext cx="4591104"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Scorecard / Scores </a:t>
            </a:r>
          </a:p>
        </p:txBody>
      </p:sp>
      <p:graphicFrame>
        <p:nvGraphicFramePr>
          <p:cNvPr id="9" name="Chart 8">
            <a:extLst>
              <a:ext uri="{FF2B5EF4-FFF2-40B4-BE49-F238E27FC236}">
                <a16:creationId xmlns:a16="http://schemas.microsoft.com/office/drawing/2014/main" id="{ECE49120-F014-4D13-836D-B9FE25D813A6}"/>
              </a:ext>
            </a:extLst>
          </p:cNvPr>
          <p:cNvGraphicFramePr>
            <a:graphicFrameLocks/>
          </p:cNvGraphicFramePr>
          <p:nvPr>
            <p:extLst>
              <p:ext uri="{D42A27DB-BD31-4B8C-83A1-F6EECF244321}">
                <p14:modId xmlns:p14="http://schemas.microsoft.com/office/powerpoint/2010/main" val="3626676521"/>
              </p:ext>
            </p:extLst>
          </p:nvPr>
        </p:nvGraphicFramePr>
        <p:xfrm>
          <a:off x="6922164" y="1234924"/>
          <a:ext cx="4622643" cy="2847573"/>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id="{D9290D46-9885-4F48-8A81-0F47DAF69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34" y="960856"/>
            <a:ext cx="5008422" cy="3089184"/>
          </a:xfrm>
          <a:prstGeom prst="rect">
            <a:avLst/>
          </a:prstGeom>
        </p:spPr>
      </p:pic>
      <p:pic>
        <p:nvPicPr>
          <p:cNvPr id="14" name="Picture 13">
            <a:extLst>
              <a:ext uri="{FF2B5EF4-FFF2-40B4-BE49-F238E27FC236}">
                <a16:creationId xmlns:a16="http://schemas.microsoft.com/office/drawing/2014/main" id="{2CD421CE-A0E1-4ED7-8967-604DD2DCF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20" y="4102979"/>
            <a:ext cx="7869905" cy="2253371"/>
          </a:xfrm>
          <a:prstGeom prst="rect">
            <a:avLst/>
          </a:prstGeom>
        </p:spPr>
      </p:pic>
      <p:pic>
        <p:nvPicPr>
          <p:cNvPr id="11" name="Picture 10" descr="Logo&#10;&#10;Description automatically generated">
            <a:extLst>
              <a:ext uri="{FF2B5EF4-FFF2-40B4-BE49-F238E27FC236}">
                <a16:creationId xmlns:a16="http://schemas.microsoft.com/office/drawing/2014/main" id="{A7E73632-F6B6-4AA7-893D-3EF60AE34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5" name="Group 14">
            <a:extLst>
              <a:ext uri="{FF2B5EF4-FFF2-40B4-BE49-F238E27FC236}">
                <a16:creationId xmlns:a16="http://schemas.microsoft.com/office/drawing/2014/main" id="{6DB90432-AAF5-4C9E-AD43-C4928383C444}"/>
              </a:ext>
            </a:extLst>
          </p:cNvPr>
          <p:cNvGrpSpPr/>
          <p:nvPr/>
        </p:nvGrpSpPr>
        <p:grpSpPr>
          <a:xfrm>
            <a:off x="11068092" y="568879"/>
            <a:ext cx="1034683" cy="625238"/>
            <a:chOff x="6278802" y="4134836"/>
            <a:chExt cx="1065748" cy="625238"/>
          </a:xfrm>
        </p:grpSpPr>
        <p:grpSp>
          <p:nvGrpSpPr>
            <p:cNvPr id="16" name="Group 15">
              <a:extLst>
                <a:ext uri="{FF2B5EF4-FFF2-40B4-BE49-F238E27FC236}">
                  <a16:creationId xmlns:a16="http://schemas.microsoft.com/office/drawing/2014/main" id="{50E8048D-0898-4FA1-A997-FF33C2A7C1EC}"/>
                </a:ext>
              </a:extLst>
            </p:cNvPr>
            <p:cNvGrpSpPr/>
            <p:nvPr/>
          </p:nvGrpSpPr>
          <p:grpSpPr>
            <a:xfrm>
              <a:off x="6278802" y="4134836"/>
              <a:ext cx="1065748" cy="625238"/>
              <a:chOff x="2932286" y="1884863"/>
              <a:chExt cx="1065748" cy="625238"/>
            </a:xfrm>
          </p:grpSpPr>
          <p:sp>
            <p:nvSpPr>
              <p:cNvPr id="18" name="Shape">
                <a:extLst>
                  <a:ext uri="{FF2B5EF4-FFF2-40B4-BE49-F238E27FC236}">
                    <a16:creationId xmlns:a16="http://schemas.microsoft.com/office/drawing/2014/main" id="{DB347508-DE57-4B86-823F-0BFBA185B3D0}"/>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9" name="TextBox 18">
                <a:extLst>
                  <a:ext uri="{FF2B5EF4-FFF2-40B4-BE49-F238E27FC236}">
                    <a16:creationId xmlns:a16="http://schemas.microsoft.com/office/drawing/2014/main" id="{2A19E09A-6312-499E-AEED-00CE8459E1CB}"/>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Light" panose="020F0502020204030203"/>
                  </a:rPr>
                  <a:t>Analytical Tools </a:t>
                </a:r>
              </a:p>
            </p:txBody>
          </p:sp>
        </p:grpSp>
        <p:sp>
          <p:nvSpPr>
            <p:cNvPr id="17" name="Shape">
              <a:extLst>
                <a:ext uri="{FF2B5EF4-FFF2-40B4-BE49-F238E27FC236}">
                  <a16:creationId xmlns:a16="http://schemas.microsoft.com/office/drawing/2014/main" id="{B6F95BE6-6F45-486D-976B-7462F482384B}"/>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sp>
        <p:nvSpPr>
          <p:cNvPr id="20" name="TextBox 19">
            <a:extLst>
              <a:ext uri="{FF2B5EF4-FFF2-40B4-BE49-F238E27FC236}">
                <a16:creationId xmlns:a16="http://schemas.microsoft.com/office/drawing/2014/main" id="{01483B7B-A741-44F3-BC5C-76458D4830E7}"/>
              </a:ext>
            </a:extLst>
          </p:cNvPr>
          <p:cNvSpPr txBox="1"/>
          <p:nvPr/>
        </p:nvSpPr>
        <p:spPr>
          <a:xfrm>
            <a:off x="8058212" y="816326"/>
            <a:ext cx="1991280" cy="215444"/>
          </a:xfrm>
          <a:prstGeom prst="rect">
            <a:avLst/>
          </a:prstGeom>
          <a:solidFill>
            <a:srgbClr val="FF0000"/>
          </a:solidFill>
        </p:spPr>
        <p:txBody>
          <a:bodyPr wrap="square" rtlCol="0">
            <a:spAutoFit/>
          </a:bodyPr>
          <a:lstStyle/>
          <a:p>
            <a:pPr algn="ctr"/>
            <a:r>
              <a:rPr lang="en-GB" sz="800" dirty="0">
                <a:solidFill>
                  <a:schemeClr val="bg1"/>
                </a:solidFill>
                <a:latin typeface="Lato Light" panose="020F0502020204030203"/>
              </a:rPr>
              <a:t>9013 Pricing Construction Tool </a:t>
            </a:r>
          </a:p>
        </p:txBody>
      </p:sp>
      <p:sp>
        <p:nvSpPr>
          <p:cNvPr id="3" name="TextBox 2">
            <a:extLst>
              <a:ext uri="{FF2B5EF4-FFF2-40B4-BE49-F238E27FC236}">
                <a16:creationId xmlns:a16="http://schemas.microsoft.com/office/drawing/2014/main" id="{1C3AE875-C049-45AA-6945-853681043D8A}"/>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spTree>
    <p:extLst>
      <p:ext uri="{BB962C8B-B14F-4D97-AF65-F5344CB8AC3E}">
        <p14:creationId xmlns:p14="http://schemas.microsoft.com/office/powerpoint/2010/main" val="1893867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17E8F-91EA-44DE-8272-F2AAF6C19796}"/>
              </a:ext>
            </a:extLst>
          </p:cNvPr>
          <p:cNvSpPr txBox="1"/>
          <p:nvPr/>
        </p:nvSpPr>
        <p:spPr>
          <a:xfrm>
            <a:off x="3984019" y="2773227"/>
            <a:ext cx="4591104" cy="584775"/>
          </a:xfrm>
          <a:prstGeom prst="rect">
            <a:avLst/>
          </a:prstGeom>
          <a:noFill/>
          <a:ln>
            <a:noFill/>
          </a:ln>
        </p:spPr>
        <p:txBody>
          <a:bodyPr wrap="square" rtlCol="0">
            <a:spAutoFit/>
          </a:bodyPr>
          <a:lstStyle/>
          <a:p>
            <a:pPr marR="0" lvl="0" indent="0" algn="ctr" defTabSz="435356" fontAlgn="auto">
              <a:lnSpc>
                <a:spcPct val="100000"/>
              </a:lnSpc>
              <a:spcBef>
                <a:spcPts val="0"/>
              </a:spcBef>
              <a:spcAft>
                <a:spcPts val="0"/>
              </a:spcAft>
              <a:buClrTx/>
              <a:buSzTx/>
              <a:buFontTx/>
              <a:buNone/>
              <a:tabLst/>
              <a:defRPr/>
            </a:pPr>
            <a:r>
              <a:rPr lang="en-US" sz="3200" b="1" dirty="0">
                <a:solidFill>
                  <a:srgbClr val="2A4A8B"/>
                </a:solidFill>
                <a:latin typeface="Poppins" panose="00000500000000000000" pitchFamily="2" charset="0"/>
                <a:cs typeface="Poppins" panose="00000500000000000000" pitchFamily="2" charset="0"/>
              </a:rPr>
              <a:t>Thank you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38519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02CDA83-F011-4420-8F23-2716CDF9D048}"/>
              </a:ext>
            </a:extLst>
          </p:cNvPr>
          <p:cNvGrpSpPr/>
          <p:nvPr/>
        </p:nvGrpSpPr>
        <p:grpSpPr>
          <a:xfrm>
            <a:off x="0" y="2876860"/>
            <a:ext cx="5906608" cy="775124"/>
            <a:chOff x="-17756" y="-567281"/>
            <a:chExt cx="5906608" cy="775124"/>
          </a:xfrm>
        </p:grpSpPr>
        <p:sp>
          <p:nvSpPr>
            <p:cNvPr id="8" name="TextBox 7">
              <a:extLst>
                <a:ext uri="{FF2B5EF4-FFF2-40B4-BE49-F238E27FC236}">
                  <a16:creationId xmlns:a16="http://schemas.microsoft.com/office/drawing/2014/main" id="{DA32DBBD-D3E4-453E-AFA1-C79D34C915C9}"/>
                </a:ext>
              </a:extLst>
            </p:cNvPr>
            <p:cNvSpPr txBox="1"/>
            <p:nvPr/>
          </p:nvSpPr>
          <p:spPr>
            <a:xfrm>
              <a:off x="-17756" y="-567281"/>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Pricing Construction </a:t>
              </a:r>
              <a:endParaRPr kumimoji="0" lang="en-US" sz="3200" b="0"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0" name="TextBox 9">
              <a:extLst>
                <a:ext uri="{FF2B5EF4-FFF2-40B4-BE49-F238E27FC236}">
                  <a16:creationId xmlns:a16="http://schemas.microsoft.com/office/drawing/2014/main" id="{4B5F75FC-EC67-41BD-8241-FCDFFD0B2B59}"/>
                </a:ext>
              </a:extLst>
            </p:cNvPr>
            <p:cNvSpPr txBox="1"/>
            <p:nvPr/>
          </p:nvSpPr>
          <p:spPr>
            <a:xfrm>
              <a:off x="273146" y="-22989"/>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panose="020F0502020204030203"/>
                  <a:ea typeface="+mn-ea"/>
                  <a:cs typeface="+mn-cs"/>
                </a:rPr>
                <a:t>Construct your pricing with all the elements to make your bottom-line look and feel better. </a:t>
              </a:r>
              <a:endPar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gr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5" name="Picture 14" descr="Graphical user interface&#10;&#10;Description automatically generated">
            <a:extLst>
              <a:ext uri="{FF2B5EF4-FFF2-40B4-BE49-F238E27FC236}">
                <a16:creationId xmlns:a16="http://schemas.microsoft.com/office/drawing/2014/main" id="{BC98C232-A096-40A2-AC53-0B88DB8E84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07500" y="2224142"/>
            <a:ext cx="4864506" cy="2613498"/>
          </a:xfrm>
          <a:prstGeom prst="rect">
            <a:avLst/>
          </a:prstGeom>
        </p:spPr>
      </p:pic>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4" name="Oval 3">
            <a:extLst>
              <a:ext uri="{FF2B5EF4-FFF2-40B4-BE49-F238E27FC236}">
                <a16:creationId xmlns:a16="http://schemas.microsoft.com/office/drawing/2014/main" id="{07BB78C6-FB25-DD2F-D813-2052671F3B90}"/>
              </a:ext>
            </a:extLst>
          </p:cNvPr>
          <p:cNvSpPr/>
          <p:nvPr/>
        </p:nvSpPr>
        <p:spPr>
          <a:xfrm>
            <a:off x="5245947" y="3870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599240C6-BC51-EA09-3A4E-39143A7CD7AD}"/>
              </a:ext>
            </a:extLst>
          </p:cNvPr>
          <p:cNvSpPr/>
          <p:nvPr/>
        </p:nvSpPr>
        <p:spPr>
          <a:xfrm>
            <a:off x="5459412" y="4095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595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2E605-02B4-4CFA-8C8A-EA27AB990E7D}"/>
              </a:ext>
            </a:extLst>
          </p:cNvPr>
          <p:cNvSpPr txBox="1"/>
          <p:nvPr/>
        </p:nvSpPr>
        <p:spPr>
          <a:xfrm>
            <a:off x="5284137" y="2518558"/>
            <a:ext cx="6260926" cy="1323439"/>
          </a:xfrm>
          <a:prstGeom prst="rect">
            <a:avLst/>
          </a:prstGeom>
          <a:noFill/>
        </p:spPr>
        <p:txBody>
          <a:bodyPr wrap="square">
            <a:spAutoFit/>
          </a:bodyPr>
          <a:lstStyle/>
          <a:p>
            <a:pPr algn="ctr" fontAlgn="base"/>
            <a:r>
              <a:rPr lang="en-GB" sz="1600" b="0" i="0" dirty="0">
                <a:effectLst/>
                <a:latin typeface="Poppins" panose="00000500000000000000" pitchFamily="2" charset="0"/>
                <a:cs typeface="Poppins" panose="00000500000000000000" pitchFamily="2" charset="0"/>
              </a:rPr>
              <a:t>“ Pricing is the only element of the marketing mix which is directly represented on the Profit &amp; Loss Statement”</a:t>
            </a:r>
          </a:p>
          <a:p>
            <a:pPr algn="ctr" fontAlgn="base"/>
            <a:endParaRPr lang="en-GB" sz="1600" b="0" i="0" dirty="0">
              <a:effectLst/>
              <a:latin typeface="Poppins" panose="00000500000000000000" pitchFamily="2" charset="0"/>
              <a:cs typeface="Poppins" panose="00000500000000000000" pitchFamily="2" charset="0"/>
            </a:endParaRPr>
          </a:p>
          <a:p>
            <a:pPr algn="ctr" fontAlgn="base"/>
            <a:r>
              <a:rPr lang="en-GB" sz="1600" dirty="0">
                <a:solidFill>
                  <a:srgbClr val="212121"/>
                </a:solidFill>
                <a:latin typeface="Poppins" panose="00000500000000000000" pitchFamily="2" charset="0"/>
                <a:cs typeface="Poppins" panose="00000500000000000000" pitchFamily="2" charset="0"/>
              </a:rPr>
              <a:t>It’s a wonder then that few companies pay attention to it...</a:t>
            </a:r>
          </a:p>
          <a:p>
            <a:pPr algn="ctr" fontAlgn="base"/>
            <a:endParaRPr lang="en-GB" sz="1600" b="0" i="0" dirty="0">
              <a:solidFill>
                <a:srgbClr val="212121"/>
              </a:solidFill>
              <a:effectLst/>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8129DBC-E3C1-4AFE-A7F9-B1B333A0A243}"/>
              </a:ext>
            </a:extLst>
          </p:cNvPr>
          <p:cNvSpPr txBox="1"/>
          <p:nvPr/>
        </p:nvSpPr>
        <p:spPr>
          <a:xfrm>
            <a:off x="94018" y="23340"/>
            <a:ext cx="5411236" cy="584775"/>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3200" b="1" dirty="0">
                <a:solidFill>
                  <a:srgbClr val="2A4A8B"/>
                </a:solidFill>
                <a:latin typeface="Poppins" panose="00000500000000000000" pitchFamily="2" charset="0"/>
                <a:cs typeface="Poppins" panose="00000500000000000000" pitchFamily="2" charset="0"/>
              </a:rPr>
              <a:t>Pricing Construction</a:t>
            </a:r>
            <a:r>
              <a:rPr kumimoji="0" lang="en-US" sz="3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t>
            </a:r>
            <a:r>
              <a:rPr lang="en-US" sz="1050" b="1" dirty="0">
                <a:solidFill>
                  <a:srgbClr val="002060"/>
                </a:solidFill>
                <a:latin typeface="Poppins" panose="00000500000000000000" pitchFamily="2" charset="0"/>
                <a:cs typeface="Poppins" panose="00000500000000000000" pitchFamily="2" charset="0"/>
              </a:rPr>
              <a:t> </a:t>
            </a:r>
          </a:p>
        </p:txBody>
      </p:sp>
      <p:pic>
        <p:nvPicPr>
          <p:cNvPr id="10" name="Picture 9" descr="Logo&#10;&#10;Description automatically generated">
            <a:extLst>
              <a:ext uri="{FF2B5EF4-FFF2-40B4-BE49-F238E27FC236}">
                <a16:creationId xmlns:a16="http://schemas.microsoft.com/office/drawing/2014/main" id="{50AA7A5E-4B87-4DED-8E68-602B2E264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4" name="Rectangle 3">
            <a:extLst>
              <a:ext uri="{FF2B5EF4-FFF2-40B4-BE49-F238E27FC236}">
                <a16:creationId xmlns:a16="http://schemas.microsoft.com/office/drawing/2014/main" id="{296E39A5-CF9F-E012-8C97-2A685990B3BF}"/>
              </a:ext>
            </a:extLst>
          </p:cNvPr>
          <p:cNvSpPr/>
          <p:nvPr/>
        </p:nvSpPr>
        <p:spPr>
          <a:xfrm>
            <a:off x="0" y="2063017"/>
            <a:ext cx="5380352" cy="202474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a:endParaRPr>
          </a:p>
        </p:txBody>
      </p:sp>
    </p:spTree>
    <p:extLst>
      <p:ext uri="{BB962C8B-B14F-4D97-AF65-F5344CB8AC3E}">
        <p14:creationId xmlns:p14="http://schemas.microsoft.com/office/powerpoint/2010/main" val="363216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3D0F81-3E56-5400-7D3E-1A41AD66E9E0}"/>
              </a:ext>
            </a:extLst>
          </p:cNvPr>
          <p:cNvPicPr>
            <a:picLocks noChangeAspect="1"/>
          </p:cNvPicPr>
          <p:nvPr/>
        </p:nvPicPr>
        <p:blipFill>
          <a:blip r:embed="rId2"/>
          <a:stretch>
            <a:fillRect/>
          </a:stretch>
        </p:blipFill>
        <p:spPr>
          <a:xfrm>
            <a:off x="662280" y="877244"/>
            <a:ext cx="10792214" cy="5519332"/>
          </a:xfrm>
          <a:prstGeom prst="rect">
            <a:avLst/>
          </a:prstGeom>
        </p:spPr>
      </p:pic>
      <p:sp>
        <p:nvSpPr>
          <p:cNvPr id="3" name="TextBox 2">
            <a:extLst>
              <a:ext uri="{FF2B5EF4-FFF2-40B4-BE49-F238E27FC236}">
                <a16:creationId xmlns:a16="http://schemas.microsoft.com/office/drawing/2014/main" id="{7D629CE6-020D-7421-4BA1-65676047F786}"/>
              </a:ext>
            </a:extLst>
          </p:cNvPr>
          <p:cNvSpPr txBox="1"/>
          <p:nvPr/>
        </p:nvSpPr>
        <p:spPr>
          <a:xfrm>
            <a:off x="94018" y="61048"/>
            <a:ext cx="9624767" cy="95410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Pricing Management Summary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4" name="Rounded Rectangular Callout 19">
            <a:extLst>
              <a:ext uri="{FF2B5EF4-FFF2-40B4-BE49-F238E27FC236}">
                <a16:creationId xmlns:a16="http://schemas.microsoft.com/office/drawing/2014/main" id="{2E9426A5-033B-2498-229B-D6216491E0ED}"/>
              </a:ext>
            </a:extLst>
          </p:cNvPr>
          <p:cNvSpPr/>
          <p:nvPr/>
        </p:nvSpPr>
        <p:spPr bwMode="auto">
          <a:xfrm>
            <a:off x="506379" y="834853"/>
            <a:ext cx="1966836" cy="616875"/>
          </a:xfrm>
          <a:prstGeom prst="wedgeRoundRectCallout">
            <a:avLst>
              <a:gd name="adj1" fmla="val 73626"/>
              <a:gd name="adj2" fmla="val 31312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Your accounting standard is best </a:t>
            </a: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Net sales is used in line with International Accounting Standards </a:t>
            </a:r>
          </a:p>
        </p:txBody>
      </p:sp>
      <p:sp>
        <p:nvSpPr>
          <p:cNvPr id="5" name="Rounded Rectangular Callout 19">
            <a:extLst>
              <a:ext uri="{FF2B5EF4-FFF2-40B4-BE49-F238E27FC236}">
                <a16:creationId xmlns:a16="http://schemas.microsoft.com/office/drawing/2014/main" id="{31E44402-2E79-38AC-F758-E02C40385231}"/>
              </a:ext>
            </a:extLst>
          </p:cNvPr>
          <p:cNvSpPr/>
          <p:nvPr/>
        </p:nvSpPr>
        <p:spPr bwMode="auto">
          <a:xfrm>
            <a:off x="9231549" y="209856"/>
            <a:ext cx="1470654" cy="348782"/>
          </a:xfrm>
          <a:prstGeom prst="wedgeRoundRectCallout">
            <a:avLst>
              <a:gd name="adj1" fmla="val -8029"/>
              <a:gd name="adj2" fmla="val 46014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Enter your company vision here </a:t>
            </a:r>
            <a:endPar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descr="Logo&#10;&#10;Description automatically generated">
            <a:extLst>
              <a:ext uri="{FF2B5EF4-FFF2-40B4-BE49-F238E27FC236}">
                <a16:creationId xmlns:a16="http://schemas.microsoft.com/office/drawing/2014/main" id="{B0A9FC46-C58E-163D-6F96-C509FE739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TextBox 6">
            <a:extLst>
              <a:ext uri="{FF2B5EF4-FFF2-40B4-BE49-F238E27FC236}">
                <a16:creationId xmlns:a16="http://schemas.microsoft.com/office/drawing/2014/main" id="{93CE43D1-BFC2-3BF4-E36E-7831718717F0}"/>
              </a:ext>
            </a:extLst>
          </p:cNvPr>
          <p:cNvSpPr txBox="1"/>
          <p:nvPr/>
        </p:nvSpPr>
        <p:spPr>
          <a:xfrm>
            <a:off x="10858500" y="559254"/>
            <a:ext cx="849086" cy="261610"/>
          </a:xfrm>
          <a:prstGeom prst="rect">
            <a:avLst/>
          </a:prstGeom>
          <a:solidFill>
            <a:srgbClr val="FF0000"/>
          </a:solidFill>
        </p:spPr>
        <p:txBody>
          <a:bodyPr wrap="square" rtlCol="0">
            <a:spAutoFit/>
          </a:bodyPr>
          <a:lstStyle/>
          <a:p>
            <a:pPr algn="ctr"/>
            <a:r>
              <a:rPr lang="en-GB"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8080</a:t>
            </a:r>
          </a:p>
        </p:txBody>
      </p:sp>
      <p:sp>
        <p:nvSpPr>
          <p:cNvPr id="8" name="TextBox 7">
            <a:extLst>
              <a:ext uri="{FF2B5EF4-FFF2-40B4-BE49-F238E27FC236}">
                <a16:creationId xmlns:a16="http://schemas.microsoft.com/office/drawing/2014/main" id="{45FD72A7-10FF-23C3-DBC0-A18D2FB33406}"/>
              </a:ext>
            </a:extLst>
          </p:cNvPr>
          <p:cNvSpPr txBox="1"/>
          <p:nvPr/>
        </p:nvSpPr>
        <p:spPr>
          <a:xfrm>
            <a:off x="5193437" y="6622072"/>
            <a:ext cx="6391997" cy="230832"/>
          </a:xfrm>
          <a:prstGeom prst="rect">
            <a:avLst/>
          </a:prstGeom>
          <a:no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a:t>
            </a:r>
          </a:p>
        </p:txBody>
      </p:sp>
    </p:spTree>
    <p:extLst>
      <p:ext uri="{BB962C8B-B14F-4D97-AF65-F5344CB8AC3E}">
        <p14:creationId xmlns:p14="http://schemas.microsoft.com/office/powerpoint/2010/main" val="187292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628C782F-1508-4E62-9AA8-29E76CDFE4DB}"/>
              </a:ext>
            </a:extLst>
          </p:cNvPr>
          <p:cNvSpPr txBox="1"/>
          <p:nvPr/>
        </p:nvSpPr>
        <p:spPr>
          <a:xfrm>
            <a:off x="116268" y="0"/>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Organization Structures </a:t>
            </a:r>
          </a:p>
        </p:txBody>
      </p:sp>
      <p:grpSp>
        <p:nvGrpSpPr>
          <p:cNvPr id="8" name="Group 7">
            <a:extLst>
              <a:ext uri="{FF2B5EF4-FFF2-40B4-BE49-F238E27FC236}">
                <a16:creationId xmlns:a16="http://schemas.microsoft.com/office/drawing/2014/main" id="{AAC887EE-B354-478A-8726-586CE52F6FB5}"/>
              </a:ext>
            </a:extLst>
          </p:cNvPr>
          <p:cNvGrpSpPr/>
          <p:nvPr/>
        </p:nvGrpSpPr>
        <p:grpSpPr>
          <a:xfrm>
            <a:off x="1310324" y="1048318"/>
            <a:ext cx="2855986" cy="4079863"/>
            <a:chOff x="1791094" y="1689341"/>
            <a:chExt cx="2855986" cy="4079863"/>
          </a:xfrm>
        </p:grpSpPr>
        <p:sp>
          <p:nvSpPr>
            <p:cNvPr id="7" name="Rectangle 6">
              <a:extLst>
                <a:ext uri="{FF2B5EF4-FFF2-40B4-BE49-F238E27FC236}">
                  <a16:creationId xmlns:a16="http://schemas.microsoft.com/office/drawing/2014/main" id="{1EA1270C-DF64-4721-97B3-1DF86388F505}"/>
                </a:ext>
              </a:extLst>
            </p:cNvPr>
            <p:cNvSpPr/>
            <p:nvPr/>
          </p:nvSpPr>
          <p:spPr>
            <a:xfrm>
              <a:off x="1791094" y="1689341"/>
              <a:ext cx="2855986" cy="4079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334CBB7-584D-4127-A45D-226A8099FB73}"/>
                </a:ext>
              </a:extLst>
            </p:cNvPr>
            <p:cNvSpPr/>
            <p:nvPr/>
          </p:nvSpPr>
          <p:spPr>
            <a:xfrm>
              <a:off x="2263375" y="5042191"/>
              <a:ext cx="1970201" cy="419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24142"/>
                  </a:solidFill>
                  <a:effectLst/>
                  <a:uLnTx/>
                  <a:uFillTx/>
                  <a:latin typeface="Plato"/>
                  <a:ea typeface="+mn-ea"/>
                  <a:cs typeface="+mn-cs"/>
                </a:rPr>
                <a:t>Pricing managed at corporate level </a:t>
              </a:r>
              <a:endParaRPr kumimoji="0" lang="id-ID" sz="1050" b="0" i="0" u="none" strike="noStrike" kern="1200" cap="none" spc="0" normalizeH="0" baseline="0" noProof="0" dirty="0">
                <a:ln>
                  <a:noFill/>
                </a:ln>
                <a:solidFill>
                  <a:srgbClr val="424142"/>
                </a:solidFill>
                <a:effectLst/>
                <a:uLnTx/>
                <a:uFillTx/>
                <a:latin typeface="Plato"/>
                <a:ea typeface="+mn-ea"/>
                <a:cs typeface="+mn-cs"/>
              </a:endParaRPr>
            </a:p>
          </p:txBody>
        </p:sp>
        <p:pic>
          <p:nvPicPr>
            <p:cNvPr id="1026" name="Picture 2" descr="Conference Chair Clip Art - Royalty Free - GoGraph">
              <a:extLst>
                <a:ext uri="{FF2B5EF4-FFF2-40B4-BE49-F238E27FC236}">
                  <a16:creationId xmlns:a16="http://schemas.microsoft.com/office/drawing/2014/main" id="{60B73AF4-FED8-41C0-9FAD-D7FE063D5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989341" y="2481855"/>
              <a:ext cx="2478792" cy="2435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CA3565-D0D4-4D8A-8079-CA839183D9A8}"/>
                </a:ext>
              </a:extLst>
            </p:cNvPr>
            <p:cNvSpPr txBox="1"/>
            <p:nvPr/>
          </p:nvSpPr>
          <p:spPr>
            <a:xfrm>
              <a:off x="2263375" y="2017335"/>
              <a:ext cx="1970201" cy="276999"/>
            </a:xfrm>
            <a:prstGeom prst="rect">
              <a:avLst/>
            </a:prstGeom>
            <a:solidFill>
              <a:schemeClr val="bg1">
                <a:lumMod val="85000"/>
              </a:schemeClr>
            </a:solidFill>
          </p:spPr>
          <p:txBody>
            <a:bodyPr wrap="square" rtlCol="0">
              <a:spAutoFit/>
            </a:bodyPr>
            <a:lstStyle/>
            <a:p>
              <a:pPr algn="ctr"/>
              <a:r>
                <a:rPr lang="en-GB" sz="1200" dirty="0">
                  <a:latin typeface="Plato"/>
                </a:rPr>
                <a:t>Scale &amp; Control </a:t>
              </a:r>
            </a:p>
          </p:txBody>
        </p:sp>
      </p:grpSp>
      <p:grpSp>
        <p:nvGrpSpPr>
          <p:cNvPr id="10" name="Group 9">
            <a:extLst>
              <a:ext uri="{FF2B5EF4-FFF2-40B4-BE49-F238E27FC236}">
                <a16:creationId xmlns:a16="http://schemas.microsoft.com/office/drawing/2014/main" id="{1CBA26A9-4616-49DA-BF70-AB45E1719EBC}"/>
              </a:ext>
            </a:extLst>
          </p:cNvPr>
          <p:cNvGrpSpPr/>
          <p:nvPr/>
        </p:nvGrpSpPr>
        <p:grpSpPr>
          <a:xfrm>
            <a:off x="4617894" y="1038890"/>
            <a:ext cx="2855986" cy="4079863"/>
            <a:chOff x="4617894" y="1689340"/>
            <a:chExt cx="2855986" cy="4079863"/>
          </a:xfrm>
        </p:grpSpPr>
        <p:sp>
          <p:nvSpPr>
            <p:cNvPr id="30" name="Rectangle 29">
              <a:extLst>
                <a:ext uri="{FF2B5EF4-FFF2-40B4-BE49-F238E27FC236}">
                  <a16:creationId xmlns:a16="http://schemas.microsoft.com/office/drawing/2014/main" id="{CCA7CA2A-6032-4931-A295-F98ECEB2B230}"/>
                </a:ext>
              </a:extLst>
            </p:cNvPr>
            <p:cNvSpPr/>
            <p:nvPr/>
          </p:nvSpPr>
          <p:spPr>
            <a:xfrm>
              <a:off x="4617894" y="1689340"/>
              <a:ext cx="2855986" cy="4079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2" descr="Conference Chair Clip Art - Royalty Free - GoGraph">
              <a:extLst>
                <a:ext uri="{FF2B5EF4-FFF2-40B4-BE49-F238E27FC236}">
                  <a16:creationId xmlns:a16="http://schemas.microsoft.com/office/drawing/2014/main" id="{50374F34-5734-407D-A0F6-65F39314E0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799550" y="2486869"/>
              <a:ext cx="2478792" cy="24358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D65D888-7FC5-4EF7-BADD-330F3D50AE68}"/>
                </a:ext>
              </a:extLst>
            </p:cNvPr>
            <p:cNvSpPr/>
            <p:nvPr/>
          </p:nvSpPr>
          <p:spPr>
            <a:xfrm>
              <a:off x="5168111" y="5088542"/>
              <a:ext cx="1855778" cy="419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24142"/>
                  </a:solidFill>
                  <a:effectLst/>
                  <a:uLnTx/>
                  <a:uFillTx/>
                  <a:latin typeface="Plato"/>
                  <a:ea typeface="+mn-ea"/>
                  <a:cs typeface="+mn-cs"/>
                </a:rPr>
                <a:t>Pricing decisions supported by corporate </a:t>
              </a:r>
              <a:endParaRPr kumimoji="0" lang="id-ID" sz="1050" b="0" i="0" u="none" strike="noStrike" kern="1200" cap="none" spc="0" normalizeH="0" baseline="0" noProof="0" dirty="0">
                <a:ln>
                  <a:noFill/>
                </a:ln>
                <a:solidFill>
                  <a:srgbClr val="424142"/>
                </a:solidFill>
                <a:effectLst/>
                <a:uLnTx/>
                <a:uFillTx/>
                <a:latin typeface="Plato"/>
                <a:ea typeface="+mn-ea"/>
                <a:cs typeface="+mn-cs"/>
              </a:endParaRPr>
            </a:p>
          </p:txBody>
        </p:sp>
        <p:sp>
          <p:nvSpPr>
            <p:cNvPr id="25" name="TextBox 24">
              <a:extLst>
                <a:ext uri="{FF2B5EF4-FFF2-40B4-BE49-F238E27FC236}">
                  <a16:creationId xmlns:a16="http://schemas.microsoft.com/office/drawing/2014/main" id="{7A26C50D-2E2B-4263-B902-4E1F217AF2C9}"/>
                </a:ext>
              </a:extLst>
            </p:cNvPr>
            <p:cNvSpPr txBox="1"/>
            <p:nvPr/>
          </p:nvSpPr>
          <p:spPr>
            <a:xfrm>
              <a:off x="5053845" y="2038818"/>
              <a:ext cx="1970201" cy="276999"/>
            </a:xfrm>
            <a:prstGeom prst="rect">
              <a:avLst/>
            </a:prstGeom>
            <a:solidFill>
              <a:schemeClr val="bg1">
                <a:lumMod val="85000"/>
              </a:schemeClr>
            </a:solidFill>
          </p:spPr>
          <p:txBody>
            <a:bodyPr wrap="square" rtlCol="0">
              <a:spAutoFit/>
            </a:bodyPr>
            <a:lstStyle/>
            <a:p>
              <a:pPr algn="ctr"/>
              <a:r>
                <a:rPr lang="en-GB" sz="1200" dirty="0">
                  <a:latin typeface="Plato"/>
                </a:rPr>
                <a:t>Expertise </a:t>
              </a:r>
            </a:p>
          </p:txBody>
        </p:sp>
      </p:grpSp>
      <p:grpSp>
        <p:nvGrpSpPr>
          <p:cNvPr id="9" name="Group 8">
            <a:extLst>
              <a:ext uri="{FF2B5EF4-FFF2-40B4-BE49-F238E27FC236}">
                <a16:creationId xmlns:a16="http://schemas.microsoft.com/office/drawing/2014/main" id="{8D0B515B-596A-4805-BBCE-E560F6E8B96B}"/>
              </a:ext>
            </a:extLst>
          </p:cNvPr>
          <p:cNvGrpSpPr/>
          <p:nvPr/>
        </p:nvGrpSpPr>
        <p:grpSpPr>
          <a:xfrm>
            <a:off x="7943837" y="1048317"/>
            <a:ext cx="2855986" cy="4079863"/>
            <a:chOff x="7265107" y="1689340"/>
            <a:chExt cx="2855986" cy="4079863"/>
          </a:xfrm>
        </p:grpSpPr>
        <p:sp>
          <p:nvSpPr>
            <p:cNvPr id="29" name="Rectangle 28">
              <a:extLst>
                <a:ext uri="{FF2B5EF4-FFF2-40B4-BE49-F238E27FC236}">
                  <a16:creationId xmlns:a16="http://schemas.microsoft.com/office/drawing/2014/main" id="{90463106-D68A-4B1D-98C1-EE114EE2CC25}"/>
                </a:ext>
              </a:extLst>
            </p:cNvPr>
            <p:cNvSpPr/>
            <p:nvPr/>
          </p:nvSpPr>
          <p:spPr>
            <a:xfrm>
              <a:off x="7265107" y="1689340"/>
              <a:ext cx="2855986" cy="4079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descr="Conference Chair Clip Art - Royalty Free - GoGraph">
              <a:extLst>
                <a:ext uri="{FF2B5EF4-FFF2-40B4-BE49-F238E27FC236}">
                  <a16:creationId xmlns:a16="http://schemas.microsoft.com/office/drawing/2014/main" id="{C8F65750-3C28-4BBD-BF50-351992F28A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477785" y="2492446"/>
              <a:ext cx="2478792" cy="243584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D6E51DA-DD1D-4F33-B1CA-1F08D7B0CEFC}"/>
                </a:ext>
              </a:extLst>
            </p:cNvPr>
            <p:cNvSpPr/>
            <p:nvPr/>
          </p:nvSpPr>
          <p:spPr>
            <a:xfrm>
              <a:off x="7843101" y="5116821"/>
              <a:ext cx="1970202" cy="419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24142"/>
                  </a:solidFill>
                  <a:effectLst/>
                  <a:uLnTx/>
                  <a:uFillTx/>
                  <a:latin typeface="Plato"/>
                  <a:ea typeface="+mn-ea"/>
                  <a:cs typeface="+mn-cs"/>
                </a:rPr>
                <a:t>Independent pricing org exists in each business unit </a:t>
              </a:r>
              <a:endParaRPr kumimoji="0" lang="id-ID" sz="1050" b="0" i="0" u="none" strike="noStrike" kern="1200" cap="none" spc="0" normalizeH="0" baseline="0" noProof="0" dirty="0">
                <a:ln>
                  <a:noFill/>
                </a:ln>
                <a:solidFill>
                  <a:srgbClr val="424142"/>
                </a:solidFill>
                <a:effectLst/>
                <a:uLnTx/>
                <a:uFillTx/>
                <a:latin typeface="Plato"/>
                <a:ea typeface="+mn-ea"/>
                <a:cs typeface="+mn-cs"/>
              </a:endParaRPr>
            </a:p>
          </p:txBody>
        </p:sp>
        <p:sp>
          <p:nvSpPr>
            <p:cNvPr id="27" name="TextBox 26">
              <a:extLst>
                <a:ext uri="{FF2B5EF4-FFF2-40B4-BE49-F238E27FC236}">
                  <a16:creationId xmlns:a16="http://schemas.microsoft.com/office/drawing/2014/main" id="{4B1AAC34-C4E2-4FA7-BEEC-14A28AD8DEA1}"/>
                </a:ext>
              </a:extLst>
            </p:cNvPr>
            <p:cNvSpPr txBox="1"/>
            <p:nvPr/>
          </p:nvSpPr>
          <p:spPr>
            <a:xfrm>
              <a:off x="7770834" y="2045616"/>
              <a:ext cx="1970201" cy="276999"/>
            </a:xfrm>
            <a:prstGeom prst="rect">
              <a:avLst/>
            </a:prstGeom>
            <a:solidFill>
              <a:schemeClr val="bg1">
                <a:lumMod val="85000"/>
              </a:schemeClr>
            </a:solidFill>
          </p:spPr>
          <p:txBody>
            <a:bodyPr wrap="square" rtlCol="0">
              <a:spAutoFit/>
            </a:bodyPr>
            <a:lstStyle/>
            <a:p>
              <a:pPr algn="ctr"/>
              <a:r>
                <a:rPr lang="en-GB" sz="1200" dirty="0">
                  <a:latin typeface="Plato"/>
                </a:rPr>
                <a:t>Business Dedication </a:t>
              </a:r>
            </a:p>
          </p:txBody>
        </p:sp>
      </p:grpSp>
      <p:sp>
        <p:nvSpPr>
          <p:cNvPr id="11" name="TextBox 10">
            <a:extLst>
              <a:ext uri="{FF2B5EF4-FFF2-40B4-BE49-F238E27FC236}">
                <a16:creationId xmlns:a16="http://schemas.microsoft.com/office/drawing/2014/main" id="{53B2D6B1-69EA-4974-B10C-2EA6620EE301}"/>
              </a:ext>
            </a:extLst>
          </p:cNvPr>
          <p:cNvSpPr txBox="1"/>
          <p:nvPr/>
        </p:nvSpPr>
        <p:spPr>
          <a:xfrm>
            <a:off x="4650436" y="5261031"/>
            <a:ext cx="2823444" cy="1107996"/>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n-GB" sz="1100" dirty="0">
                <a:latin typeface="Plato"/>
              </a:rPr>
              <a:t>Pricing Skill sets highest </a:t>
            </a:r>
          </a:p>
          <a:p>
            <a:pPr marL="171450" indent="-171450">
              <a:buFont typeface="Arial" panose="020B0604020202020204" pitchFamily="34" charset="0"/>
              <a:buChar char="•"/>
            </a:pPr>
            <a:r>
              <a:rPr lang="en-GB" sz="1100" dirty="0">
                <a:latin typeface="Plato"/>
              </a:rPr>
              <a:t>Analytics and technique based judgement </a:t>
            </a:r>
          </a:p>
          <a:p>
            <a:pPr marL="171450" indent="-171450">
              <a:buFont typeface="Arial" panose="020B0604020202020204" pitchFamily="34" charset="0"/>
              <a:buChar char="•"/>
            </a:pPr>
            <a:r>
              <a:rPr lang="en-GB" sz="1100" dirty="0">
                <a:latin typeface="Plato"/>
              </a:rPr>
              <a:t>Closest to the market </a:t>
            </a:r>
          </a:p>
          <a:p>
            <a:pPr marL="171450" indent="-171450">
              <a:buFont typeface="Arial" panose="020B0604020202020204" pitchFamily="34" charset="0"/>
              <a:buChar char="•"/>
            </a:pPr>
            <a:r>
              <a:rPr lang="en-GB" sz="1100" dirty="0">
                <a:latin typeface="Plato"/>
              </a:rPr>
              <a:t>Operational engagement high </a:t>
            </a:r>
          </a:p>
          <a:p>
            <a:pPr marL="171450" indent="-171450">
              <a:buFont typeface="Arial" panose="020B0604020202020204" pitchFamily="34" charset="0"/>
              <a:buChar char="•"/>
            </a:pPr>
            <a:r>
              <a:rPr lang="en-GB" sz="1100" dirty="0">
                <a:latin typeface="Plato"/>
              </a:rPr>
              <a:t>Strategic Engagement high </a:t>
            </a:r>
          </a:p>
          <a:p>
            <a:pPr marL="171450" indent="-171450">
              <a:buFont typeface="Arial" panose="020B0604020202020204" pitchFamily="34" charset="0"/>
              <a:buChar char="•"/>
            </a:pPr>
            <a:endParaRPr lang="en-GB" sz="1100" dirty="0">
              <a:latin typeface="Plato"/>
            </a:endParaRPr>
          </a:p>
        </p:txBody>
      </p:sp>
      <p:sp>
        <p:nvSpPr>
          <p:cNvPr id="37" name="TextBox 36">
            <a:extLst>
              <a:ext uri="{FF2B5EF4-FFF2-40B4-BE49-F238E27FC236}">
                <a16:creationId xmlns:a16="http://schemas.microsoft.com/office/drawing/2014/main" id="{AC8B40B5-22A6-4970-A5A1-30A81A4467E8}"/>
              </a:ext>
            </a:extLst>
          </p:cNvPr>
          <p:cNvSpPr txBox="1"/>
          <p:nvPr/>
        </p:nvSpPr>
        <p:spPr>
          <a:xfrm>
            <a:off x="1310324" y="5190213"/>
            <a:ext cx="2855986" cy="938719"/>
          </a:xfrm>
          <a:prstGeom prst="rect">
            <a:avLst/>
          </a:prstGeom>
          <a:solidFill>
            <a:schemeClr val="bg1">
              <a:lumMod val="95000"/>
            </a:schemeClr>
          </a:solidFill>
        </p:spPr>
        <p:txBody>
          <a:bodyPr wrap="square" rtlCol="0">
            <a:spAutoFit/>
          </a:bodyPr>
          <a:lstStyle>
            <a:defPPr>
              <a:defRPr lang="en-US"/>
            </a:defPPr>
            <a:lvl1pPr marL="171450" indent="-171450">
              <a:buFont typeface="Arial" panose="020B0604020202020204" pitchFamily="34" charset="0"/>
              <a:buChar char="•"/>
              <a:defRPr sz="1100">
                <a:latin typeface="Plato"/>
              </a:defRPr>
            </a:lvl1pPr>
          </a:lstStyle>
          <a:p>
            <a:r>
              <a:rPr lang="en-GB" dirty="0"/>
              <a:t>Decision dependant</a:t>
            </a:r>
          </a:p>
          <a:p>
            <a:r>
              <a:rPr lang="en-GB" dirty="0"/>
              <a:t>Intelligence feedback dependant </a:t>
            </a:r>
          </a:p>
          <a:p>
            <a:r>
              <a:rPr lang="en-GB" dirty="0"/>
              <a:t>Reaction based , value addition questionable </a:t>
            </a:r>
          </a:p>
          <a:p>
            <a:endParaRPr lang="en-GB" dirty="0"/>
          </a:p>
        </p:txBody>
      </p:sp>
      <p:sp>
        <p:nvSpPr>
          <p:cNvPr id="38" name="TextBox 37">
            <a:extLst>
              <a:ext uri="{FF2B5EF4-FFF2-40B4-BE49-F238E27FC236}">
                <a16:creationId xmlns:a16="http://schemas.microsoft.com/office/drawing/2014/main" id="{103CAAE8-CD9E-484D-8CB3-5112ADFC3294}"/>
              </a:ext>
            </a:extLst>
          </p:cNvPr>
          <p:cNvSpPr txBox="1"/>
          <p:nvPr/>
        </p:nvSpPr>
        <p:spPr>
          <a:xfrm>
            <a:off x="7958006" y="5268454"/>
            <a:ext cx="2855986" cy="769441"/>
          </a:xfrm>
          <a:prstGeom prst="rect">
            <a:avLst/>
          </a:prstGeom>
          <a:solidFill>
            <a:schemeClr val="bg1">
              <a:lumMod val="95000"/>
            </a:schemeClr>
          </a:solidFill>
        </p:spPr>
        <p:txBody>
          <a:bodyPr wrap="square" rtlCol="0">
            <a:spAutoFit/>
          </a:bodyPr>
          <a:lstStyle>
            <a:defPPr>
              <a:defRPr lang="en-US"/>
            </a:defPPr>
            <a:lvl1pPr marL="171450" indent="-171450">
              <a:buFont typeface="Arial" panose="020B0604020202020204" pitchFamily="34" charset="0"/>
              <a:buChar char="•"/>
              <a:defRPr sz="1100">
                <a:latin typeface="Plato"/>
              </a:defRPr>
            </a:lvl1pPr>
          </a:lstStyle>
          <a:p>
            <a:r>
              <a:rPr lang="en-GB" dirty="0"/>
              <a:t>Decision dependant</a:t>
            </a:r>
          </a:p>
          <a:p>
            <a:r>
              <a:rPr lang="en-GB" dirty="0"/>
              <a:t>Intelligence feedback dependant </a:t>
            </a:r>
          </a:p>
          <a:p>
            <a:r>
              <a:rPr lang="en-GB" dirty="0"/>
              <a:t>Reaction based.</a:t>
            </a:r>
          </a:p>
          <a:p>
            <a:endParaRPr lang="en-GB" dirty="0"/>
          </a:p>
        </p:txBody>
      </p:sp>
      <p:sp>
        <p:nvSpPr>
          <p:cNvPr id="12" name="TextBox 11">
            <a:extLst>
              <a:ext uri="{FF2B5EF4-FFF2-40B4-BE49-F238E27FC236}">
                <a16:creationId xmlns:a16="http://schemas.microsoft.com/office/drawing/2014/main" id="{8321DDCE-2F05-422D-97F1-09B7C13F0CD2}"/>
              </a:ext>
            </a:extLst>
          </p:cNvPr>
          <p:cNvSpPr txBox="1"/>
          <p:nvPr/>
        </p:nvSpPr>
        <p:spPr>
          <a:xfrm>
            <a:off x="1331021" y="1027649"/>
            <a:ext cx="735291" cy="369332"/>
          </a:xfrm>
          <a:prstGeom prst="rect">
            <a:avLst/>
          </a:prstGeom>
          <a:noFill/>
        </p:spPr>
        <p:txBody>
          <a:bodyPr wrap="square" rtlCol="0">
            <a:spAutoFit/>
          </a:bodyPr>
          <a:lstStyle/>
          <a:p>
            <a:r>
              <a:rPr lang="en-GB" dirty="0"/>
              <a:t>#1</a:t>
            </a:r>
          </a:p>
        </p:txBody>
      </p:sp>
      <p:sp>
        <p:nvSpPr>
          <p:cNvPr id="39" name="TextBox 38">
            <a:extLst>
              <a:ext uri="{FF2B5EF4-FFF2-40B4-BE49-F238E27FC236}">
                <a16:creationId xmlns:a16="http://schemas.microsoft.com/office/drawing/2014/main" id="{BE50C308-E5A9-4B1E-B7C0-D3BD4FE9FC59}"/>
              </a:ext>
            </a:extLst>
          </p:cNvPr>
          <p:cNvSpPr txBox="1"/>
          <p:nvPr/>
        </p:nvSpPr>
        <p:spPr>
          <a:xfrm>
            <a:off x="4671131" y="1037870"/>
            <a:ext cx="735291" cy="369332"/>
          </a:xfrm>
          <a:prstGeom prst="rect">
            <a:avLst/>
          </a:prstGeom>
          <a:noFill/>
        </p:spPr>
        <p:txBody>
          <a:bodyPr wrap="square" rtlCol="0">
            <a:spAutoFit/>
          </a:bodyPr>
          <a:lstStyle/>
          <a:p>
            <a:r>
              <a:rPr lang="en-GB" dirty="0"/>
              <a:t>#2</a:t>
            </a:r>
          </a:p>
        </p:txBody>
      </p:sp>
      <p:sp>
        <p:nvSpPr>
          <p:cNvPr id="40" name="TextBox 39">
            <a:extLst>
              <a:ext uri="{FF2B5EF4-FFF2-40B4-BE49-F238E27FC236}">
                <a16:creationId xmlns:a16="http://schemas.microsoft.com/office/drawing/2014/main" id="{6AF21656-0F0E-4B5D-8C6B-52272CED8716}"/>
              </a:ext>
            </a:extLst>
          </p:cNvPr>
          <p:cNvSpPr txBox="1"/>
          <p:nvPr/>
        </p:nvSpPr>
        <p:spPr>
          <a:xfrm>
            <a:off x="7958006" y="1030610"/>
            <a:ext cx="735291" cy="369332"/>
          </a:xfrm>
          <a:prstGeom prst="rect">
            <a:avLst/>
          </a:prstGeom>
          <a:noFill/>
        </p:spPr>
        <p:txBody>
          <a:bodyPr wrap="square" rtlCol="0">
            <a:spAutoFit/>
          </a:bodyPr>
          <a:lstStyle/>
          <a:p>
            <a:r>
              <a:rPr lang="en-GB" dirty="0"/>
              <a:t>#3</a:t>
            </a:r>
          </a:p>
        </p:txBody>
      </p:sp>
      <p:pic>
        <p:nvPicPr>
          <p:cNvPr id="33" name="Picture 32" descr="Logo&#10;&#10;Description automatically generated">
            <a:extLst>
              <a:ext uri="{FF2B5EF4-FFF2-40B4-BE49-F238E27FC236}">
                <a16:creationId xmlns:a16="http://schemas.microsoft.com/office/drawing/2014/main" id="{59CA907D-E6B4-4133-9EB2-21AC57464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73388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B01BC-AC3D-2547-A556-35F93A381D54}"/>
              </a:ext>
            </a:extLst>
          </p:cNvPr>
          <p:cNvSpPr/>
          <p:nvPr/>
        </p:nvSpPr>
        <p:spPr>
          <a:xfrm>
            <a:off x="7993070" y="4056181"/>
            <a:ext cx="216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Pricing Guidelines</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5" name="Rectangle 4">
            <a:extLst>
              <a:ext uri="{FF2B5EF4-FFF2-40B4-BE49-F238E27FC236}">
                <a16:creationId xmlns:a16="http://schemas.microsoft.com/office/drawing/2014/main" id="{87B15839-936D-0B41-9303-4AA21E348C5D}"/>
              </a:ext>
            </a:extLst>
          </p:cNvPr>
          <p:cNvSpPr/>
          <p:nvPr/>
        </p:nvSpPr>
        <p:spPr>
          <a:xfrm>
            <a:off x="3586039" y="2523346"/>
            <a:ext cx="43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142"/>
                </a:solidFill>
                <a:effectLst/>
                <a:uLnTx/>
                <a:uFillTx/>
                <a:latin typeface="Lato Light" panose="020F0502020204030203"/>
              </a:rPr>
              <a:t>Discount </a:t>
            </a:r>
            <a:r>
              <a:rPr kumimoji="0" lang="en-GB" sz="1200" b="0" i="0" u="none" strike="noStrike" kern="1200" cap="none" spc="0" normalizeH="0" baseline="0" noProof="0">
                <a:ln>
                  <a:noFill/>
                </a:ln>
                <a:solidFill>
                  <a:srgbClr val="424142"/>
                </a:solidFill>
                <a:effectLst/>
                <a:uLnTx/>
                <a:uFillTx/>
                <a:latin typeface="Lato Light" panose="020F0502020204030203"/>
              </a:rPr>
              <a:t>Management </a:t>
            </a:r>
            <a:endParaRPr kumimoji="0" lang="en-US" sz="1200" b="0" i="0" u="none" strike="noStrike" kern="1200" cap="none" spc="0" normalizeH="0" baseline="0" noProof="0" dirty="0">
              <a:ln>
                <a:noFill/>
              </a:ln>
              <a:solidFill>
                <a:srgbClr val="424142"/>
              </a:solidFill>
              <a:effectLst/>
              <a:uLnTx/>
              <a:uFillTx/>
              <a:latin typeface="Lato Light" panose="020F0502020204030203"/>
            </a:endParaRPr>
          </a:p>
        </p:txBody>
      </p:sp>
      <p:sp>
        <p:nvSpPr>
          <p:cNvPr id="6" name="Rectangle 5">
            <a:extLst>
              <a:ext uri="{FF2B5EF4-FFF2-40B4-BE49-F238E27FC236}">
                <a16:creationId xmlns:a16="http://schemas.microsoft.com/office/drawing/2014/main" id="{29590A43-A713-004E-9282-F83FE6B3DC9A}"/>
              </a:ext>
            </a:extLst>
          </p:cNvPr>
          <p:cNvSpPr/>
          <p:nvPr/>
        </p:nvSpPr>
        <p:spPr>
          <a:xfrm>
            <a:off x="1339008" y="1758452"/>
            <a:ext cx="216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142"/>
                </a:solidFill>
                <a:effectLst/>
                <a:uLnTx/>
                <a:uFillTx/>
                <a:latin typeface="Lato Light" panose="020F0502020204030203"/>
              </a:rPr>
              <a:t>List Price </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Lato Light" panose="020F0502020204030203"/>
            </a:endParaRPr>
          </a:p>
        </p:txBody>
      </p:sp>
      <p:sp>
        <p:nvSpPr>
          <p:cNvPr id="8" name="Rectangle 7">
            <a:extLst>
              <a:ext uri="{FF2B5EF4-FFF2-40B4-BE49-F238E27FC236}">
                <a16:creationId xmlns:a16="http://schemas.microsoft.com/office/drawing/2014/main" id="{E28A0421-EB1A-0540-8591-889A3A5E8357}"/>
              </a:ext>
            </a:extLst>
          </p:cNvPr>
          <p:cNvSpPr/>
          <p:nvPr/>
        </p:nvSpPr>
        <p:spPr>
          <a:xfrm>
            <a:off x="1339008" y="2523346"/>
            <a:ext cx="216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142"/>
                </a:solidFill>
                <a:effectLst/>
                <a:uLnTx/>
                <a:uFillTx/>
                <a:latin typeface="Lato Light" panose="020F0502020204030203"/>
              </a:rPr>
              <a:t>Pricing </a:t>
            </a:r>
            <a:r>
              <a:rPr kumimoji="0" lang="en-GB" sz="1200" b="0" i="0" u="none" strike="noStrike" kern="1200" cap="none" spc="0" normalizeH="0" baseline="0" noProof="0">
                <a:ln>
                  <a:noFill/>
                </a:ln>
                <a:solidFill>
                  <a:srgbClr val="424142"/>
                </a:solidFill>
                <a:effectLst/>
                <a:uLnTx/>
                <a:uFillTx/>
                <a:latin typeface="Lato Light" panose="020F0502020204030203"/>
              </a:rPr>
              <a:t>Strategy </a:t>
            </a:r>
            <a:endParaRPr kumimoji="0" lang="en-US" sz="1200" b="0" i="0" u="none" strike="noStrike" kern="1200" cap="none" spc="0" normalizeH="0" baseline="0" noProof="0" dirty="0">
              <a:ln>
                <a:noFill/>
              </a:ln>
              <a:solidFill>
                <a:srgbClr val="424142"/>
              </a:solidFill>
              <a:effectLst/>
              <a:uLnTx/>
              <a:uFillTx/>
              <a:latin typeface="Lato Light" panose="020F0502020204030203"/>
            </a:endParaRPr>
          </a:p>
        </p:txBody>
      </p:sp>
      <p:sp>
        <p:nvSpPr>
          <p:cNvPr id="9" name="Rectangle 8">
            <a:extLst>
              <a:ext uri="{FF2B5EF4-FFF2-40B4-BE49-F238E27FC236}">
                <a16:creationId xmlns:a16="http://schemas.microsoft.com/office/drawing/2014/main" id="{A5535728-85B0-B841-AE33-7E67BA21AA47}"/>
              </a:ext>
            </a:extLst>
          </p:cNvPr>
          <p:cNvSpPr/>
          <p:nvPr/>
        </p:nvSpPr>
        <p:spPr>
          <a:xfrm>
            <a:off x="3586039" y="1758452"/>
            <a:ext cx="216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Customers </a:t>
            </a:r>
            <a:endParaRPr kumimoji="0" lang="en-US" sz="1200" b="0" i="0" u="none" strike="noStrike" kern="1200" cap="none" spc="0" normalizeH="0" baseline="0" noProof="0" dirty="0">
              <a:ln>
                <a:noFill/>
              </a:ln>
              <a:solidFill>
                <a:prstClr val="white"/>
              </a:solidFill>
              <a:effectLst/>
              <a:uLnTx/>
              <a:uFillTx/>
              <a:latin typeface="Lato Light" panose="020F0502020204030203"/>
              <a:ea typeface="Lato Light" panose="020F0502020204030203" pitchFamily="34" charset="0"/>
              <a:cs typeface="Mukta ExtraLight" panose="020B0000000000000000" pitchFamily="34"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10" name="Rectangle 9">
            <a:extLst>
              <a:ext uri="{FF2B5EF4-FFF2-40B4-BE49-F238E27FC236}">
                <a16:creationId xmlns:a16="http://schemas.microsoft.com/office/drawing/2014/main" id="{4E688E18-C400-9E4B-8615-27F2E9E08EB3}"/>
              </a:ext>
            </a:extLst>
          </p:cNvPr>
          <p:cNvSpPr/>
          <p:nvPr/>
        </p:nvSpPr>
        <p:spPr>
          <a:xfrm>
            <a:off x="5833070" y="1758452"/>
            <a:ext cx="43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Lato Light" panose="020F0502020204030203"/>
              </a:rPr>
              <a:t>Sales Effectiveness</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3" name="Rectangle 2">
            <a:extLst>
              <a:ext uri="{FF2B5EF4-FFF2-40B4-BE49-F238E27FC236}">
                <a16:creationId xmlns:a16="http://schemas.microsoft.com/office/drawing/2014/main" id="{E85941CD-7B4A-4028-9D3B-029891EF59CA}"/>
              </a:ext>
            </a:extLst>
          </p:cNvPr>
          <p:cNvSpPr/>
          <p:nvPr/>
        </p:nvSpPr>
        <p:spPr>
          <a:xfrm>
            <a:off x="1329581" y="4834310"/>
            <a:ext cx="8823490" cy="4308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a:rPr>
              <a:t>Reporting currency </a:t>
            </a:r>
          </a:p>
        </p:txBody>
      </p:sp>
      <p:sp>
        <p:nvSpPr>
          <p:cNvPr id="14" name="Rectangle 13">
            <a:extLst>
              <a:ext uri="{FF2B5EF4-FFF2-40B4-BE49-F238E27FC236}">
                <a16:creationId xmlns:a16="http://schemas.microsoft.com/office/drawing/2014/main" id="{8E83D881-ED81-489B-8FCD-00B311F5D4DA}"/>
              </a:ext>
            </a:extLst>
          </p:cNvPr>
          <p:cNvSpPr/>
          <p:nvPr/>
        </p:nvSpPr>
        <p:spPr>
          <a:xfrm>
            <a:off x="1329581" y="5805956"/>
            <a:ext cx="8832917" cy="43085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a:rPr>
              <a:t>People , Systems , Tools &amp; Processes </a:t>
            </a:r>
          </a:p>
        </p:txBody>
      </p:sp>
      <p:sp>
        <p:nvSpPr>
          <p:cNvPr id="11" name="TextBox 10">
            <a:extLst>
              <a:ext uri="{FF2B5EF4-FFF2-40B4-BE49-F238E27FC236}">
                <a16:creationId xmlns:a16="http://schemas.microsoft.com/office/drawing/2014/main" id="{09BF949C-BA00-4E51-8FBA-446E0D8117D5}"/>
              </a:ext>
            </a:extLst>
          </p:cNvPr>
          <p:cNvSpPr txBox="1"/>
          <p:nvPr/>
        </p:nvSpPr>
        <p:spPr>
          <a:xfrm>
            <a:off x="197713" y="7997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Construction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Components </a:t>
            </a:r>
          </a:p>
        </p:txBody>
      </p:sp>
      <p:sp>
        <p:nvSpPr>
          <p:cNvPr id="12" name="Rectangle 11">
            <a:extLst>
              <a:ext uri="{FF2B5EF4-FFF2-40B4-BE49-F238E27FC236}">
                <a16:creationId xmlns:a16="http://schemas.microsoft.com/office/drawing/2014/main" id="{F045E8A5-2040-4D3C-82D4-95B1F8A45922}"/>
              </a:ext>
            </a:extLst>
          </p:cNvPr>
          <p:cNvSpPr/>
          <p:nvPr/>
        </p:nvSpPr>
        <p:spPr>
          <a:xfrm>
            <a:off x="7993070" y="2516567"/>
            <a:ext cx="216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Lato Light" panose="020F0502020204030203"/>
              </a:rPr>
              <a:t>Channels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13" name="Rectangle 12">
            <a:extLst>
              <a:ext uri="{FF2B5EF4-FFF2-40B4-BE49-F238E27FC236}">
                <a16:creationId xmlns:a16="http://schemas.microsoft.com/office/drawing/2014/main" id="{265698F4-479F-4EA9-AFF9-5DB890887E3D}"/>
              </a:ext>
            </a:extLst>
          </p:cNvPr>
          <p:cNvSpPr/>
          <p:nvPr/>
        </p:nvSpPr>
        <p:spPr>
          <a:xfrm>
            <a:off x="3586038" y="4060385"/>
            <a:ext cx="2112865"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Financial </a:t>
            </a:r>
            <a:r>
              <a:rPr kumimoji="0" lang="en-GB" sz="1200" b="0" i="0" u="none" strike="noStrike" kern="1200" cap="none" spc="0" normalizeH="0" baseline="0" noProof="0">
                <a:ln>
                  <a:noFill/>
                </a:ln>
                <a:solidFill>
                  <a:prstClr val="white"/>
                </a:solidFill>
                <a:effectLst/>
                <a:uLnTx/>
                <a:uFillTx/>
                <a:latin typeface="Lato Light" panose="020F0502020204030203"/>
              </a:rPr>
              <a:t>Reporting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15" name="Rectangle 14">
            <a:extLst>
              <a:ext uri="{FF2B5EF4-FFF2-40B4-BE49-F238E27FC236}">
                <a16:creationId xmlns:a16="http://schemas.microsoft.com/office/drawing/2014/main" id="{3EF5D223-56A4-4C7A-8C40-63B7AA978275}"/>
              </a:ext>
            </a:extLst>
          </p:cNvPr>
          <p:cNvSpPr/>
          <p:nvPr/>
        </p:nvSpPr>
        <p:spPr>
          <a:xfrm>
            <a:off x="1329581" y="4060385"/>
            <a:ext cx="216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142"/>
                </a:solidFill>
                <a:effectLst/>
                <a:uLnTx/>
                <a:uFillTx/>
                <a:latin typeface="Lato Light" panose="020F0502020204030203"/>
              </a:rPr>
              <a:t>Price Positioning</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Lato Light" panose="020F0502020204030203"/>
            </a:endParaRPr>
          </a:p>
        </p:txBody>
      </p:sp>
      <p:sp>
        <p:nvSpPr>
          <p:cNvPr id="16" name="Rectangle 15">
            <a:extLst>
              <a:ext uri="{FF2B5EF4-FFF2-40B4-BE49-F238E27FC236}">
                <a16:creationId xmlns:a16="http://schemas.microsoft.com/office/drawing/2014/main" id="{E519FFF5-26B7-4A86-B0A0-95600773B27E}"/>
              </a:ext>
            </a:extLst>
          </p:cNvPr>
          <p:cNvSpPr/>
          <p:nvPr/>
        </p:nvSpPr>
        <p:spPr>
          <a:xfrm>
            <a:off x="5748227" y="4058242"/>
            <a:ext cx="216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Unit Economics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&amp; Factory </a:t>
            </a:r>
            <a:r>
              <a:rPr kumimoji="0" lang="en-GB" sz="1200" b="0" i="0" u="none" strike="noStrike" kern="1200" cap="none" spc="0" normalizeH="0" baseline="0" noProof="0">
                <a:ln>
                  <a:noFill/>
                </a:ln>
                <a:solidFill>
                  <a:prstClr val="white"/>
                </a:solidFill>
                <a:effectLst/>
                <a:uLnTx/>
                <a:uFillTx/>
                <a:latin typeface="Lato Light" panose="020F0502020204030203"/>
              </a:rPr>
              <a:t>Cost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17" name="Rectangle 16">
            <a:extLst>
              <a:ext uri="{FF2B5EF4-FFF2-40B4-BE49-F238E27FC236}">
                <a16:creationId xmlns:a16="http://schemas.microsoft.com/office/drawing/2014/main" id="{57F5902A-2714-4EAF-B02D-772DA938411D}"/>
              </a:ext>
            </a:extLst>
          </p:cNvPr>
          <p:cNvSpPr/>
          <p:nvPr/>
        </p:nvSpPr>
        <p:spPr>
          <a:xfrm>
            <a:off x="1339008" y="5320134"/>
            <a:ext cx="8823490" cy="43085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a:rPr>
              <a:t>Pricing Policy and Ownership team </a:t>
            </a:r>
          </a:p>
        </p:txBody>
      </p:sp>
      <p:sp>
        <p:nvSpPr>
          <p:cNvPr id="18" name="Rectangle 17">
            <a:extLst>
              <a:ext uri="{FF2B5EF4-FFF2-40B4-BE49-F238E27FC236}">
                <a16:creationId xmlns:a16="http://schemas.microsoft.com/office/drawing/2014/main" id="{166A3398-DFA5-41E8-863C-9B481509BEAD}"/>
              </a:ext>
            </a:extLst>
          </p:cNvPr>
          <p:cNvSpPr/>
          <p:nvPr/>
        </p:nvSpPr>
        <p:spPr>
          <a:xfrm>
            <a:off x="7993070" y="3293975"/>
            <a:ext cx="216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Price Analytics</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19" name="Rectangle 18">
            <a:extLst>
              <a:ext uri="{FF2B5EF4-FFF2-40B4-BE49-F238E27FC236}">
                <a16:creationId xmlns:a16="http://schemas.microsoft.com/office/drawing/2014/main" id="{9079CE71-D567-46BB-95E4-4E0E19AEC8F9}"/>
              </a:ext>
            </a:extLst>
          </p:cNvPr>
          <p:cNvSpPr/>
          <p:nvPr/>
        </p:nvSpPr>
        <p:spPr>
          <a:xfrm>
            <a:off x="3586038" y="3288240"/>
            <a:ext cx="2112865"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Selling </a:t>
            </a:r>
            <a:r>
              <a:rPr kumimoji="0" lang="en-GB" sz="1200" b="0" i="0" u="none" strike="noStrike" kern="1200" cap="none" spc="0" normalizeH="0" baseline="0" noProof="0">
                <a:ln>
                  <a:noFill/>
                </a:ln>
                <a:solidFill>
                  <a:prstClr val="white"/>
                </a:solidFill>
                <a:effectLst/>
                <a:uLnTx/>
                <a:uFillTx/>
                <a:latin typeface="Lato Light" panose="020F0502020204030203"/>
              </a:rPr>
              <a:t>costs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20" name="Rectangle 19">
            <a:extLst>
              <a:ext uri="{FF2B5EF4-FFF2-40B4-BE49-F238E27FC236}">
                <a16:creationId xmlns:a16="http://schemas.microsoft.com/office/drawing/2014/main" id="{D50B0778-D0B0-4A09-AC0B-655B2E4D6877}"/>
              </a:ext>
            </a:extLst>
          </p:cNvPr>
          <p:cNvSpPr/>
          <p:nvPr/>
        </p:nvSpPr>
        <p:spPr>
          <a:xfrm>
            <a:off x="1329581" y="3288240"/>
            <a:ext cx="216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142"/>
                </a:solidFill>
                <a:effectLst/>
                <a:uLnTx/>
                <a:uFillTx/>
                <a:latin typeface="Lato Light" panose="020F0502020204030203"/>
              </a:rPr>
              <a:t>Cost of Goods </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142"/>
              </a:solidFill>
              <a:effectLst/>
              <a:uLnTx/>
              <a:uFillTx/>
              <a:latin typeface="Lato Light" panose="020F0502020204030203"/>
            </a:endParaRP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Lato Light" panose="020F0502020204030203"/>
            </a:endParaRPr>
          </a:p>
        </p:txBody>
      </p:sp>
      <p:sp>
        <p:nvSpPr>
          <p:cNvPr id="21" name="Rectangle 20">
            <a:extLst>
              <a:ext uri="{FF2B5EF4-FFF2-40B4-BE49-F238E27FC236}">
                <a16:creationId xmlns:a16="http://schemas.microsoft.com/office/drawing/2014/main" id="{63323922-C432-4CE9-A9BF-51DEF005CB60}"/>
              </a:ext>
            </a:extLst>
          </p:cNvPr>
          <p:cNvSpPr/>
          <p:nvPr/>
        </p:nvSpPr>
        <p:spPr>
          <a:xfrm>
            <a:off x="5748227" y="3286097"/>
            <a:ext cx="216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Gen Admin </a:t>
            </a:r>
            <a:r>
              <a:rPr kumimoji="0" lang="en-GB" sz="1200" b="0" i="0" u="none" strike="noStrike" kern="1200" cap="none" spc="0" normalizeH="0" baseline="0" noProof="0">
                <a:ln>
                  <a:noFill/>
                </a:ln>
                <a:solidFill>
                  <a:prstClr val="white"/>
                </a:solidFill>
                <a:effectLst/>
                <a:uLnTx/>
                <a:uFillTx/>
                <a:latin typeface="Lato Light" panose="020F0502020204030203"/>
              </a:rPr>
              <a:t>Costs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22" name="Freeform 10">
            <a:extLst>
              <a:ext uri="{FF2B5EF4-FFF2-40B4-BE49-F238E27FC236}">
                <a16:creationId xmlns:a16="http://schemas.microsoft.com/office/drawing/2014/main" id="{EAEE707A-886F-4411-AE3D-A0D27E1DDE24}"/>
              </a:ext>
            </a:extLst>
          </p:cNvPr>
          <p:cNvSpPr>
            <a:spLocks/>
          </p:cNvSpPr>
          <p:nvPr/>
        </p:nvSpPr>
        <p:spPr bwMode="auto">
          <a:xfrm>
            <a:off x="1339008" y="784906"/>
            <a:ext cx="8814062" cy="904239"/>
          </a:xfrm>
          <a:custGeom>
            <a:avLst/>
            <a:gdLst/>
            <a:ahLst/>
            <a:cxnLst>
              <a:cxn ang="0">
                <a:pos x="251" y="0"/>
              </a:cxn>
              <a:cxn ang="0">
                <a:pos x="501" y="388"/>
              </a:cxn>
              <a:cxn ang="0">
                <a:pos x="0" y="388"/>
              </a:cxn>
              <a:cxn ang="0">
                <a:pos x="251" y="0"/>
              </a:cxn>
            </a:cxnLst>
            <a:rect l="0" t="0" r="r" b="b"/>
            <a:pathLst>
              <a:path w="501" h="388">
                <a:moveTo>
                  <a:pt x="251" y="0"/>
                </a:moveTo>
                <a:lnTo>
                  <a:pt x="501" y="388"/>
                </a:lnTo>
                <a:lnTo>
                  <a:pt x="0" y="388"/>
                </a:lnTo>
                <a:lnTo>
                  <a:pt x="251" y="0"/>
                </a:lnTo>
                <a:close/>
              </a:path>
            </a:pathLst>
          </a:cu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ato"/>
                <a:ea typeface="+mn-ea"/>
                <a:cs typeface="+mn-cs"/>
              </a:rPr>
              <a:t>Strategic </a:t>
            </a:r>
            <a:r>
              <a:rPr kumimoji="0" lang="en-US" sz="1400" b="0" i="0" u="none" strike="noStrike" kern="1200" cap="none" spc="0" normalizeH="0" baseline="0" noProof="0">
                <a:ln>
                  <a:noFill/>
                </a:ln>
                <a:solidFill>
                  <a:prstClr val="white"/>
                </a:solidFill>
                <a:effectLst/>
                <a:uLnTx/>
                <a:uFillTx/>
                <a:latin typeface="lato"/>
                <a:ea typeface="+mn-ea"/>
                <a:cs typeface="+mn-cs"/>
              </a:rPr>
              <a:t>Vision </a:t>
            </a:r>
            <a:endParaRPr kumimoji="0" lang="en-US" sz="1400" b="0" i="0" u="none" strike="noStrike" kern="1200" cap="none" spc="0" normalizeH="0" baseline="0" noProof="0" dirty="0">
              <a:ln>
                <a:noFill/>
              </a:ln>
              <a:solidFill>
                <a:prstClr val="white"/>
              </a:solidFill>
              <a:effectLst/>
              <a:uLnTx/>
              <a:uFillTx/>
              <a:latin typeface="lato"/>
              <a:ea typeface="+mn-ea"/>
              <a:cs typeface="+mn-cs"/>
            </a:endParaRPr>
          </a:p>
        </p:txBody>
      </p:sp>
      <p:sp>
        <p:nvSpPr>
          <p:cNvPr id="23" name="Rectangle 22">
            <a:extLst>
              <a:ext uri="{FF2B5EF4-FFF2-40B4-BE49-F238E27FC236}">
                <a16:creationId xmlns:a16="http://schemas.microsoft.com/office/drawing/2014/main" id="{E2C2654E-E8EE-4A88-A940-3C19F7430DD0}"/>
              </a:ext>
            </a:extLst>
          </p:cNvPr>
          <p:cNvSpPr/>
          <p:nvPr/>
        </p:nvSpPr>
        <p:spPr>
          <a:xfrm>
            <a:off x="10319614" y="2821091"/>
            <a:ext cx="1418499" cy="415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Customer  facing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24" name="Rectangle 23">
            <a:extLst>
              <a:ext uri="{FF2B5EF4-FFF2-40B4-BE49-F238E27FC236}">
                <a16:creationId xmlns:a16="http://schemas.microsoft.com/office/drawing/2014/main" id="{681FD36B-1C19-46C6-9716-15DBCBAD9248}"/>
              </a:ext>
            </a:extLst>
          </p:cNvPr>
          <p:cNvSpPr/>
          <p:nvPr/>
        </p:nvSpPr>
        <p:spPr>
          <a:xfrm>
            <a:off x="10319613" y="3335793"/>
            <a:ext cx="1418499" cy="4154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142"/>
                </a:solidFill>
                <a:effectLst/>
                <a:uLnTx/>
                <a:uFillTx/>
                <a:latin typeface="Lato Light" panose="020F0502020204030203"/>
              </a:rPr>
              <a:t>Pricing elements</a:t>
            </a:r>
            <a:endParaRPr kumimoji="0" lang="en-US" sz="1200" b="0" i="0" u="none" strike="noStrike" kern="1200" cap="none" spc="0" normalizeH="0" baseline="0" noProof="0" dirty="0">
              <a:ln>
                <a:noFill/>
              </a:ln>
              <a:solidFill>
                <a:srgbClr val="424142"/>
              </a:solidFill>
              <a:effectLst/>
              <a:uLnTx/>
              <a:uFillTx/>
              <a:latin typeface="Lato Light" panose="020F0502020204030203"/>
            </a:endParaRPr>
          </a:p>
        </p:txBody>
      </p:sp>
      <p:sp>
        <p:nvSpPr>
          <p:cNvPr id="25" name="Rectangle 24">
            <a:extLst>
              <a:ext uri="{FF2B5EF4-FFF2-40B4-BE49-F238E27FC236}">
                <a16:creationId xmlns:a16="http://schemas.microsoft.com/office/drawing/2014/main" id="{2BDEDE03-33C3-4BE5-8F36-B071FA8B490F}"/>
              </a:ext>
            </a:extLst>
          </p:cNvPr>
          <p:cNvSpPr/>
          <p:nvPr/>
        </p:nvSpPr>
        <p:spPr>
          <a:xfrm>
            <a:off x="10319612" y="3848443"/>
            <a:ext cx="1418499" cy="415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Financial Reporting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sp>
        <p:nvSpPr>
          <p:cNvPr id="26" name="Rectangle 25">
            <a:extLst>
              <a:ext uri="{FF2B5EF4-FFF2-40B4-BE49-F238E27FC236}">
                <a16:creationId xmlns:a16="http://schemas.microsoft.com/office/drawing/2014/main" id="{39EAC551-1219-4144-801F-0D1D213971B0}"/>
              </a:ext>
            </a:extLst>
          </p:cNvPr>
          <p:cNvSpPr/>
          <p:nvPr/>
        </p:nvSpPr>
        <p:spPr>
          <a:xfrm>
            <a:off x="10319612" y="4361093"/>
            <a:ext cx="1418499" cy="41547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a:rPr>
              <a:t>Value drivers </a:t>
            </a:r>
            <a:endParaRPr kumimoji="0" lang="en-US" sz="1200" b="0" i="0" u="none" strike="noStrike" kern="1200" cap="none" spc="0" normalizeH="0" baseline="0" noProof="0" dirty="0">
              <a:ln>
                <a:noFill/>
              </a:ln>
              <a:solidFill>
                <a:prstClr val="white"/>
              </a:solidFill>
              <a:effectLst/>
              <a:uLnTx/>
              <a:uFillTx/>
              <a:latin typeface="Lato Light" panose="020F0502020204030203"/>
            </a:endParaRPr>
          </a:p>
        </p:txBody>
      </p:sp>
      <p:pic>
        <p:nvPicPr>
          <p:cNvPr id="28" name="Picture 27" descr="Logo&#10;&#10;Description automatically generated">
            <a:extLst>
              <a:ext uri="{FF2B5EF4-FFF2-40B4-BE49-F238E27FC236}">
                <a16:creationId xmlns:a16="http://schemas.microsoft.com/office/drawing/2014/main" id="{5D8015FA-1A81-4660-A91E-273DB207D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59835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150209_3M_PPTTemplate_v7">
  <a:themeElements>
    <a:clrScheme name="TRIFECTA 17 Orng_LtOrng_Yel-A">
      <a:dk1>
        <a:sysClr val="windowText" lastClr="000000"/>
      </a:dk1>
      <a:lt1>
        <a:srgbClr val="FFFFFF"/>
      </a:lt1>
      <a:dk2>
        <a:srgbClr val="A8A8A8"/>
      </a:dk2>
      <a:lt2>
        <a:srgbClr val="595959"/>
      </a:lt2>
      <a:accent1>
        <a:srgbClr val="F5821E"/>
      </a:accent1>
      <a:accent2>
        <a:srgbClr val="FAAA19"/>
      </a:accent2>
      <a:accent3>
        <a:srgbClr val="FFF000"/>
      </a:accent3>
      <a:accent4>
        <a:srgbClr val="557300"/>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3" ma:contentTypeDescription="Create a new document." ma:contentTypeScope="" ma:versionID="4d499c8bd8f685bf087527c875bbc907">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f62503278d0432f1d0ff1e7d4503380"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F4764-B4A9-44B8-B1B3-CCBBB66F8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5BEDD-4D4C-4D33-83BE-33D12F9E59D5}">
  <ds:schemaRefs>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02ff0f6-7d2d-417e-8378-ab4316db4a87"/>
    <ds:schemaRef ds:uri="0a0eeb33-df24-431d-a688-8dde79e4f2e3"/>
    <ds:schemaRef ds:uri="http://purl.org/dc/dcmitype/"/>
  </ds:schemaRefs>
</ds:datastoreItem>
</file>

<file path=customXml/itemProps3.xml><?xml version="1.0" encoding="utf-8"?>
<ds:datastoreItem xmlns:ds="http://schemas.openxmlformats.org/officeDocument/2006/customXml" ds:itemID="{F1180245-3984-4D46-9A5E-9FFB95193A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11868</TotalTime>
  <Words>5191</Words>
  <Application>Microsoft Office PowerPoint</Application>
  <PresentationFormat>Widescreen</PresentationFormat>
  <Paragraphs>961</Paragraphs>
  <Slides>44</Slides>
  <Notes>3</Notes>
  <HiddenSlides>0</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44</vt:i4>
      </vt:variant>
    </vt:vector>
  </HeadingPairs>
  <TitlesOfParts>
    <vt:vector size="72" baseType="lpstr">
      <vt:lpstr>3M Circular TT Bold</vt:lpstr>
      <vt:lpstr>3M Circular TT Book</vt:lpstr>
      <vt:lpstr>-apple-system</vt:lpstr>
      <vt:lpstr>Arial</vt:lpstr>
      <vt:lpstr>Calibri</vt:lpstr>
      <vt:lpstr>Calibri Light</vt:lpstr>
      <vt:lpstr>Helvetica Neue</vt:lpstr>
      <vt:lpstr>Inter</vt:lpstr>
      <vt:lpstr>lato</vt:lpstr>
      <vt:lpstr>Lato light</vt:lpstr>
      <vt:lpstr>Lato light</vt:lpstr>
      <vt:lpstr>Open Sans Light</vt:lpstr>
      <vt:lpstr>Plato</vt:lpstr>
      <vt:lpstr>Poppins</vt:lpstr>
      <vt:lpstr>Tato</vt:lpstr>
      <vt:lpstr>Wingdings</vt:lpstr>
      <vt:lpstr>Wingdings 3</vt:lpstr>
      <vt:lpstr>Office Theme</vt:lpstr>
      <vt:lpstr>7_Office Theme</vt:lpstr>
      <vt:lpstr>6_Office Theme</vt:lpstr>
      <vt:lpstr>5_150209_3M_PPTTemplate_v7</vt:lpstr>
      <vt:lpstr>1_Office Theme</vt:lpstr>
      <vt:lpstr>4_Office Theme</vt:lpstr>
      <vt:lpstr>5_Office Theme</vt:lpstr>
      <vt:lpstr>8_Office Theme</vt:lpstr>
      <vt:lpstr>2_Office Theme</vt:lpstr>
      <vt:lpstr>3_Office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Chakravarthi</cp:lastModifiedBy>
  <cp:revision>272</cp:revision>
  <dcterms:created xsi:type="dcterms:W3CDTF">2020-07-29T10:41:27Z</dcterms:created>
  <dcterms:modified xsi:type="dcterms:W3CDTF">2023-02-20T12:06:32Z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