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4213" r:id="rId3"/>
    <p:sldId id="4411" r:id="rId4"/>
    <p:sldId id="4412" r:id="rId5"/>
    <p:sldId id="3965" r:id="rId6"/>
    <p:sldId id="4413" r:id="rId7"/>
    <p:sldId id="3316" r:id="rId8"/>
    <p:sldId id="4223" r:id="rId9"/>
    <p:sldId id="4224" r:id="rId10"/>
    <p:sldId id="4233" r:id="rId11"/>
    <p:sldId id="4236" r:id="rId12"/>
    <p:sldId id="4237" r:id="rId13"/>
    <p:sldId id="4238" r:id="rId14"/>
    <p:sldId id="4239" r:id="rId15"/>
    <p:sldId id="4240" r:id="rId16"/>
    <p:sldId id="4241" r:id="rId17"/>
    <p:sldId id="4242" r:id="rId18"/>
    <p:sldId id="4243" r:id="rId19"/>
    <p:sldId id="4244" r:id="rId20"/>
    <p:sldId id="4245" r:id="rId21"/>
    <p:sldId id="4246" r:id="rId22"/>
    <p:sldId id="4247" r:id="rId23"/>
    <p:sldId id="4248" r:id="rId24"/>
    <p:sldId id="4249" r:id="rId25"/>
    <p:sldId id="4250" r:id="rId26"/>
    <p:sldId id="4251" r:id="rId27"/>
    <p:sldId id="4252" r:id="rId28"/>
    <p:sldId id="4117" r:id="rId29"/>
    <p:sldId id="4415" r:id="rId30"/>
    <p:sldId id="44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00AB6-1F3D-4B62-A287-4DF9CEB3603B}" v="8" dt="2023-07-12T14:05:0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570F056A-0527-4EA2-A1DE-DB0F1B1CAB6D}"/>
    <pc:docChg chg="custSel addSld delSld modSld delMainMaster">
      <pc:chgData name="Sudarshan Chakravarthi" userId="9632d19e-631d-46a5-9e9a-d9cc496f17d0" providerId="ADAL" clId="{570F056A-0527-4EA2-A1DE-DB0F1B1CAB6D}" dt="2023-02-20T08:39:37.819" v="101" actId="47"/>
      <pc:docMkLst>
        <pc:docMk/>
      </pc:docMkLst>
      <pc:sldChg chg="del">
        <pc:chgData name="Sudarshan Chakravarthi" userId="9632d19e-631d-46a5-9e9a-d9cc496f17d0" providerId="ADAL" clId="{570F056A-0527-4EA2-A1DE-DB0F1B1CAB6D}" dt="2022-08-26T13:27:45.382" v="78" actId="47"/>
        <pc:sldMkLst>
          <pc:docMk/>
          <pc:sldMk cId="2812969886" sldId="3964"/>
        </pc:sldMkLst>
      </pc:sldChg>
      <pc:sldChg chg="add del">
        <pc:chgData name="Sudarshan Chakravarthi" userId="9632d19e-631d-46a5-9e9a-d9cc496f17d0" providerId="ADAL" clId="{570F056A-0527-4EA2-A1DE-DB0F1B1CAB6D}" dt="2023-02-20T08:37:52.143" v="83"/>
        <pc:sldMkLst>
          <pc:docMk/>
          <pc:sldMk cId="3097043110" sldId="3965"/>
        </pc:sldMkLst>
      </pc:sldChg>
      <pc:sldChg chg="del">
        <pc:chgData name="Sudarshan Chakravarthi" userId="9632d19e-631d-46a5-9e9a-d9cc496f17d0" providerId="ADAL" clId="{570F056A-0527-4EA2-A1DE-DB0F1B1CAB6D}" dt="2022-08-26T13:27:51.885" v="79" actId="47"/>
        <pc:sldMkLst>
          <pc:docMk/>
          <pc:sldMk cId="4286229765" sldId="4122"/>
        </pc:sldMkLst>
      </pc:sldChg>
      <pc:sldChg chg="del">
        <pc:chgData name="Sudarshan Chakravarthi" userId="9632d19e-631d-46a5-9e9a-d9cc496f17d0" providerId="ADAL" clId="{570F056A-0527-4EA2-A1DE-DB0F1B1CAB6D}" dt="2023-02-20T08:36:54.270" v="80" actId="47"/>
        <pc:sldMkLst>
          <pc:docMk/>
          <pc:sldMk cId="3208584127" sldId="4207"/>
        </pc:sldMkLst>
      </pc:sldChg>
      <pc:sldChg chg="del">
        <pc:chgData name="Sudarshan Chakravarthi" userId="9632d19e-631d-46a5-9e9a-d9cc496f17d0" providerId="ADAL" clId="{570F056A-0527-4EA2-A1DE-DB0F1B1CAB6D}" dt="2023-02-20T08:39:37.819" v="101" actId="47"/>
        <pc:sldMkLst>
          <pc:docMk/>
          <pc:sldMk cId="2873297445" sldId="4209"/>
        </pc:sldMkLst>
      </pc:sldChg>
      <pc:sldChg chg="del">
        <pc:chgData name="Sudarshan Chakravarthi" userId="9632d19e-631d-46a5-9e9a-d9cc496f17d0" providerId="ADAL" clId="{570F056A-0527-4EA2-A1DE-DB0F1B1CAB6D}" dt="2021-10-31T12:08:49.532" v="0" actId="47"/>
        <pc:sldMkLst>
          <pc:docMk/>
          <pc:sldMk cId="385580500" sldId="4210"/>
        </pc:sldMkLst>
      </pc:sldChg>
      <pc:sldChg chg="addSp delSp modSp add del mod">
        <pc:chgData name="Sudarshan Chakravarthi" userId="9632d19e-631d-46a5-9e9a-d9cc496f17d0" providerId="ADAL" clId="{570F056A-0527-4EA2-A1DE-DB0F1B1CAB6D}" dt="2023-02-20T08:38:12.653" v="86"/>
        <pc:sldMkLst>
          <pc:docMk/>
          <pc:sldMk cId="1805402828" sldId="4213"/>
        </pc:sldMkLst>
        <pc:spChg chg="mod">
          <ac:chgData name="Sudarshan Chakravarthi" userId="9632d19e-631d-46a5-9e9a-d9cc496f17d0" providerId="ADAL" clId="{570F056A-0527-4EA2-A1DE-DB0F1B1CAB6D}" dt="2023-02-20T08:38:12.653" v="86"/>
          <ac:spMkLst>
            <pc:docMk/>
            <pc:sldMk cId="1805402828" sldId="4213"/>
            <ac:spMk id="3" creationId="{026C5006-A41A-0746-F1CB-6F888A009A7B}"/>
          </ac:spMkLst>
        </pc:spChg>
        <pc:spChg chg="mod">
          <ac:chgData name="Sudarshan Chakravarthi" userId="9632d19e-631d-46a5-9e9a-d9cc496f17d0" providerId="ADAL" clId="{570F056A-0527-4EA2-A1DE-DB0F1B1CAB6D}" dt="2023-02-20T08:38:12.653" v="86"/>
          <ac:spMkLst>
            <pc:docMk/>
            <pc:sldMk cId="1805402828" sldId="4213"/>
            <ac:spMk id="5" creationId="{8F5DBE3D-0A35-04A3-3006-BAB9409A3E70}"/>
          </ac:spMkLst>
        </pc:spChg>
        <pc:grpChg chg="add mod">
          <ac:chgData name="Sudarshan Chakravarthi" userId="9632d19e-631d-46a5-9e9a-d9cc496f17d0" providerId="ADAL" clId="{570F056A-0527-4EA2-A1DE-DB0F1B1CAB6D}" dt="2023-02-20T08:38:12.653" v="86"/>
          <ac:grpSpMkLst>
            <pc:docMk/>
            <pc:sldMk cId="1805402828" sldId="4213"/>
            <ac:grpSpMk id="2" creationId="{4E1320CD-9EA8-9D73-8DAD-F6A5B8A526FB}"/>
          </ac:grpSpMkLst>
        </pc:grpChg>
        <pc:grpChg chg="del mod">
          <ac:chgData name="Sudarshan Chakravarthi" userId="9632d19e-631d-46a5-9e9a-d9cc496f17d0" providerId="ADAL" clId="{570F056A-0527-4EA2-A1DE-DB0F1B1CAB6D}" dt="2023-02-20T08:38:11.445" v="85" actId="478"/>
          <ac:grpSpMkLst>
            <pc:docMk/>
            <pc:sldMk cId="1805402828" sldId="4213"/>
            <ac:grpSpMk id="8" creationId="{22B94FB5-ED9A-85E0-9D20-809B8547B1E6}"/>
          </ac:grpSpMkLst>
        </pc:grpChg>
        <pc:picChg chg="add mod">
          <ac:chgData name="Sudarshan Chakravarthi" userId="9632d19e-631d-46a5-9e9a-d9cc496f17d0" providerId="ADAL" clId="{570F056A-0527-4EA2-A1DE-DB0F1B1CAB6D}" dt="2023-02-20T08:38:12.653" v="86"/>
          <ac:picMkLst>
            <pc:docMk/>
            <pc:sldMk cId="1805402828" sldId="4213"/>
            <ac:picMk id="6" creationId="{97CF3ECB-21D8-1F29-9917-946265962653}"/>
          </ac:picMkLst>
        </pc:picChg>
        <pc:picChg chg="add mod">
          <ac:chgData name="Sudarshan Chakravarthi" userId="9632d19e-631d-46a5-9e9a-d9cc496f17d0" providerId="ADAL" clId="{570F056A-0527-4EA2-A1DE-DB0F1B1CAB6D}" dt="2023-02-20T08:38:12.653" v="86"/>
          <ac:picMkLst>
            <pc:docMk/>
            <pc:sldMk cId="1805402828" sldId="4213"/>
            <ac:picMk id="7" creationId="{10D8872A-8728-B27E-8EF5-9C449606CA6F}"/>
          </ac:picMkLst>
        </pc:picChg>
        <pc:picChg chg="add mod">
          <ac:chgData name="Sudarshan Chakravarthi" userId="9632d19e-631d-46a5-9e9a-d9cc496f17d0" providerId="ADAL" clId="{570F056A-0527-4EA2-A1DE-DB0F1B1CAB6D}" dt="2023-02-20T08:38:12.653" v="86"/>
          <ac:picMkLst>
            <pc:docMk/>
            <pc:sldMk cId="1805402828" sldId="4213"/>
            <ac:picMk id="9" creationId="{42A47D7D-05EC-75B8-E54D-C10149859261}"/>
          </ac:picMkLst>
        </pc:picChg>
        <pc:picChg chg="del">
          <ac:chgData name="Sudarshan Chakravarthi" userId="9632d19e-631d-46a5-9e9a-d9cc496f17d0" providerId="ADAL" clId="{570F056A-0527-4EA2-A1DE-DB0F1B1CAB6D}" dt="2023-02-20T08:38:11.445" v="85" actId="478"/>
          <ac:picMkLst>
            <pc:docMk/>
            <pc:sldMk cId="1805402828" sldId="4213"/>
            <ac:picMk id="17" creationId="{5D662467-5687-4C5F-7521-F9076416848C}"/>
          </ac:picMkLst>
        </pc:picChg>
        <pc:picChg chg="del mod">
          <ac:chgData name="Sudarshan Chakravarthi" userId="9632d19e-631d-46a5-9e9a-d9cc496f17d0" providerId="ADAL" clId="{570F056A-0527-4EA2-A1DE-DB0F1B1CAB6D}" dt="2023-02-20T08:38:11.445" v="85" actId="478"/>
          <ac:picMkLst>
            <pc:docMk/>
            <pc:sldMk cId="1805402828" sldId="4213"/>
            <ac:picMk id="18" creationId="{DC3E9FCF-4837-3669-AB30-510B353DBDF4}"/>
          </ac:picMkLst>
        </pc:picChg>
        <pc:picChg chg="del mod">
          <ac:chgData name="Sudarshan Chakravarthi" userId="9632d19e-631d-46a5-9e9a-d9cc496f17d0" providerId="ADAL" clId="{570F056A-0527-4EA2-A1DE-DB0F1B1CAB6D}" dt="2023-02-20T08:38:11.445" v="85" actId="478"/>
          <ac:picMkLst>
            <pc:docMk/>
            <pc:sldMk cId="1805402828" sldId="4213"/>
            <ac:picMk id="20" creationId="{BE5B4F09-6882-84C7-38DD-9A6BE3FA336A}"/>
          </ac:picMkLst>
        </pc:picChg>
      </pc:sldChg>
      <pc:sldChg chg="modSp mod">
        <pc:chgData name="Sudarshan Chakravarthi" userId="9632d19e-631d-46a5-9e9a-d9cc496f17d0" providerId="ADAL" clId="{570F056A-0527-4EA2-A1DE-DB0F1B1CAB6D}" dt="2022-08-26T13:14:36.548" v="24" actId="2711"/>
        <pc:sldMkLst>
          <pc:docMk/>
          <pc:sldMk cId="166263846" sldId="4223"/>
        </pc:sldMkLst>
        <pc:spChg chg="mod">
          <ac:chgData name="Sudarshan Chakravarthi" userId="9632d19e-631d-46a5-9e9a-d9cc496f17d0" providerId="ADAL" clId="{570F056A-0527-4EA2-A1DE-DB0F1B1CAB6D}" dt="2022-08-26T13:14:36.548" v="24" actId="2711"/>
          <ac:spMkLst>
            <pc:docMk/>
            <pc:sldMk cId="166263846" sldId="4223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4:44.634" v="25"/>
        <pc:sldMkLst>
          <pc:docMk/>
          <pc:sldMk cId="2186151757" sldId="4224"/>
        </pc:sldMkLst>
        <pc:spChg chg="mod">
          <ac:chgData name="Sudarshan Chakravarthi" userId="9632d19e-631d-46a5-9e9a-d9cc496f17d0" providerId="ADAL" clId="{570F056A-0527-4EA2-A1DE-DB0F1B1CAB6D}" dt="2022-08-26T13:14:44.634" v="25"/>
          <ac:spMkLst>
            <pc:docMk/>
            <pc:sldMk cId="2186151757" sldId="4224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4:51.751" v="26"/>
        <pc:sldMkLst>
          <pc:docMk/>
          <pc:sldMk cId="1776559147" sldId="4233"/>
        </pc:sldMkLst>
        <pc:spChg chg="mod">
          <ac:chgData name="Sudarshan Chakravarthi" userId="9632d19e-631d-46a5-9e9a-d9cc496f17d0" providerId="ADAL" clId="{570F056A-0527-4EA2-A1DE-DB0F1B1CAB6D}" dt="2022-08-26T13:14:51.751" v="26"/>
          <ac:spMkLst>
            <pc:docMk/>
            <pc:sldMk cId="1776559147" sldId="4233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4:57.757" v="27"/>
        <pc:sldMkLst>
          <pc:docMk/>
          <pc:sldMk cId="445432224" sldId="4236"/>
        </pc:sldMkLst>
        <pc:spChg chg="mod">
          <ac:chgData name="Sudarshan Chakravarthi" userId="9632d19e-631d-46a5-9e9a-d9cc496f17d0" providerId="ADAL" clId="{570F056A-0527-4EA2-A1DE-DB0F1B1CAB6D}" dt="2022-08-26T13:14:57.757" v="27"/>
          <ac:spMkLst>
            <pc:docMk/>
            <pc:sldMk cId="445432224" sldId="4236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01.717" v="28"/>
        <pc:sldMkLst>
          <pc:docMk/>
          <pc:sldMk cId="83047941" sldId="4237"/>
        </pc:sldMkLst>
        <pc:spChg chg="mod">
          <ac:chgData name="Sudarshan Chakravarthi" userId="9632d19e-631d-46a5-9e9a-d9cc496f17d0" providerId="ADAL" clId="{570F056A-0527-4EA2-A1DE-DB0F1B1CAB6D}" dt="2022-08-26T13:15:01.717" v="28"/>
          <ac:spMkLst>
            <pc:docMk/>
            <pc:sldMk cId="83047941" sldId="4237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05.364" v="29"/>
        <pc:sldMkLst>
          <pc:docMk/>
          <pc:sldMk cId="1747105418" sldId="4238"/>
        </pc:sldMkLst>
        <pc:spChg chg="mod">
          <ac:chgData name="Sudarshan Chakravarthi" userId="9632d19e-631d-46a5-9e9a-d9cc496f17d0" providerId="ADAL" clId="{570F056A-0527-4EA2-A1DE-DB0F1B1CAB6D}" dt="2022-08-26T13:15:05.364" v="29"/>
          <ac:spMkLst>
            <pc:docMk/>
            <pc:sldMk cId="1747105418" sldId="4238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09.586" v="30"/>
        <pc:sldMkLst>
          <pc:docMk/>
          <pc:sldMk cId="406670367" sldId="4239"/>
        </pc:sldMkLst>
        <pc:spChg chg="mod">
          <ac:chgData name="Sudarshan Chakravarthi" userId="9632d19e-631d-46a5-9e9a-d9cc496f17d0" providerId="ADAL" clId="{570F056A-0527-4EA2-A1DE-DB0F1B1CAB6D}" dt="2022-08-26T13:15:09.586" v="30"/>
          <ac:spMkLst>
            <pc:docMk/>
            <pc:sldMk cId="406670367" sldId="4239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13.242" v="31"/>
        <pc:sldMkLst>
          <pc:docMk/>
          <pc:sldMk cId="1032506973" sldId="4240"/>
        </pc:sldMkLst>
        <pc:spChg chg="mod">
          <ac:chgData name="Sudarshan Chakravarthi" userId="9632d19e-631d-46a5-9e9a-d9cc496f17d0" providerId="ADAL" clId="{570F056A-0527-4EA2-A1DE-DB0F1B1CAB6D}" dt="2022-08-26T13:15:13.242" v="31"/>
          <ac:spMkLst>
            <pc:docMk/>
            <pc:sldMk cId="1032506973" sldId="4240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17.246" v="32"/>
        <pc:sldMkLst>
          <pc:docMk/>
          <pc:sldMk cId="3590048600" sldId="4241"/>
        </pc:sldMkLst>
        <pc:spChg chg="mod">
          <ac:chgData name="Sudarshan Chakravarthi" userId="9632d19e-631d-46a5-9e9a-d9cc496f17d0" providerId="ADAL" clId="{570F056A-0527-4EA2-A1DE-DB0F1B1CAB6D}" dt="2022-08-26T13:15:17.246" v="32"/>
          <ac:spMkLst>
            <pc:docMk/>
            <pc:sldMk cId="3590048600" sldId="4241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22.693" v="33"/>
        <pc:sldMkLst>
          <pc:docMk/>
          <pc:sldMk cId="2028594342" sldId="4242"/>
        </pc:sldMkLst>
        <pc:spChg chg="mod">
          <ac:chgData name="Sudarshan Chakravarthi" userId="9632d19e-631d-46a5-9e9a-d9cc496f17d0" providerId="ADAL" clId="{570F056A-0527-4EA2-A1DE-DB0F1B1CAB6D}" dt="2022-08-26T13:15:22.693" v="33"/>
          <ac:spMkLst>
            <pc:docMk/>
            <pc:sldMk cId="2028594342" sldId="4242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27.444" v="34"/>
        <pc:sldMkLst>
          <pc:docMk/>
          <pc:sldMk cId="2519728542" sldId="4243"/>
        </pc:sldMkLst>
        <pc:spChg chg="mod">
          <ac:chgData name="Sudarshan Chakravarthi" userId="9632d19e-631d-46a5-9e9a-d9cc496f17d0" providerId="ADAL" clId="{570F056A-0527-4EA2-A1DE-DB0F1B1CAB6D}" dt="2022-08-26T13:15:27.444" v="34"/>
          <ac:spMkLst>
            <pc:docMk/>
            <pc:sldMk cId="2519728542" sldId="4243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31.796" v="35"/>
        <pc:sldMkLst>
          <pc:docMk/>
          <pc:sldMk cId="1753776811" sldId="4244"/>
        </pc:sldMkLst>
        <pc:spChg chg="mod">
          <ac:chgData name="Sudarshan Chakravarthi" userId="9632d19e-631d-46a5-9e9a-d9cc496f17d0" providerId="ADAL" clId="{570F056A-0527-4EA2-A1DE-DB0F1B1CAB6D}" dt="2022-08-26T13:15:31.796" v="35"/>
          <ac:spMkLst>
            <pc:docMk/>
            <pc:sldMk cId="1753776811" sldId="4244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37.426" v="36"/>
        <pc:sldMkLst>
          <pc:docMk/>
          <pc:sldMk cId="1941635529" sldId="4245"/>
        </pc:sldMkLst>
        <pc:spChg chg="mod">
          <ac:chgData name="Sudarshan Chakravarthi" userId="9632d19e-631d-46a5-9e9a-d9cc496f17d0" providerId="ADAL" clId="{570F056A-0527-4EA2-A1DE-DB0F1B1CAB6D}" dt="2022-08-26T13:15:37.426" v="36"/>
          <ac:spMkLst>
            <pc:docMk/>
            <pc:sldMk cId="1941635529" sldId="4245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42.116" v="37"/>
        <pc:sldMkLst>
          <pc:docMk/>
          <pc:sldMk cId="984110841" sldId="4246"/>
        </pc:sldMkLst>
        <pc:spChg chg="mod">
          <ac:chgData name="Sudarshan Chakravarthi" userId="9632d19e-631d-46a5-9e9a-d9cc496f17d0" providerId="ADAL" clId="{570F056A-0527-4EA2-A1DE-DB0F1B1CAB6D}" dt="2022-08-26T13:15:42.116" v="37"/>
          <ac:spMkLst>
            <pc:docMk/>
            <pc:sldMk cId="984110841" sldId="4246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46.140" v="38"/>
        <pc:sldMkLst>
          <pc:docMk/>
          <pc:sldMk cId="4141720991" sldId="4247"/>
        </pc:sldMkLst>
        <pc:spChg chg="mod">
          <ac:chgData name="Sudarshan Chakravarthi" userId="9632d19e-631d-46a5-9e9a-d9cc496f17d0" providerId="ADAL" clId="{570F056A-0527-4EA2-A1DE-DB0F1B1CAB6D}" dt="2022-08-26T13:15:46.140" v="38"/>
          <ac:spMkLst>
            <pc:docMk/>
            <pc:sldMk cId="4141720991" sldId="4247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49.932" v="39"/>
        <pc:sldMkLst>
          <pc:docMk/>
          <pc:sldMk cId="4155529541" sldId="4248"/>
        </pc:sldMkLst>
        <pc:spChg chg="mod">
          <ac:chgData name="Sudarshan Chakravarthi" userId="9632d19e-631d-46a5-9e9a-d9cc496f17d0" providerId="ADAL" clId="{570F056A-0527-4EA2-A1DE-DB0F1B1CAB6D}" dt="2022-08-26T13:15:49.932" v="39"/>
          <ac:spMkLst>
            <pc:docMk/>
            <pc:sldMk cId="4155529541" sldId="4248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54.410" v="40"/>
        <pc:sldMkLst>
          <pc:docMk/>
          <pc:sldMk cId="1499507367" sldId="4249"/>
        </pc:sldMkLst>
        <pc:spChg chg="mod">
          <ac:chgData name="Sudarshan Chakravarthi" userId="9632d19e-631d-46a5-9e9a-d9cc496f17d0" providerId="ADAL" clId="{570F056A-0527-4EA2-A1DE-DB0F1B1CAB6D}" dt="2022-08-26T13:15:54.410" v="40"/>
          <ac:spMkLst>
            <pc:docMk/>
            <pc:sldMk cId="1499507367" sldId="4249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5:58.266" v="41"/>
        <pc:sldMkLst>
          <pc:docMk/>
          <pc:sldMk cId="1156106034" sldId="4250"/>
        </pc:sldMkLst>
        <pc:spChg chg="mod">
          <ac:chgData name="Sudarshan Chakravarthi" userId="9632d19e-631d-46a5-9e9a-d9cc496f17d0" providerId="ADAL" clId="{570F056A-0527-4EA2-A1DE-DB0F1B1CAB6D}" dt="2022-08-26T13:15:58.266" v="41"/>
          <ac:spMkLst>
            <pc:docMk/>
            <pc:sldMk cId="1156106034" sldId="4250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6:02.332" v="42"/>
        <pc:sldMkLst>
          <pc:docMk/>
          <pc:sldMk cId="1659392497" sldId="4251"/>
        </pc:sldMkLst>
        <pc:spChg chg="mod">
          <ac:chgData name="Sudarshan Chakravarthi" userId="9632d19e-631d-46a5-9e9a-d9cc496f17d0" providerId="ADAL" clId="{570F056A-0527-4EA2-A1DE-DB0F1B1CAB6D}" dt="2022-08-26T13:16:02.332" v="42"/>
          <ac:spMkLst>
            <pc:docMk/>
            <pc:sldMk cId="1659392497" sldId="4251"/>
            <ac:spMk id="15" creationId="{42C50E61-3B22-4451-9A65-F720F7DD7C18}"/>
          </ac:spMkLst>
        </pc:spChg>
      </pc:sldChg>
      <pc:sldChg chg="modSp mod">
        <pc:chgData name="Sudarshan Chakravarthi" userId="9632d19e-631d-46a5-9e9a-d9cc496f17d0" providerId="ADAL" clId="{570F056A-0527-4EA2-A1DE-DB0F1B1CAB6D}" dt="2022-08-26T13:16:07.892" v="44" actId="20577"/>
        <pc:sldMkLst>
          <pc:docMk/>
          <pc:sldMk cId="3635501854" sldId="4252"/>
        </pc:sldMkLst>
        <pc:spChg chg="mod">
          <ac:chgData name="Sudarshan Chakravarthi" userId="9632d19e-631d-46a5-9e9a-d9cc496f17d0" providerId="ADAL" clId="{570F056A-0527-4EA2-A1DE-DB0F1B1CAB6D}" dt="2022-08-26T13:16:07.892" v="44" actId="20577"/>
          <ac:spMkLst>
            <pc:docMk/>
            <pc:sldMk cId="3635501854" sldId="4252"/>
            <ac:spMk id="15" creationId="{42C50E61-3B22-4451-9A65-F720F7DD7C18}"/>
          </ac:spMkLst>
        </pc:spChg>
      </pc:sldChg>
      <pc:sldChg chg="addSp delSp modSp del mod">
        <pc:chgData name="Sudarshan Chakravarthi" userId="9632d19e-631d-46a5-9e9a-d9cc496f17d0" providerId="ADAL" clId="{570F056A-0527-4EA2-A1DE-DB0F1B1CAB6D}" dt="2023-02-20T08:38:21.523" v="87" actId="47"/>
        <pc:sldMkLst>
          <pc:docMk/>
          <pc:sldMk cId="570982280" sldId="4255"/>
        </pc:sldMkLst>
        <pc:spChg chg="mod">
          <ac:chgData name="Sudarshan Chakravarthi" userId="9632d19e-631d-46a5-9e9a-d9cc496f17d0" providerId="ADAL" clId="{570F056A-0527-4EA2-A1DE-DB0F1B1CAB6D}" dt="2022-08-26T13:14:14.005" v="9" actId="1076"/>
          <ac:spMkLst>
            <pc:docMk/>
            <pc:sldMk cId="570982280" sldId="4255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570F056A-0527-4EA2-A1DE-DB0F1B1CAB6D}" dt="2022-08-26T13:14:18.281" v="10" actId="1076"/>
          <ac:spMkLst>
            <pc:docMk/>
            <pc:sldMk cId="570982280" sldId="4255"/>
            <ac:spMk id="10" creationId="{4B5F75FC-EC67-41BD-8241-FCDFFD0B2B59}"/>
          </ac:spMkLst>
        </pc:spChg>
        <pc:grpChg chg="del">
          <ac:chgData name="Sudarshan Chakravarthi" userId="9632d19e-631d-46a5-9e9a-d9cc496f17d0" providerId="ADAL" clId="{570F056A-0527-4EA2-A1DE-DB0F1B1CAB6D}" dt="2022-08-26T13:13:58.902" v="4" actId="478"/>
          <ac:grpSpMkLst>
            <pc:docMk/>
            <pc:sldMk cId="570982280" sldId="4255"/>
            <ac:grpSpMk id="6" creationId="{CBA82B01-3207-4652-91EA-473270379187}"/>
          </ac:grpSpMkLst>
        </pc:grpChg>
        <pc:picChg chg="add mod">
          <ac:chgData name="Sudarshan Chakravarthi" userId="9632d19e-631d-46a5-9e9a-d9cc496f17d0" providerId="ADAL" clId="{570F056A-0527-4EA2-A1DE-DB0F1B1CAB6D}" dt="2022-08-26T13:27:22.622" v="75" actId="1076"/>
          <ac:picMkLst>
            <pc:docMk/>
            <pc:sldMk cId="570982280" sldId="4255"/>
            <ac:picMk id="1026" creationId="{084B1957-590B-0494-8652-4E4BE5F5F836}"/>
          </ac:picMkLst>
        </pc:picChg>
        <pc:picChg chg="add mod">
          <ac:chgData name="Sudarshan Chakravarthi" userId="9632d19e-631d-46a5-9e9a-d9cc496f17d0" providerId="ADAL" clId="{570F056A-0527-4EA2-A1DE-DB0F1B1CAB6D}" dt="2022-08-26T13:27:12.822" v="70" actId="1076"/>
          <ac:picMkLst>
            <pc:docMk/>
            <pc:sldMk cId="570982280" sldId="4255"/>
            <ac:picMk id="1028" creationId="{449F409A-7782-2BDF-AA78-DE4A809E712D}"/>
          </ac:picMkLst>
        </pc:picChg>
        <pc:picChg chg="add mod">
          <ac:chgData name="Sudarshan Chakravarthi" userId="9632d19e-631d-46a5-9e9a-d9cc496f17d0" providerId="ADAL" clId="{570F056A-0527-4EA2-A1DE-DB0F1B1CAB6D}" dt="2022-08-26T13:27:14.127" v="71" actId="1076"/>
          <ac:picMkLst>
            <pc:docMk/>
            <pc:sldMk cId="570982280" sldId="4255"/>
            <ac:picMk id="1030" creationId="{A44A4765-ACD9-8EAA-8B4D-6B74E1624657}"/>
          </ac:picMkLst>
        </pc:picChg>
        <pc:picChg chg="add mod">
          <ac:chgData name="Sudarshan Chakravarthi" userId="9632d19e-631d-46a5-9e9a-d9cc496f17d0" providerId="ADAL" clId="{570F056A-0527-4EA2-A1DE-DB0F1B1CAB6D}" dt="2022-08-26T13:27:17.493" v="72" actId="1076"/>
          <ac:picMkLst>
            <pc:docMk/>
            <pc:sldMk cId="570982280" sldId="4255"/>
            <ac:picMk id="1032" creationId="{C00C9537-4D90-D7E6-D4DB-9A5F3514B073}"/>
          </ac:picMkLst>
        </pc:picChg>
        <pc:cxnChg chg="del">
          <ac:chgData name="Sudarshan Chakravarthi" userId="9632d19e-631d-46a5-9e9a-d9cc496f17d0" providerId="ADAL" clId="{570F056A-0527-4EA2-A1DE-DB0F1B1CAB6D}" dt="2022-08-26T13:14:01.513" v="5" actId="478"/>
          <ac:cxnSpMkLst>
            <pc:docMk/>
            <pc:sldMk cId="570982280" sldId="4255"/>
            <ac:cxnSpMk id="7" creationId="{3FAEC7E0-7F32-4918-A38F-934F0EB67C9E}"/>
          </ac:cxnSpMkLst>
        </pc:cxnChg>
      </pc:sldChg>
      <pc:sldChg chg="add del">
        <pc:chgData name="Sudarshan Chakravarthi" userId="9632d19e-631d-46a5-9e9a-d9cc496f17d0" providerId="ADAL" clId="{570F056A-0527-4EA2-A1DE-DB0F1B1CAB6D}" dt="2021-10-31T12:09:00.496" v="2"/>
        <pc:sldMkLst>
          <pc:docMk/>
          <pc:sldMk cId="95713952" sldId="4256"/>
        </pc:sldMkLst>
      </pc:sldChg>
      <pc:sldChg chg="add del">
        <pc:chgData name="Sudarshan Chakravarthi" userId="9632d19e-631d-46a5-9e9a-d9cc496f17d0" providerId="ADAL" clId="{570F056A-0527-4EA2-A1DE-DB0F1B1CAB6D}" dt="2022-08-26T13:27:39.642" v="77" actId="47"/>
        <pc:sldMkLst>
          <pc:docMk/>
          <pc:sldMk cId="3674930476" sldId="4256"/>
        </pc:sldMkLst>
      </pc:sldChg>
      <pc:sldChg chg="add del">
        <pc:chgData name="Sudarshan Chakravarthi" userId="9632d19e-631d-46a5-9e9a-d9cc496f17d0" providerId="ADAL" clId="{570F056A-0527-4EA2-A1DE-DB0F1B1CAB6D}" dt="2023-02-20T08:39:18.293" v="99" actId="47"/>
        <pc:sldMkLst>
          <pc:docMk/>
          <pc:sldMk cId="951429930" sldId="4257"/>
        </pc:sldMkLst>
      </pc:sldChg>
      <pc:sldChg chg="add del">
        <pc:chgData name="Sudarshan Chakravarthi" userId="9632d19e-631d-46a5-9e9a-d9cc496f17d0" providerId="ADAL" clId="{570F056A-0527-4EA2-A1DE-DB0F1B1CAB6D}" dt="2023-02-20T08:37:52.143" v="83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570F056A-0527-4EA2-A1DE-DB0F1B1CAB6D}" dt="2023-02-20T08:37:52.143" v="83"/>
        <pc:sldMkLst>
          <pc:docMk/>
          <pc:sldMk cId="2434400758" sldId="4412"/>
        </pc:sldMkLst>
      </pc:sldChg>
      <pc:sldChg chg="addSp delSp modSp add del mod">
        <pc:chgData name="Sudarshan Chakravarthi" userId="9632d19e-631d-46a5-9e9a-d9cc496f17d0" providerId="ADAL" clId="{570F056A-0527-4EA2-A1DE-DB0F1B1CAB6D}" dt="2023-02-20T08:39:01.545" v="95" actId="1076"/>
        <pc:sldMkLst>
          <pc:docMk/>
          <pc:sldMk cId="493416685" sldId="4413"/>
        </pc:sldMkLst>
        <pc:spChg chg="add mod">
          <ac:chgData name="Sudarshan Chakravarthi" userId="9632d19e-631d-46a5-9e9a-d9cc496f17d0" providerId="ADAL" clId="{570F056A-0527-4EA2-A1DE-DB0F1B1CAB6D}" dt="2023-02-20T08:38:42.680" v="92" actId="1076"/>
          <ac:spMkLst>
            <pc:docMk/>
            <pc:sldMk cId="493416685" sldId="4413"/>
            <ac:spMk id="2" creationId="{FD563371-F096-B369-9B5D-97C2C060DA15}"/>
          </ac:spMkLst>
        </pc:spChg>
        <pc:spChg chg="add mod">
          <ac:chgData name="Sudarshan Chakravarthi" userId="9632d19e-631d-46a5-9e9a-d9cc496f17d0" providerId="ADAL" clId="{570F056A-0527-4EA2-A1DE-DB0F1B1CAB6D}" dt="2023-02-20T08:39:01.545" v="95" actId="1076"/>
          <ac:spMkLst>
            <pc:docMk/>
            <pc:sldMk cId="493416685" sldId="4413"/>
            <ac:spMk id="3" creationId="{1BC09ABF-B555-AF49-E50F-80DCC5917B10}"/>
          </ac:spMkLst>
        </pc:spChg>
        <pc:spChg chg="del">
          <ac:chgData name="Sudarshan Chakravarthi" userId="9632d19e-631d-46a5-9e9a-d9cc496f17d0" providerId="ADAL" clId="{570F056A-0527-4EA2-A1DE-DB0F1B1CAB6D}" dt="2023-02-20T08:38:35.688" v="89" actId="478"/>
          <ac:spMkLst>
            <pc:docMk/>
            <pc:sldMk cId="493416685" sldId="4413"/>
            <ac:spMk id="10" creationId="{9E65D51E-2949-91B2-5188-87A10D64BAF9}"/>
          </ac:spMkLst>
        </pc:spChg>
        <pc:spChg chg="del">
          <ac:chgData name="Sudarshan Chakravarthi" userId="9632d19e-631d-46a5-9e9a-d9cc496f17d0" providerId="ADAL" clId="{570F056A-0527-4EA2-A1DE-DB0F1B1CAB6D}" dt="2023-02-20T08:38:34.054" v="88" actId="478"/>
          <ac:spMkLst>
            <pc:docMk/>
            <pc:sldMk cId="493416685" sldId="4413"/>
            <ac:spMk id="11" creationId="{1C9C0CB8-45D0-0465-7154-07CF1AFA7AB5}"/>
          </ac:spMkLst>
        </pc:spChg>
      </pc:sldChg>
      <pc:sldChg chg="add">
        <pc:chgData name="Sudarshan Chakravarthi" userId="9632d19e-631d-46a5-9e9a-d9cc496f17d0" providerId="ADAL" clId="{570F056A-0527-4EA2-A1DE-DB0F1B1CAB6D}" dt="2023-02-20T08:39:15.240" v="98"/>
        <pc:sldMkLst>
          <pc:docMk/>
          <pc:sldMk cId="67982707" sldId="4414"/>
        </pc:sldMkLst>
      </pc:sldChg>
      <pc:sldChg chg="add del">
        <pc:chgData name="Sudarshan Chakravarthi" userId="9632d19e-631d-46a5-9e9a-d9cc496f17d0" providerId="ADAL" clId="{570F056A-0527-4EA2-A1DE-DB0F1B1CAB6D}" dt="2023-02-20T08:39:15.222" v="97"/>
        <pc:sldMkLst>
          <pc:docMk/>
          <pc:sldMk cId="4259587071" sldId="4414"/>
        </pc:sldMkLst>
      </pc:sldChg>
      <pc:sldChg chg="add">
        <pc:chgData name="Sudarshan Chakravarthi" userId="9632d19e-631d-46a5-9e9a-d9cc496f17d0" providerId="ADAL" clId="{570F056A-0527-4EA2-A1DE-DB0F1B1CAB6D}" dt="2023-02-20T08:39:31.405" v="100"/>
        <pc:sldMkLst>
          <pc:docMk/>
          <pc:sldMk cId="1757724321" sldId="4415"/>
        </pc:sldMkLst>
      </pc:sldChg>
      <pc:sldMasterChg chg="del delSldLayout">
        <pc:chgData name="Sudarshan Chakravarthi" userId="9632d19e-631d-46a5-9e9a-d9cc496f17d0" providerId="ADAL" clId="{570F056A-0527-4EA2-A1DE-DB0F1B1CAB6D}" dt="2023-02-20T08:36:54.270" v="80" actId="47"/>
        <pc:sldMasterMkLst>
          <pc:docMk/>
          <pc:sldMasterMk cId="2164397029" sldId="2147483662"/>
        </pc:sldMasterMkLst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151452190" sldId="2147483663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2293784166" sldId="2147483664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1315172719" sldId="2147483665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2193582050" sldId="2147483666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110900873" sldId="2147483667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3605832889" sldId="2147483668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2588645970" sldId="2147483669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3551344588" sldId="2147483670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3501897217" sldId="2147483671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3287194882" sldId="2147483672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186055395" sldId="2147483673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604592582" sldId="2147483674"/>
          </pc:sldLayoutMkLst>
        </pc:sldLayoutChg>
        <pc:sldLayoutChg chg="del">
          <pc:chgData name="Sudarshan Chakravarthi" userId="9632d19e-631d-46a5-9e9a-d9cc496f17d0" providerId="ADAL" clId="{570F056A-0527-4EA2-A1DE-DB0F1B1CAB6D}" dt="2023-02-20T08:36:54.270" v="80" actId="47"/>
          <pc:sldLayoutMkLst>
            <pc:docMk/>
            <pc:sldMasterMk cId="2164397029" sldId="2147483662"/>
            <pc:sldLayoutMk cId="2638636180" sldId="2147483675"/>
          </pc:sldLayoutMkLst>
        </pc:sldLayoutChg>
      </pc:sldMasterChg>
    </pc:docChg>
  </pc:docChgLst>
  <pc:docChgLst>
    <pc:chgData name="Sudarshan Chakravarthi" userId="9632d19e-631d-46a5-9e9a-d9cc496f17d0" providerId="ADAL" clId="{8DF00AB6-1F3D-4B62-A287-4DF9CEB3603B}"/>
    <pc:docChg chg="addSld delSld modSld">
      <pc:chgData name="Sudarshan Chakravarthi" userId="9632d19e-631d-46a5-9e9a-d9cc496f17d0" providerId="ADAL" clId="{8DF00AB6-1F3D-4B62-A287-4DF9CEB3603B}" dt="2023-07-12T14:05:12.688" v="13" actId="47"/>
      <pc:docMkLst>
        <pc:docMk/>
      </pc:docMkLst>
      <pc:sldChg chg="addSp modSp mod">
        <pc:chgData name="Sudarshan Chakravarthi" userId="9632d19e-631d-46a5-9e9a-d9cc496f17d0" providerId="ADAL" clId="{8DF00AB6-1F3D-4B62-A287-4DF9CEB3603B}" dt="2023-07-12T14:04:54.443" v="8" actId="167"/>
        <pc:sldMkLst>
          <pc:docMk/>
          <pc:sldMk cId="1805402828" sldId="4213"/>
        </pc:sldMkLst>
        <pc:spChg chg="mod">
          <ac:chgData name="Sudarshan Chakravarthi" userId="9632d19e-631d-46a5-9e9a-d9cc496f17d0" providerId="ADAL" clId="{8DF00AB6-1F3D-4B62-A287-4DF9CEB3603B}" dt="2023-07-12T14:04:20.390" v="2" actId="207"/>
          <ac:spMkLst>
            <pc:docMk/>
            <pc:sldMk cId="1805402828" sldId="4213"/>
            <ac:spMk id="3" creationId="{026C5006-A41A-0746-F1CB-6F888A009A7B}"/>
          </ac:spMkLst>
        </pc:spChg>
        <pc:spChg chg="mod">
          <ac:chgData name="Sudarshan Chakravarthi" userId="9632d19e-631d-46a5-9e9a-d9cc496f17d0" providerId="ADAL" clId="{8DF00AB6-1F3D-4B62-A287-4DF9CEB3603B}" dt="2023-07-12T14:04:14.369" v="1" actId="207"/>
          <ac:spMkLst>
            <pc:docMk/>
            <pc:sldMk cId="1805402828" sldId="4213"/>
            <ac:spMk id="4" creationId="{506242F6-CA1E-42FB-BB1A-B13E71A7D987}"/>
          </ac:spMkLst>
        </pc:spChg>
        <pc:spChg chg="mod">
          <ac:chgData name="Sudarshan Chakravarthi" userId="9632d19e-631d-46a5-9e9a-d9cc496f17d0" providerId="ADAL" clId="{8DF00AB6-1F3D-4B62-A287-4DF9CEB3603B}" dt="2023-07-12T14:04:24.598" v="3" actId="207"/>
          <ac:spMkLst>
            <pc:docMk/>
            <pc:sldMk cId="1805402828" sldId="4213"/>
            <ac:spMk id="5" creationId="{8F5DBE3D-0A35-04A3-3006-BAB9409A3E70}"/>
          </ac:spMkLst>
        </pc:spChg>
        <pc:spChg chg="mod">
          <ac:chgData name="Sudarshan Chakravarthi" userId="9632d19e-631d-46a5-9e9a-d9cc496f17d0" providerId="ADAL" clId="{8DF00AB6-1F3D-4B62-A287-4DF9CEB3603B}" dt="2023-07-12T14:04:40.251" v="5"/>
          <ac:spMkLst>
            <pc:docMk/>
            <pc:sldMk cId="1805402828" sldId="4213"/>
            <ac:spMk id="10" creationId="{E0056D73-1F49-7CE7-8C34-7E020BFA77F5}"/>
          </ac:spMkLst>
        </pc:spChg>
        <pc:spChg chg="mod">
          <ac:chgData name="Sudarshan Chakravarthi" userId="9632d19e-631d-46a5-9e9a-d9cc496f17d0" providerId="ADAL" clId="{8DF00AB6-1F3D-4B62-A287-4DF9CEB3603B}" dt="2023-07-12T14:04:40.251" v="5"/>
          <ac:spMkLst>
            <pc:docMk/>
            <pc:sldMk cId="1805402828" sldId="4213"/>
            <ac:spMk id="11" creationId="{27CE17B6-BEA0-1A3A-7B1B-3E2B1E06B8AD}"/>
          </ac:spMkLst>
        </pc:spChg>
        <pc:grpChg chg="add mod">
          <ac:chgData name="Sudarshan Chakravarthi" userId="9632d19e-631d-46a5-9e9a-d9cc496f17d0" providerId="ADAL" clId="{8DF00AB6-1F3D-4B62-A287-4DF9CEB3603B}" dt="2023-07-12T14:04:40.251" v="5"/>
          <ac:grpSpMkLst>
            <pc:docMk/>
            <pc:sldMk cId="1805402828" sldId="4213"/>
            <ac:grpSpMk id="8" creationId="{505F8FA3-E3F2-071B-08FA-7124C88AF8A6}"/>
          </ac:grpSpMkLst>
        </pc:grpChg>
        <pc:picChg chg="add mod">
          <ac:chgData name="Sudarshan Chakravarthi" userId="9632d19e-631d-46a5-9e9a-d9cc496f17d0" providerId="ADAL" clId="{8DF00AB6-1F3D-4B62-A287-4DF9CEB3603B}" dt="2023-07-12T14:04:54.443" v="8" actId="167"/>
          <ac:picMkLst>
            <pc:docMk/>
            <pc:sldMk cId="1805402828" sldId="4213"/>
            <ac:picMk id="12" creationId="{707E75BE-A0BA-4507-C932-E34882977F11}"/>
          </ac:picMkLst>
        </pc:picChg>
      </pc:sldChg>
      <pc:sldChg chg="del">
        <pc:chgData name="Sudarshan Chakravarthi" userId="9632d19e-631d-46a5-9e9a-d9cc496f17d0" providerId="ADAL" clId="{8DF00AB6-1F3D-4B62-A287-4DF9CEB3603B}" dt="2023-07-12T14:05:12.688" v="13" actId="47"/>
        <pc:sldMkLst>
          <pc:docMk/>
          <pc:sldMk cId="67982707" sldId="4414"/>
        </pc:sldMkLst>
      </pc:sldChg>
      <pc:sldChg chg="add">
        <pc:chgData name="Sudarshan Chakravarthi" userId="9632d19e-631d-46a5-9e9a-d9cc496f17d0" providerId="ADAL" clId="{8DF00AB6-1F3D-4B62-A287-4DF9CEB3603B}" dt="2023-07-12T14:05:09.933" v="12"/>
        <pc:sldMkLst>
          <pc:docMk/>
          <pc:sldMk cId="613471473" sldId="4416"/>
        </pc:sldMkLst>
      </pc:sldChg>
      <pc:sldChg chg="add del">
        <pc:chgData name="Sudarshan Chakravarthi" userId="9632d19e-631d-46a5-9e9a-d9cc496f17d0" providerId="ADAL" clId="{8DF00AB6-1F3D-4B62-A287-4DF9CEB3603B}" dt="2023-07-12T14:05:09.893" v="11"/>
        <pc:sldMkLst>
          <pc:docMk/>
          <pc:sldMk cId="3108675553" sldId="4416"/>
        </pc:sldMkLst>
      </pc:sldChg>
      <pc:sldChg chg="add del">
        <pc:chgData name="Sudarshan Chakravarthi" userId="9632d19e-631d-46a5-9e9a-d9cc496f17d0" providerId="ADAL" clId="{8DF00AB6-1F3D-4B62-A287-4DF9CEB3603B}" dt="2023-07-12T14:04:59.626" v="9" actId="47"/>
        <pc:sldMkLst>
          <pc:docMk/>
          <pc:sldMk cId="215268687" sldId="461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2680-EDF7-4F46-92E8-8D61401B0A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F00EA-54E5-49D4-86FE-14444BCD3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8E080-55E3-4CCC-BFFD-91197C9B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E2A62-34F4-4C73-817E-9C1330F6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5F770-A050-4DDB-A6D6-6556DE7B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3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7DC4-C813-4F8B-943E-381F47820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3BB22-3F1E-4F39-9BFF-FB0F8CD8C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FB736-43E7-4651-96ED-B5583970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BFCCD-8E13-45FE-A05A-7504EE0E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5DF98-349B-4CC3-87C3-343AB8223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808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0AAEC1-C8A8-4D91-AC30-51A29B4475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22DEB-5F71-4A34-B38B-AB82AD755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DD38B-A672-422C-9031-D5ADE15C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D59FC-8C83-467C-9BC9-D9520B3E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61815-9D14-4F84-8ABA-8D79F1FF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49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12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4D579B-3C01-4188-BC9A-FF71DCE709C8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12/07/2023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462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266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77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65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024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21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1DDD9-2F99-42B2-991F-CAB332103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B012A-131C-45BF-B865-73E887F1A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166C6-7BB4-40FD-9B13-648A075D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454D0-9690-49E0-90E6-5FFB5B9C3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111CC-1952-4051-BD16-FBDD142E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86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2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5303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148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2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29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7266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045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508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C020B-15A0-4D11-9943-9EA750140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8091A-2DC8-417E-ADA8-5EC8D8C4B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BCF13-7995-400E-B49B-9C8D63FE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949BB-4E28-4E70-A029-61610CEB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F7C7-69D1-4544-AD2F-886EC4CEA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1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C86F0-748D-4833-A23E-06708EE4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D07E-0A70-4C22-AAB9-C771F40E8E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2B0BB3-A90A-42D7-95EF-1DFD47B62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BB082-4C40-4021-9811-C0FA9422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A405A-E208-4514-A466-B072AA300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1B06DB-A4D0-49C1-9F40-D5402F10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27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6896-BF51-487D-B660-C09F7809C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1B31B-4B12-4BDF-83CF-D88E848E2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7E1A0-2619-40E4-BECE-A0FB5BF16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DA4040-9A24-461F-B4E1-7FB92CC5F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8C4B36-DD1F-4FD6-865E-40680F769F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13C25-2321-47F7-ADFE-F5D0602A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60B902-3F67-4D18-A70C-3349E939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45ACAA-F1A5-403C-BEED-63D04AA0B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46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A0E05-951B-40B6-AACF-67BB30E3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1A4073-1BB1-452F-B80F-AD149389A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DD006-EB47-4698-9460-D0A121AA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6C8D7-80A8-48B5-B6F0-5E8B49643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0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01C3C4-D9C5-43C2-AFEA-01578804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9504D6-3834-4368-BA79-93991479C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D7F51-E142-41E6-B82C-95E917160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52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C0670-7541-4F06-A3A6-AB35F41B0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E39C3-B497-453C-B19A-32F1DD71E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D8BBC-3026-44EF-89DF-EB67C8567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6D17CF-4D68-4542-B7EB-ED0BD1782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3482D-3E9C-4DE1-A322-7AE3F775F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FC0C9D-7939-491E-9958-37518D98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94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5D0E-66D2-4469-A14B-9CB7D5874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E5AF4-C35D-4A11-9EBB-7F3B81E62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890406-7D8F-4C12-8684-D34DA51F7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CEC22-154F-4856-B4E4-1DDCDAC2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D6D39-617E-4A7C-8EF8-C56ADDD9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E856C-A784-477E-BA5C-2EDE2DDCB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C8CA1-77B9-43FC-AC04-7ECD13764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5EFFF-D477-46F8-9233-A87C91785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BAA7C-F960-4667-A9B5-465CC134B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8BABC-5A09-4D1C-8EF3-C732FD4E1B94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8E015-45FB-4A68-9767-A8BA79A5E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C12A2-89CC-42E2-BFC1-AC68F73CC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7791-4367-4F4E-8A4E-B3ADE09CC8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723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52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.png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pi stamp. rounded grunge textured sign. Label">
            <a:extLst>
              <a:ext uri="{FF2B5EF4-FFF2-40B4-BE49-F238E27FC236}">
                <a16:creationId xmlns:a16="http://schemas.microsoft.com/office/drawing/2014/main" id="{707E75BE-A0BA-4507-C932-E3488297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33" y="4726381"/>
            <a:ext cx="1522342" cy="9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1320CD-9EA8-9D73-8DAD-F6A5B8A526FB}"/>
              </a:ext>
            </a:extLst>
          </p:cNvPr>
          <p:cNvGrpSpPr/>
          <p:nvPr/>
        </p:nvGrpSpPr>
        <p:grpSpPr>
          <a:xfrm>
            <a:off x="113695" y="3016694"/>
            <a:ext cx="5689234" cy="683423"/>
            <a:chOff x="95939" y="-427447"/>
            <a:chExt cx="5689234" cy="6834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6C5006-A41A-0746-F1CB-6F888A009A7B}"/>
                </a:ext>
              </a:extLst>
            </p:cNvPr>
            <p:cNvSpPr txBox="1"/>
            <p:nvPr/>
          </p:nvSpPr>
          <p:spPr>
            <a:xfrm>
              <a:off x="95939" y="-427447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Advertising KPI’s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5DBE3D-0A35-04A3-3006-BAB9409A3E70}"/>
                </a:ext>
              </a:extLst>
            </p:cNvPr>
            <p:cNvSpPr txBox="1"/>
            <p:nvPr/>
          </p:nvSpPr>
          <p:spPr>
            <a:xfrm>
              <a:off x="167537" y="-5634"/>
              <a:ext cx="546864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Lato Light" panose="020F0502020204030203"/>
                  <a:ea typeface="+mn-ea"/>
                  <a:cs typeface="+mn-cs"/>
                </a:rPr>
                <a:t>Quantifiable variables used to track performance .</a:t>
              </a:r>
            </a:p>
          </p:txBody>
        </p:sp>
      </p:grpSp>
      <p:pic>
        <p:nvPicPr>
          <p:cNvPr id="6" name="Picture 2" descr="Electric megaphone with sound or marketing advertising line art vector icon for apps and websites">
            <a:extLst>
              <a:ext uri="{FF2B5EF4-FFF2-40B4-BE49-F238E27FC236}">
                <a16:creationId xmlns:a16="http://schemas.microsoft.com/office/drawing/2014/main" id="{97CF3ECB-21D8-1F29-9917-94626596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8" y="2606345"/>
            <a:ext cx="1703614" cy="13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0D8872A-8728-B27E-8EF5-9C449606C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r="25265"/>
          <a:stretch/>
        </p:blipFill>
        <p:spPr bwMode="auto">
          <a:xfrm>
            <a:off x="5884410" y="1948659"/>
            <a:ext cx="4549548" cy="15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2A47D7D-05EC-75B8-E54D-C10149859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9464" r="27709" b="4107"/>
          <a:stretch/>
        </p:blipFill>
        <p:spPr bwMode="auto">
          <a:xfrm>
            <a:off x="7177769" y="3016703"/>
            <a:ext cx="3305175" cy="19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5F8FA3-E3F2-071B-08FA-7124C88AF8A6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056D73-1F49-7CE7-8C34-7E020BFA77F5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" name="Google Shape;104;p13">
              <a:extLst>
                <a:ext uri="{FF2B5EF4-FFF2-40B4-BE49-F238E27FC236}">
                  <a16:creationId xmlns:a16="http://schemas.microsoft.com/office/drawing/2014/main" id="{27CE17B6-BEA0-1A3A-7B1B-3E2B1E06B8AD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402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34961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Impressions = Opportunity to see = Exposures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1" i="0" u="sng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Estimating reach and frequency requires data that adds up all impressions from different advertisements arriving at gross impressions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67187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2187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Impressions (N)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3D0AC-846B-45C8-AFD0-60AB765F7443}"/>
              </a:ext>
            </a:extLst>
          </p:cNvPr>
          <p:cNvSpPr/>
          <p:nvPr/>
        </p:nvSpPr>
        <p:spPr>
          <a:xfrm>
            <a:off x="6928166" y="3365243"/>
            <a:ext cx="591220" cy="32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040780" y="3232932"/>
            <a:ext cx="1990333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Incremental sales from marketing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519386" y="3237213"/>
            <a:ext cx="446707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Reach (N) X Average Frequency (N)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43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35776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no of times an audience was given to see an advertisement  Exposures  in a given geography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average frequency of an advertisement is expressed as a number within a stated geography and time period.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22797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091767" y="1139470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Average Frequency (N)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3D0AC-846B-45C8-AFD0-60AB765F7443}"/>
              </a:ext>
            </a:extLst>
          </p:cNvPr>
          <p:cNvSpPr/>
          <p:nvPr/>
        </p:nvSpPr>
        <p:spPr>
          <a:xfrm>
            <a:off x="6979640" y="3673689"/>
            <a:ext cx="591220" cy="32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00833" y="3577400"/>
            <a:ext cx="1990333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Frequency (N)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519386" y="3237213"/>
            <a:ext cx="3000653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Impressions ( N 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7519386" y="3860130"/>
            <a:ext cx="3000653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Reach ( N 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6162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of people with an opportunity to see the advertisement in a given geography.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reach of a particular media vehicle is stated  in rating points. Rating points are calculated as individuals reached by that particular advertisement.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67187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Reach (N)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773D0AC-846B-45C8-AFD0-60AB765F7443}"/>
              </a:ext>
            </a:extLst>
          </p:cNvPr>
          <p:cNvSpPr/>
          <p:nvPr/>
        </p:nvSpPr>
        <p:spPr>
          <a:xfrm>
            <a:off x="6979640" y="3673689"/>
            <a:ext cx="591220" cy="320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00833" y="3577400"/>
            <a:ext cx="1990333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Frequency (N)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519386" y="3237213"/>
            <a:ext cx="3000653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Impressions ( N 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7519386" y="3860130"/>
            <a:ext cx="3000653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Reach ( N 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05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6162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of people with an opportunity to see the advertisement in a given geography.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reach of a particular media vehicle is stated  in rating points. Rating points are calculated as individuals reached by that particular advertisement.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67187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63889"/>
              <a:ext cx="2981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Gross Rating Points (GRP) (%)       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210024" y="3577400"/>
            <a:ext cx="1920537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Frequency (N)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775047" y="3569923"/>
            <a:ext cx="1450586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Reach %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9913576" y="3569923"/>
            <a:ext cx="2121764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Average Frequency (N)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9D3115F-5281-41BF-A8D4-8A1DF5BAF2F9}"/>
              </a:ext>
            </a:extLst>
          </p:cNvPr>
          <p:cNvSpPr/>
          <p:nvPr/>
        </p:nvSpPr>
        <p:spPr>
          <a:xfrm>
            <a:off x="9341532" y="3577400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X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229256" y="3569923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7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6162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of people with an opportunity to see the advertisement in a given geography.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reach of a particular media vehicle is stated  in rating points. Rating points are calculated as individuals reached by that particular advertisement.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67187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63889"/>
              <a:ext cx="2981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Gross Rating Points (GRP) (%)     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Gross Rating Points (GRP) (%)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245560" y="295225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Impressions ( 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8245561" y="354244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Defined population (N)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690895" y="3240055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AF0906-4416-4F6A-B5BE-9299131BE221}"/>
              </a:ext>
            </a:extLst>
          </p:cNvPr>
          <p:cNvSpPr/>
          <p:nvPr/>
        </p:nvSpPr>
        <p:spPr>
          <a:xfrm>
            <a:off x="5193437" y="4856822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Gross Rating Points (GRP) (%)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381B92-50B1-42C3-A425-01CF44031302}"/>
              </a:ext>
            </a:extLst>
          </p:cNvPr>
          <p:cNvSpPr/>
          <p:nvPr/>
        </p:nvSpPr>
        <p:spPr>
          <a:xfrm>
            <a:off x="8245560" y="4883639"/>
            <a:ext cx="3668273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%  X  Average frequency (N)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98FE1A-8D47-43DF-811E-7BF65720C774}"/>
              </a:ext>
            </a:extLst>
          </p:cNvPr>
          <p:cNvSpPr/>
          <p:nvPr/>
        </p:nvSpPr>
        <p:spPr>
          <a:xfrm>
            <a:off x="7690895" y="4869588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06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61629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No of people with an opportunity to see the advertisement in a given geography.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it works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reach of a particular media vehicle is stated  in rating points. Rating points are calculated as individuals reached by that particular advertisement.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66596"/>
              <a:ext cx="53222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63889"/>
              <a:ext cx="2981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Target Rating Points (TRP)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Target Rating Points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245560" y="295225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Impressions ( 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8245561" y="354244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Targets (N)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690895" y="3240055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48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0479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CPM is quite useful when applied across different media resulting in CPM for each media and the basket of media as a whole. Basically it’s a Ratio for reference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63890"/>
              <a:ext cx="298165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Cost Per Thousand Impressions  (CPM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Target Rating Points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245560" y="295225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Cost of advertising ( 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8245561" y="354244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Impressions generated in 000’s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690895" y="3240055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94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0479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CPM is quite useful when applied across different media resulting in CPM for each media and the basket of media as a whole. Basically it’s a Ratio for reference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Share of Voice (%)      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Share of Voice (%)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245560" y="295225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Brand advertising in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F529BB8-B0E6-4D8D-B4BB-D06224210550}"/>
              </a:ext>
            </a:extLst>
          </p:cNvPr>
          <p:cNvSpPr/>
          <p:nvPr/>
        </p:nvSpPr>
        <p:spPr>
          <a:xfrm>
            <a:off x="8245561" y="3542447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Market in advertising ($)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690895" y="3240055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28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34961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Hits is basically a function of files served or displayed to visitors  which is pages visited and also number of files on each page.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Open Sans Light"/>
              <a:ea typeface="+mn-ea"/>
              <a:cs typeface="Open Sans Light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Hits (N)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Pageviews(N)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3227289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Files on the page (N)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76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Page views is the number of times a specific page has been displayed to users 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Page views (N)      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Page views (N)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2925448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Hits ( N)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0A737-AE3E-4418-8B59-5213A6275C5C}"/>
              </a:ext>
            </a:extLst>
          </p:cNvPr>
          <p:cNvSpPr/>
          <p:nvPr/>
        </p:nvSpPr>
        <p:spPr>
          <a:xfrm>
            <a:off x="8312947" y="3496993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Files on the page (N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3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1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047997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Clickthrough rate is the percentage of impressions that lead a user to click on an advertisement , leading to a redirect to another webpage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Click through rate  %  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Click through rate  %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2925448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throughs (N)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0A737-AE3E-4418-8B59-5213A6275C5C}"/>
              </a:ext>
            </a:extLst>
          </p:cNvPr>
          <p:cNvSpPr/>
          <p:nvPr/>
        </p:nvSpPr>
        <p:spPr>
          <a:xfrm>
            <a:off x="8312947" y="3496993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Impressions (N)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11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impression is the total advertising cost divided by the number of impressions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Cost per impression ($)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Cost per impression ($)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2925448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Advertising Cost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0A737-AE3E-4418-8B59-5213A6275C5C}"/>
              </a:ext>
            </a:extLst>
          </p:cNvPr>
          <p:cNvSpPr/>
          <p:nvPr/>
        </p:nvSpPr>
        <p:spPr>
          <a:xfrm>
            <a:off x="8312947" y="3496993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Number of impressions (N)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20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click is the total cost for advertising divided by the number of clicks generated by a specific  advertisement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Cost per click ($)       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Cost per click ($)     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2925448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Advertising cost 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0A737-AE3E-4418-8B59-5213A6275C5C}"/>
              </a:ext>
            </a:extLst>
          </p:cNvPr>
          <p:cNvSpPr/>
          <p:nvPr/>
        </p:nvSpPr>
        <p:spPr>
          <a:xfrm>
            <a:off x="8312947" y="3496993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clicks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29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order calculated in a simple manner is the total advertising cost divided by the number of orders it generates 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Cost per order ($)   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3227289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Cost per order ($)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8312948" y="2925448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Advertising cost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7C0D4F7-BEDF-4A2A-BAB7-4F814BE0E6CB}"/>
              </a:ext>
            </a:extLst>
          </p:cNvPr>
          <p:cNvSpPr/>
          <p:nvPr/>
        </p:nvSpPr>
        <p:spPr>
          <a:xfrm>
            <a:off x="7738163" y="3227289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C0A737-AE3E-4418-8B59-5213A6275C5C}"/>
              </a:ext>
            </a:extLst>
          </p:cNvPr>
          <p:cNvSpPr/>
          <p:nvPr/>
        </p:nvSpPr>
        <p:spPr>
          <a:xfrm>
            <a:off x="8312947" y="3496993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Orders (N)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07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order calculated in a simple manner is the total advertising cost divided by the number of orders it generates 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Visits (or) sessions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2792283"/>
            <a:ext cx="6045693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times a page is requested for the first time </a:t>
            </a:r>
          </a:p>
        </p:txBody>
      </p:sp>
    </p:spTree>
    <p:extLst>
      <p:ext uri="{BB962C8B-B14F-4D97-AF65-F5344CB8AC3E}">
        <p14:creationId xmlns:p14="http://schemas.microsoft.com/office/powerpoint/2010/main" val="1156106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order calculated in a simple manner is the total advertising cost divided by the number of orders it generates 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Unique Visitors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193437" y="2792283"/>
            <a:ext cx="6045693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number of individuals requesting pages </a:t>
            </a:r>
          </a:p>
        </p:txBody>
      </p:sp>
    </p:spTree>
    <p:extLst>
      <p:ext uri="{BB962C8B-B14F-4D97-AF65-F5344CB8AC3E}">
        <p14:creationId xmlns:p14="http://schemas.microsoft.com/office/powerpoint/2010/main" val="1659392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17894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Open Sans Light"/>
                <a:ea typeface="+mn-ea"/>
                <a:cs typeface="Open Sans Light"/>
              </a:rPr>
              <a:t>Cost per order calculated in a simple manner is the total advertising cost divided by the number of orders it generates 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2005041"/>
              <a:ext cx="532226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72134"/>
            <a:ext cx="4187321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101343" y="1148501"/>
              <a:ext cx="29816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League Spartan" charset="0"/>
                  <a:cs typeface="Poppins" pitchFamily="2" charset="77"/>
                </a:rPr>
                <a:t>Abandonment rate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53973-4EE1-4F3F-B716-6FC6E67FBA47}"/>
              </a:ext>
            </a:extLst>
          </p:cNvPr>
          <p:cNvSpPr/>
          <p:nvPr/>
        </p:nvSpPr>
        <p:spPr>
          <a:xfrm>
            <a:off x="5193437" y="2783405"/>
            <a:ext cx="2417039" cy="553576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League Spartan" charset="0"/>
                <a:cs typeface="Poppins" pitchFamily="2" charset="77"/>
              </a:rPr>
              <a:t>Cost per order ($)  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55E546-9FEB-496C-AB27-EA343F9C9042}"/>
              </a:ext>
            </a:extLst>
          </p:cNvPr>
          <p:cNvSpPr/>
          <p:nvPr/>
        </p:nvSpPr>
        <p:spPr>
          <a:xfrm>
            <a:off x="8312948" y="2481564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Advertising cost ($)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4470CC-00E2-48B3-BC7F-ECCB973DEE91}"/>
              </a:ext>
            </a:extLst>
          </p:cNvPr>
          <p:cNvSpPr/>
          <p:nvPr/>
        </p:nvSpPr>
        <p:spPr>
          <a:xfrm>
            <a:off x="7738163" y="2783405"/>
            <a:ext cx="447097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32DCC4-456B-4ED7-8653-6FAA7B6A1C79}"/>
              </a:ext>
            </a:extLst>
          </p:cNvPr>
          <p:cNvSpPr/>
          <p:nvPr/>
        </p:nvSpPr>
        <p:spPr>
          <a:xfrm>
            <a:off x="8312947" y="3053109"/>
            <a:ext cx="2887035" cy="528044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Orders (N)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5018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>
            <a:extLst>
              <a:ext uri="{FF2B5EF4-FFF2-40B4-BE49-F238E27FC236}">
                <a16:creationId xmlns:a16="http://schemas.microsoft.com/office/drawing/2014/main" id="{4005B312-0E65-4955-A664-8CB1F506EAD1}"/>
              </a:ext>
            </a:extLst>
          </p:cNvPr>
          <p:cNvSpPr txBox="1">
            <a:spLocks/>
          </p:cNvSpPr>
          <p:nvPr/>
        </p:nvSpPr>
        <p:spPr>
          <a:xfrm>
            <a:off x="119177" y="240119"/>
            <a:ext cx="6566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chemeClr val="tx2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Poppins" pitchFamily="2" charset="77"/>
              </a:rPr>
              <a:t>7 Key Benefits of using our solutions.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88D8E6-0B45-4594-A2DD-1A8F7D4F3C2F}"/>
              </a:ext>
            </a:extLst>
          </p:cNvPr>
          <p:cNvSpPr/>
          <p:nvPr/>
        </p:nvSpPr>
        <p:spPr>
          <a:xfrm>
            <a:off x="292230" y="989809"/>
            <a:ext cx="11585543" cy="50339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BB84D-CB51-4C31-BCE2-9EE88DF20736}"/>
              </a:ext>
            </a:extLst>
          </p:cNvPr>
          <p:cNvSpPr/>
          <p:nvPr/>
        </p:nvSpPr>
        <p:spPr>
          <a:xfrm>
            <a:off x="595173" y="1326811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4B467E-B25A-4BC2-AFC2-BC4DCCF4A2B1}"/>
              </a:ext>
            </a:extLst>
          </p:cNvPr>
          <p:cNvSpPr/>
          <p:nvPr/>
        </p:nvSpPr>
        <p:spPr>
          <a:xfrm>
            <a:off x="4295884" y="1326811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91347-F75C-4C99-B1EB-3A44DDACAF47}"/>
              </a:ext>
            </a:extLst>
          </p:cNvPr>
          <p:cNvSpPr/>
          <p:nvPr/>
        </p:nvSpPr>
        <p:spPr>
          <a:xfrm>
            <a:off x="595173" y="2883647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C26BBE-9F02-4D50-BAA9-B7C7C4CA22D3}"/>
              </a:ext>
            </a:extLst>
          </p:cNvPr>
          <p:cNvSpPr/>
          <p:nvPr/>
        </p:nvSpPr>
        <p:spPr>
          <a:xfrm>
            <a:off x="4294552" y="2883647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4566C0-DBE4-4315-BE09-B32C0D0849FE}"/>
              </a:ext>
            </a:extLst>
          </p:cNvPr>
          <p:cNvSpPr/>
          <p:nvPr/>
        </p:nvSpPr>
        <p:spPr>
          <a:xfrm>
            <a:off x="8055526" y="1356503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F4F0C-09A7-43FD-AD09-D592EB8AAE6D}"/>
              </a:ext>
            </a:extLst>
          </p:cNvPr>
          <p:cNvSpPr/>
          <p:nvPr/>
        </p:nvSpPr>
        <p:spPr>
          <a:xfrm>
            <a:off x="595173" y="4440483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F7AFE-DF2A-4A79-8E47-60EF4A4D1393}"/>
              </a:ext>
            </a:extLst>
          </p:cNvPr>
          <p:cNvSpPr/>
          <p:nvPr/>
        </p:nvSpPr>
        <p:spPr>
          <a:xfrm>
            <a:off x="4287006" y="4440483"/>
            <a:ext cx="3493929" cy="137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EAFC637C-F7DD-4591-B407-420B57A212E6}"/>
              </a:ext>
            </a:extLst>
          </p:cNvPr>
          <p:cNvSpPr/>
          <p:nvPr/>
        </p:nvSpPr>
        <p:spPr bwMode="auto">
          <a:xfrm>
            <a:off x="1811462" y="1724039"/>
            <a:ext cx="2259024" cy="67710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All our content in PowerPoint is reflective of subject specific industry best practices . Use our material to save time and improve productivity.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749DE92-89EE-469D-A1B0-FC341E6425CF}"/>
              </a:ext>
            </a:extLst>
          </p:cNvPr>
          <p:cNvSpPr/>
          <p:nvPr/>
        </p:nvSpPr>
        <p:spPr bwMode="auto">
          <a:xfrm>
            <a:off x="5665136" y="1538150"/>
            <a:ext cx="2041805" cy="1015663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have hand built every single piece of tools &amp; templates, you don’t need to spend time building anything , you save countless hours of development work right away.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itchFamily="50" charset="-128"/>
              <a:cs typeface="+mn-cs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22B2DBFD-6785-495B-A2E9-5D19668F52D6}"/>
              </a:ext>
            </a:extLst>
          </p:cNvPr>
          <p:cNvSpPr/>
          <p:nvPr/>
        </p:nvSpPr>
        <p:spPr bwMode="auto">
          <a:xfrm>
            <a:off x="1811462" y="3269269"/>
            <a:ext cx="2225759" cy="67710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Our tools in excel are reflective of precise subject based situations , simple and easy to use , you get instant graphical tables and charts.</a:t>
            </a: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B1684C5D-9797-4EEA-A9C7-5C31A06076E9}"/>
              </a:ext>
            </a:extLst>
          </p:cNvPr>
          <p:cNvSpPr/>
          <p:nvPr/>
        </p:nvSpPr>
        <p:spPr bwMode="auto">
          <a:xfrm>
            <a:off x="5665135" y="3241213"/>
            <a:ext cx="2178235" cy="67710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have worked across a dozen companies and almost all Sales &amp; Marketing functions to bring you simple and effective best practices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itchFamily="50" charset="-128"/>
              <a:cs typeface="+mn-cs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19B621D4-515A-4E8C-AD80-333F86FA4E7A}"/>
              </a:ext>
            </a:extLst>
          </p:cNvPr>
          <p:cNvSpPr/>
          <p:nvPr/>
        </p:nvSpPr>
        <p:spPr bwMode="auto">
          <a:xfrm>
            <a:off x="9398147" y="1663688"/>
            <a:ext cx="2132691" cy="846386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adapt and utilize the knowledge and the processes to enhance your capabilities right now , as the other Global companies have</a:t>
            </a: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7C9C3D44-2FDC-4B4C-A6F7-41964DFDA2BE}"/>
              </a:ext>
            </a:extLst>
          </p:cNvPr>
          <p:cNvSpPr/>
          <p:nvPr/>
        </p:nvSpPr>
        <p:spPr bwMode="auto">
          <a:xfrm>
            <a:off x="1811461" y="4788622"/>
            <a:ext cx="2098413" cy="677108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like solving business concerns and problems we offer consultation  on demand.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itchFamily="50" charset="-128"/>
              <a:cs typeface="+mn-cs"/>
            </a:endParaRP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8C5B9017-A5EA-4FA7-86C9-7CAC9BCF9247}"/>
              </a:ext>
            </a:extLst>
          </p:cNvPr>
          <p:cNvSpPr/>
          <p:nvPr/>
        </p:nvSpPr>
        <p:spPr bwMode="auto">
          <a:xfrm>
            <a:off x="5665136" y="4703983"/>
            <a:ext cx="1973366" cy="846386"/>
          </a:xfrm>
          <a:prstGeom prst="rect">
            <a:avLst/>
          </a:prstGeom>
          <a:noFill/>
          <a:ln w="19050" algn="ctr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We enjoy training &amp; development; we use the same tools and techniques to train organizations and bring early benefits to them.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ＭＳ Ｐゴシック" pitchFamily="50" charset="-128"/>
              <a:cs typeface="+mn-cs"/>
            </a:endParaRPr>
          </a:p>
        </p:txBody>
      </p:sp>
      <p:pic>
        <p:nvPicPr>
          <p:cNvPr id="32" name="Picture 4" descr="Learn icon Icons PNG - Free PNG and Icons Downloads">
            <a:extLst>
              <a:ext uri="{FF2B5EF4-FFF2-40B4-BE49-F238E27FC236}">
                <a16:creationId xmlns:a16="http://schemas.microsoft.com/office/drawing/2014/main" id="{B50CB724-ECE5-49DD-8C73-0A1A8712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03" y="1673867"/>
            <a:ext cx="877659" cy="81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roductivity Icons - Download Free Vector Icons | Noun Project">
            <a:extLst>
              <a:ext uri="{FF2B5EF4-FFF2-40B4-BE49-F238E27FC236}">
                <a16:creationId xmlns:a16="http://schemas.microsoft.com/office/drawing/2014/main" id="{292DA4D0-8F3D-45BA-8B36-272F73A80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9" y="1603942"/>
            <a:ext cx="829760" cy="82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CB5A76F8-95E9-40AA-908E-08A1AFE40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2" y="3194303"/>
            <a:ext cx="990788" cy="8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Consultation Icon">
            <a:extLst>
              <a:ext uri="{FF2B5EF4-FFF2-40B4-BE49-F238E27FC236}">
                <a16:creationId xmlns:a16="http://schemas.microsoft.com/office/drawing/2014/main" id="{09035406-2DF0-4C97-90CF-55D5931FE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14" y="4788622"/>
            <a:ext cx="800219" cy="8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79F0E64A-195E-419B-886F-35EB8C7D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85" y="3201011"/>
            <a:ext cx="738664" cy="73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AA9DE9AE-EB03-47DD-8137-0069FB73A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2" t="11974" r="17836" b="27733"/>
          <a:stretch/>
        </p:blipFill>
        <p:spPr bwMode="auto">
          <a:xfrm>
            <a:off x="4419619" y="1671242"/>
            <a:ext cx="955348" cy="97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1A4CDA13-050C-462E-B1A1-697A2279E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4419619" y="4690608"/>
            <a:ext cx="887760" cy="89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1161436-D060-4063-B431-669D2F51946D}"/>
              </a:ext>
            </a:extLst>
          </p:cNvPr>
          <p:cNvSpPr/>
          <p:nvPr/>
        </p:nvSpPr>
        <p:spPr>
          <a:xfrm>
            <a:off x="3079807" y="6267306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342EC6-BAB0-4BE9-A4A5-2ECD6AC29279}"/>
              </a:ext>
            </a:extLst>
          </p:cNvPr>
          <p:cNvSpPr/>
          <p:nvPr/>
        </p:nvSpPr>
        <p:spPr>
          <a:xfrm>
            <a:off x="7899268" y="3536668"/>
            <a:ext cx="3978505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EE53792-02F7-4380-892F-A690E2ADD1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45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8004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528628-B5A8-4E7B-A422-CED3ACEC85CE}"/>
              </a:ext>
            </a:extLst>
          </p:cNvPr>
          <p:cNvSpPr/>
          <p:nvPr/>
        </p:nvSpPr>
        <p:spPr>
          <a:xfrm>
            <a:off x="891731" y="2994752"/>
            <a:ext cx="5312338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Capability enhancement tools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Consumer Marketing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Trade Marketing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Sales excellence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professionals.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DB5000"/>
              </a:solidFill>
              <a:effectLst/>
              <a:uLnTx/>
              <a:uFillTx/>
              <a:latin typeface="Lato Light" panose="020F0502020204030203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724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kpi stamp. rounded grunge textured sign. Label">
            <a:extLst>
              <a:ext uri="{FF2B5EF4-FFF2-40B4-BE49-F238E27FC236}">
                <a16:creationId xmlns:a16="http://schemas.microsoft.com/office/drawing/2014/main" id="{707E75BE-A0BA-4507-C932-E34882977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633" y="4726381"/>
            <a:ext cx="1522342" cy="94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0" y="-12699"/>
            <a:ext cx="5760000" cy="687120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F4A6D227-4561-4949-BB83-BE740B69E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024" y="199287"/>
            <a:ext cx="1601128" cy="37266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240D2B3-1915-AB14-5BF4-B21F4016EAA3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8DCCA2-B19F-114A-9405-5577D8629993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1320CD-9EA8-9D73-8DAD-F6A5B8A526FB}"/>
              </a:ext>
            </a:extLst>
          </p:cNvPr>
          <p:cNvGrpSpPr/>
          <p:nvPr/>
        </p:nvGrpSpPr>
        <p:grpSpPr>
          <a:xfrm>
            <a:off x="113695" y="3016694"/>
            <a:ext cx="5689234" cy="683423"/>
            <a:chOff x="95939" y="-427447"/>
            <a:chExt cx="5689234" cy="68342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6C5006-A41A-0746-F1CB-6F888A009A7B}"/>
                </a:ext>
              </a:extLst>
            </p:cNvPr>
            <p:cNvSpPr txBox="1"/>
            <p:nvPr/>
          </p:nvSpPr>
          <p:spPr>
            <a:xfrm>
              <a:off x="95939" y="-427447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Advertising KPI’s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5DBE3D-0A35-04A3-3006-BAB9409A3E70}"/>
                </a:ext>
              </a:extLst>
            </p:cNvPr>
            <p:cNvSpPr txBox="1"/>
            <p:nvPr/>
          </p:nvSpPr>
          <p:spPr>
            <a:xfrm>
              <a:off x="167537" y="-5634"/>
              <a:ext cx="5468645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 Light" panose="020F0502020204030203"/>
                  <a:ea typeface="+mn-ea"/>
                  <a:cs typeface="+mn-cs"/>
                </a:rPr>
                <a:t>Quantifiable variables used to track performance .</a:t>
              </a:r>
            </a:p>
          </p:txBody>
        </p:sp>
      </p:grpSp>
      <p:pic>
        <p:nvPicPr>
          <p:cNvPr id="6" name="Picture 2" descr="Electric megaphone with sound or marketing advertising line art vector icon for apps and websites">
            <a:extLst>
              <a:ext uri="{FF2B5EF4-FFF2-40B4-BE49-F238E27FC236}">
                <a16:creationId xmlns:a16="http://schemas.microsoft.com/office/drawing/2014/main" id="{97CF3ECB-21D8-1F29-9917-94626596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458" y="2606345"/>
            <a:ext cx="1703614" cy="13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10D8872A-8728-B27E-8EF5-9C449606C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4" r="25265"/>
          <a:stretch/>
        </p:blipFill>
        <p:spPr bwMode="auto">
          <a:xfrm>
            <a:off x="5884410" y="1948659"/>
            <a:ext cx="4549548" cy="155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42A47D7D-05EC-75B8-E54D-C101498592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9464" r="27709" b="4107"/>
          <a:stretch/>
        </p:blipFill>
        <p:spPr bwMode="auto">
          <a:xfrm>
            <a:off x="7177769" y="3016703"/>
            <a:ext cx="3305175" cy="197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05F8FA3-E3F2-071B-08FA-7124C88AF8A6}"/>
              </a:ext>
            </a:extLst>
          </p:cNvPr>
          <p:cNvGrpSpPr/>
          <p:nvPr/>
        </p:nvGrpSpPr>
        <p:grpSpPr>
          <a:xfrm>
            <a:off x="5198734" y="4462162"/>
            <a:ext cx="1055370" cy="1055370"/>
            <a:chOff x="7108613" y="4124330"/>
            <a:chExt cx="1055370" cy="10553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056D73-1F49-7CE7-8C34-7E020BFA77F5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" name="Google Shape;104;p13">
              <a:extLst>
                <a:ext uri="{FF2B5EF4-FFF2-40B4-BE49-F238E27FC236}">
                  <a16:creationId xmlns:a16="http://schemas.microsoft.com/office/drawing/2014/main" id="{27CE17B6-BEA0-1A3A-7B1B-3E2B1E06B8AD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3471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Target Audience outline">
            <a:extLst>
              <a:ext uri="{FF2B5EF4-FFF2-40B4-BE49-F238E27FC236}">
                <a16:creationId xmlns:a16="http://schemas.microsoft.com/office/drawing/2014/main" id="{1CCF7B15-0774-6601-7D6D-F0BEAD7D4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6955" y="3693321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563371-F096-B369-9B5D-97C2C060DA15}"/>
              </a:ext>
            </a:extLst>
          </p:cNvPr>
          <p:cNvSpPr txBox="1"/>
          <p:nvPr/>
        </p:nvSpPr>
        <p:spPr>
          <a:xfrm>
            <a:off x="3110895" y="2965894"/>
            <a:ext cx="568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KPI’s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C09ABF-B555-AF49-E50F-80DCC5917B10}"/>
              </a:ext>
            </a:extLst>
          </p:cNvPr>
          <p:cNvSpPr txBox="1"/>
          <p:nvPr/>
        </p:nvSpPr>
        <p:spPr>
          <a:xfrm>
            <a:off x="3203660" y="3375007"/>
            <a:ext cx="5468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Quantifiable variables used to track performance .</a:t>
            </a:r>
          </a:p>
        </p:txBody>
      </p:sp>
    </p:spTree>
    <p:extLst>
      <p:ext uri="{BB962C8B-B14F-4D97-AF65-F5344CB8AC3E}">
        <p14:creationId xmlns:p14="http://schemas.microsoft.com/office/powerpoint/2010/main" val="49341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CC9001B5-7791-074D-9C6D-E98D7CBB3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134" y="3028733"/>
            <a:ext cx="541448" cy="1747546"/>
          </a:xfrm>
          <a:custGeom>
            <a:avLst/>
            <a:gdLst>
              <a:gd name="connsiteX0" fmla="*/ 163732 w 1082895"/>
              <a:gd name="connsiteY0" fmla="*/ 0 h 3495092"/>
              <a:gd name="connsiteX1" fmla="*/ 169734 w 1082895"/>
              <a:gd name="connsiteY1" fmla="*/ 17521 h 3495092"/>
              <a:gd name="connsiteX2" fmla="*/ 213381 w 1082895"/>
              <a:gd name="connsiteY2" fmla="*/ 99075 h 3495092"/>
              <a:gd name="connsiteX3" fmla="*/ 901283 w 1082895"/>
              <a:gd name="connsiteY3" fmla="*/ 787421 h 3495092"/>
              <a:gd name="connsiteX4" fmla="*/ 1082895 w 1082895"/>
              <a:gd name="connsiteY4" fmla="*/ 1226291 h 3495092"/>
              <a:gd name="connsiteX5" fmla="*/ 1082895 w 1082895"/>
              <a:gd name="connsiteY5" fmla="*/ 3495092 h 3495092"/>
              <a:gd name="connsiteX6" fmla="*/ 916309 w 1082895"/>
              <a:gd name="connsiteY6" fmla="*/ 3495092 h 3495092"/>
              <a:gd name="connsiteX7" fmla="*/ 916309 w 1082895"/>
              <a:gd name="connsiteY7" fmla="*/ 1226291 h 3495092"/>
              <a:gd name="connsiteX8" fmla="*/ 784347 w 1082895"/>
              <a:gd name="connsiteY8" fmla="*/ 904976 h 3495092"/>
              <a:gd name="connsiteX9" fmla="*/ 65740 w 1082895"/>
              <a:gd name="connsiteY9" fmla="*/ 186587 h 3495092"/>
              <a:gd name="connsiteX10" fmla="*/ 0 w 1082895"/>
              <a:gd name="connsiteY10" fmla="*/ 151594 h 3495092"/>
              <a:gd name="connsiteX11" fmla="*/ 4589 w 1082895"/>
              <a:gd name="connsiteY11" fmla="*/ 149103 h 3495092"/>
              <a:gd name="connsiteX12" fmla="*/ 117733 w 1082895"/>
              <a:gd name="connsiteY12" fmla="*/ 55751 h 349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2895" h="3495092">
                <a:moveTo>
                  <a:pt x="163732" y="0"/>
                </a:moveTo>
                <a:lnTo>
                  <a:pt x="169734" y="17521"/>
                </a:lnTo>
                <a:cubicBezTo>
                  <a:pt x="182759" y="46828"/>
                  <a:pt x="197702" y="74094"/>
                  <a:pt x="213381" y="99075"/>
                </a:cubicBezTo>
                <a:lnTo>
                  <a:pt x="901283" y="787421"/>
                </a:lnTo>
                <a:cubicBezTo>
                  <a:pt x="1018220" y="904323"/>
                  <a:pt x="1082895" y="1060409"/>
                  <a:pt x="1082895" y="1226291"/>
                </a:cubicBezTo>
                <a:lnTo>
                  <a:pt x="1082895" y="3495092"/>
                </a:lnTo>
                <a:lnTo>
                  <a:pt x="916309" y="3495092"/>
                </a:lnTo>
                <a:lnTo>
                  <a:pt x="916309" y="1226291"/>
                </a:lnTo>
                <a:cubicBezTo>
                  <a:pt x="916309" y="1104165"/>
                  <a:pt x="869926" y="990529"/>
                  <a:pt x="784347" y="904976"/>
                </a:cubicBezTo>
                <a:lnTo>
                  <a:pt x="65740" y="186587"/>
                </a:lnTo>
                <a:lnTo>
                  <a:pt x="0" y="151594"/>
                </a:lnTo>
                <a:lnTo>
                  <a:pt x="4589" y="149103"/>
                </a:lnTo>
                <a:cubicBezTo>
                  <a:pt x="45261" y="121626"/>
                  <a:pt x="83146" y="90338"/>
                  <a:pt x="117733" y="55751"/>
                </a:cubicBezTo>
                <a:close/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40B1227C-03FE-CB4F-9E82-A70B28FF3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9" y="1068217"/>
            <a:ext cx="2264852" cy="1532631"/>
          </a:xfrm>
          <a:custGeom>
            <a:avLst/>
            <a:gdLst>
              <a:gd name="connsiteX0" fmla="*/ 276884 w 4529703"/>
              <a:gd name="connsiteY0" fmla="*/ 0 h 3065261"/>
              <a:gd name="connsiteX1" fmla="*/ 3183515 w 4529703"/>
              <a:gd name="connsiteY1" fmla="*/ 0 h 3065261"/>
              <a:gd name="connsiteX2" fmla="*/ 4291052 w 4529703"/>
              <a:gd name="connsiteY2" fmla="*/ 1107371 h 3065261"/>
              <a:gd name="connsiteX3" fmla="*/ 4291052 w 4529703"/>
              <a:gd name="connsiteY3" fmla="*/ 2374805 h 3065261"/>
              <a:gd name="connsiteX4" fmla="*/ 4479072 w 4529703"/>
              <a:gd name="connsiteY4" fmla="*/ 2766979 h 3065261"/>
              <a:gd name="connsiteX5" fmla="*/ 4529703 w 4529703"/>
              <a:gd name="connsiteY5" fmla="*/ 2799066 h 3065261"/>
              <a:gd name="connsiteX6" fmla="*/ 4523803 w 4529703"/>
              <a:gd name="connsiteY6" fmla="*/ 2802268 h 3065261"/>
              <a:gd name="connsiteX7" fmla="*/ 4317307 w 4529703"/>
              <a:gd name="connsiteY7" fmla="*/ 3008764 h 3065261"/>
              <a:gd name="connsiteX8" fmla="*/ 4286642 w 4529703"/>
              <a:gd name="connsiteY8" fmla="*/ 3065261 h 3065261"/>
              <a:gd name="connsiteX9" fmla="*/ 4257294 w 4529703"/>
              <a:gd name="connsiteY9" fmla="*/ 3014625 h 3065261"/>
              <a:gd name="connsiteX10" fmla="*/ 3914255 w 4529703"/>
              <a:gd name="connsiteY10" fmla="*/ 2847152 h 3065261"/>
              <a:gd name="connsiteX11" fmla="*/ 1107537 w 4529703"/>
              <a:gd name="connsiteY11" fmla="*/ 2847152 h 3065261"/>
              <a:gd name="connsiteX12" fmla="*/ 0 w 4529703"/>
              <a:gd name="connsiteY12" fmla="*/ 1739128 h 3065261"/>
              <a:gd name="connsiteX13" fmla="*/ 0 w 4529703"/>
              <a:gd name="connsiteY13" fmla="*/ 277006 h 3065261"/>
              <a:gd name="connsiteX14" fmla="*/ 276884 w 4529703"/>
              <a:gd name="connsiteY14" fmla="*/ 0 h 306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29703" h="3065261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867"/>
                  <a:pt x="4291052" y="1107371"/>
                </a:cubicBezTo>
                <a:lnTo>
                  <a:pt x="4291052" y="2374805"/>
                </a:lnTo>
                <a:cubicBezTo>
                  <a:pt x="4300848" y="2449119"/>
                  <a:pt x="4339978" y="2647207"/>
                  <a:pt x="4479072" y="2766979"/>
                </a:cubicBezTo>
                <a:lnTo>
                  <a:pt x="4529703" y="2799066"/>
                </a:lnTo>
                <a:lnTo>
                  <a:pt x="4523803" y="2802268"/>
                </a:lnTo>
                <a:cubicBezTo>
                  <a:pt x="4442460" y="2857223"/>
                  <a:pt x="4372261" y="2927421"/>
                  <a:pt x="4317307" y="3008764"/>
                </a:cubicBezTo>
                <a:lnTo>
                  <a:pt x="4286642" y="3065261"/>
                </a:lnTo>
                <a:lnTo>
                  <a:pt x="4257294" y="3014625"/>
                </a:lnTo>
                <a:cubicBezTo>
                  <a:pt x="4191711" y="2926622"/>
                  <a:pt x="4085675" y="2854502"/>
                  <a:pt x="3914255" y="2847152"/>
                </a:cubicBezTo>
                <a:lnTo>
                  <a:pt x="1107537" y="2847152"/>
                </a:lnTo>
                <a:cubicBezTo>
                  <a:pt x="496302" y="2847152"/>
                  <a:pt x="0" y="2350632"/>
                  <a:pt x="0" y="1739128"/>
                </a:cubicBezTo>
                <a:lnTo>
                  <a:pt x="0" y="277006"/>
                </a:lnTo>
                <a:cubicBezTo>
                  <a:pt x="0" y="123477"/>
                  <a:pt x="124076" y="0"/>
                  <a:pt x="276884" y="0"/>
                </a:cubicBezTo>
                <a:close/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" name="Freeform 75">
            <a:extLst>
              <a:ext uri="{FF2B5EF4-FFF2-40B4-BE49-F238E27FC236}">
                <a16:creationId xmlns:a16="http://schemas.microsoft.com/office/drawing/2014/main" id="{D49C1EC9-551B-7647-8DE3-45078C084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2491086"/>
            <a:ext cx="590462" cy="590462"/>
          </a:xfrm>
          <a:custGeom>
            <a:avLst/>
            <a:gdLst>
              <a:gd name="T0" fmla="*/ 1809 w 1810"/>
              <a:gd name="T1" fmla="*/ 903 h 1809"/>
              <a:gd name="T2" fmla="*/ 1809 w 1810"/>
              <a:gd name="T3" fmla="*/ 903 h 1809"/>
              <a:gd name="T4" fmla="*/ 1759 w 1810"/>
              <a:gd name="T5" fmla="*/ 1201 h 1809"/>
              <a:gd name="T6" fmla="*/ 1759 w 1810"/>
              <a:gd name="T7" fmla="*/ 1201 h 1809"/>
              <a:gd name="T8" fmla="*/ 1152 w 1810"/>
              <a:gd name="T9" fmla="*/ 1774 h 1809"/>
              <a:gd name="T10" fmla="*/ 1152 w 1810"/>
              <a:gd name="T11" fmla="*/ 1774 h 1809"/>
              <a:gd name="T12" fmla="*/ 905 w 1810"/>
              <a:gd name="T13" fmla="*/ 1808 h 1809"/>
              <a:gd name="T14" fmla="*/ 905 w 1810"/>
              <a:gd name="T15" fmla="*/ 1808 h 1809"/>
              <a:gd name="T16" fmla="*/ 0 w 1810"/>
              <a:gd name="T17" fmla="*/ 903 h 1809"/>
              <a:gd name="T18" fmla="*/ 0 w 1810"/>
              <a:gd name="T19" fmla="*/ 903 h 1809"/>
              <a:gd name="T20" fmla="*/ 9 w 1810"/>
              <a:gd name="T21" fmla="*/ 786 h 1809"/>
              <a:gd name="T22" fmla="*/ 9 w 1810"/>
              <a:gd name="T23" fmla="*/ 786 h 1809"/>
              <a:gd name="T24" fmla="*/ 757 w 1810"/>
              <a:gd name="T25" fmla="*/ 12 h 1809"/>
              <a:gd name="T26" fmla="*/ 757 w 1810"/>
              <a:gd name="T27" fmla="*/ 12 h 1809"/>
              <a:gd name="T28" fmla="*/ 905 w 1810"/>
              <a:gd name="T29" fmla="*/ 0 h 1809"/>
              <a:gd name="T30" fmla="*/ 905 w 1810"/>
              <a:gd name="T31" fmla="*/ 0 h 1809"/>
              <a:gd name="T32" fmla="*/ 1809 w 1810"/>
              <a:gd name="T33" fmla="*/ 903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09">
                <a:moveTo>
                  <a:pt x="1809" y="903"/>
                </a:moveTo>
                <a:lnTo>
                  <a:pt x="1809" y="903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7"/>
                  <a:pt x="1436" y="1693"/>
                  <a:pt x="1152" y="1774"/>
                </a:cubicBezTo>
                <a:lnTo>
                  <a:pt x="1152" y="1774"/>
                </a:lnTo>
                <a:cubicBezTo>
                  <a:pt x="1073" y="1796"/>
                  <a:pt x="991" y="1808"/>
                  <a:pt x="905" y="1808"/>
                </a:cubicBezTo>
                <a:lnTo>
                  <a:pt x="905" y="1808"/>
                </a:lnTo>
                <a:cubicBezTo>
                  <a:pt x="406" y="1808"/>
                  <a:pt x="0" y="1404"/>
                  <a:pt x="0" y="903"/>
                </a:cubicBezTo>
                <a:lnTo>
                  <a:pt x="0" y="903"/>
                </a:lnTo>
                <a:cubicBezTo>
                  <a:pt x="0" y="864"/>
                  <a:pt x="3" y="824"/>
                  <a:pt x="9" y="786"/>
                </a:cubicBezTo>
                <a:lnTo>
                  <a:pt x="9" y="786"/>
                </a:lnTo>
                <a:cubicBezTo>
                  <a:pt x="60" y="390"/>
                  <a:pt x="366" y="76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4"/>
                  <a:pt x="1809" y="903"/>
                </a:cubicBezTo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5" name="Freeform 78">
            <a:extLst>
              <a:ext uri="{FF2B5EF4-FFF2-40B4-BE49-F238E27FC236}">
                <a16:creationId xmlns:a16="http://schemas.microsoft.com/office/drawing/2014/main" id="{2E3FD328-64E4-A042-B248-A16AE5B86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301" y="1456002"/>
            <a:ext cx="1244291" cy="36004"/>
          </a:xfrm>
          <a:custGeom>
            <a:avLst/>
            <a:gdLst>
              <a:gd name="T0" fmla="*/ 3755 w 3810"/>
              <a:gd name="T1" fmla="*/ 110 h 111"/>
              <a:gd name="T2" fmla="*/ 55 w 3810"/>
              <a:gd name="T3" fmla="*/ 110 h 111"/>
              <a:gd name="T4" fmla="*/ 55 w 3810"/>
              <a:gd name="T5" fmla="*/ 110 h 111"/>
              <a:gd name="T6" fmla="*/ 0 w 3810"/>
              <a:gd name="T7" fmla="*/ 55 h 111"/>
              <a:gd name="T8" fmla="*/ 0 w 3810"/>
              <a:gd name="T9" fmla="*/ 55 h 111"/>
              <a:gd name="T10" fmla="*/ 55 w 3810"/>
              <a:gd name="T11" fmla="*/ 0 h 111"/>
              <a:gd name="T12" fmla="*/ 3755 w 3810"/>
              <a:gd name="T13" fmla="*/ 0 h 111"/>
              <a:gd name="T14" fmla="*/ 3755 w 3810"/>
              <a:gd name="T15" fmla="*/ 0 h 111"/>
              <a:gd name="T16" fmla="*/ 3809 w 3810"/>
              <a:gd name="T17" fmla="*/ 55 h 111"/>
              <a:gd name="T18" fmla="*/ 3809 w 3810"/>
              <a:gd name="T19" fmla="*/ 55 h 111"/>
              <a:gd name="T20" fmla="*/ 3755 w 3810"/>
              <a:gd name="T21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0" h="111">
                <a:moveTo>
                  <a:pt x="3755" y="110"/>
                </a:moveTo>
                <a:lnTo>
                  <a:pt x="55" y="110"/>
                </a:lnTo>
                <a:lnTo>
                  <a:pt x="55" y="110"/>
                </a:lnTo>
                <a:cubicBezTo>
                  <a:pt x="25" y="110"/>
                  <a:pt x="0" y="85"/>
                  <a:pt x="0" y="55"/>
                </a:cubicBezTo>
                <a:lnTo>
                  <a:pt x="0" y="55"/>
                </a:lnTo>
                <a:cubicBezTo>
                  <a:pt x="0" y="24"/>
                  <a:pt x="25" y="0"/>
                  <a:pt x="55" y="0"/>
                </a:cubicBezTo>
                <a:lnTo>
                  <a:pt x="3755" y="0"/>
                </a:lnTo>
                <a:lnTo>
                  <a:pt x="3755" y="0"/>
                </a:lnTo>
                <a:cubicBezTo>
                  <a:pt x="3786" y="0"/>
                  <a:pt x="3809" y="24"/>
                  <a:pt x="3809" y="55"/>
                </a:cubicBezTo>
                <a:lnTo>
                  <a:pt x="3809" y="55"/>
                </a:lnTo>
                <a:cubicBezTo>
                  <a:pt x="3809" y="85"/>
                  <a:pt x="3786" y="110"/>
                  <a:pt x="3755" y="11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FFC9BEE5-1D1B-A042-AEC6-593C27057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379" y="3847160"/>
            <a:ext cx="543427" cy="1744245"/>
          </a:xfrm>
          <a:custGeom>
            <a:avLst/>
            <a:gdLst>
              <a:gd name="connsiteX0" fmla="*/ 921034 w 1086853"/>
              <a:gd name="connsiteY0" fmla="*/ 0 h 3488490"/>
              <a:gd name="connsiteX1" fmla="*/ 965817 w 1086853"/>
              <a:gd name="connsiteY1" fmla="*/ 54278 h 3488490"/>
              <a:gd name="connsiteX2" fmla="*/ 1078961 w 1086853"/>
              <a:gd name="connsiteY2" fmla="*/ 147630 h 3488490"/>
              <a:gd name="connsiteX3" fmla="*/ 1086853 w 1086853"/>
              <a:gd name="connsiteY3" fmla="*/ 151914 h 3488490"/>
              <a:gd name="connsiteX4" fmla="*/ 1017809 w 1086853"/>
              <a:gd name="connsiteY4" fmla="*/ 188691 h 3488490"/>
              <a:gd name="connsiteX5" fmla="*/ 299202 w 1086853"/>
              <a:gd name="connsiteY5" fmla="*/ 905868 h 3488490"/>
              <a:gd name="connsiteX6" fmla="*/ 166586 w 1086853"/>
              <a:gd name="connsiteY6" fmla="*/ 1227226 h 3488490"/>
              <a:gd name="connsiteX7" fmla="*/ 166586 w 1086853"/>
              <a:gd name="connsiteY7" fmla="*/ 3488490 h 3488490"/>
              <a:gd name="connsiteX8" fmla="*/ 0 w 1086853"/>
              <a:gd name="connsiteY8" fmla="*/ 3488490 h 3488490"/>
              <a:gd name="connsiteX9" fmla="*/ 0 w 1086853"/>
              <a:gd name="connsiteY9" fmla="*/ 1227226 h 3488490"/>
              <a:gd name="connsiteX10" fmla="*/ 182265 w 1086853"/>
              <a:gd name="connsiteY10" fmla="*/ 788951 h 3488490"/>
              <a:gd name="connsiteX11" fmla="*/ 870821 w 1086853"/>
              <a:gd name="connsiteY11" fmla="*/ 101167 h 3488490"/>
              <a:gd name="connsiteX12" fmla="*/ 914366 w 1086853"/>
              <a:gd name="connsiteY12" fmla="*/ 19603 h 348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6853" h="3488490">
                <a:moveTo>
                  <a:pt x="921034" y="0"/>
                </a:moveTo>
                <a:lnTo>
                  <a:pt x="965817" y="54278"/>
                </a:lnTo>
                <a:cubicBezTo>
                  <a:pt x="1000404" y="88865"/>
                  <a:pt x="1038289" y="120153"/>
                  <a:pt x="1078961" y="147630"/>
                </a:cubicBezTo>
                <a:lnTo>
                  <a:pt x="1086853" y="151914"/>
                </a:lnTo>
                <a:lnTo>
                  <a:pt x="1017809" y="188691"/>
                </a:lnTo>
                <a:lnTo>
                  <a:pt x="299202" y="905868"/>
                </a:lnTo>
                <a:cubicBezTo>
                  <a:pt x="213622" y="992086"/>
                  <a:pt x="166586" y="1105737"/>
                  <a:pt x="166586" y="1227226"/>
                </a:cubicBezTo>
                <a:lnTo>
                  <a:pt x="166586" y="3488490"/>
                </a:lnTo>
                <a:lnTo>
                  <a:pt x="0" y="3488490"/>
                </a:lnTo>
                <a:lnTo>
                  <a:pt x="0" y="1227226"/>
                </a:lnTo>
                <a:cubicBezTo>
                  <a:pt x="0" y="1061322"/>
                  <a:pt x="65328" y="905868"/>
                  <a:pt x="182265" y="788951"/>
                </a:cubicBezTo>
                <a:lnTo>
                  <a:pt x="870821" y="101167"/>
                </a:lnTo>
                <a:cubicBezTo>
                  <a:pt x="886500" y="76183"/>
                  <a:pt x="901403" y="48913"/>
                  <a:pt x="914366" y="19603"/>
                </a:cubicBezTo>
                <a:close/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F5C80FC-4704-8843-BC76-CD70E2E54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868" y="1886222"/>
            <a:ext cx="2145473" cy="1530961"/>
          </a:xfrm>
          <a:custGeom>
            <a:avLst/>
            <a:gdLst>
              <a:gd name="connsiteX0" fmla="*/ 1344579 w 4290945"/>
              <a:gd name="connsiteY0" fmla="*/ 0 h 3061922"/>
              <a:gd name="connsiteX1" fmla="*/ 4014007 w 4290945"/>
              <a:gd name="connsiteY1" fmla="*/ 0 h 3061922"/>
              <a:gd name="connsiteX2" fmla="*/ 4290945 w 4290945"/>
              <a:gd name="connsiteY2" fmla="*/ 277060 h 3061922"/>
              <a:gd name="connsiteX3" fmla="*/ 4290945 w 4290945"/>
              <a:gd name="connsiteY3" fmla="*/ 1738813 h 3061922"/>
              <a:gd name="connsiteX4" fmla="*/ 3183199 w 4290945"/>
              <a:gd name="connsiteY4" fmla="*/ 2847706 h 3061922"/>
              <a:gd name="connsiteX5" fmla="*/ 613049 w 4290945"/>
              <a:gd name="connsiteY5" fmla="*/ 2847706 h 3061922"/>
              <a:gd name="connsiteX6" fmla="*/ 266995 w 4290945"/>
              <a:gd name="connsiteY6" fmla="*/ 3018622 h 3061922"/>
              <a:gd name="connsiteX7" fmla="*/ 242552 w 4290945"/>
              <a:gd name="connsiteY7" fmla="*/ 3061922 h 3061922"/>
              <a:gd name="connsiteX8" fmla="*/ 213356 w 4290945"/>
              <a:gd name="connsiteY8" fmla="*/ 3008133 h 3061922"/>
              <a:gd name="connsiteX9" fmla="*/ 6860 w 4290945"/>
              <a:gd name="connsiteY9" fmla="*/ 2801637 h 3061922"/>
              <a:gd name="connsiteX10" fmla="*/ 0 w 4290945"/>
              <a:gd name="connsiteY10" fmla="*/ 2797914 h 3061922"/>
              <a:gd name="connsiteX11" fmla="*/ 48413 w 4290945"/>
              <a:gd name="connsiteY11" fmla="*/ 2767230 h 3061922"/>
              <a:gd name="connsiteX12" fmla="*/ 236181 w 4290945"/>
              <a:gd name="connsiteY12" fmla="*/ 2375266 h 3061922"/>
              <a:gd name="connsiteX13" fmla="*/ 236181 w 4290945"/>
              <a:gd name="connsiteY13" fmla="*/ 1108240 h 3061922"/>
              <a:gd name="connsiteX14" fmla="*/ 1344579 w 4290945"/>
              <a:gd name="connsiteY14" fmla="*/ 0 h 306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0945" h="3061922">
                <a:moveTo>
                  <a:pt x="1344579" y="0"/>
                </a:moveTo>
                <a:lnTo>
                  <a:pt x="4014007" y="0"/>
                </a:lnTo>
                <a:cubicBezTo>
                  <a:pt x="4167499" y="0"/>
                  <a:pt x="4290945" y="123501"/>
                  <a:pt x="4290945" y="277060"/>
                </a:cubicBezTo>
                <a:lnTo>
                  <a:pt x="4290945" y="1738813"/>
                </a:lnTo>
                <a:cubicBezTo>
                  <a:pt x="4290945" y="2351089"/>
                  <a:pt x="3795201" y="2847706"/>
                  <a:pt x="3183199" y="2847706"/>
                </a:cubicBezTo>
                <a:lnTo>
                  <a:pt x="613049" y="2847706"/>
                </a:lnTo>
                <a:cubicBezTo>
                  <a:pt x="438903" y="2855057"/>
                  <a:pt x="332266" y="2929029"/>
                  <a:pt x="266995" y="3018622"/>
                </a:cubicBezTo>
                <a:lnTo>
                  <a:pt x="242552" y="3061922"/>
                </a:lnTo>
                <a:lnTo>
                  <a:pt x="213356" y="3008133"/>
                </a:lnTo>
                <a:cubicBezTo>
                  <a:pt x="158402" y="2926790"/>
                  <a:pt x="88203" y="2856592"/>
                  <a:pt x="6860" y="2801637"/>
                </a:cubicBezTo>
                <a:lnTo>
                  <a:pt x="0" y="2797914"/>
                </a:lnTo>
                <a:lnTo>
                  <a:pt x="48413" y="2767230"/>
                </a:lnTo>
                <a:cubicBezTo>
                  <a:pt x="187501" y="2647466"/>
                  <a:pt x="226384" y="2449596"/>
                  <a:pt x="236181" y="2375266"/>
                </a:cubicBezTo>
                <a:lnTo>
                  <a:pt x="236181" y="1108240"/>
                </a:lnTo>
                <a:cubicBezTo>
                  <a:pt x="236181" y="495964"/>
                  <a:pt x="732576" y="0"/>
                  <a:pt x="1344579" y="0"/>
                </a:cubicBezTo>
                <a:close/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8" name="Freeform 230">
            <a:extLst>
              <a:ext uri="{FF2B5EF4-FFF2-40B4-BE49-F238E27FC236}">
                <a16:creationId xmlns:a16="http://schemas.microsoft.com/office/drawing/2014/main" id="{1BE545F3-F639-2B42-8CFC-0E212909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7347" y="3310532"/>
            <a:ext cx="590462" cy="590462"/>
          </a:xfrm>
          <a:custGeom>
            <a:avLst/>
            <a:gdLst>
              <a:gd name="T0" fmla="*/ 1809 w 1810"/>
              <a:gd name="T1" fmla="*/ 904 h 1809"/>
              <a:gd name="T2" fmla="*/ 1809 w 1810"/>
              <a:gd name="T3" fmla="*/ 904 h 1809"/>
              <a:gd name="T4" fmla="*/ 905 w 1810"/>
              <a:gd name="T5" fmla="*/ 1808 h 1809"/>
              <a:gd name="T6" fmla="*/ 905 w 1810"/>
              <a:gd name="T7" fmla="*/ 1808 h 1809"/>
              <a:gd name="T8" fmla="*/ 656 w 1810"/>
              <a:gd name="T9" fmla="*/ 1773 h 1809"/>
              <a:gd name="T10" fmla="*/ 656 w 1810"/>
              <a:gd name="T11" fmla="*/ 1773 h 1809"/>
              <a:gd name="T12" fmla="*/ 51 w 1810"/>
              <a:gd name="T13" fmla="*/ 1201 h 1809"/>
              <a:gd name="T14" fmla="*/ 51 w 1810"/>
              <a:gd name="T15" fmla="*/ 1201 h 1809"/>
              <a:gd name="T16" fmla="*/ 0 w 1810"/>
              <a:gd name="T17" fmla="*/ 904 h 1809"/>
              <a:gd name="T18" fmla="*/ 0 w 1810"/>
              <a:gd name="T19" fmla="*/ 904 h 1809"/>
              <a:gd name="T20" fmla="*/ 905 w 1810"/>
              <a:gd name="T21" fmla="*/ 0 h 1809"/>
              <a:gd name="T22" fmla="*/ 905 w 1810"/>
              <a:gd name="T23" fmla="*/ 0 h 1809"/>
              <a:gd name="T24" fmla="*/ 1051 w 1810"/>
              <a:gd name="T25" fmla="*/ 11 h 1809"/>
              <a:gd name="T26" fmla="*/ 1051 w 1810"/>
              <a:gd name="T27" fmla="*/ 12 h 1809"/>
              <a:gd name="T28" fmla="*/ 1051 w 1810"/>
              <a:gd name="T29" fmla="*/ 12 h 1809"/>
              <a:gd name="T30" fmla="*/ 1801 w 1810"/>
              <a:gd name="T31" fmla="*/ 785 h 1809"/>
              <a:gd name="T32" fmla="*/ 1801 w 1810"/>
              <a:gd name="T33" fmla="*/ 785 h 1809"/>
              <a:gd name="T34" fmla="*/ 1809 w 1810"/>
              <a:gd name="T35" fmla="*/ 904 h 1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10" h="1809">
                <a:moveTo>
                  <a:pt x="1809" y="904"/>
                </a:moveTo>
                <a:lnTo>
                  <a:pt x="1809" y="904"/>
                </a:lnTo>
                <a:cubicBezTo>
                  <a:pt x="1809" y="1403"/>
                  <a:pt x="1404" y="1808"/>
                  <a:pt x="905" y="1808"/>
                </a:cubicBezTo>
                <a:lnTo>
                  <a:pt x="905" y="1808"/>
                </a:lnTo>
                <a:cubicBezTo>
                  <a:pt x="818" y="1808"/>
                  <a:pt x="734" y="1796"/>
                  <a:pt x="656" y="1773"/>
                </a:cubicBezTo>
                <a:lnTo>
                  <a:pt x="656" y="1773"/>
                </a:lnTo>
                <a:cubicBezTo>
                  <a:pt x="373" y="1692"/>
                  <a:pt x="146" y="1477"/>
                  <a:pt x="51" y="1201"/>
                </a:cubicBezTo>
                <a:lnTo>
                  <a:pt x="51" y="1201"/>
                </a:lnTo>
                <a:cubicBezTo>
                  <a:pt x="18" y="1108"/>
                  <a:pt x="0" y="1008"/>
                  <a:pt x="0" y="904"/>
                </a:cubicBezTo>
                <a:lnTo>
                  <a:pt x="0" y="904"/>
                </a:lnTo>
                <a:cubicBezTo>
                  <a:pt x="0" y="404"/>
                  <a:pt x="405" y="0"/>
                  <a:pt x="905" y="0"/>
                </a:cubicBezTo>
                <a:lnTo>
                  <a:pt x="905" y="0"/>
                </a:lnTo>
                <a:cubicBezTo>
                  <a:pt x="954" y="0"/>
                  <a:pt x="1003" y="4"/>
                  <a:pt x="1051" y="11"/>
                </a:cubicBezTo>
                <a:lnTo>
                  <a:pt x="1051" y="12"/>
                </a:lnTo>
                <a:lnTo>
                  <a:pt x="1051" y="12"/>
                </a:lnTo>
                <a:cubicBezTo>
                  <a:pt x="1442" y="75"/>
                  <a:pt x="1750" y="390"/>
                  <a:pt x="1801" y="785"/>
                </a:cubicBezTo>
                <a:lnTo>
                  <a:pt x="1801" y="785"/>
                </a:lnTo>
                <a:cubicBezTo>
                  <a:pt x="1806" y="824"/>
                  <a:pt x="1809" y="864"/>
                  <a:pt x="1809" y="904"/>
                </a:cubicBezTo>
              </a:path>
            </a:pathLst>
          </a:custGeom>
          <a:solidFill>
            <a:srgbClr val="DB5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Freeform 232">
            <a:extLst>
              <a:ext uri="{FF2B5EF4-FFF2-40B4-BE49-F238E27FC236}">
                <a16:creationId xmlns:a16="http://schemas.microsoft.com/office/drawing/2014/main" id="{FF07E1DA-13D1-FF4E-987E-53FBF1476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8866" y="2258634"/>
            <a:ext cx="1244291" cy="36004"/>
          </a:xfrm>
          <a:custGeom>
            <a:avLst/>
            <a:gdLst>
              <a:gd name="T0" fmla="*/ 3756 w 3812"/>
              <a:gd name="T1" fmla="*/ 109 h 110"/>
              <a:gd name="T2" fmla="*/ 55 w 3812"/>
              <a:gd name="T3" fmla="*/ 109 h 110"/>
              <a:gd name="T4" fmla="*/ 55 w 3812"/>
              <a:gd name="T5" fmla="*/ 109 h 110"/>
              <a:gd name="T6" fmla="*/ 0 w 3812"/>
              <a:gd name="T7" fmla="*/ 55 h 110"/>
              <a:gd name="T8" fmla="*/ 0 w 3812"/>
              <a:gd name="T9" fmla="*/ 55 h 110"/>
              <a:gd name="T10" fmla="*/ 55 w 3812"/>
              <a:gd name="T11" fmla="*/ 0 h 110"/>
              <a:gd name="T12" fmla="*/ 3756 w 3812"/>
              <a:gd name="T13" fmla="*/ 0 h 110"/>
              <a:gd name="T14" fmla="*/ 3756 w 3812"/>
              <a:gd name="T15" fmla="*/ 0 h 110"/>
              <a:gd name="T16" fmla="*/ 3811 w 3812"/>
              <a:gd name="T17" fmla="*/ 55 h 110"/>
              <a:gd name="T18" fmla="*/ 3811 w 3812"/>
              <a:gd name="T19" fmla="*/ 55 h 110"/>
              <a:gd name="T20" fmla="*/ 3756 w 3812"/>
              <a:gd name="T21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2" h="110">
                <a:moveTo>
                  <a:pt x="3756" y="109"/>
                </a:moveTo>
                <a:lnTo>
                  <a:pt x="55" y="109"/>
                </a:lnTo>
                <a:lnTo>
                  <a:pt x="55" y="109"/>
                </a:lnTo>
                <a:cubicBezTo>
                  <a:pt x="25" y="109"/>
                  <a:pt x="0" y="85"/>
                  <a:pt x="0" y="55"/>
                </a:cubicBezTo>
                <a:lnTo>
                  <a:pt x="0" y="55"/>
                </a:lnTo>
                <a:cubicBezTo>
                  <a:pt x="0" y="25"/>
                  <a:pt x="25" y="0"/>
                  <a:pt x="55" y="0"/>
                </a:cubicBezTo>
                <a:lnTo>
                  <a:pt x="3756" y="0"/>
                </a:lnTo>
                <a:lnTo>
                  <a:pt x="3756" y="0"/>
                </a:lnTo>
                <a:cubicBezTo>
                  <a:pt x="3786" y="0"/>
                  <a:pt x="3811" y="25"/>
                  <a:pt x="3811" y="55"/>
                </a:cubicBezTo>
                <a:lnTo>
                  <a:pt x="3811" y="55"/>
                </a:lnTo>
                <a:cubicBezTo>
                  <a:pt x="3811" y="85"/>
                  <a:pt x="3786" y="109"/>
                  <a:pt x="3756" y="1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5DE18212-575F-624B-A834-2BF01463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8" y="2629832"/>
            <a:ext cx="2265641" cy="1534126"/>
          </a:xfrm>
          <a:custGeom>
            <a:avLst/>
            <a:gdLst>
              <a:gd name="connsiteX0" fmla="*/ 276884 w 4531282"/>
              <a:gd name="connsiteY0" fmla="*/ 0 h 3068252"/>
              <a:gd name="connsiteX1" fmla="*/ 3183515 w 4531282"/>
              <a:gd name="connsiteY1" fmla="*/ 0 h 3068252"/>
              <a:gd name="connsiteX2" fmla="*/ 4291052 w 4531282"/>
              <a:gd name="connsiteY2" fmla="*/ 1108241 h 3068252"/>
              <a:gd name="connsiteX3" fmla="*/ 4291052 w 4531282"/>
              <a:gd name="connsiteY3" fmla="*/ 2375921 h 3068252"/>
              <a:gd name="connsiteX4" fmla="*/ 4479072 w 4531282"/>
              <a:gd name="connsiteY4" fmla="*/ 2767107 h 3068252"/>
              <a:gd name="connsiteX5" fmla="*/ 4531282 w 4531282"/>
              <a:gd name="connsiteY5" fmla="*/ 2800130 h 3068252"/>
              <a:gd name="connsiteX6" fmla="*/ 4527345 w 4531282"/>
              <a:gd name="connsiteY6" fmla="*/ 2802267 h 3068252"/>
              <a:gd name="connsiteX7" fmla="*/ 4320849 w 4531282"/>
              <a:gd name="connsiteY7" fmla="*/ 3008763 h 3068252"/>
              <a:gd name="connsiteX8" fmla="*/ 4288559 w 4531282"/>
              <a:gd name="connsiteY8" fmla="*/ 3068252 h 3068252"/>
              <a:gd name="connsiteX9" fmla="*/ 4257294 w 4531282"/>
              <a:gd name="connsiteY9" fmla="*/ 3014272 h 3068252"/>
              <a:gd name="connsiteX10" fmla="*/ 3914255 w 4531282"/>
              <a:gd name="connsiteY10" fmla="*/ 2847054 h 3068252"/>
              <a:gd name="connsiteX11" fmla="*/ 1107537 w 4531282"/>
              <a:gd name="connsiteY11" fmla="*/ 2847054 h 3068252"/>
              <a:gd name="connsiteX12" fmla="*/ 0 w 4531282"/>
              <a:gd name="connsiteY12" fmla="*/ 1738814 h 3068252"/>
              <a:gd name="connsiteX13" fmla="*/ 0 w 4531282"/>
              <a:gd name="connsiteY13" fmla="*/ 277060 h 3068252"/>
              <a:gd name="connsiteX14" fmla="*/ 276884 w 4531282"/>
              <a:gd name="connsiteY14" fmla="*/ 0 h 306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1282" h="3068252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964"/>
                  <a:pt x="4291052" y="1108241"/>
                </a:cubicBezTo>
                <a:lnTo>
                  <a:pt x="4291052" y="2375921"/>
                </a:lnTo>
                <a:cubicBezTo>
                  <a:pt x="4300848" y="2449842"/>
                  <a:pt x="4339978" y="2647560"/>
                  <a:pt x="4479072" y="2767107"/>
                </a:cubicBezTo>
                <a:lnTo>
                  <a:pt x="4531282" y="2800130"/>
                </a:lnTo>
                <a:lnTo>
                  <a:pt x="4527345" y="2802267"/>
                </a:lnTo>
                <a:cubicBezTo>
                  <a:pt x="4446002" y="2857222"/>
                  <a:pt x="4375803" y="2927420"/>
                  <a:pt x="4320849" y="3008763"/>
                </a:cubicBezTo>
                <a:lnTo>
                  <a:pt x="4288559" y="3068252"/>
                </a:lnTo>
                <a:lnTo>
                  <a:pt x="4257294" y="3014272"/>
                </a:lnTo>
                <a:cubicBezTo>
                  <a:pt x="4191711" y="2926233"/>
                  <a:pt x="4085675" y="2854161"/>
                  <a:pt x="3914255" y="2847054"/>
                </a:cubicBezTo>
                <a:lnTo>
                  <a:pt x="1107537" y="2847054"/>
                </a:lnTo>
                <a:cubicBezTo>
                  <a:pt x="496302" y="2847054"/>
                  <a:pt x="0" y="2351090"/>
                  <a:pt x="0" y="1738814"/>
                </a:cubicBezTo>
                <a:lnTo>
                  <a:pt x="0" y="277060"/>
                </a:lnTo>
                <a:cubicBezTo>
                  <a:pt x="0" y="124155"/>
                  <a:pt x="124076" y="0"/>
                  <a:pt x="276884" y="0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129B74E-17B2-7C41-BBD9-215173B79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02" y="4627735"/>
            <a:ext cx="541579" cy="1747112"/>
          </a:xfrm>
          <a:custGeom>
            <a:avLst/>
            <a:gdLst>
              <a:gd name="connsiteX0" fmla="*/ 164443 w 1083158"/>
              <a:gd name="connsiteY0" fmla="*/ 0 h 3494223"/>
              <a:gd name="connsiteX1" fmla="*/ 169997 w 1083158"/>
              <a:gd name="connsiteY1" fmla="*/ 16231 h 3494223"/>
              <a:gd name="connsiteX2" fmla="*/ 213644 w 1083158"/>
              <a:gd name="connsiteY2" fmla="*/ 98138 h 3494223"/>
              <a:gd name="connsiteX3" fmla="*/ 901546 w 1083158"/>
              <a:gd name="connsiteY3" fmla="*/ 785713 h 3494223"/>
              <a:gd name="connsiteX4" fmla="*/ 1083158 w 1083158"/>
              <a:gd name="connsiteY4" fmla="*/ 1223854 h 3494223"/>
              <a:gd name="connsiteX5" fmla="*/ 1083158 w 1083158"/>
              <a:gd name="connsiteY5" fmla="*/ 3494223 h 3494223"/>
              <a:gd name="connsiteX6" fmla="*/ 916572 w 1083158"/>
              <a:gd name="connsiteY6" fmla="*/ 3494223 h 3494223"/>
              <a:gd name="connsiteX7" fmla="*/ 916572 w 1083158"/>
              <a:gd name="connsiteY7" fmla="*/ 1223854 h 3494223"/>
              <a:gd name="connsiteX8" fmla="*/ 784610 w 1083158"/>
              <a:gd name="connsiteY8" fmla="*/ 903247 h 3494223"/>
              <a:gd name="connsiteX9" fmla="*/ 66003 w 1083158"/>
              <a:gd name="connsiteY9" fmla="*/ 184982 h 3494223"/>
              <a:gd name="connsiteX10" fmla="*/ 0 w 1083158"/>
              <a:gd name="connsiteY10" fmla="*/ 149909 h 3494223"/>
              <a:gd name="connsiteX11" fmla="*/ 8394 w 1083158"/>
              <a:gd name="connsiteY11" fmla="*/ 145353 h 3494223"/>
              <a:gd name="connsiteX12" fmla="*/ 121538 w 1083158"/>
              <a:gd name="connsiteY12" fmla="*/ 52001 h 3494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158" h="3494223">
                <a:moveTo>
                  <a:pt x="164443" y="0"/>
                </a:moveTo>
                <a:lnTo>
                  <a:pt x="169997" y="16231"/>
                </a:lnTo>
                <a:cubicBezTo>
                  <a:pt x="183022" y="45615"/>
                  <a:pt x="197966" y="72999"/>
                  <a:pt x="213644" y="98138"/>
                </a:cubicBezTo>
                <a:lnTo>
                  <a:pt x="901546" y="785713"/>
                </a:lnTo>
                <a:cubicBezTo>
                  <a:pt x="1018483" y="902594"/>
                  <a:pt x="1083158" y="1058653"/>
                  <a:pt x="1083158" y="1223854"/>
                </a:cubicBezTo>
                <a:lnTo>
                  <a:pt x="1083158" y="3494223"/>
                </a:lnTo>
                <a:lnTo>
                  <a:pt x="916572" y="3494223"/>
                </a:lnTo>
                <a:lnTo>
                  <a:pt x="916572" y="1223854"/>
                </a:lnTo>
                <a:cubicBezTo>
                  <a:pt x="916572" y="1103055"/>
                  <a:pt x="870189" y="988786"/>
                  <a:pt x="784610" y="903247"/>
                </a:cubicBezTo>
                <a:lnTo>
                  <a:pt x="66003" y="184982"/>
                </a:lnTo>
                <a:lnTo>
                  <a:pt x="0" y="149909"/>
                </a:lnTo>
                <a:lnTo>
                  <a:pt x="8394" y="145353"/>
                </a:lnTo>
                <a:cubicBezTo>
                  <a:pt x="49066" y="117876"/>
                  <a:pt x="86951" y="86588"/>
                  <a:pt x="121538" y="52001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2" name="Freeform 384">
            <a:extLst>
              <a:ext uri="{FF2B5EF4-FFF2-40B4-BE49-F238E27FC236}">
                <a16:creationId xmlns:a16="http://schemas.microsoft.com/office/drawing/2014/main" id="{C0DD5A66-A946-0B43-9333-30B50AC3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4088213"/>
            <a:ext cx="590462" cy="590462"/>
          </a:xfrm>
          <a:custGeom>
            <a:avLst/>
            <a:gdLst>
              <a:gd name="T0" fmla="*/ 1809 w 1810"/>
              <a:gd name="T1" fmla="*/ 904 h 1810"/>
              <a:gd name="T2" fmla="*/ 1809 w 1810"/>
              <a:gd name="T3" fmla="*/ 904 h 1810"/>
              <a:gd name="T4" fmla="*/ 1759 w 1810"/>
              <a:gd name="T5" fmla="*/ 1201 h 1810"/>
              <a:gd name="T6" fmla="*/ 1759 w 1810"/>
              <a:gd name="T7" fmla="*/ 1201 h 1810"/>
              <a:gd name="T8" fmla="*/ 1152 w 1810"/>
              <a:gd name="T9" fmla="*/ 1774 h 1810"/>
              <a:gd name="T10" fmla="*/ 1152 w 1810"/>
              <a:gd name="T11" fmla="*/ 1774 h 1810"/>
              <a:gd name="T12" fmla="*/ 905 w 1810"/>
              <a:gd name="T13" fmla="*/ 1809 h 1810"/>
              <a:gd name="T14" fmla="*/ 905 w 1810"/>
              <a:gd name="T15" fmla="*/ 1809 h 1810"/>
              <a:gd name="T16" fmla="*/ 0 w 1810"/>
              <a:gd name="T17" fmla="*/ 904 h 1810"/>
              <a:gd name="T18" fmla="*/ 0 w 1810"/>
              <a:gd name="T19" fmla="*/ 904 h 1810"/>
              <a:gd name="T20" fmla="*/ 9 w 1810"/>
              <a:gd name="T21" fmla="*/ 786 h 1810"/>
              <a:gd name="T22" fmla="*/ 9 w 1810"/>
              <a:gd name="T23" fmla="*/ 786 h 1810"/>
              <a:gd name="T24" fmla="*/ 757 w 1810"/>
              <a:gd name="T25" fmla="*/ 12 h 1810"/>
              <a:gd name="T26" fmla="*/ 757 w 1810"/>
              <a:gd name="T27" fmla="*/ 12 h 1810"/>
              <a:gd name="T28" fmla="*/ 905 w 1810"/>
              <a:gd name="T29" fmla="*/ 0 h 1810"/>
              <a:gd name="T30" fmla="*/ 905 w 1810"/>
              <a:gd name="T31" fmla="*/ 0 h 1810"/>
              <a:gd name="T32" fmla="*/ 1809 w 1810"/>
              <a:gd name="T33" fmla="*/ 904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10">
                <a:moveTo>
                  <a:pt x="1809" y="904"/>
                </a:moveTo>
                <a:lnTo>
                  <a:pt x="1809" y="904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8"/>
                  <a:pt x="1436" y="1693"/>
                  <a:pt x="1152" y="1774"/>
                </a:cubicBezTo>
                <a:lnTo>
                  <a:pt x="1152" y="1774"/>
                </a:lnTo>
                <a:cubicBezTo>
                  <a:pt x="1073" y="1797"/>
                  <a:pt x="991" y="1809"/>
                  <a:pt x="905" y="1809"/>
                </a:cubicBezTo>
                <a:lnTo>
                  <a:pt x="905" y="1809"/>
                </a:lnTo>
                <a:cubicBezTo>
                  <a:pt x="406" y="1809"/>
                  <a:pt x="0" y="1403"/>
                  <a:pt x="0" y="904"/>
                </a:cubicBezTo>
                <a:lnTo>
                  <a:pt x="0" y="904"/>
                </a:lnTo>
                <a:cubicBezTo>
                  <a:pt x="0" y="863"/>
                  <a:pt x="3" y="824"/>
                  <a:pt x="9" y="786"/>
                </a:cubicBezTo>
                <a:lnTo>
                  <a:pt x="9" y="786"/>
                </a:lnTo>
                <a:cubicBezTo>
                  <a:pt x="60" y="391"/>
                  <a:pt x="366" y="75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5"/>
                  <a:pt x="1809" y="904"/>
                </a:cubicBezTo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3" name="Freeform 463">
            <a:extLst>
              <a:ext uri="{FF2B5EF4-FFF2-40B4-BE49-F238E27FC236}">
                <a16:creationId xmlns:a16="http://schemas.microsoft.com/office/drawing/2014/main" id="{8120252B-2093-F34F-92A1-B9E585C8F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87" y="3076328"/>
            <a:ext cx="1244291" cy="36004"/>
          </a:xfrm>
          <a:custGeom>
            <a:avLst/>
            <a:gdLst>
              <a:gd name="T0" fmla="*/ 3755 w 3810"/>
              <a:gd name="T1" fmla="*/ 110 h 111"/>
              <a:gd name="T2" fmla="*/ 55 w 3810"/>
              <a:gd name="T3" fmla="*/ 110 h 111"/>
              <a:gd name="T4" fmla="*/ 55 w 3810"/>
              <a:gd name="T5" fmla="*/ 110 h 111"/>
              <a:gd name="T6" fmla="*/ 0 w 3810"/>
              <a:gd name="T7" fmla="*/ 55 h 111"/>
              <a:gd name="T8" fmla="*/ 0 w 3810"/>
              <a:gd name="T9" fmla="*/ 55 h 111"/>
              <a:gd name="T10" fmla="*/ 55 w 3810"/>
              <a:gd name="T11" fmla="*/ 0 h 111"/>
              <a:gd name="T12" fmla="*/ 3755 w 3810"/>
              <a:gd name="T13" fmla="*/ 0 h 111"/>
              <a:gd name="T14" fmla="*/ 3755 w 3810"/>
              <a:gd name="T15" fmla="*/ 0 h 111"/>
              <a:gd name="T16" fmla="*/ 3809 w 3810"/>
              <a:gd name="T17" fmla="*/ 55 h 111"/>
              <a:gd name="T18" fmla="*/ 3809 w 3810"/>
              <a:gd name="T19" fmla="*/ 55 h 111"/>
              <a:gd name="T20" fmla="*/ 3755 w 3810"/>
              <a:gd name="T21" fmla="*/ 11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0" h="111">
                <a:moveTo>
                  <a:pt x="3755" y="110"/>
                </a:moveTo>
                <a:lnTo>
                  <a:pt x="55" y="110"/>
                </a:lnTo>
                <a:lnTo>
                  <a:pt x="55" y="110"/>
                </a:lnTo>
                <a:cubicBezTo>
                  <a:pt x="25" y="110"/>
                  <a:pt x="0" y="86"/>
                  <a:pt x="0" y="55"/>
                </a:cubicBezTo>
                <a:lnTo>
                  <a:pt x="0" y="55"/>
                </a:lnTo>
                <a:cubicBezTo>
                  <a:pt x="0" y="25"/>
                  <a:pt x="25" y="0"/>
                  <a:pt x="55" y="0"/>
                </a:cubicBezTo>
                <a:lnTo>
                  <a:pt x="3755" y="0"/>
                </a:lnTo>
                <a:lnTo>
                  <a:pt x="3755" y="0"/>
                </a:lnTo>
                <a:cubicBezTo>
                  <a:pt x="3786" y="0"/>
                  <a:pt x="3809" y="25"/>
                  <a:pt x="3809" y="55"/>
                </a:cubicBezTo>
                <a:lnTo>
                  <a:pt x="3809" y="55"/>
                </a:lnTo>
                <a:cubicBezTo>
                  <a:pt x="3809" y="86"/>
                  <a:pt x="3786" y="110"/>
                  <a:pt x="3755" y="11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D7A9872-CFF5-C148-8EB6-FBD3CDF73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9379" y="5646078"/>
            <a:ext cx="543904" cy="1208339"/>
          </a:xfrm>
          <a:custGeom>
            <a:avLst/>
            <a:gdLst>
              <a:gd name="connsiteX0" fmla="*/ 920794 w 1087807"/>
              <a:gd name="connsiteY0" fmla="*/ 0 h 2416678"/>
              <a:gd name="connsiteX1" fmla="*/ 965817 w 1087807"/>
              <a:gd name="connsiteY1" fmla="*/ 54568 h 2416678"/>
              <a:gd name="connsiteX2" fmla="*/ 1078961 w 1087807"/>
              <a:gd name="connsiteY2" fmla="*/ 147920 h 2416678"/>
              <a:gd name="connsiteX3" fmla="*/ 1087807 w 1087807"/>
              <a:gd name="connsiteY3" fmla="*/ 152721 h 2416678"/>
              <a:gd name="connsiteX4" fmla="*/ 1016821 w 1087807"/>
              <a:gd name="connsiteY4" fmla="*/ 190597 h 2416678"/>
              <a:gd name="connsiteX5" fmla="*/ 298912 w 1087807"/>
              <a:gd name="connsiteY5" fmla="*/ 908456 h 2416678"/>
              <a:gd name="connsiteX6" fmla="*/ 166425 w 1087807"/>
              <a:gd name="connsiteY6" fmla="*/ 1229826 h 2416678"/>
              <a:gd name="connsiteX7" fmla="*/ 166425 w 1087807"/>
              <a:gd name="connsiteY7" fmla="*/ 2333722 h 2416678"/>
              <a:gd name="connsiteX8" fmla="*/ 83539 w 1087807"/>
              <a:gd name="connsiteY8" fmla="*/ 2416678 h 2416678"/>
              <a:gd name="connsiteX9" fmla="*/ 0 w 1087807"/>
              <a:gd name="connsiteY9" fmla="*/ 2333722 h 2416678"/>
              <a:gd name="connsiteX10" fmla="*/ 0 w 1087807"/>
              <a:gd name="connsiteY10" fmla="*/ 1229826 h 2416678"/>
              <a:gd name="connsiteX11" fmla="*/ 182088 w 1087807"/>
              <a:gd name="connsiteY11" fmla="*/ 791534 h 2416678"/>
              <a:gd name="connsiteX12" fmla="*/ 869976 w 1087807"/>
              <a:gd name="connsiteY12" fmla="*/ 103069 h 2416678"/>
              <a:gd name="connsiteX13" fmla="*/ 913479 w 1087807"/>
              <a:gd name="connsiteY13" fmla="*/ 21512 h 241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87807" h="2416678">
                <a:moveTo>
                  <a:pt x="920794" y="0"/>
                </a:moveTo>
                <a:lnTo>
                  <a:pt x="965817" y="54568"/>
                </a:lnTo>
                <a:cubicBezTo>
                  <a:pt x="1000404" y="89155"/>
                  <a:pt x="1038289" y="120443"/>
                  <a:pt x="1078961" y="147920"/>
                </a:cubicBezTo>
                <a:lnTo>
                  <a:pt x="1087807" y="152721"/>
                </a:lnTo>
                <a:lnTo>
                  <a:pt x="1016821" y="190597"/>
                </a:lnTo>
                <a:lnTo>
                  <a:pt x="298912" y="908456"/>
                </a:lnTo>
                <a:cubicBezTo>
                  <a:pt x="213415" y="994024"/>
                  <a:pt x="166425" y="1108986"/>
                  <a:pt x="166425" y="1229826"/>
                </a:cubicBezTo>
                <a:lnTo>
                  <a:pt x="166425" y="2333722"/>
                </a:lnTo>
                <a:cubicBezTo>
                  <a:pt x="166425" y="2379446"/>
                  <a:pt x="129224" y="2416678"/>
                  <a:pt x="83539" y="2416678"/>
                </a:cubicBezTo>
                <a:cubicBezTo>
                  <a:pt x="37201" y="2416678"/>
                  <a:pt x="0" y="2379446"/>
                  <a:pt x="0" y="2333722"/>
                </a:cubicBezTo>
                <a:lnTo>
                  <a:pt x="0" y="1229826"/>
                </a:lnTo>
                <a:cubicBezTo>
                  <a:pt x="0" y="1064569"/>
                  <a:pt x="65265" y="908456"/>
                  <a:pt x="182088" y="791534"/>
                </a:cubicBezTo>
                <a:lnTo>
                  <a:pt x="869976" y="103069"/>
                </a:lnTo>
                <a:cubicBezTo>
                  <a:pt x="885640" y="78085"/>
                  <a:pt x="900528" y="50814"/>
                  <a:pt x="913479" y="21512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46EA2757-3A38-654C-8715-3E7C4B9A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0095" y="3686219"/>
            <a:ext cx="2151333" cy="1529748"/>
          </a:xfrm>
          <a:custGeom>
            <a:avLst/>
            <a:gdLst>
              <a:gd name="connsiteX0" fmla="*/ 1344930 w 4302666"/>
              <a:gd name="connsiteY0" fmla="*/ 0 h 3059496"/>
              <a:gd name="connsiteX1" fmla="*/ 4025704 w 4302666"/>
              <a:gd name="connsiteY1" fmla="*/ 0 h 3059496"/>
              <a:gd name="connsiteX2" fmla="*/ 4302666 w 4302666"/>
              <a:gd name="connsiteY2" fmla="*/ 276877 h 3059496"/>
              <a:gd name="connsiteX3" fmla="*/ 4302666 w 4302666"/>
              <a:gd name="connsiteY3" fmla="*/ 1737008 h 3059496"/>
              <a:gd name="connsiteX4" fmla="*/ 3194822 w 4302666"/>
              <a:gd name="connsiteY4" fmla="*/ 2844514 h 3059496"/>
              <a:gd name="connsiteX5" fmla="*/ 613335 w 4302666"/>
              <a:gd name="connsiteY5" fmla="*/ 2844514 h 3059496"/>
              <a:gd name="connsiteX6" fmla="*/ 270235 w 4302666"/>
              <a:gd name="connsiteY6" fmla="*/ 3011908 h 3059496"/>
              <a:gd name="connsiteX7" fmla="*/ 242658 w 4302666"/>
              <a:gd name="connsiteY7" fmla="*/ 3059496 h 3059496"/>
              <a:gd name="connsiteX8" fmla="*/ 213557 w 4302666"/>
              <a:gd name="connsiteY8" fmla="*/ 3005882 h 3059496"/>
              <a:gd name="connsiteX9" fmla="*/ 7061 w 4302666"/>
              <a:gd name="connsiteY9" fmla="*/ 2799386 h 3059496"/>
              <a:gd name="connsiteX10" fmla="*/ 0 w 4302666"/>
              <a:gd name="connsiteY10" fmla="*/ 2795553 h 3059496"/>
              <a:gd name="connsiteX11" fmla="*/ 48648 w 4302666"/>
              <a:gd name="connsiteY11" fmla="*/ 2764744 h 3059496"/>
              <a:gd name="connsiteX12" fmla="*/ 236433 w 4302666"/>
              <a:gd name="connsiteY12" fmla="*/ 2373040 h 3059496"/>
              <a:gd name="connsiteX13" fmla="*/ 236433 w 4302666"/>
              <a:gd name="connsiteY13" fmla="*/ 1106200 h 3059496"/>
              <a:gd name="connsiteX14" fmla="*/ 1344930 w 4302666"/>
              <a:gd name="connsiteY14" fmla="*/ 0 h 305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02666" h="3059496">
                <a:moveTo>
                  <a:pt x="1344930" y="0"/>
                </a:moveTo>
                <a:lnTo>
                  <a:pt x="4025704" y="0"/>
                </a:lnTo>
                <a:cubicBezTo>
                  <a:pt x="4178556" y="0"/>
                  <a:pt x="4302666" y="123419"/>
                  <a:pt x="4302666" y="276877"/>
                </a:cubicBezTo>
                <a:lnTo>
                  <a:pt x="4302666" y="1737008"/>
                </a:lnTo>
                <a:cubicBezTo>
                  <a:pt x="4302666" y="2348879"/>
                  <a:pt x="3806226" y="2844514"/>
                  <a:pt x="3194822" y="2844514"/>
                </a:cubicBezTo>
                <a:lnTo>
                  <a:pt x="613335" y="2844514"/>
                </a:lnTo>
                <a:cubicBezTo>
                  <a:pt x="441867" y="2851860"/>
                  <a:pt x="335802" y="2923946"/>
                  <a:pt x="270235" y="3011908"/>
                </a:cubicBezTo>
                <a:lnTo>
                  <a:pt x="242658" y="3059496"/>
                </a:lnTo>
                <a:lnTo>
                  <a:pt x="213557" y="3005882"/>
                </a:lnTo>
                <a:cubicBezTo>
                  <a:pt x="158603" y="2924539"/>
                  <a:pt x="88404" y="2854340"/>
                  <a:pt x="7061" y="2799386"/>
                </a:cubicBezTo>
                <a:lnTo>
                  <a:pt x="0" y="2795553"/>
                </a:lnTo>
                <a:lnTo>
                  <a:pt x="48648" y="2764744"/>
                </a:lnTo>
                <a:cubicBezTo>
                  <a:pt x="187749" y="2645060"/>
                  <a:pt x="226635" y="2447320"/>
                  <a:pt x="236433" y="2373040"/>
                </a:cubicBezTo>
                <a:lnTo>
                  <a:pt x="236433" y="1106200"/>
                </a:lnTo>
                <a:cubicBezTo>
                  <a:pt x="236433" y="494982"/>
                  <a:pt x="732872" y="0"/>
                  <a:pt x="1344930" y="0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6" name="Freeform 545">
            <a:extLst>
              <a:ext uri="{FF2B5EF4-FFF2-40B4-BE49-F238E27FC236}">
                <a16:creationId xmlns:a16="http://schemas.microsoft.com/office/drawing/2014/main" id="{2A8A6FF2-1A70-0942-B5F2-BCBA7DD7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6724" y="5086355"/>
            <a:ext cx="590462" cy="590462"/>
          </a:xfrm>
          <a:custGeom>
            <a:avLst/>
            <a:gdLst>
              <a:gd name="T0" fmla="*/ 1809 w 1810"/>
              <a:gd name="T1" fmla="*/ 905 h 1810"/>
              <a:gd name="T2" fmla="*/ 1809 w 1810"/>
              <a:gd name="T3" fmla="*/ 905 h 1810"/>
              <a:gd name="T4" fmla="*/ 905 w 1810"/>
              <a:gd name="T5" fmla="*/ 1809 h 1810"/>
              <a:gd name="T6" fmla="*/ 905 w 1810"/>
              <a:gd name="T7" fmla="*/ 1809 h 1810"/>
              <a:gd name="T8" fmla="*/ 658 w 1810"/>
              <a:gd name="T9" fmla="*/ 1775 h 1810"/>
              <a:gd name="T10" fmla="*/ 658 w 1810"/>
              <a:gd name="T11" fmla="*/ 1775 h 1810"/>
              <a:gd name="T12" fmla="*/ 51 w 1810"/>
              <a:gd name="T13" fmla="*/ 1201 h 1810"/>
              <a:gd name="T14" fmla="*/ 51 w 1810"/>
              <a:gd name="T15" fmla="*/ 1201 h 1810"/>
              <a:gd name="T16" fmla="*/ 0 w 1810"/>
              <a:gd name="T17" fmla="*/ 905 h 1810"/>
              <a:gd name="T18" fmla="*/ 0 w 1810"/>
              <a:gd name="T19" fmla="*/ 905 h 1810"/>
              <a:gd name="T20" fmla="*/ 905 w 1810"/>
              <a:gd name="T21" fmla="*/ 0 h 1810"/>
              <a:gd name="T22" fmla="*/ 905 w 1810"/>
              <a:gd name="T23" fmla="*/ 0 h 1810"/>
              <a:gd name="T24" fmla="*/ 1051 w 1810"/>
              <a:gd name="T25" fmla="*/ 12 h 1810"/>
              <a:gd name="T26" fmla="*/ 1051 w 1810"/>
              <a:gd name="T27" fmla="*/ 13 h 1810"/>
              <a:gd name="T28" fmla="*/ 1051 w 1810"/>
              <a:gd name="T29" fmla="*/ 13 h 1810"/>
              <a:gd name="T30" fmla="*/ 1801 w 1810"/>
              <a:gd name="T31" fmla="*/ 786 h 1810"/>
              <a:gd name="T32" fmla="*/ 1801 w 1810"/>
              <a:gd name="T33" fmla="*/ 786 h 1810"/>
              <a:gd name="T34" fmla="*/ 1809 w 1810"/>
              <a:gd name="T35" fmla="*/ 905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10" h="1810">
                <a:moveTo>
                  <a:pt x="1809" y="905"/>
                </a:moveTo>
                <a:lnTo>
                  <a:pt x="1809" y="905"/>
                </a:lnTo>
                <a:cubicBezTo>
                  <a:pt x="1809" y="1404"/>
                  <a:pt x="1404" y="1809"/>
                  <a:pt x="905" y="1809"/>
                </a:cubicBezTo>
                <a:lnTo>
                  <a:pt x="905" y="1809"/>
                </a:lnTo>
                <a:cubicBezTo>
                  <a:pt x="819" y="1809"/>
                  <a:pt x="736" y="1797"/>
                  <a:pt x="658" y="1775"/>
                </a:cubicBezTo>
                <a:lnTo>
                  <a:pt x="658" y="1775"/>
                </a:lnTo>
                <a:cubicBezTo>
                  <a:pt x="373" y="1694"/>
                  <a:pt x="146" y="1479"/>
                  <a:pt x="51" y="1201"/>
                </a:cubicBezTo>
                <a:lnTo>
                  <a:pt x="51" y="1201"/>
                </a:lnTo>
                <a:cubicBezTo>
                  <a:pt x="18" y="1108"/>
                  <a:pt x="0" y="1009"/>
                  <a:pt x="0" y="905"/>
                </a:cubicBezTo>
                <a:lnTo>
                  <a:pt x="0" y="905"/>
                </a:lnTo>
                <a:cubicBezTo>
                  <a:pt x="0" y="405"/>
                  <a:pt x="405" y="0"/>
                  <a:pt x="905" y="0"/>
                </a:cubicBezTo>
                <a:lnTo>
                  <a:pt x="905" y="0"/>
                </a:lnTo>
                <a:cubicBezTo>
                  <a:pt x="954" y="0"/>
                  <a:pt x="1003" y="4"/>
                  <a:pt x="1051" y="12"/>
                </a:cubicBezTo>
                <a:lnTo>
                  <a:pt x="1051" y="13"/>
                </a:lnTo>
                <a:lnTo>
                  <a:pt x="1051" y="13"/>
                </a:lnTo>
                <a:cubicBezTo>
                  <a:pt x="1442" y="76"/>
                  <a:pt x="1750" y="391"/>
                  <a:pt x="1801" y="786"/>
                </a:cubicBezTo>
                <a:lnTo>
                  <a:pt x="1801" y="786"/>
                </a:lnTo>
                <a:cubicBezTo>
                  <a:pt x="1806" y="825"/>
                  <a:pt x="1809" y="864"/>
                  <a:pt x="1809" y="90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7" name="Freeform 547">
            <a:extLst>
              <a:ext uri="{FF2B5EF4-FFF2-40B4-BE49-F238E27FC236}">
                <a16:creationId xmlns:a16="http://schemas.microsoft.com/office/drawing/2014/main" id="{0FB91D84-6FD1-8E48-809D-4C2B79C48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6909" y="4032639"/>
            <a:ext cx="1244291" cy="36004"/>
          </a:xfrm>
          <a:custGeom>
            <a:avLst/>
            <a:gdLst>
              <a:gd name="T0" fmla="*/ 3756 w 3812"/>
              <a:gd name="T1" fmla="*/ 109 h 110"/>
              <a:gd name="T2" fmla="*/ 55 w 3812"/>
              <a:gd name="T3" fmla="*/ 109 h 110"/>
              <a:gd name="T4" fmla="*/ 55 w 3812"/>
              <a:gd name="T5" fmla="*/ 109 h 110"/>
              <a:gd name="T6" fmla="*/ 0 w 3812"/>
              <a:gd name="T7" fmla="*/ 55 h 110"/>
              <a:gd name="T8" fmla="*/ 0 w 3812"/>
              <a:gd name="T9" fmla="*/ 55 h 110"/>
              <a:gd name="T10" fmla="*/ 55 w 3812"/>
              <a:gd name="T11" fmla="*/ 0 h 110"/>
              <a:gd name="T12" fmla="*/ 3756 w 3812"/>
              <a:gd name="T13" fmla="*/ 0 h 110"/>
              <a:gd name="T14" fmla="*/ 3756 w 3812"/>
              <a:gd name="T15" fmla="*/ 0 h 110"/>
              <a:gd name="T16" fmla="*/ 3811 w 3812"/>
              <a:gd name="T17" fmla="*/ 55 h 110"/>
              <a:gd name="T18" fmla="*/ 3811 w 3812"/>
              <a:gd name="T19" fmla="*/ 55 h 110"/>
              <a:gd name="T20" fmla="*/ 3756 w 3812"/>
              <a:gd name="T21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2" h="110">
                <a:moveTo>
                  <a:pt x="3756" y="109"/>
                </a:moveTo>
                <a:lnTo>
                  <a:pt x="55" y="109"/>
                </a:lnTo>
                <a:lnTo>
                  <a:pt x="55" y="109"/>
                </a:lnTo>
                <a:cubicBezTo>
                  <a:pt x="25" y="109"/>
                  <a:pt x="0" y="85"/>
                  <a:pt x="0" y="55"/>
                </a:cubicBezTo>
                <a:lnTo>
                  <a:pt x="0" y="55"/>
                </a:lnTo>
                <a:cubicBezTo>
                  <a:pt x="0" y="25"/>
                  <a:pt x="25" y="0"/>
                  <a:pt x="55" y="0"/>
                </a:cubicBezTo>
                <a:lnTo>
                  <a:pt x="3756" y="0"/>
                </a:lnTo>
                <a:lnTo>
                  <a:pt x="3756" y="0"/>
                </a:lnTo>
                <a:cubicBezTo>
                  <a:pt x="3786" y="0"/>
                  <a:pt x="3811" y="25"/>
                  <a:pt x="3811" y="55"/>
                </a:cubicBezTo>
                <a:lnTo>
                  <a:pt x="3811" y="55"/>
                </a:lnTo>
                <a:cubicBezTo>
                  <a:pt x="3811" y="85"/>
                  <a:pt x="3786" y="109"/>
                  <a:pt x="3756" y="1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F6405D13-8A9F-B048-AF0E-D639B5C63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88" y="4236549"/>
            <a:ext cx="2265263" cy="1534031"/>
          </a:xfrm>
          <a:custGeom>
            <a:avLst/>
            <a:gdLst>
              <a:gd name="connsiteX0" fmla="*/ 276884 w 4530526"/>
              <a:gd name="connsiteY0" fmla="*/ 0 h 3068062"/>
              <a:gd name="connsiteX1" fmla="*/ 3183515 w 4530526"/>
              <a:gd name="connsiteY1" fmla="*/ 0 h 3068062"/>
              <a:gd name="connsiteX2" fmla="*/ 4291052 w 4530526"/>
              <a:gd name="connsiteY2" fmla="*/ 1108024 h 3068062"/>
              <a:gd name="connsiteX3" fmla="*/ 4291052 w 4530526"/>
              <a:gd name="connsiteY3" fmla="*/ 2374805 h 3068062"/>
              <a:gd name="connsiteX4" fmla="*/ 4479072 w 4530526"/>
              <a:gd name="connsiteY4" fmla="*/ 2767139 h 3068062"/>
              <a:gd name="connsiteX5" fmla="*/ 4530526 w 4530526"/>
              <a:gd name="connsiteY5" fmla="*/ 2799809 h 3068062"/>
              <a:gd name="connsiteX6" fmla="*/ 4527345 w 4530526"/>
              <a:gd name="connsiteY6" fmla="*/ 2801536 h 3068062"/>
              <a:gd name="connsiteX7" fmla="*/ 4320849 w 4530526"/>
              <a:gd name="connsiteY7" fmla="*/ 3008032 h 3068062"/>
              <a:gd name="connsiteX8" fmla="*/ 4288266 w 4530526"/>
              <a:gd name="connsiteY8" fmla="*/ 3068062 h 3068062"/>
              <a:gd name="connsiteX9" fmla="*/ 4257294 w 4530526"/>
              <a:gd name="connsiteY9" fmla="*/ 3014624 h 3068062"/>
              <a:gd name="connsiteX10" fmla="*/ 3914255 w 4530526"/>
              <a:gd name="connsiteY10" fmla="*/ 2847152 h 3068062"/>
              <a:gd name="connsiteX11" fmla="*/ 1107537 w 4530526"/>
              <a:gd name="connsiteY11" fmla="*/ 2847152 h 3068062"/>
              <a:gd name="connsiteX12" fmla="*/ 0 w 4530526"/>
              <a:gd name="connsiteY12" fmla="*/ 1739128 h 3068062"/>
              <a:gd name="connsiteX13" fmla="*/ 0 w 4530526"/>
              <a:gd name="connsiteY13" fmla="*/ 277659 h 3068062"/>
              <a:gd name="connsiteX14" fmla="*/ 276884 w 4530526"/>
              <a:gd name="connsiteY14" fmla="*/ 0 h 3068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530526" h="3068062">
                <a:moveTo>
                  <a:pt x="276884" y="0"/>
                </a:moveTo>
                <a:lnTo>
                  <a:pt x="3183515" y="0"/>
                </a:lnTo>
                <a:cubicBezTo>
                  <a:pt x="3794750" y="0"/>
                  <a:pt x="4291052" y="495867"/>
                  <a:pt x="4291052" y="1108024"/>
                </a:cubicBezTo>
                <a:lnTo>
                  <a:pt x="4291052" y="2374805"/>
                </a:lnTo>
                <a:cubicBezTo>
                  <a:pt x="4300848" y="2449119"/>
                  <a:pt x="4339978" y="2647207"/>
                  <a:pt x="4479072" y="2767139"/>
                </a:cubicBezTo>
                <a:lnTo>
                  <a:pt x="4530526" y="2799809"/>
                </a:lnTo>
                <a:lnTo>
                  <a:pt x="4527345" y="2801536"/>
                </a:lnTo>
                <a:cubicBezTo>
                  <a:pt x="4446002" y="2856490"/>
                  <a:pt x="4375803" y="2926689"/>
                  <a:pt x="4320849" y="3008032"/>
                </a:cubicBezTo>
                <a:lnTo>
                  <a:pt x="4288266" y="3068062"/>
                </a:lnTo>
                <a:lnTo>
                  <a:pt x="4257294" y="3014624"/>
                </a:lnTo>
                <a:cubicBezTo>
                  <a:pt x="4191711" y="2926622"/>
                  <a:pt x="4085675" y="2854502"/>
                  <a:pt x="3914255" y="2847152"/>
                </a:cubicBezTo>
                <a:lnTo>
                  <a:pt x="1107537" y="2847152"/>
                </a:lnTo>
                <a:cubicBezTo>
                  <a:pt x="496302" y="2847152"/>
                  <a:pt x="0" y="2350632"/>
                  <a:pt x="0" y="1739128"/>
                </a:cubicBezTo>
                <a:lnTo>
                  <a:pt x="0" y="277659"/>
                </a:lnTo>
                <a:cubicBezTo>
                  <a:pt x="0" y="124130"/>
                  <a:pt x="124076" y="0"/>
                  <a:pt x="276884" y="0"/>
                </a:cubicBezTo>
                <a:close/>
              </a:path>
            </a:pathLst>
          </a:custGeom>
          <a:solidFill>
            <a:srgbClr val="2A4A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6856EB6C-F727-5042-B9FF-DFD95911C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0895" y="6199632"/>
            <a:ext cx="541687" cy="654785"/>
          </a:xfrm>
          <a:custGeom>
            <a:avLst/>
            <a:gdLst>
              <a:gd name="connsiteX0" fmla="*/ 164054 w 1083373"/>
              <a:gd name="connsiteY0" fmla="*/ 0 h 1309570"/>
              <a:gd name="connsiteX1" fmla="*/ 170212 w 1083373"/>
              <a:gd name="connsiteY1" fmla="*/ 17944 h 1309570"/>
              <a:gd name="connsiteX2" fmla="*/ 213859 w 1083373"/>
              <a:gd name="connsiteY2" fmla="*/ 99138 h 1309570"/>
              <a:gd name="connsiteX3" fmla="*/ 901761 w 1083373"/>
              <a:gd name="connsiteY3" fmla="*/ 787640 h 1309570"/>
              <a:gd name="connsiteX4" fmla="*/ 1083373 w 1083373"/>
              <a:gd name="connsiteY4" fmla="*/ 1226610 h 1309570"/>
              <a:gd name="connsiteX5" fmla="*/ 1000406 w 1083373"/>
              <a:gd name="connsiteY5" fmla="*/ 1309570 h 1309570"/>
              <a:gd name="connsiteX6" fmla="*/ 916787 w 1083373"/>
              <a:gd name="connsiteY6" fmla="*/ 1226610 h 1309570"/>
              <a:gd name="connsiteX7" fmla="*/ 784825 w 1083373"/>
              <a:gd name="connsiteY7" fmla="*/ 905221 h 1309570"/>
              <a:gd name="connsiteX8" fmla="*/ 66218 w 1083373"/>
              <a:gd name="connsiteY8" fmla="*/ 187323 h 1309570"/>
              <a:gd name="connsiteX9" fmla="*/ 8801 w 1083373"/>
              <a:gd name="connsiteY9" fmla="*/ 153465 h 1309570"/>
              <a:gd name="connsiteX10" fmla="*/ 0 w 1083373"/>
              <a:gd name="connsiteY10" fmla="*/ 149294 h 1309570"/>
              <a:gd name="connsiteX11" fmla="*/ 8609 w 1083373"/>
              <a:gd name="connsiteY11" fmla="*/ 144621 h 1309570"/>
              <a:gd name="connsiteX12" fmla="*/ 121753 w 1083373"/>
              <a:gd name="connsiteY12" fmla="*/ 51269 h 130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3373" h="1309570">
                <a:moveTo>
                  <a:pt x="164054" y="0"/>
                </a:moveTo>
                <a:lnTo>
                  <a:pt x="170212" y="17944"/>
                </a:lnTo>
                <a:cubicBezTo>
                  <a:pt x="183237" y="47165"/>
                  <a:pt x="198181" y="74315"/>
                  <a:pt x="213859" y="99138"/>
                </a:cubicBezTo>
                <a:lnTo>
                  <a:pt x="901761" y="787640"/>
                </a:lnTo>
                <a:cubicBezTo>
                  <a:pt x="1018698" y="905221"/>
                  <a:pt x="1083373" y="1060690"/>
                  <a:pt x="1083373" y="1226610"/>
                </a:cubicBezTo>
                <a:cubicBezTo>
                  <a:pt x="1083373" y="1272336"/>
                  <a:pt x="1046136" y="1309570"/>
                  <a:pt x="1000406" y="1309570"/>
                </a:cubicBezTo>
                <a:cubicBezTo>
                  <a:pt x="954024" y="1309570"/>
                  <a:pt x="916787" y="1272336"/>
                  <a:pt x="916787" y="1226610"/>
                </a:cubicBezTo>
                <a:cubicBezTo>
                  <a:pt x="916787" y="1105109"/>
                  <a:pt x="870404" y="990794"/>
                  <a:pt x="784825" y="905221"/>
                </a:cubicBezTo>
                <a:lnTo>
                  <a:pt x="66218" y="187323"/>
                </a:lnTo>
                <a:cubicBezTo>
                  <a:pt x="46701" y="174585"/>
                  <a:pt x="27511" y="163358"/>
                  <a:pt x="8801" y="153465"/>
                </a:cubicBezTo>
                <a:lnTo>
                  <a:pt x="0" y="149294"/>
                </a:lnTo>
                <a:lnTo>
                  <a:pt x="8609" y="144621"/>
                </a:lnTo>
                <a:cubicBezTo>
                  <a:pt x="49281" y="117144"/>
                  <a:pt x="87166" y="85856"/>
                  <a:pt x="121753" y="51269"/>
                </a:cubicBezTo>
                <a:close/>
              </a:path>
            </a:pathLst>
          </a:custGeom>
          <a:solidFill>
            <a:srgbClr val="2A4A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20" name="Freeform 698">
            <a:extLst>
              <a:ext uri="{FF2B5EF4-FFF2-40B4-BE49-F238E27FC236}">
                <a16:creationId xmlns:a16="http://schemas.microsoft.com/office/drawing/2014/main" id="{1F18A361-1617-2442-B34F-0EAFE3D28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4478" y="5660858"/>
            <a:ext cx="590462" cy="590462"/>
          </a:xfrm>
          <a:custGeom>
            <a:avLst/>
            <a:gdLst>
              <a:gd name="T0" fmla="*/ 1809 w 1810"/>
              <a:gd name="T1" fmla="*/ 905 h 1810"/>
              <a:gd name="T2" fmla="*/ 1809 w 1810"/>
              <a:gd name="T3" fmla="*/ 905 h 1810"/>
              <a:gd name="T4" fmla="*/ 1759 w 1810"/>
              <a:gd name="T5" fmla="*/ 1201 h 1810"/>
              <a:gd name="T6" fmla="*/ 1759 w 1810"/>
              <a:gd name="T7" fmla="*/ 1201 h 1810"/>
              <a:gd name="T8" fmla="*/ 1152 w 1810"/>
              <a:gd name="T9" fmla="*/ 1774 h 1810"/>
              <a:gd name="T10" fmla="*/ 1152 w 1810"/>
              <a:gd name="T11" fmla="*/ 1774 h 1810"/>
              <a:gd name="T12" fmla="*/ 905 w 1810"/>
              <a:gd name="T13" fmla="*/ 1809 h 1810"/>
              <a:gd name="T14" fmla="*/ 905 w 1810"/>
              <a:gd name="T15" fmla="*/ 1809 h 1810"/>
              <a:gd name="T16" fmla="*/ 0 w 1810"/>
              <a:gd name="T17" fmla="*/ 905 h 1810"/>
              <a:gd name="T18" fmla="*/ 0 w 1810"/>
              <a:gd name="T19" fmla="*/ 905 h 1810"/>
              <a:gd name="T20" fmla="*/ 9 w 1810"/>
              <a:gd name="T21" fmla="*/ 786 h 1810"/>
              <a:gd name="T22" fmla="*/ 9 w 1810"/>
              <a:gd name="T23" fmla="*/ 786 h 1810"/>
              <a:gd name="T24" fmla="*/ 757 w 1810"/>
              <a:gd name="T25" fmla="*/ 12 h 1810"/>
              <a:gd name="T26" fmla="*/ 757 w 1810"/>
              <a:gd name="T27" fmla="*/ 12 h 1810"/>
              <a:gd name="T28" fmla="*/ 905 w 1810"/>
              <a:gd name="T29" fmla="*/ 0 h 1810"/>
              <a:gd name="T30" fmla="*/ 905 w 1810"/>
              <a:gd name="T31" fmla="*/ 0 h 1810"/>
              <a:gd name="T32" fmla="*/ 1809 w 1810"/>
              <a:gd name="T33" fmla="*/ 905 h 1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10" h="1810">
                <a:moveTo>
                  <a:pt x="1809" y="905"/>
                </a:moveTo>
                <a:lnTo>
                  <a:pt x="1809" y="905"/>
                </a:lnTo>
                <a:cubicBezTo>
                  <a:pt x="1809" y="1008"/>
                  <a:pt x="1792" y="1108"/>
                  <a:pt x="1759" y="1201"/>
                </a:cubicBezTo>
                <a:lnTo>
                  <a:pt x="1759" y="1201"/>
                </a:lnTo>
                <a:cubicBezTo>
                  <a:pt x="1663" y="1478"/>
                  <a:pt x="1436" y="1694"/>
                  <a:pt x="1152" y="1774"/>
                </a:cubicBezTo>
                <a:lnTo>
                  <a:pt x="1152" y="1774"/>
                </a:lnTo>
                <a:cubicBezTo>
                  <a:pt x="1073" y="1797"/>
                  <a:pt x="991" y="1809"/>
                  <a:pt x="905" y="1809"/>
                </a:cubicBezTo>
                <a:lnTo>
                  <a:pt x="905" y="1809"/>
                </a:lnTo>
                <a:cubicBezTo>
                  <a:pt x="406" y="1809"/>
                  <a:pt x="0" y="1404"/>
                  <a:pt x="0" y="905"/>
                </a:cubicBezTo>
                <a:lnTo>
                  <a:pt x="0" y="905"/>
                </a:lnTo>
                <a:cubicBezTo>
                  <a:pt x="0" y="864"/>
                  <a:pt x="3" y="825"/>
                  <a:pt x="9" y="786"/>
                </a:cubicBezTo>
                <a:lnTo>
                  <a:pt x="9" y="786"/>
                </a:lnTo>
                <a:cubicBezTo>
                  <a:pt x="60" y="391"/>
                  <a:pt x="366" y="76"/>
                  <a:pt x="757" y="12"/>
                </a:cubicBezTo>
                <a:lnTo>
                  <a:pt x="757" y="12"/>
                </a:lnTo>
                <a:cubicBezTo>
                  <a:pt x="806" y="4"/>
                  <a:pt x="855" y="0"/>
                  <a:pt x="905" y="0"/>
                </a:cubicBezTo>
                <a:lnTo>
                  <a:pt x="905" y="0"/>
                </a:lnTo>
                <a:cubicBezTo>
                  <a:pt x="1404" y="0"/>
                  <a:pt x="1809" y="405"/>
                  <a:pt x="1809" y="905"/>
                </a:cubicBezTo>
              </a:path>
            </a:pathLst>
          </a:custGeom>
          <a:solidFill>
            <a:srgbClr val="2A4A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chemeClr val="bg1"/>
              </a:solidFill>
              <a:latin typeface="Lato Light" panose="020F0502020204030203"/>
            </a:endParaRPr>
          </a:p>
        </p:txBody>
      </p:sp>
      <p:sp>
        <p:nvSpPr>
          <p:cNvPr id="21" name="Freeform 769">
            <a:extLst>
              <a:ext uri="{FF2B5EF4-FFF2-40B4-BE49-F238E27FC236}">
                <a16:creationId xmlns:a16="http://schemas.microsoft.com/office/drawing/2014/main" id="{9B62A939-798B-5049-9561-E6AC067B5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362" y="4667086"/>
            <a:ext cx="1244291" cy="36004"/>
          </a:xfrm>
          <a:custGeom>
            <a:avLst/>
            <a:gdLst>
              <a:gd name="T0" fmla="*/ 3755 w 3810"/>
              <a:gd name="T1" fmla="*/ 109 h 110"/>
              <a:gd name="T2" fmla="*/ 55 w 3810"/>
              <a:gd name="T3" fmla="*/ 109 h 110"/>
              <a:gd name="T4" fmla="*/ 55 w 3810"/>
              <a:gd name="T5" fmla="*/ 109 h 110"/>
              <a:gd name="T6" fmla="*/ 0 w 3810"/>
              <a:gd name="T7" fmla="*/ 55 h 110"/>
              <a:gd name="T8" fmla="*/ 0 w 3810"/>
              <a:gd name="T9" fmla="*/ 55 h 110"/>
              <a:gd name="T10" fmla="*/ 55 w 3810"/>
              <a:gd name="T11" fmla="*/ 0 h 110"/>
              <a:gd name="T12" fmla="*/ 3755 w 3810"/>
              <a:gd name="T13" fmla="*/ 0 h 110"/>
              <a:gd name="T14" fmla="*/ 3755 w 3810"/>
              <a:gd name="T15" fmla="*/ 0 h 110"/>
              <a:gd name="T16" fmla="*/ 3809 w 3810"/>
              <a:gd name="T17" fmla="*/ 55 h 110"/>
              <a:gd name="T18" fmla="*/ 3809 w 3810"/>
              <a:gd name="T19" fmla="*/ 55 h 110"/>
              <a:gd name="T20" fmla="*/ 3755 w 3810"/>
              <a:gd name="T21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0" h="110">
                <a:moveTo>
                  <a:pt x="3755" y="109"/>
                </a:moveTo>
                <a:lnTo>
                  <a:pt x="55" y="109"/>
                </a:lnTo>
                <a:lnTo>
                  <a:pt x="55" y="109"/>
                </a:lnTo>
                <a:cubicBezTo>
                  <a:pt x="25" y="109"/>
                  <a:pt x="0" y="85"/>
                  <a:pt x="0" y="55"/>
                </a:cubicBezTo>
                <a:lnTo>
                  <a:pt x="0" y="55"/>
                </a:lnTo>
                <a:cubicBezTo>
                  <a:pt x="0" y="25"/>
                  <a:pt x="25" y="0"/>
                  <a:pt x="55" y="0"/>
                </a:cubicBezTo>
                <a:lnTo>
                  <a:pt x="3755" y="0"/>
                </a:lnTo>
                <a:lnTo>
                  <a:pt x="3755" y="0"/>
                </a:lnTo>
                <a:cubicBezTo>
                  <a:pt x="3786" y="0"/>
                  <a:pt x="3809" y="25"/>
                  <a:pt x="3809" y="55"/>
                </a:cubicBezTo>
                <a:lnTo>
                  <a:pt x="3809" y="55"/>
                </a:lnTo>
                <a:cubicBezTo>
                  <a:pt x="3809" y="85"/>
                  <a:pt x="3786" y="109"/>
                  <a:pt x="3755" y="1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C6F13B4-6D7A-E343-8029-8A1B60A063D0}"/>
              </a:ext>
            </a:extLst>
          </p:cNvPr>
          <p:cNvSpPr txBox="1"/>
          <p:nvPr/>
        </p:nvSpPr>
        <p:spPr>
          <a:xfrm>
            <a:off x="2886450" y="1105566"/>
            <a:ext cx="2043706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Senior Management </a:t>
            </a: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45ABA10C-161C-F140-9C7D-DFF6D871B17F}"/>
              </a:ext>
            </a:extLst>
          </p:cNvPr>
          <p:cNvSpPr txBox="1">
            <a:spLocks/>
          </p:cNvSpPr>
          <p:nvPr/>
        </p:nvSpPr>
        <p:spPr>
          <a:xfrm>
            <a:off x="2992984" y="1682683"/>
            <a:ext cx="1927807" cy="60420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10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Get the leadership committed to driving the KPI and Balanced scorecard organization wide.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4E7341-22C7-9741-A23D-5E73F6E28071}"/>
              </a:ext>
            </a:extLst>
          </p:cNvPr>
          <p:cNvSpPr txBox="1"/>
          <p:nvPr/>
        </p:nvSpPr>
        <p:spPr>
          <a:xfrm>
            <a:off x="2907888" y="2719700"/>
            <a:ext cx="1811826" cy="228816"/>
          </a:xfrm>
          <a:prstGeom prst="rect">
            <a:avLst/>
          </a:pr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>
            <a:defPPr>
              <a:defRPr lang="en-US"/>
            </a:defPPr>
            <a:lvl1pPr algn="ctr" defTabSz="914217">
              <a:defRPr sz="1000" b="1" kern="0">
                <a:solidFill>
                  <a:srgbClr val="FFFFFF"/>
                </a:solidFill>
                <a:latin typeface="Lato Light" panose="020F0502020204030203"/>
              </a:defRPr>
            </a:lvl1pPr>
          </a:lstStyle>
          <a:p>
            <a:r>
              <a:rPr lang="en-US" sz="1200" dirty="0"/>
              <a:t>Upskill inhouse resources</a:t>
            </a:r>
          </a:p>
        </p:txBody>
      </p:sp>
      <p:sp>
        <p:nvSpPr>
          <p:cNvPr id="48" name="Subtitle 2">
            <a:extLst>
              <a:ext uri="{FF2B5EF4-FFF2-40B4-BE49-F238E27FC236}">
                <a16:creationId xmlns:a16="http://schemas.microsoft.com/office/drawing/2014/main" id="{0557C52A-466B-D943-8351-A0DAAAD83E5A}"/>
              </a:ext>
            </a:extLst>
          </p:cNvPr>
          <p:cNvSpPr txBox="1">
            <a:spLocks/>
          </p:cNvSpPr>
          <p:nvPr/>
        </p:nvSpPr>
        <p:spPr>
          <a:xfrm>
            <a:off x="2899181" y="3151282"/>
            <a:ext cx="1820532" cy="79656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10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Select an inhouse person to run the KPI program , with inhouse expertise teams will fall into place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255090-5ED6-7A44-B1DF-80460F0F762E}"/>
              </a:ext>
            </a:extLst>
          </p:cNvPr>
          <p:cNvSpPr txBox="1"/>
          <p:nvPr/>
        </p:nvSpPr>
        <p:spPr>
          <a:xfrm>
            <a:off x="3051302" y="4224193"/>
            <a:ext cx="1755609" cy="461665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 defTabSz="914217"/>
            <a:r>
              <a:rPr lang="en-US" sz="12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Organizational</a:t>
            </a:r>
          </a:p>
          <a:p>
            <a:pPr algn="ctr" defTabSz="914217"/>
            <a:r>
              <a:rPr lang="en-US" sz="1200" b="1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Critical Success Factors</a:t>
            </a:r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6E35D3DC-D963-9546-B24C-F5E7AB91E759}"/>
              </a:ext>
            </a:extLst>
          </p:cNvPr>
          <p:cNvSpPr txBox="1">
            <a:spLocks/>
          </p:cNvSpPr>
          <p:nvPr/>
        </p:nvSpPr>
        <p:spPr>
          <a:xfrm>
            <a:off x="3055043" y="4769757"/>
            <a:ext cx="1820532" cy="60420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1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CSF is mostly issues operationalized and  the origin of all performance measures 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321B6D5-D8DB-CC49-9AE7-72A25C4C6866}"/>
              </a:ext>
            </a:extLst>
          </p:cNvPr>
          <p:cNvSpPr txBox="1"/>
          <p:nvPr/>
        </p:nvSpPr>
        <p:spPr>
          <a:xfrm>
            <a:off x="7340754" y="3721724"/>
            <a:ext cx="1747594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Measures that work 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CE9D3ABE-2C92-6649-91D0-5CE43D80ACCA}"/>
              </a:ext>
            </a:extLst>
          </p:cNvPr>
          <p:cNvSpPr txBox="1">
            <a:spLocks/>
          </p:cNvSpPr>
          <p:nvPr/>
        </p:nvSpPr>
        <p:spPr>
          <a:xfrm>
            <a:off x="7296864" y="4196084"/>
            <a:ext cx="1820532" cy="60420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10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Find measures that create the appropriate behavioral response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56B1F0-E83E-C542-BAB3-75795F1C73CA}"/>
              </a:ext>
            </a:extLst>
          </p:cNvPr>
          <p:cNvSpPr txBox="1"/>
          <p:nvPr/>
        </p:nvSpPr>
        <p:spPr>
          <a:xfrm>
            <a:off x="7437236" y="1935530"/>
            <a:ext cx="1527982" cy="307777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Leading &amp; Selling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E03F02A9-DE8F-AD44-B3AD-0E6F0FB8760B}"/>
              </a:ext>
            </a:extLst>
          </p:cNvPr>
          <p:cNvSpPr txBox="1">
            <a:spLocks/>
          </p:cNvSpPr>
          <p:nvPr/>
        </p:nvSpPr>
        <p:spPr>
          <a:xfrm>
            <a:off x="7296864" y="2512343"/>
            <a:ext cx="1820532" cy="604204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10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Lead &amp; Sell by emotional drivers of your audience , this is the most critical factor.</a:t>
            </a:r>
          </a:p>
        </p:txBody>
      </p:sp>
      <p:sp>
        <p:nvSpPr>
          <p:cNvPr id="55" name="Freeform 716">
            <a:extLst>
              <a:ext uri="{FF2B5EF4-FFF2-40B4-BE49-F238E27FC236}">
                <a16:creationId xmlns:a16="http://schemas.microsoft.com/office/drawing/2014/main" id="{469F3BD0-B420-8A41-8F07-B7A41C2DA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8908" y="2607115"/>
            <a:ext cx="283047" cy="358404"/>
          </a:xfrm>
          <a:custGeom>
            <a:avLst/>
            <a:gdLst/>
            <a:ahLst/>
            <a:cxnLst/>
            <a:rect l="0" t="0" r="r" b="b"/>
            <a:pathLst>
              <a:path w="244116" h="309204">
                <a:moveTo>
                  <a:pt x="137140" y="139256"/>
                </a:moveTo>
                <a:cubicBezTo>
                  <a:pt x="119238" y="139256"/>
                  <a:pt x="104559" y="154512"/>
                  <a:pt x="104559" y="172674"/>
                </a:cubicBezTo>
                <a:cubicBezTo>
                  <a:pt x="104559" y="190836"/>
                  <a:pt x="119238" y="205729"/>
                  <a:pt x="137140" y="205729"/>
                </a:cubicBezTo>
                <a:cubicBezTo>
                  <a:pt x="155400" y="205729"/>
                  <a:pt x="169721" y="190836"/>
                  <a:pt x="169721" y="172674"/>
                </a:cubicBezTo>
                <a:cubicBezTo>
                  <a:pt x="169721" y="154512"/>
                  <a:pt x="155400" y="139256"/>
                  <a:pt x="137140" y="139256"/>
                </a:cubicBezTo>
                <a:close/>
                <a:moveTo>
                  <a:pt x="137140" y="130175"/>
                </a:moveTo>
                <a:cubicBezTo>
                  <a:pt x="160412" y="130175"/>
                  <a:pt x="179030" y="149427"/>
                  <a:pt x="179030" y="172674"/>
                </a:cubicBezTo>
                <a:cubicBezTo>
                  <a:pt x="179030" y="196285"/>
                  <a:pt x="160412" y="215537"/>
                  <a:pt x="137140" y="215537"/>
                </a:cubicBezTo>
                <a:cubicBezTo>
                  <a:pt x="113868" y="215537"/>
                  <a:pt x="95250" y="196285"/>
                  <a:pt x="95250" y="172674"/>
                </a:cubicBezTo>
                <a:cubicBezTo>
                  <a:pt x="95250" y="149427"/>
                  <a:pt x="113868" y="130175"/>
                  <a:pt x="137140" y="130175"/>
                </a:cubicBezTo>
                <a:close/>
                <a:moveTo>
                  <a:pt x="138312" y="107745"/>
                </a:moveTo>
                <a:cubicBezTo>
                  <a:pt x="102551" y="107745"/>
                  <a:pt x="73652" y="136423"/>
                  <a:pt x="73652" y="171911"/>
                </a:cubicBezTo>
                <a:cubicBezTo>
                  <a:pt x="73652" y="183740"/>
                  <a:pt x="76903" y="195211"/>
                  <a:pt x="83405" y="205249"/>
                </a:cubicBezTo>
                <a:cubicBezTo>
                  <a:pt x="84128" y="207399"/>
                  <a:pt x="84128" y="209550"/>
                  <a:pt x="82683" y="210984"/>
                </a:cubicBezTo>
                <a:lnTo>
                  <a:pt x="45477" y="247906"/>
                </a:lnTo>
                <a:cubicBezTo>
                  <a:pt x="41864" y="251491"/>
                  <a:pt x="41864" y="256868"/>
                  <a:pt x="45477" y="260094"/>
                </a:cubicBezTo>
                <a:lnTo>
                  <a:pt x="49450" y="264037"/>
                </a:lnTo>
                <a:cubicBezTo>
                  <a:pt x="52701" y="267263"/>
                  <a:pt x="58481" y="267263"/>
                  <a:pt x="61732" y="264037"/>
                </a:cubicBezTo>
                <a:lnTo>
                  <a:pt x="98577" y="227115"/>
                </a:lnTo>
                <a:cubicBezTo>
                  <a:pt x="100383" y="226040"/>
                  <a:pt x="102551" y="225323"/>
                  <a:pt x="104718" y="226757"/>
                </a:cubicBezTo>
                <a:cubicBezTo>
                  <a:pt x="114832" y="232851"/>
                  <a:pt x="126392" y="236077"/>
                  <a:pt x="138312" y="236077"/>
                </a:cubicBezTo>
                <a:cubicBezTo>
                  <a:pt x="174074" y="236077"/>
                  <a:pt x="202972" y="207399"/>
                  <a:pt x="202972" y="171911"/>
                </a:cubicBezTo>
                <a:cubicBezTo>
                  <a:pt x="202972" y="136423"/>
                  <a:pt x="174074" y="107745"/>
                  <a:pt x="138312" y="107745"/>
                </a:cubicBezTo>
                <a:close/>
                <a:moveTo>
                  <a:pt x="138312" y="98425"/>
                </a:moveTo>
                <a:cubicBezTo>
                  <a:pt x="179492" y="98425"/>
                  <a:pt x="212364" y="131404"/>
                  <a:pt x="212364" y="171911"/>
                </a:cubicBezTo>
                <a:cubicBezTo>
                  <a:pt x="212364" y="212418"/>
                  <a:pt x="179492" y="245397"/>
                  <a:pt x="138312" y="245397"/>
                </a:cubicBezTo>
                <a:cubicBezTo>
                  <a:pt x="126030" y="245397"/>
                  <a:pt x="113749" y="242171"/>
                  <a:pt x="102912" y="236435"/>
                </a:cubicBezTo>
                <a:lnTo>
                  <a:pt x="68234" y="270490"/>
                </a:lnTo>
                <a:cubicBezTo>
                  <a:pt x="64983" y="274074"/>
                  <a:pt x="60287" y="275867"/>
                  <a:pt x="55591" y="275867"/>
                </a:cubicBezTo>
                <a:cubicBezTo>
                  <a:pt x="50895" y="275867"/>
                  <a:pt x="46199" y="274074"/>
                  <a:pt x="42587" y="270490"/>
                </a:cubicBezTo>
                <a:lnTo>
                  <a:pt x="38974" y="266547"/>
                </a:lnTo>
                <a:cubicBezTo>
                  <a:pt x="31750" y="259736"/>
                  <a:pt x="31750" y="248265"/>
                  <a:pt x="38974" y="241095"/>
                </a:cubicBezTo>
                <a:lnTo>
                  <a:pt x="73291" y="207041"/>
                </a:lnTo>
                <a:cubicBezTo>
                  <a:pt x="67150" y="196287"/>
                  <a:pt x="64260" y="184099"/>
                  <a:pt x="64260" y="171911"/>
                </a:cubicBezTo>
                <a:cubicBezTo>
                  <a:pt x="64260" y="131404"/>
                  <a:pt x="97493" y="98425"/>
                  <a:pt x="138312" y="98425"/>
                </a:cubicBezTo>
                <a:close/>
                <a:moveTo>
                  <a:pt x="9707" y="74784"/>
                </a:moveTo>
                <a:lnTo>
                  <a:pt x="9707" y="299856"/>
                </a:lnTo>
                <a:lnTo>
                  <a:pt x="84488" y="299856"/>
                </a:lnTo>
                <a:lnTo>
                  <a:pt x="84488" y="270373"/>
                </a:lnTo>
                <a:cubicBezTo>
                  <a:pt x="84488" y="267497"/>
                  <a:pt x="86645" y="265699"/>
                  <a:pt x="89161" y="265699"/>
                </a:cubicBezTo>
                <a:cubicBezTo>
                  <a:pt x="92038" y="265699"/>
                  <a:pt x="93835" y="267497"/>
                  <a:pt x="93835" y="270373"/>
                </a:cubicBezTo>
                <a:lnTo>
                  <a:pt x="93835" y="299856"/>
                </a:lnTo>
                <a:lnTo>
                  <a:pt x="150280" y="299856"/>
                </a:lnTo>
                <a:lnTo>
                  <a:pt x="150280" y="260306"/>
                </a:lnTo>
                <a:cubicBezTo>
                  <a:pt x="150280" y="257790"/>
                  <a:pt x="152437" y="255632"/>
                  <a:pt x="154954" y="255632"/>
                </a:cubicBezTo>
                <a:cubicBezTo>
                  <a:pt x="157471" y="255632"/>
                  <a:pt x="159628" y="257790"/>
                  <a:pt x="159628" y="260306"/>
                </a:cubicBezTo>
                <a:lnTo>
                  <a:pt x="159628" y="299856"/>
                </a:lnTo>
                <a:lnTo>
                  <a:pt x="234408" y="299856"/>
                </a:lnTo>
                <a:lnTo>
                  <a:pt x="234408" y="74784"/>
                </a:lnTo>
                <a:lnTo>
                  <a:pt x="159628" y="74784"/>
                </a:lnTo>
                <a:lnTo>
                  <a:pt x="159628" y="84851"/>
                </a:lnTo>
                <a:cubicBezTo>
                  <a:pt x="159628" y="87727"/>
                  <a:pt x="157471" y="89525"/>
                  <a:pt x="154954" y="89525"/>
                </a:cubicBezTo>
                <a:cubicBezTo>
                  <a:pt x="152437" y="89525"/>
                  <a:pt x="150280" y="87727"/>
                  <a:pt x="150280" y="84851"/>
                </a:cubicBezTo>
                <a:lnTo>
                  <a:pt x="150280" y="74784"/>
                </a:lnTo>
                <a:lnTo>
                  <a:pt x="93835" y="74784"/>
                </a:lnTo>
                <a:lnTo>
                  <a:pt x="93835" y="96356"/>
                </a:lnTo>
                <a:cubicBezTo>
                  <a:pt x="93835" y="98873"/>
                  <a:pt x="92038" y="101030"/>
                  <a:pt x="89161" y="101030"/>
                </a:cubicBezTo>
                <a:cubicBezTo>
                  <a:pt x="86645" y="101030"/>
                  <a:pt x="84488" y="98873"/>
                  <a:pt x="84488" y="96356"/>
                </a:cubicBezTo>
                <a:lnTo>
                  <a:pt x="84488" y="74784"/>
                </a:lnTo>
                <a:lnTo>
                  <a:pt x="9707" y="74784"/>
                </a:lnTo>
                <a:close/>
                <a:moveTo>
                  <a:pt x="148842" y="9348"/>
                </a:moveTo>
                <a:lnTo>
                  <a:pt x="158909" y="65795"/>
                </a:lnTo>
                <a:lnTo>
                  <a:pt x="230813" y="65795"/>
                </a:lnTo>
                <a:lnTo>
                  <a:pt x="194502" y="9348"/>
                </a:lnTo>
                <a:lnTo>
                  <a:pt x="148842" y="9348"/>
                </a:lnTo>
                <a:close/>
                <a:moveTo>
                  <a:pt x="104981" y="9348"/>
                </a:moveTo>
                <a:lnTo>
                  <a:pt x="94914" y="65795"/>
                </a:lnTo>
                <a:lnTo>
                  <a:pt x="149202" y="65795"/>
                </a:lnTo>
                <a:lnTo>
                  <a:pt x="139135" y="9348"/>
                </a:lnTo>
                <a:lnTo>
                  <a:pt x="104981" y="9348"/>
                </a:lnTo>
                <a:close/>
                <a:moveTo>
                  <a:pt x="49614" y="9348"/>
                </a:moveTo>
                <a:lnTo>
                  <a:pt x="13302" y="65795"/>
                </a:lnTo>
                <a:lnTo>
                  <a:pt x="85566" y="65795"/>
                </a:lnTo>
                <a:lnTo>
                  <a:pt x="95633" y="9348"/>
                </a:lnTo>
                <a:lnTo>
                  <a:pt x="49614" y="9348"/>
                </a:lnTo>
                <a:close/>
                <a:moveTo>
                  <a:pt x="47097" y="0"/>
                </a:moveTo>
                <a:lnTo>
                  <a:pt x="101026" y="0"/>
                </a:lnTo>
                <a:lnTo>
                  <a:pt x="143090" y="0"/>
                </a:lnTo>
                <a:lnTo>
                  <a:pt x="197018" y="0"/>
                </a:lnTo>
                <a:cubicBezTo>
                  <a:pt x="198456" y="0"/>
                  <a:pt x="200254" y="719"/>
                  <a:pt x="200973" y="2157"/>
                </a:cubicBezTo>
                <a:lnTo>
                  <a:pt x="243037" y="67593"/>
                </a:lnTo>
                <a:cubicBezTo>
                  <a:pt x="243397" y="67953"/>
                  <a:pt x="243397" y="68312"/>
                  <a:pt x="243397" y="68312"/>
                </a:cubicBezTo>
                <a:cubicBezTo>
                  <a:pt x="243756" y="68312"/>
                  <a:pt x="243756" y="68672"/>
                  <a:pt x="243756" y="68672"/>
                </a:cubicBezTo>
                <a:cubicBezTo>
                  <a:pt x="243756" y="69391"/>
                  <a:pt x="244116" y="69750"/>
                  <a:pt x="244116" y="70110"/>
                </a:cubicBezTo>
                <a:lnTo>
                  <a:pt x="244116" y="304530"/>
                </a:lnTo>
                <a:cubicBezTo>
                  <a:pt x="244116" y="307046"/>
                  <a:pt x="241958" y="309204"/>
                  <a:pt x="239442" y="309204"/>
                </a:cubicBezTo>
                <a:lnTo>
                  <a:pt x="154954" y="309204"/>
                </a:lnTo>
                <a:lnTo>
                  <a:pt x="89161" y="309204"/>
                </a:lnTo>
                <a:lnTo>
                  <a:pt x="5033" y="309204"/>
                </a:lnTo>
                <a:cubicBezTo>
                  <a:pt x="2157" y="309204"/>
                  <a:pt x="0" y="307046"/>
                  <a:pt x="0" y="304530"/>
                </a:cubicBezTo>
                <a:lnTo>
                  <a:pt x="0" y="70110"/>
                </a:lnTo>
                <a:lnTo>
                  <a:pt x="359" y="70110"/>
                </a:lnTo>
                <a:cubicBezTo>
                  <a:pt x="359" y="69750"/>
                  <a:pt x="359" y="69391"/>
                  <a:pt x="359" y="68672"/>
                </a:cubicBezTo>
                <a:lnTo>
                  <a:pt x="719" y="68312"/>
                </a:lnTo>
                <a:cubicBezTo>
                  <a:pt x="719" y="68312"/>
                  <a:pt x="1079" y="67953"/>
                  <a:pt x="1079" y="67593"/>
                </a:cubicBezTo>
                <a:lnTo>
                  <a:pt x="43143" y="2157"/>
                </a:lnTo>
                <a:cubicBezTo>
                  <a:pt x="43862" y="719"/>
                  <a:pt x="45659" y="0"/>
                  <a:pt x="47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6" name="Freeform 715">
            <a:extLst>
              <a:ext uri="{FF2B5EF4-FFF2-40B4-BE49-F238E27FC236}">
                <a16:creationId xmlns:a16="http://schemas.microsoft.com/office/drawing/2014/main" id="{96AE463B-17A0-B045-AE58-93050A607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3377" y="3426561"/>
            <a:ext cx="358402" cy="358403"/>
          </a:xfrm>
          <a:custGeom>
            <a:avLst/>
            <a:gdLst/>
            <a:ahLst/>
            <a:cxnLst/>
            <a:rect l="0" t="0" r="r" b="b"/>
            <a:pathLst>
              <a:path w="309203" h="309204">
                <a:moveTo>
                  <a:pt x="39549" y="222656"/>
                </a:moveTo>
                <a:lnTo>
                  <a:pt x="9348" y="252822"/>
                </a:lnTo>
                <a:lnTo>
                  <a:pt x="9348" y="280833"/>
                </a:lnTo>
                <a:cubicBezTo>
                  <a:pt x="9348" y="291248"/>
                  <a:pt x="17977" y="299508"/>
                  <a:pt x="28044" y="299508"/>
                </a:cubicBezTo>
                <a:lnTo>
                  <a:pt x="116850" y="299508"/>
                </a:lnTo>
                <a:lnTo>
                  <a:pt x="39549" y="222656"/>
                </a:lnTo>
                <a:close/>
                <a:moveTo>
                  <a:pt x="110378" y="152268"/>
                </a:moveTo>
                <a:lnTo>
                  <a:pt x="46380" y="216191"/>
                </a:lnTo>
                <a:lnTo>
                  <a:pt x="130153" y="299508"/>
                </a:lnTo>
                <a:lnTo>
                  <a:pt x="159635" y="299508"/>
                </a:lnTo>
                <a:lnTo>
                  <a:pt x="208891" y="251026"/>
                </a:lnTo>
                <a:lnTo>
                  <a:pt x="143815" y="186025"/>
                </a:lnTo>
                <a:lnTo>
                  <a:pt x="110378" y="152268"/>
                </a:lnTo>
                <a:close/>
                <a:moveTo>
                  <a:pt x="9348" y="51714"/>
                </a:moveTo>
                <a:lnTo>
                  <a:pt x="9348" y="239534"/>
                </a:lnTo>
                <a:lnTo>
                  <a:pt x="36313" y="212600"/>
                </a:lnTo>
                <a:lnTo>
                  <a:pt x="103547" y="145804"/>
                </a:lnTo>
                <a:lnTo>
                  <a:pt x="55009" y="96963"/>
                </a:lnTo>
                <a:lnTo>
                  <a:pt x="9348" y="51714"/>
                </a:lnTo>
                <a:close/>
                <a:moveTo>
                  <a:pt x="244294" y="42760"/>
                </a:moveTo>
                <a:cubicBezTo>
                  <a:pt x="231320" y="42760"/>
                  <a:pt x="220508" y="53268"/>
                  <a:pt x="220508" y="66676"/>
                </a:cubicBezTo>
                <a:cubicBezTo>
                  <a:pt x="220508" y="79721"/>
                  <a:pt x="231320" y="90592"/>
                  <a:pt x="244294" y="90592"/>
                </a:cubicBezTo>
                <a:cubicBezTo>
                  <a:pt x="257269" y="90592"/>
                  <a:pt x="268081" y="79721"/>
                  <a:pt x="268081" y="66676"/>
                </a:cubicBezTo>
                <a:cubicBezTo>
                  <a:pt x="268081" y="53268"/>
                  <a:pt x="257269" y="42760"/>
                  <a:pt x="244294" y="42760"/>
                </a:cubicBezTo>
                <a:close/>
                <a:moveTo>
                  <a:pt x="244294" y="33338"/>
                </a:moveTo>
                <a:cubicBezTo>
                  <a:pt x="262315" y="33338"/>
                  <a:pt x="277452" y="48195"/>
                  <a:pt x="277452" y="66676"/>
                </a:cubicBezTo>
                <a:cubicBezTo>
                  <a:pt x="277452" y="84794"/>
                  <a:pt x="262315" y="99651"/>
                  <a:pt x="244294" y="99651"/>
                </a:cubicBezTo>
                <a:cubicBezTo>
                  <a:pt x="225914" y="99651"/>
                  <a:pt x="211137" y="84794"/>
                  <a:pt x="211137" y="66676"/>
                </a:cubicBezTo>
                <a:cubicBezTo>
                  <a:pt x="211137" y="48195"/>
                  <a:pt x="225914" y="33338"/>
                  <a:pt x="244294" y="33338"/>
                </a:cubicBezTo>
                <a:close/>
                <a:moveTo>
                  <a:pt x="243681" y="9375"/>
                </a:moveTo>
                <a:cubicBezTo>
                  <a:pt x="212361" y="9375"/>
                  <a:pt x="187160" y="34975"/>
                  <a:pt x="187160" y="65984"/>
                </a:cubicBezTo>
                <a:cubicBezTo>
                  <a:pt x="187160" y="87618"/>
                  <a:pt x="200120" y="107810"/>
                  <a:pt x="220281" y="117185"/>
                </a:cubicBezTo>
                <a:cubicBezTo>
                  <a:pt x="221361" y="117545"/>
                  <a:pt x="222081" y="118988"/>
                  <a:pt x="222801" y="120069"/>
                </a:cubicBezTo>
                <a:lnTo>
                  <a:pt x="243681" y="204082"/>
                </a:lnTo>
                <a:lnTo>
                  <a:pt x="264561" y="120069"/>
                </a:lnTo>
                <a:cubicBezTo>
                  <a:pt x="264921" y="118988"/>
                  <a:pt x="266001" y="117545"/>
                  <a:pt x="267441" y="117185"/>
                </a:cubicBezTo>
                <a:cubicBezTo>
                  <a:pt x="287242" y="107810"/>
                  <a:pt x="300202" y="87618"/>
                  <a:pt x="300202" y="65984"/>
                </a:cubicBezTo>
                <a:cubicBezTo>
                  <a:pt x="300202" y="34975"/>
                  <a:pt x="274642" y="9375"/>
                  <a:pt x="243681" y="9375"/>
                </a:cubicBezTo>
                <a:close/>
                <a:moveTo>
                  <a:pt x="28044" y="9337"/>
                </a:moveTo>
                <a:cubicBezTo>
                  <a:pt x="17977" y="9337"/>
                  <a:pt x="9348" y="17956"/>
                  <a:pt x="9348" y="28011"/>
                </a:cubicBezTo>
                <a:lnTo>
                  <a:pt x="9348" y="38426"/>
                </a:lnTo>
                <a:lnTo>
                  <a:pt x="58245" y="87267"/>
                </a:lnTo>
                <a:lnTo>
                  <a:pt x="136265" y="9337"/>
                </a:lnTo>
                <a:lnTo>
                  <a:pt x="28044" y="9337"/>
                </a:lnTo>
                <a:close/>
                <a:moveTo>
                  <a:pt x="243681" y="0"/>
                </a:moveTo>
                <a:cubicBezTo>
                  <a:pt x="280042" y="0"/>
                  <a:pt x="309202" y="29566"/>
                  <a:pt x="309202" y="65984"/>
                </a:cubicBezTo>
                <a:cubicBezTo>
                  <a:pt x="309202" y="90863"/>
                  <a:pt x="295162" y="113579"/>
                  <a:pt x="273202" y="124757"/>
                </a:cubicBezTo>
                <a:lnTo>
                  <a:pt x="248361" y="224634"/>
                </a:lnTo>
                <a:cubicBezTo>
                  <a:pt x="247641" y="226797"/>
                  <a:pt x="245841" y="228240"/>
                  <a:pt x="243681" y="228240"/>
                </a:cubicBezTo>
                <a:cubicBezTo>
                  <a:pt x="241521" y="228240"/>
                  <a:pt x="239361" y="226797"/>
                  <a:pt x="239001" y="224634"/>
                </a:cubicBezTo>
                <a:lnTo>
                  <a:pt x="213801" y="124757"/>
                </a:lnTo>
                <a:cubicBezTo>
                  <a:pt x="191840" y="113579"/>
                  <a:pt x="177800" y="90863"/>
                  <a:pt x="177800" y="65984"/>
                </a:cubicBezTo>
                <a:cubicBezTo>
                  <a:pt x="177800" y="29566"/>
                  <a:pt x="207320" y="0"/>
                  <a:pt x="243681" y="0"/>
                </a:cubicBezTo>
                <a:close/>
                <a:moveTo>
                  <a:pt x="28044" y="0"/>
                </a:moveTo>
                <a:lnTo>
                  <a:pt x="183005" y="0"/>
                </a:lnTo>
                <a:cubicBezTo>
                  <a:pt x="185162" y="0"/>
                  <a:pt x="187319" y="2155"/>
                  <a:pt x="187319" y="4668"/>
                </a:cubicBezTo>
                <a:cubicBezTo>
                  <a:pt x="187319" y="7182"/>
                  <a:pt x="185162" y="9337"/>
                  <a:pt x="183005" y="9337"/>
                </a:cubicBezTo>
                <a:lnTo>
                  <a:pt x="149568" y="9337"/>
                </a:lnTo>
                <a:lnTo>
                  <a:pt x="64717" y="94090"/>
                </a:lnTo>
                <a:lnTo>
                  <a:pt x="147051" y="176329"/>
                </a:lnTo>
                <a:lnTo>
                  <a:pt x="191274" y="132157"/>
                </a:lnTo>
                <a:cubicBezTo>
                  <a:pt x="193072" y="130361"/>
                  <a:pt x="195948" y="130361"/>
                  <a:pt x="198105" y="132157"/>
                </a:cubicBezTo>
                <a:cubicBezTo>
                  <a:pt x="199543" y="133953"/>
                  <a:pt x="199543" y="136826"/>
                  <a:pt x="198105" y="138621"/>
                </a:cubicBezTo>
                <a:lnTo>
                  <a:pt x="153882" y="182793"/>
                </a:lnTo>
                <a:lnTo>
                  <a:pt x="215363" y="244203"/>
                </a:lnTo>
                <a:lnTo>
                  <a:pt x="222194" y="237380"/>
                </a:lnTo>
                <a:cubicBezTo>
                  <a:pt x="223992" y="235584"/>
                  <a:pt x="226868" y="235584"/>
                  <a:pt x="228666" y="237380"/>
                </a:cubicBezTo>
                <a:cubicBezTo>
                  <a:pt x="230823" y="239175"/>
                  <a:pt x="230823" y="242407"/>
                  <a:pt x="228666" y="243844"/>
                </a:cubicBezTo>
                <a:lnTo>
                  <a:pt x="218599" y="254258"/>
                </a:lnTo>
                <a:lnTo>
                  <a:pt x="173297" y="299508"/>
                </a:lnTo>
                <a:lnTo>
                  <a:pt x="281159" y="299508"/>
                </a:lnTo>
                <a:cubicBezTo>
                  <a:pt x="291585" y="299508"/>
                  <a:pt x="300214" y="291248"/>
                  <a:pt x="300214" y="280833"/>
                </a:cubicBezTo>
                <a:lnTo>
                  <a:pt x="300214" y="173097"/>
                </a:lnTo>
                <a:lnTo>
                  <a:pt x="275766" y="197158"/>
                </a:lnTo>
                <a:cubicBezTo>
                  <a:pt x="274687" y="198235"/>
                  <a:pt x="273608" y="198594"/>
                  <a:pt x="272170" y="198594"/>
                </a:cubicBezTo>
                <a:cubicBezTo>
                  <a:pt x="271092" y="198594"/>
                  <a:pt x="270013" y="198235"/>
                  <a:pt x="268934" y="197158"/>
                </a:cubicBezTo>
                <a:cubicBezTo>
                  <a:pt x="267496" y="195362"/>
                  <a:pt x="267496" y="192489"/>
                  <a:pt x="268934" y="190694"/>
                </a:cubicBezTo>
                <a:lnTo>
                  <a:pt x="300214" y="159809"/>
                </a:lnTo>
                <a:lnTo>
                  <a:pt x="300214" y="126411"/>
                </a:lnTo>
                <a:cubicBezTo>
                  <a:pt x="300214" y="123897"/>
                  <a:pt x="302012" y="121742"/>
                  <a:pt x="304529" y="121742"/>
                </a:cubicBezTo>
                <a:cubicBezTo>
                  <a:pt x="307405" y="121742"/>
                  <a:pt x="309203" y="123897"/>
                  <a:pt x="309203" y="126411"/>
                </a:cubicBezTo>
                <a:lnTo>
                  <a:pt x="309203" y="280833"/>
                </a:lnTo>
                <a:cubicBezTo>
                  <a:pt x="309203" y="296276"/>
                  <a:pt x="296978" y="309204"/>
                  <a:pt x="281159" y="309204"/>
                </a:cubicBezTo>
                <a:lnTo>
                  <a:pt x="28044" y="309204"/>
                </a:lnTo>
                <a:cubicBezTo>
                  <a:pt x="12584" y="309204"/>
                  <a:pt x="0" y="296276"/>
                  <a:pt x="0" y="280833"/>
                </a:cubicBezTo>
                <a:lnTo>
                  <a:pt x="0" y="28011"/>
                </a:lnTo>
                <a:cubicBezTo>
                  <a:pt x="0" y="12569"/>
                  <a:pt x="12584" y="0"/>
                  <a:pt x="280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7" name="Freeform 714">
            <a:extLst>
              <a:ext uri="{FF2B5EF4-FFF2-40B4-BE49-F238E27FC236}">
                <a16:creationId xmlns:a16="http://schemas.microsoft.com/office/drawing/2014/main" id="{E7C9F0CB-625D-2F43-B2F8-7E5A20FDA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996" y="4202833"/>
            <a:ext cx="332672" cy="358404"/>
          </a:xfrm>
          <a:custGeom>
            <a:avLst/>
            <a:gdLst/>
            <a:ahLst/>
            <a:cxnLst/>
            <a:rect l="0" t="0" r="r" b="b"/>
            <a:pathLst>
              <a:path w="286977" h="309204">
                <a:moveTo>
                  <a:pt x="218899" y="277636"/>
                </a:moveTo>
                <a:cubicBezTo>
                  <a:pt x="220663" y="276225"/>
                  <a:pt x="223485" y="276225"/>
                  <a:pt x="225249" y="277636"/>
                </a:cubicBezTo>
                <a:cubicBezTo>
                  <a:pt x="226308" y="278695"/>
                  <a:pt x="226660" y="279753"/>
                  <a:pt x="226660" y="280811"/>
                </a:cubicBezTo>
                <a:cubicBezTo>
                  <a:pt x="226660" y="281870"/>
                  <a:pt x="226308" y="283281"/>
                  <a:pt x="225249" y="283986"/>
                </a:cubicBezTo>
                <a:cubicBezTo>
                  <a:pt x="224544" y="285045"/>
                  <a:pt x="223133" y="285397"/>
                  <a:pt x="222074" y="285397"/>
                </a:cubicBezTo>
                <a:cubicBezTo>
                  <a:pt x="220663" y="285397"/>
                  <a:pt x="219605" y="285045"/>
                  <a:pt x="218899" y="283986"/>
                </a:cubicBezTo>
                <a:cubicBezTo>
                  <a:pt x="217841" y="283281"/>
                  <a:pt x="217488" y="281870"/>
                  <a:pt x="217488" y="280811"/>
                </a:cubicBezTo>
                <a:cubicBezTo>
                  <a:pt x="217488" y="279753"/>
                  <a:pt x="217841" y="278695"/>
                  <a:pt x="218899" y="277636"/>
                </a:cubicBezTo>
                <a:close/>
                <a:moveTo>
                  <a:pt x="129999" y="277636"/>
                </a:moveTo>
                <a:cubicBezTo>
                  <a:pt x="131763" y="276225"/>
                  <a:pt x="134585" y="276225"/>
                  <a:pt x="136702" y="277636"/>
                </a:cubicBezTo>
                <a:cubicBezTo>
                  <a:pt x="137407" y="278695"/>
                  <a:pt x="137760" y="279753"/>
                  <a:pt x="137760" y="280811"/>
                </a:cubicBezTo>
                <a:cubicBezTo>
                  <a:pt x="137760" y="281870"/>
                  <a:pt x="137407" y="283281"/>
                  <a:pt x="136702" y="283986"/>
                </a:cubicBezTo>
                <a:cubicBezTo>
                  <a:pt x="135643" y="285045"/>
                  <a:pt x="134585" y="285397"/>
                  <a:pt x="133174" y="285397"/>
                </a:cubicBezTo>
                <a:cubicBezTo>
                  <a:pt x="132116" y="285397"/>
                  <a:pt x="130705" y="285045"/>
                  <a:pt x="129999" y="283986"/>
                </a:cubicBezTo>
                <a:cubicBezTo>
                  <a:pt x="129293" y="283281"/>
                  <a:pt x="128588" y="281870"/>
                  <a:pt x="128588" y="280811"/>
                </a:cubicBezTo>
                <a:cubicBezTo>
                  <a:pt x="128588" y="279753"/>
                  <a:pt x="129293" y="278695"/>
                  <a:pt x="129999" y="277636"/>
                </a:cubicBezTo>
                <a:close/>
                <a:moveTo>
                  <a:pt x="177801" y="276225"/>
                </a:moveTo>
                <a:cubicBezTo>
                  <a:pt x="180182" y="276225"/>
                  <a:pt x="182223" y="278342"/>
                  <a:pt x="182223" y="280811"/>
                </a:cubicBezTo>
                <a:cubicBezTo>
                  <a:pt x="182223" y="283633"/>
                  <a:pt x="180182" y="285397"/>
                  <a:pt x="177801" y="285397"/>
                </a:cubicBezTo>
                <a:cubicBezTo>
                  <a:pt x="175079" y="285397"/>
                  <a:pt x="173038" y="283633"/>
                  <a:pt x="173038" y="280811"/>
                </a:cubicBezTo>
                <a:cubicBezTo>
                  <a:pt x="173038" y="278342"/>
                  <a:pt x="175079" y="276225"/>
                  <a:pt x="177801" y="276225"/>
                </a:cubicBezTo>
                <a:close/>
                <a:moveTo>
                  <a:pt x="80137" y="262159"/>
                </a:moveTo>
                <a:lnTo>
                  <a:pt x="80137" y="290530"/>
                </a:lnTo>
                <a:cubicBezTo>
                  <a:pt x="80137" y="295198"/>
                  <a:pt x="84108" y="299508"/>
                  <a:pt x="89522" y="299508"/>
                </a:cubicBezTo>
                <a:lnTo>
                  <a:pt x="268206" y="299508"/>
                </a:lnTo>
                <a:cubicBezTo>
                  <a:pt x="273621" y="299508"/>
                  <a:pt x="277953" y="295198"/>
                  <a:pt x="277953" y="290530"/>
                </a:cubicBezTo>
                <a:lnTo>
                  <a:pt x="277953" y="262159"/>
                </a:lnTo>
                <a:lnTo>
                  <a:pt x="80137" y="262159"/>
                </a:lnTo>
                <a:close/>
                <a:moveTo>
                  <a:pt x="124898" y="156218"/>
                </a:moveTo>
                <a:lnTo>
                  <a:pt x="60644" y="220142"/>
                </a:lnTo>
                <a:lnTo>
                  <a:pt x="188791" y="220142"/>
                </a:lnTo>
                <a:lnTo>
                  <a:pt x="124898" y="156218"/>
                </a:lnTo>
                <a:close/>
                <a:moveTo>
                  <a:pt x="34293" y="131798"/>
                </a:moveTo>
                <a:lnTo>
                  <a:pt x="9746" y="156218"/>
                </a:lnTo>
                <a:lnTo>
                  <a:pt x="9746" y="220142"/>
                </a:lnTo>
                <a:lnTo>
                  <a:pt x="47288" y="220142"/>
                </a:lnTo>
                <a:lnTo>
                  <a:pt x="85191" y="182434"/>
                </a:lnTo>
                <a:lnTo>
                  <a:pt x="34293" y="131798"/>
                </a:lnTo>
                <a:close/>
                <a:moveTo>
                  <a:pt x="186714" y="120366"/>
                </a:moveTo>
                <a:cubicBezTo>
                  <a:pt x="178329" y="120366"/>
                  <a:pt x="171768" y="127119"/>
                  <a:pt x="171768" y="134938"/>
                </a:cubicBezTo>
                <a:cubicBezTo>
                  <a:pt x="171768" y="142757"/>
                  <a:pt x="178329" y="149154"/>
                  <a:pt x="186714" y="149154"/>
                </a:cubicBezTo>
                <a:cubicBezTo>
                  <a:pt x="194734" y="149154"/>
                  <a:pt x="201296" y="142757"/>
                  <a:pt x="201296" y="134938"/>
                </a:cubicBezTo>
                <a:cubicBezTo>
                  <a:pt x="201296" y="127119"/>
                  <a:pt x="194734" y="120366"/>
                  <a:pt x="186714" y="120366"/>
                </a:cubicBezTo>
                <a:close/>
                <a:moveTo>
                  <a:pt x="186714" y="111125"/>
                </a:moveTo>
                <a:cubicBezTo>
                  <a:pt x="199837" y="111125"/>
                  <a:pt x="210774" y="121787"/>
                  <a:pt x="210774" y="134938"/>
                </a:cubicBezTo>
                <a:cubicBezTo>
                  <a:pt x="210774" y="147732"/>
                  <a:pt x="199837" y="158395"/>
                  <a:pt x="186714" y="158395"/>
                </a:cubicBezTo>
                <a:cubicBezTo>
                  <a:pt x="172861" y="158395"/>
                  <a:pt x="161925" y="147732"/>
                  <a:pt x="161925" y="134938"/>
                </a:cubicBezTo>
                <a:cubicBezTo>
                  <a:pt x="161925" y="121787"/>
                  <a:pt x="172861" y="111125"/>
                  <a:pt x="186714" y="111125"/>
                </a:cubicBezTo>
                <a:close/>
                <a:moveTo>
                  <a:pt x="129948" y="71438"/>
                </a:moveTo>
                <a:lnTo>
                  <a:pt x="129948" y="79713"/>
                </a:lnTo>
                <a:lnTo>
                  <a:pt x="249316" y="79713"/>
                </a:lnTo>
                <a:cubicBezTo>
                  <a:pt x="251480" y="79713"/>
                  <a:pt x="253644" y="81512"/>
                  <a:pt x="253644" y="84390"/>
                </a:cubicBezTo>
                <a:lnTo>
                  <a:pt x="253644" y="203119"/>
                </a:lnTo>
                <a:lnTo>
                  <a:pt x="261578" y="203119"/>
                </a:lnTo>
                <a:lnTo>
                  <a:pt x="249316" y="225065"/>
                </a:lnTo>
                <a:lnTo>
                  <a:pt x="236334" y="203119"/>
                </a:lnTo>
                <a:lnTo>
                  <a:pt x="244267" y="203119"/>
                </a:lnTo>
                <a:lnTo>
                  <a:pt x="244267" y="88707"/>
                </a:lnTo>
                <a:lnTo>
                  <a:pt x="129948" y="88707"/>
                </a:lnTo>
                <a:lnTo>
                  <a:pt x="129948" y="96982"/>
                </a:lnTo>
                <a:lnTo>
                  <a:pt x="107950" y="84390"/>
                </a:lnTo>
                <a:lnTo>
                  <a:pt x="129948" y="71438"/>
                </a:lnTo>
                <a:close/>
                <a:moveTo>
                  <a:pt x="80137" y="56023"/>
                </a:moveTo>
                <a:lnTo>
                  <a:pt x="80137" y="79725"/>
                </a:lnTo>
                <a:lnTo>
                  <a:pt x="89522" y="79725"/>
                </a:lnTo>
                <a:cubicBezTo>
                  <a:pt x="92049" y="79725"/>
                  <a:pt x="94215" y="81521"/>
                  <a:pt x="94215" y="84393"/>
                </a:cubicBezTo>
                <a:cubicBezTo>
                  <a:pt x="94215" y="86907"/>
                  <a:pt x="92049" y="88703"/>
                  <a:pt x="89522" y="88703"/>
                </a:cubicBezTo>
                <a:lnTo>
                  <a:pt x="9746" y="88703"/>
                </a:lnTo>
                <a:lnTo>
                  <a:pt x="9746" y="143290"/>
                </a:lnTo>
                <a:lnTo>
                  <a:pt x="30683" y="122102"/>
                </a:lnTo>
                <a:cubicBezTo>
                  <a:pt x="32849" y="119947"/>
                  <a:pt x="35737" y="119947"/>
                  <a:pt x="37542" y="122102"/>
                </a:cubicBezTo>
                <a:lnTo>
                  <a:pt x="91688" y="175611"/>
                </a:lnTo>
                <a:lnTo>
                  <a:pt x="121288" y="146522"/>
                </a:lnTo>
                <a:cubicBezTo>
                  <a:pt x="123093" y="144726"/>
                  <a:pt x="126342" y="144726"/>
                  <a:pt x="128147" y="146522"/>
                </a:cubicBezTo>
                <a:lnTo>
                  <a:pt x="202147" y="220142"/>
                </a:lnTo>
                <a:lnTo>
                  <a:pt x="225972" y="220142"/>
                </a:lnTo>
                <a:cubicBezTo>
                  <a:pt x="228499" y="220142"/>
                  <a:pt x="230665" y="222297"/>
                  <a:pt x="230665" y="224810"/>
                </a:cubicBezTo>
                <a:cubicBezTo>
                  <a:pt x="230665" y="227324"/>
                  <a:pt x="228499" y="229479"/>
                  <a:pt x="225972" y="229479"/>
                </a:cubicBezTo>
                <a:lnTo>
                  <a:pt x="199982" y="229479"/>
                </a:lnTo>
                <a:lnTo>
                  <a:pt x="80137" y="229479"/>
                </a:lnTo>
                <a:lnTo>
                  <a:pt x="80137" y="252822"/>
                </a:lnTo>
                <a:lnTo>
                  <a:pt x="277953" y="252822"/>
                </a:lnTo>
                <a:lnTo>
                  <a:pt x="277953" y="56023"/>
                </a:lnTo>
                <a:lnTo>
                  <a:pt x="80137" y="56023"/>
                </a:lnTo>
                <a:close/>
                <a:moveTo>
                  <a:pt x="157051" y="23813"/>
                </a:moveTo>
                <a:lnTo>
                  <a:pt x="198192" y="23813"/>
                </a:lnTo>
                <a:cubicBezTo>
                  <a:pt x="201054" y="23813"/>
                  <a:pt x="202842" y="25930"/>
                  <a:pt x="202842" y="28399"/>
                </a:cubicBezTo>
                <a:cubicBezTo>
                  <a:pt x="202842" y="30868"/>
                  <a:pt x="201054" y="32985"/>
                  <a:pt x="198192" y="32985"/>
                </a:cubicBezTo>
                <a:lnTo>
                  <a:pt x="157051" y="32985"/>
                </a:lnTo>
                <a:cubicBezTo>
                  <a:pt x="154546" y="32985"/>
                  <a:pt x="152400" y="30868"/>
                  <a:pt x="152400" y="28399"/>
                </a:cubicBezTo>
                <a:cubicBezTo>
                  <a:pt x="152400" y="25930"/>
                  <a:pt x="154546" y="23813"/>
                  <a:pt x="157051" y="23813"/>
                </a:cubicBezTo>
                <a:close/>
                <a:moveTo>
                  <a:pt x="89522" y="9337"/>
                </a:moveTo>
                <a:cubicBezTo>
                  <a:pt x="84108" y="9337"/>
                  <a:pt x="80137" y="13647"/>
                  <a:pt x="80137" y="18674"/>
                </a:cubicBezTo>
                <a:lnTo>
                  <a:pt x="80137" y="47045"/>
                </a:lnTo>
                <a:lnTo>
                  <a:pt x="277953" y="47045"/>
                </a:lnTo>
                <a:lnTo>
                  <a:pt x="277953" y="18674"/>
                </a:lnTo>
                <a:cubicBezTo>
                  <a:pt x="277953" y="13647"/>
                  <a:pt x="273621" y="9337"/>
                  <a:pt x="268206" y="9337"/>
                </a:cubicBezTo>
                <a:lnTo>
                  <a:pt x="89522" y="9337"/>
                </a:lnTo>
                <a:close/>
                <a:moveTo>
                  <a:pt x="89522" y="0"/>
                </a:moveTo>
                <a:lnTo>
                  <a:pt x="268206" y="0"/>
                </a:lnTo>
                <a:cubicBezTo>
                  <a:pt x="278675" y="0"/>
                  <a:pt x="286977" y="8260"/>
                  <a:pt x="286977" y="18674"/>
                </a:cubicBezTo>
                <a:lnTo>
                  <a:pt x="286977" y="51354"/>
                </a:lnTo>
                <a:lnTo>
                  <a:pt x="286977" y="257490"/>
                </a:lnTo>
                <a:lnTo>
                  <a:pt x="286977" y="290530"/>
                </a:lnTo>
                <a:cubicBezTo>
                  <a:pt x="286977" y="300585"/>
                  <a:pt x="278675" y="309204"/>
                  <a:pt x="268206" y="309204"/>
                </a:cubicBezTo>
                <a:lnTo>
                  <a:pt x="89522" y="309204"/>
                </a:lnTo>
                <a:cubicBezTo>
                  <a:pt x="79054" y="309204"/>
                  <a:pt x="70751" y="300585"/>
                  <a:pt x="70751" y="290530"/>
                </a:cubicBezTo>
                <a:lnTo>
                  <a:pt x="70751" y="229479"/>
                </a:lnTo>
                <a:lnTo>
                  <a:pt x="49093" y="229479"/>
                </a:lnTo>
                <a:lnTo>
                  <a:pt x="4693" y="229479"/>
                </a:lnTo>
                <a:cubicBezTo>
                  <a:pt x="2166" y="229479"/>
                  <a:pt x="0" y="227324"/>
                  <a:pt x="0" y="224810"/>
                </a:cubicBezTo>
                <a:lnTo>
                  <a:pt x="0" y="84393"/>
                </a:lnTo>
                <a:cubicBezTo>
                  <a:pt x="0" y="81521"/>
                  <a:pt x="2166" y="79725"/>
                  <a:pt x="4693" y="79725"/>
                </a:cubicBezTo>
                <a:lnTo>
                  <a:pt x="70751" y="79725"/>
                </a:lnTo>
                <a:lnTo>
                  <a:pt x="70751" y="18674"/>
                </a:lnTo>
                <a:cubicBezTo>
                  <a:pt x="70751" y="8260"/>
                  <a:pt x="79054" y="0"/>
                  <a:pt x="895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8" name="Freeform 713">
            <a:extLst>
              <a:ext uri="{FF2B5EF4-FFF2-40B4-BE49-F238E27FC236}">
                <a16:creationId xmlns:a16="http://schemas.microsoft.com/office/drawing/2014/main" id="{55009458-615E-274C-9626-7F1D823BF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1860" y="5223870"/>
            <a:ext cx="358403" cy="358403"/>
          </a:xfrm>
          <a:custGeom>
            <a:avLst/>
            <a:gdLst/>
            <a:ahLst/>
            <a:cxnLst/>
            <a:rect l="0" t="0" r="r" b="b"/>
            <a:pathLst>
              <a:path w="309204" h="309204">
                <a:moveTo>
                  <a:pt x="124256" y="276165"/>
                </a:moveTo>
                <a:lnTo>
                  <a:pt x="124256" y="299508"/>
                </a:lnTo>
                <a:lnTo>
                  <a:pt x="184948" y="299508"/>
                </a:lnTo>
                <a:lnTo>
                  <a:pt x="184948" y="276165"/>
                </a:lnTo>
                <a:lnTo>
                  <a:pt x="124256" y="276165"/>
                </a:lnTo>
                <a:close/>
                <a:moveTo>
                  <a:pt x="155399" y="250825"/>
                </a:moveTo>
                <a:cubicBezTo>
                  <a:pt x="157869" y="250825"/>
                  <a:pt x="159985" y="252866"/>
                  <a:pt x="159985" y="255247"/>
                </a:cubicBezTo>
                <a:cubicBezTo>
                  <a:pt x="159985" y="257969"/>
                  <a:pt x="157869" y="260010"/>
                  <a:pt x="155399" y="260010"/>
                </a:cubicBezTo>
                <a:cubicBezTo>
                  <a:pt x="152930" y="260010"/>
                  <a:pt x="150813" y="257969"/>
                  <a:pt x="150813" y="255247"/>
                </a:cubicBezTo>
                <a:cubicBezTo>
                  <a:pt x="150813" y="252866"/>
                  <a:pt x="152930" y="250825"/>
                  <a:pt x="155399" y="250825"/>
                </a:cubicBezTo>
                <a:close/>
                <a:moveTo>
                  <a:pt x="9337" y="243485"/>
                </a:moveTo>
                <a:lnTo>
                  <a:pt x="9337" y="257490"/>
                </a:lnTo>
                <a:cubicBezTo>
                  <a:pt x="9337" y="262518"/>
                  <a:pt x="13647" y="266828"/>
                  <a:pt x="18674" y="266828"/>
                </a:cubicBezTo>
                <a:lnTo>
                  <a:pt x="119587" y="266828"/>
                </a:lnTo>
                <a:lnTo>
                  <a:pt x="189616" y="266828"/>
                </a:lnTo>
                <a:lnTo>
                  <a:pt x="290171" y="266828"/>
                </a:lnTo>
                <a:cubicBezTo>
                  <a:pt x="295557" y="266828"/>
                  <a:pt x="299508" y="262518"/>
                  <a:pt x="299508" y="257490"/>
                </a:cubicBezTo>
                <a:lnTo>
                  <a:pt x="299508" y="243485"/>
                </a:lnTo>
                <a:lnTo>
                  <a:pt x="9337" y="243485"/>
                </a:lnTo>
                <a:close/>
                <a:moveTo>
                  <a:pt x="230011" y="92075"/>
                </a:moveTo>
                <a:cubicBezTo>
                  <a:pt x="232481" y="92075"/>
                  <a:pt x="234597" y="94192"/>
                  <a:pt x="234597" y="96661"/>
                </a:cubicBezTo>
                <a:cubicBezTo>
                  <a:pt x="234597" y="99131"/>
                  <a:pt x="232481" y="101247"/>
                  <a:pt x="230011" y="101247"/>
                </a:cubicBezTo>
                <a:cubicBezTo>
                  <a:pt x="227542" y="101247"/>
                  <a:pt x="225425" y="99131"/>
                  <a:pt x="225425" y="96661"/>
                </a:cubicBezTo>
                <a:cubicBezTo>
                  <a:pt x="225425" y="94192"/>
                  <a:pt x="227542" y="92075"/>
                  <a:pt x="230011" y="92075"/>
                </a:cubicBezTo>
                <a:close/>
                <a:moveTo>
                  <a:pt x="150636" y="49213"/>
                </a:moveTo>
                <a:cubicBezTo>
                  <a:pt x="153106" y="49213"/>
                  <a:pt x="155222" y="51330"/>
                  <a:pt x="155222" y="53799"/>
                </a:cubicBezTo>
                <a:cubicBezTo>
                  <a:pt x="155222" y="56621"/>
                  <a:pt x="153106" y="58385"/>
                  <a:pt x="150636" y="58385"/>
                </a:cubicBezTo>
                <a:cubicBezTo>
                  <a:pt x="148167" y="58385"/>
                  <a:pt x="146050" y="56621"/>
                  <a:pt x="146050" y="53799"/>
                </a:cubicBezTo>
                <a:cubicBezTo>
                  <a:pt x="146050" y="51330"/>
                  <a:pt x="148167" y="49213"/>
                  <a:pt x="150636" y="49213"/>
                </a:cubicBezTo>
                <a:close/>
                <a:moveTo>
                  <a:pt x="18635" y="9338"/>
                </a:moveTo>
                <a:cubicBezTo>
                  <a:pt x="13618" y="9338"/>
                  <a:pt x="9317" y="13647"/>
                  <a:pt x="9317" y="18675"/>
                </a:cubicBezTo>
                <a:lnTo>
                  <a:pt x="9317" y="90504"/>
                </a:lnTo>
                <a:cubicBezTo>
                  <a:pt x="9317" y="95532"/>
                  <a:pt x="13618" y="99841"/>
                  <a:pt x="18635" y="99841"/>
                </a:cubicBezTo>
                <a:lnTo>
                  <a:pt x="150870" y="99841"/>
                </a:lnTo>
                <a:cubicBezTo>
                  <a:pt x="156245" y="99841"/>
                  <a:pt x="160546" y="95532"/>
                  <a:pt x="160546" y="90504"/>
                </a:cubicBezTo>
                <a:lnTo>
                  <a:pt x="160546" y="18675"/>
                </a:lnTo>
                <a:cubicBezTo>
                  <a:pt x="160546" y="13647"/>
                  <a:pt x="156245" y="9338"/>
                  <a:pt x="150870" y="9338"/>
                </a:cubicBezTo>
                <a:lnTo>
                  <a:pt x="18635" y="9338"/>
                </a:lnTo>
                <a:close/>
                <a:moveTo>
                  <a:pt x="274010" y="0"/>
                </a:moveTo>
                <a:lnTo>
                  <a:pt x="290171" y="0"/>
                </a:lnTo>
                <a:cubicBezTo>
                  <a:pt x="300585" y="0"/>
                  <a:pt x="309204" y="8260"/>
                  <a:pt x="309204" y="18674"/>
                </a:cubicBezTo>
                <a:lnTo>
                  <a:pt x="309204" y="238816"/>
                </a:lnTo>
                <a:lnTo>
                  <a:pt x="309204" y="257490"/>
                </a:lnTo>
                <a:cubicBezTo>
                  <a:pt x="309204" y="267905"/>
                  <a:pt x="300585" y="276165"/>
                  <a:pt x="290171" y="276165"/>
                </a:cubicBezTo>
                <a:lnTo>
                  <a:pt x="194285" y="276165"/>
                </a:lnTo>
                <a:lnTo>
                  <a:pt x="194285" y="299508"/>
                </a:lnTo>
                <a:lnTo>
                  <a:pt x="224810" y="299508"/>
                </a:lnTo>
                <a:cubicBezTo>
                  <a:pt x="227324" y="299508"/>
                  <a:pt x="229479" y="301662"/>
                  <a:pt x="229479" y="304176"/>
                </a:cubicBezTo>
                <a:cubicBezTo>
                  <a:pt x="229479" y="307049"/>
                  <a:pt x="227324" y="309204"/>
                  <a:pt x="224810" y="309204"/>
                </a:cubicBezTo>
                <a:lnTo>
                  <a:pt x="189616" y="309204"/>
                </a:lnTo>
                <a:lnTo>
                  <a:pt x="119587" y="309204"/>
                </a:lnTo>
                <a:lnTo>
                  <a:pt x="84393" y="309204"/>
                </a:lnTo>
                <a:cubicBezTo>
                  <a:pt x="81880" y="309204"/>
                  <a:pt x="79725" y="307049"/>
                  <a:pt x="79725" y="304176"/>
                </a:cubicBezTo>
                <a:cubicBezTo>
                  <a:pt x="79725" y="301662"/>
                  <a:pt x="81880" y="299508"/>
                  <a:pt x="84393" y="299508"/>
                </a:cubicBezTo>
                <a:lnTo>
                  <a:pt x="114560" y="299508"/>
                </a:lnTo>
                <a:lnTo>
                  <a:pt x="114560" y="276165"/>
                </a:lnTo>
                <a:lnTo>
                  <a:pt x="18674" y="276165"/>
                </a:lnTo>
                <a:cubicBezTo>
                  <a:pt x="8260" y="276165"/>
                  <a:pt x="0" y="267905"/>
                  <a:pt x="0" y="257490"/>
                </a:cubicBezTo>
                <a:lnTo>
                  <a:pt x="0" y="238816"/>
                </a:lnTo>
                <a:lnTo>
                  <a:pt x="0" y="216551"/>
                </a:lnTo>
                <a:cubicBezTo>
                  <a:pt x="0" y="214037"/>
                  <a:pt x="1795" y="211882"/>
                  <a:pt x="4668" y="211882"/>
                </a:cubicBezTo>
                <a:cubicBezTo>
                  <a:pt x="7182" y="211882"/>
                  <a:pt x="9337" y="214037"/>
                  <a:pt x="9337" y="216551"/>
                </a:cubicBezTo>
                <a:lnTo>
                  <a:pt x="9337" y="233788"/>
                </a:lnTo>
                <a:lnTo>
                  <a:pt x="299508" y="233788"/>
                </a:lnTo>
                <a:lnTo>
                  <a:pt x="299508" y="18674"/>
                </a:lnTo>
                <a:cubicBezTo>
                  <a:pt x="299508" y="13647"/>
                  <a:pt x="295557" y="9337"/>
                  <a:pt x="290171" y="9337"/>
                </a:cubicBezTo>
                <a:lnTo>
                  <a:pt x="274010" y="9337"/>
                </a:lnTo>
                <a:cubicBezTo>
                  <a:pt x="271137" y="9337"/>
                  <a:pt x="269341" y="7182"/>
                  <a:pt x="269341" y="4668"/>
                </a:cubicBezTo>
                <a:cubicBezTo>
                  <a:pt x="269341" y="2155"/>
                  <a:pt x="271137" y="0"/>
                  <a:pt x="274010" y="0"/>
                </a:cubicBezTo>
                <a:close/>
                <a:moveTo>
                  <a:pt x="193689" y="0"/>
                </a:moveTo>
                <a:lnTo>
                  <a:pt x="231780" y="0"/>
                </a:lnTo>
                <a:cubicBezTo>
                  <a:pt x="242201" y="0"/>
                  <a:pt x="250466" y="8264"/>
                  <a:pt x="250466" y="18685"/>
                </a:cubicBezTo>
                <a:lnTo>
                  <a:pt x="250466" y="174990"/>
                </a:lnTo>
                <a:cubicBezTo>
                  <a:pt x="250466" y="185051"/>
                  <a:pt x="242201" y="193316"/>
                  <a:pt x="231780" y="193316"/>
                </a:cubicBezTo>
                <a:lnTo>
                  <a:pt x="18686" y="193316"/>
                </a:lnTo>
                <a:cubicBezTo>
                  <a:pt x="8265" y="193316"/>
                  <a:pt x="0" y="185051"/>
                  <a:pt x="0" y="174990"/>
                </a:cubicBezTo>
                <a:lnTo>
                  <a:pt x="0" y="132590"/>
                </a:lnTo>
                <a:cubicBezTo>
                  <a:pt x="0" y="130075"/>
                  <a:pt x="1797" y="127919"/>
                  <a:pt x="4671" y="127919"/>
                </a:cubicBezTo>
                <a:cubicBezTo>
                  <a:pt x="7187" y="127919"/>
                  <a:pt x="9343" y="130075"/>
                  <a:pt x="9343" y="132590"/>
                </a:cubicBezTo>
                <a:lnTo>
                  <a:pt x="9343" y="174990"/>
                </a:lnTo>
                <a:cubicBezTo>
                  <a:pt x="9343" y="180021"/>
                  <a:pt x="13655" y="183973"/>
                  <a:pt x="18686" y="183973"/>
                </a:cubicBezTo>
                <a:lnTo>
                  <a:pt x="231780" y="183973"/>
                </a:lnTo>
                <a:cubicBezTo>
                  <a:pt x="237170" y="183973"/>
                  <a:pt x="241482" y="180021"/>
                  <a:pt x="241482" y="174990"/>
                </a:cubicBezTo>
                <a:lnTo>
                  <a:pt x="241482" y="18685"/>
                </a:lnTo>
                <a:cubicBezTo>
                  <a:pt x="241482" y="13654"/>
                  <a:pt x="237170" y="9342"/>
                  <a:pt x="231780" y="9342"/>
                </a:cubicBezTo>
                <a:lnTo>
                  <a:pt x="193689" y="9342"/>
                </a:lnTo>
                <a:cubicBezTo>
                  <a:pt x="191173" y="9342"/>
                  <a:pt x="189017" y="7186"/>
                  <a:pt x="189017" y="4671"/>
                </a:cubicBezTo>
                <a:cubicBezTo>
                  <a:pt x="189017" y="2156"/>
                  <a:pt x="191173" y="0"/>
                  <a:pt x="193689" y="0"/>
                </a:cubicBezTo>
                <a:close/>
                <a:moveTo>
                  <a:pt x="18635" y="0"/>
                </a:moveTo>
                <a:lnTo>
                  <a:pt x="150870" y="0"/>
                </a:lnTo>
                <a:cubicBezTo>
                  <a:pt x="161262" y="0"/>
                  <a:pt x="169505" y="8260"/>
                  <a:pt x="169505" y="18675"/>
                </a:cubicBezTo>
                <a:lnTo>
                  <a:pt x="169505" y="90504"/>
                </a:lnTo>
                <a:cubicBezTo>
                  <a:pt x="169505" y="100919"/>
                  <a:pt x="161262" y="109179"/>
                  <a:pt x="150870" y="109179"/>
                </a:cubicBezTo>
                <a:lnTo>
                  <a:pt x="18635" y="109179"/>
                </a:lnTo>
                <a:cubicBezTo>
                  <a:pt x="8242" y="109179"/>
                  <a:pt x="0" y="100919"/>
                  <a:pt x="0" y="90504"/>
                </a:cubicBezTo>
                <a:lnTo>
                  <a:pt x="0" y="18675"/>
                </a:lnTo>
                <a:cubicBezTo>
                  <a:pt x="0" y="8260"/>
                  <a:pt x="8242" y="0"/>
                  <a:pt x="186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9" name="Freeform 712">
            <a:extLst>
              <a:ext uri="{FF2B5EF4-FFF2-40B4-BE49-F238E27FC236}">
                <a16:creationId xmlns:a16="http://schemas.microsoft.com/office/drawing/2014/main" id="{64F1D656-2DFB-7A4B-BD24-01B44FA1C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4974" y="5776888"/>
            <a:ext cx="360241" cy="358403"/>
          </a:xfrm>
          <a:custGeom>
            <a:avLst/>
            <a:gdLst/>
            <a:ahLst/>
            <a:cxnLst/>
            <a:rect l="0" t="0" r="r" b="b"/>
            <a:pathLst>
              <a:path w="310790" h="309204">
                <a:moveTo>
                  <a:pt x="126411" y="276150"/>
                </a:moveTo>
                <a:lnTo>
                  <a:pt x="109891" y="299503"/>
                </a:lnTo>
                <a:lnTo>
                  <a:pt x="199313" y="299503"/>
                </a:lnTo>
                <a:lnTo>
                  <a:pt x="182434" y="276150"/>
                </a:lnTo>
                <a:lnTo>
                  <a:pt x="126411" y="276150"/>
                </a:lnTo>
                <a:close/>
                <a:moveTo>
                  <a:pt x="9337" y="150044"/>
                </a:moveTo>
                <a:lnTo>
                  <a:pt x="9337" y="229444"/>
                </a:lnTo>
                <a:lnTo>
                  <a:pt x="149754" y="229444"/>
                </a:lnTo>
                <a:lnTo>
                  <a:pt x="149754" y="150044"/>
                </a:lnTo>
                <a:lnTo>
                  <a:pt x="82239" y="195313"/>
                </a:lnTo>
                <a:cubicBezTo>
                  <a:pt x="81520" y="195672"/>
                  <a:pt x="80443" y="195672"/>
                  <a:pt x="79725" y="195672"/>
                </a:cubicBezTo>
                <a:cubicBezTo>
                  <a:pt x="78647" y="195672"/>
                  <a:pt x="77570" y="195672"/>
                  <a:pt x="77211" y="195313"/>
                </a:cubicBezTo>
                <a:lnTo>
                  <a:pt x="9337" y="150044"/>
                </a:lnTo>
                <a:close/>
                <a:moveTo>
                  <a:pt x="49559" y="106212"/>
                </a:moveTo>
                <a:cubicBezTo>
                  <a:pt x="51713" y="104775"/>
                  <a:pt x="54586" y="105134"/>
                  <a:pt x="55664" y="107290"/>
                </a:cubicBezTo>
                <a:cubicBezTo>
                  <a:pt x="57459" y="109446"/>
                  <a:pt x="56741" y="112320"/>
                  <a:pt x="54586" y="113757"/>
                </a:cubicBezTo>
                <a:lnTo>
                  <a:pt x="13287" y="141421"/>
                </a:lnTo>
                <a:lnTo>
                  <a:pt x="79725" y="185612"/>
                </a:lnTo>
                <a:lnTo>
                  <a:pt x="151908" y="137469"/>
                </a:lnTo>
                <a:lnTo>
                  <a:pt x="152267" y="137469"/>
                </a:lnTo>
                <a:cubicBezTo>
                  <a:pt x="152627" y="137110"/>
                  <a:pt x="152986" y="137110"/>
                  <a:pt x="153345" y="136751"/>
                </a:cubicBezTo>
                <a:cubicBezTo>
                  <a:pt x="153345" y="136751"/>
                  <a:pt x="153704" y="136751"/>
                  <a:pt x="154063" y="136751"/>
                </a:cubicBezTo>
                <a:cubicBezTo>
                  <a:pt x="154422" y="136751"/>
                  <a:pt x="154422" y="136751"/>
                  <a:pt x="154422" y="136751"/>
                </a:cubicBezTo>
                <a:cubicBezTo>
                  <a:pt x="154781" y="136751"/>
                  <a:pt x="154781" y="136751"/>
                  <a:pt x="154781" y="136751"/>
                </a:cubicBezTo>
                <a:cubicBezTo>
                  <a:pt x="155500" y="136751"/>
                  <a:pt x="155500" y="136751"/>
                  <a:pt x="155859" y="136751"/>
                </a:cubicBezTo>
                <a:cubicBezTo>
                  <a:pt x="156218" y="137110"/>
                  <a:pt x="156577" y="137110"/>
                  <a:pt x="156577" y="137469"/>
                </a:cubicBezTo>
                <a:cubicBezTo>
                  <a:pt x="156936" y="137469"/>
                  <a:pt x="157295" y="137469"/>
                  <a:pt x="157295" y="137829"/>
                </a:cubicBezTo>
                <a:cubicBezTo>
                  <a:pt x="157654" y="137829"/>
                  <a:pt x="158013" y="138188"/>
                  <a:pt x="158013" y="138188"/>
                </a:cubicBezTo>
                <a:cubicBezTo>
                  <a:pt x="158372" y="138547"/>
                  <a:pt x="158372" y="138547"/>
                  <a:pt x="158372" y="138906"/>
                </a:cubicBezTo>
                <a:cubicBezTo>
                  <a:pt x="158372" y="138906"/>
                  <a:pt x="158372" y="138906"/>
                  <a:pt x="158372" y="139266"/>
                </a:cubicBezTo>
                <a:cubicBezTo>
                  <a:pt x="158732" y="139266"/>
                  <a:pt x="159091" y="139625"/>
                  <a:pt x="159091" y="139984"/>
                </a:cubicBezTo>
                <a:cubicBezTo>
                  <a:pt x="159091" y="140344"/>
                  <a:pt x="159091" y="140703"/>
                  <a:pt x="159091" y="141062"/>
                </a:cubicBezTo>
                <a:cubicBezTo>
                  <a:pt x="159091" y="141062"/>
                  <a:pt x="159091" y="141062"/>
                  <a:pt x="159091" y="141421"/>
                </a:cubicBezTo>
                <a:lnTo>
                  <a:pt x="159091" y="233756"/>
                </a:lnTo>
                <a:cubicBezTo>
                  <a:pt x="159091" y="236630"/>
                  <a:pt x="156936" y="238786"/>
                  <a:pt x="154422" y="238786"/>
                </a:cubicBezTo>
                <a:lnTo>
                  <a:pt x="9337" y="238786"/>
                </a:lnTo>
                <a:lnTo>
                  <a:pt x="9337" y="257468"/>
                </a:lnTo>
                <a:cubicBezTo>
                  <a:pt x="9337" y="262498"/>
                  <a:pt x="13646" y="266809"/>
                  <a:pt x="18674" y="266809"/>
                </a:cubicBezTo>
                <a:lnTo>
                  <a:pt x="124256" y="266809"/>
                </a:lnTo>
                <a:lnTo>
                  <a:pt x="184948" y="266809"/>
                </a:lnTo>
                <a:lnTo>
                  <a:pt x="290530" y="266809"/>
                </a:lnTo>
                <a:cubicBezTo>
                  <a:pt x="295557" y="266809"/>
                  <a:pt x="299508" y="262498"/>
                  <a:pt x="299508" y="257468"/>
                </a:cubicBezTo>
                <a:lnTo>
                  <a:pt x="299508" y="238786"/>
                </a:lnTo>
                <a:lnTo>
                  <a:pt x="178125" y="238786"/>
                </a:lnTo>
                <a:cubicBezTo>
                  <a:pt x="175252" y="238786"/>
                  <a:pt x="173456" y="236630"/>
                  <a:pt x="173456" y="233756"/>
                </a:cubicBezTo>
                <a:cubicBezTo>
                  <a:pt x="173456" y="231600"/>
                  <a:pt x="175252" y="229444"/>
                  <a:pt x="178125" y="229444"/>
                </a:cubicBezTo>
                <a:lnTo>
                  <a:pt x="299508" y="229444"/>
                </a:lnTo>
                <a:lnTo>
                  <a:pt x="299508" y="141062"/>
                </a:lnTo>
                <a:cubicBezTo>
                  <a:pt x="299508" y="138188"/>
                  <a:pt x="301663" y="136392"/>
                  <a:pt x="304176" y="136392"/>
                </a:cubicBezTo>
                <a:cubicBezTo>
                  <a:pt x="307049" y="136392"/>
                  <a:pt x="309204" y="138188"/>
                  <a:pt x="309204" y="141062"/>
                </a:cubicBezTo>
                <a:lnTo>
                  <a:pt x="309204" y="233756"/>
                </a:lnTo>
                <a:lnTo>
                  <a:pt x="309204" y="257468"/>
                </a:lnTo>
                <a:cubicBezTo>
                  <a:pt x="309204" y="267887"/>
                  <a:pt x="300585" y="276150"/>
                  <a:pt x="290530" y="276150"/>
                </a:cubicBezTo>
                <a:lnTo>
                  <a:pt x="194285" y="276150"/>
                </a:lnTo>
                <a:lnTo>
                  <a:pt x="210805" y="299503"/>
                </a:lnTo>
                <a:lnTo>
                  <a:pt x="234148" y="299503"/>
                </a:lnTo>
                <a:cubicBezTo>
                  <a:pt x="236662" y="299503"/>
                  <a:pt x="238816" y="301659"/>
                  <a:pt x="238816" y="304174"/>
                </a:cubicBezTo>
                <a:cubicBezTo>
                  <a:pt x="238816" y="307048"/>
                  <a:pt x="236662" y="309204"/>
                  <a:pt x="234148" y="309204"/>
                </a:cubicBezTo>
                <a:lnTo>
                  <a:pt x="208291" y="309204"/>
                </a:lnTo>
                <a:lnTo>
                  <a:pt x="100913" y="309204"/>
                </a:lnTo>
                <a:lnTo>
                  <a:pt x="75056" y="309204"/>
                </a:lnTo>
                <a:cubicBezTo>
                  <a:pt x="72542" y="309204"/>
                  <a:pt x="70388" y="307048"/>
                  <a:pt x="70388" y="304174"/>
                </a:cubicBezTo>
                <a:cubicBezTo>
                  <a:pt x="70388" y="301659"/>
                  <a:pt x="72542" y="299503"/>
                  <a:pt x="75056" y="299503"/>
                </a:cubicBezTo>
                <a:lnTo>
                  <a:pt x="98040" y="299503"/>
                </a:lnTo>
                <a:lnTo>
                  <a:pt x="114919" y="276150"/>
                </a:lnTo>
                <a:lnTo>
                  <a:pt x="18674" y="276150"/>
                </a:lnTo>
                <a:cubicBezTo>
                  <a:pt x="8260" y="276150"/>
                  <a:pt x="0" y="267887"/>
                  <a:pt x="0" y="257468"/>
                </a:cubicBezTo>
                <a:lnTo>
                  <a:pt x="0" y="233756"/>
                </a:lnTo>
                <a:lnTo>
                  <a:pt x="0" y="141421"/>
                </a:lnTo>
                <a:cubicBezTo>
                  <a:pt x="0" y="140703"/>
                  <a:pt x="0" y="140344"/>
                  <a:pt x="359" y="139625"/>
                </a:cubicBezTo>
                <a:lnTo>
                  <a:pt x="718" y="139266"/>
                </a:lnTo>
                <a:cubicBezTo>
                  <a:pt x="718" y="138906"/>
                  <a:pt x="1077" y="138547"/>
                  <a:pt x="1436" y="138188"/>
                </a:cubicBezTo>
                <a:cubicBezTo>
                  <a:pt x="1436" y="137829"/>
                  <a:pt x="1436" y="137829"/>
                  <a:pt x="1436" y="137829"/>
                </a:cubicBezTo>
                <a:cubicBezTo>
                  <a:pt x="1795" y="137829"/>
                  <a:pt x="2154" y="137469"/>
                  <a:pt x="2154" y="137469"/>
                </a:cubicBezTo>
                <a:lnTo>
                  <a:pt x="49559" y="106212"/>
                </a:lnTo>
                <a:close/>
                <a:moveTo>
                  <a:pt x="177734" y="42514"/>
                </a:moveTo>
                <a:lnTo>
                  <a:pt x="177734" y="82900"/>
                </a:lnTo>
                <a:lnTo>
                  <a:pt x="207566" y="62885"/>
                </a:lnTo>
                <a:lnTo>
                  <a:pt x="177734" y="42514"/>
                </a:lnTo>
                <a:close/>
                <a:moveTo>
                  <a:pt x="170822" y="29290"/>
                </a:moveTo>
                <a:cubicBezTo>
                  <a:pt x="172277" y="28575"/>
                  <a:pt x="174460" y="28933"/>
                  <a:pt x="175551" y="29647"/>
                </a:cubicBezTo>
                <a:lnTo>
                  <a:pt x="218480" y="58597"/>
                </a:lnTo>
                <a:cubicBezTo>
                  <a:pt x="219572" y="59669"/>
                  <a:pt x="220299" y="61098"/>
                  <a:pt x="220299" y="62885"/>
                </a:cubicBezTo>
                <a:cubicBezTo>
                  <a:pt x="220299" y="64315"/>
                  <a:pt x="219572" y="65745"/>
                  <a:pt x="218480" y="66459"/>
                </a:cubicBezTo>
                <a:lnTo>
                  <a:pt x="175551" y="95766"/>
                </a:lnTo>
                <a:cubicBezTo>
                  <a:pt x="174824" y="96123"/>
                  <a:pt x="174096" y="96481"/>
                  <a:pt x="173005" y="96481"/>
                </a:cubicBezTo>
                <a:cubicBezTo>
                  <a:pt x="172277" y="96481"/>
                  <a:pt x="171549" y="96481"/>
                  <a:pt x="170822" y="95766"/>
                </a:cubicBezTo>
                <a:cubicBezTo>
                  <a:pt x="169003" y="95051"/>
                  <a:pt x="168275" y="93622"/>
                  <a:pt x="168275" y="91835"/>
                </a:cubicBezTo>
                <a:lnTo>
                  <a:pt x="168275" y="33579"/>
                </a:lnTo>
                <a:cubicBezTo>
                  <a:pt x="168275" y="31792"/>
                  <a:pt x="169003" y="30362"/>
                  <a:pt x="170822" y="29290"/>
                </a:cubicBezTo>
                <a:close/>
                <a:moveTo>
                  <a:pt x="79574" y="9326"/>
                </a:moveTo>
                <a:lnTo>
                  <a:pt x="79574" y="112636"/>
                </a:lnTo>
                <a:lnTo>
                  <a:pt x="99022" y="112636"/>
                </a:lnTo>
                <a:cubicBezTo>
                  <a:pt x="101543" y="112636"/>
                  <a:pt x="103704" y="114789"/>
                  <a:pt x="103704" y="117300"/>
                </a:cubicBezTo>
                <a:lnTo>
                  <a:pt x="103704" y="135594"/>
                </a:lnTo>
                <a:lnTo>
                  <a:pt x="137198" y="113712"/>
                </a:lnTo>
                <a:cubicBezTo>
                  <a:pt x="138278" y="112995"/>
                  <a:pt x="138998" y="112636"/>
                  <a:pt x="140079" y="112636"/>
                </a:cubicBezTo>
                <a:lnTo>
                  <a:pt x="301066" y="112636"/>
                </a:lnTo>
                <a:lnTo>
                  <a:pt x="301066" y="9326"/>
                </a:lnTo>
                <a:lnTo>
                  <a:pt x="79574" y="9326"/>
                </a:lnTo>
                <a:close/>
                <a:moveTo>
                  <a:pt x="74892" y="0"/>
                </a:moveTo>
                <a:lnTo>
                  <a:pt x="305748" y="0"/>
                </a:lnTo>
                <a:cubicBezTo>
                  <a:pt x="308629" y="0"/>
                  <a:pt x="310790" y="2152"/>
                  <a:pt x="310790" y="4663"/>
                </a:cubicBezTo>
                <a:lnTo>
                  <a:pt x="310790" y="117300"/>
                </a:lnTo>
                <a:cubicBezTo>
                  <a:pt x="310790" y="119811"/>
                  <a:pt x="308629" y="121963"/>
                  <a:pt x="305748" y="121963"/>
                </a:cubicBezTo>
                <a:lnTo>
                  <a:pt x="141159" y="121963"/>
                </a:lnTo>
                <a:lnTo>
                  <a:pt x="101543" y="148149"/>
                </a:lnTo>
                <a:cubicBezTo>
                  <a:pt x="100462" y="148866"/>
                  <a:pt x="99742" y="148866"/>
                  <a:pt x="99022" y="148866"/>
                </a:cubicBezTo>
                <a:cubicBezTo>
                  <a:pt x="98302" y="148866"/>
                  <a:pt x="97581" y="148866"/>
                  <a:pt x="96501" y="148508"/>
                </a:cubicBezTo>
                <a:cubicBezTo>
                  <a:pt x="95060" y="147432"/>
                  <a:pt x="94340" y="145997"/>
                  <a:pt x="94340" y="144562"/>
                </a:cubicBezTo>
                <a:lnTo>
                  <a:pt x="94340" y="121963"/>
                </a:lnTo>
                <a:lnTo>
                  <a:pt x="74892" y="121963"/>
                </a:lnTo>
                <a:cubicBezTo>
                  <a:pt x="72011" y="121963"/>
                  <a:pt x="69850" y="119811"/>
                  <a:pt x="69850" y="117300"/>
                </a:cubicBezTo>
                <a:lnTo>
                  <a:pt x="69850" y="4663"/>
                </a:lnTo>
                <a:cubicBezTo>
                  <a:pt x="69850" y="2152"/>
                  <a:pt x="72011" y="0"/>
                  <a:pt x="74892" y="0"/>
                </a:cubicBezTo>
                <a:close/>
                <a:moveTo>
                  <a:pt x="18640" y="0"/>
                </a:moveTo>
                <a:lnTo>
                  <a:pt x="50544" y="0"/>
                </a:lnTo>
                <a:cubicBezTo>
                  <a:pt x="53053" y="0"/>
                  <a:pt x="55204" y="2158"/>
                  <a:pt x="55204" y="4676"/>
                </a:cubicBezTo>
                <a:cubicBezTo>
                  <a:pt x="55204" y="7194"/>
                  <a:pt x="53053" y="9352"/>
                  <a:pt x="50544" y="9352"/>
                </a:cubicBezTo>
                <a:lnTo>
                  <a:pt x="18640" y="9352"/>
                </a:lnTo>
                <a:cubicBezTo>
                  <a:pt x="13622" y="9352"/>
                  <a:pt x="9320" y="13669"/>
                  <a:pt x="9320" y="18705"/>
                </a:cubicBezTo>
                <a:lnTo>
                  <a:pt x="9320" y="114027"/>
                </a:lnTo>
                <a:cubicBezTo>
                  <a:pt x="9320" y="116545"/>
                  <a:pt x="7169" y="118703"/>
                  <a:pt x="4660" y="118703"/>
                </a:cubicBezTo>
                <a:cubicBezTo>
                  <a:pt x="2151" y="118703"/>
                  <a:pt x="0" y="116545"/>
                  <a:pt x="0" y="114027"/>
                </a:cubicBezTo>
                <a:lnTo>
                  <a:pt x="0" y="18705"/>
                </a:lnTo>
                <a:cubicBezTo>
                  <a:pt x="0" y="8273"/>
                  <a:pt x="8245" y="0"/>
                  <a:pt x="18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defTabSz="914217"/>
            <a:endParaRPr lang="en-US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" name="Freeform 39">
            <a:extLst>
              <a:ext uri="{FF2B5EF4-FFF2-40B4-BE49-F238E27FC236}">
                <a16:creationId xmlns:a16="http://schemas.microsoft.com/office/drawing/2014/main" id="{13B33F00-412B-40AB-94A5-1D3B0338D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0990" y="2912842"/>
            <a:ext cx="543427" cy="1744245"/>
          </a:xfrm>
          <a:custGeom>
            <a:avLst/>
            <a:gdLst>
              <a:gd name="connsiteX0" fmla="*/ 921034 w 1086853"/>
              <a:gd name="connsiteY0" fmla="*/ 0 h 3488490"/>
              <a:gd name="connsiteX1" fmla="*/ 965817 w 1086853"/>
              <a:gd name="connsiteY1" fmla="*/ 54278 h 3488490"/>
              <a:gd name="connsiteX2" fmla="*/ 1078961 w 1086853"/>
              <a:gd name="connsiteY2" fmla="*/ 147630 h 3488490"/>
              <a:gd name="connsiteX3" fmla="*/ 1086853 w 1086853"/>
              <a:gd name="connsiteY3" fmla="*/ 151914 h 3488490"/>
              <a:gd name="connsiteX4" fmla="*/ 1017809 w 1086853"/>
              <a:gd name="connsiteY4" fmla="*/ 188691 h 3488490"/>
              <a:gd name="connsiteX5" fmla="*/ 299202 w 1086853"/>
              <a:gd name="connsiteY5" fmla="*/ 905868 h 3488490"/>
              <a:gd name="connsiteX6" fmla="*/ 166586 w 1086853"/>
              <a:gd name="connsiteY6" fmla="*/ 1227226 h 3488490"/>
              <a:gd name="connsiteX7" fmla="*/ 166586 w 1086853"/>
              <a:gd name="connsiteY7" fmla="*/ 3488490 h 3488490"/>
              <a:gd name="connsiteX8" fmla="*/ 0 w 1086853"/>
              <a:gd name="connsiteY8" fmla="*/ 3488490 h 3488490"/>
              <a:gd name="connsiteX9" fmla="*/ 0 w 1086853"/>
              <a:gd name="connsiteY9" fmla="*/ 1227226 h 3488490"/>
              <a:gd name="connsiteX10" fmla="*/ 182265 w 1086853"/>
              <a:gd name="connsiteY10" fmla="*/ 788951 h 3488490"/>
              <a:gd name="connsiteX11" fmla="*/ 870821 w 1086853"/>
              <a:gd name="connsiteY11" fmla="*/ 101167 h 3488490"/>
              <a:gd name="connsiteX12" fmla="*/ 914366 w 1086853"/>
              <a:gd name="connsiteY12" fmla="*/ 19603 h 3488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86853" h="3488490">
                <a:moveTo>
                  <a:pt x="921034" y="0"/>
                </a:moveTo>
                <a:lnTo>
                  <a:pt x="965817" y="54278"/>
                </a:lnTo>
                <a:cubicBezTo>
                  <a:pt x="1000404" y="88865"/>
                  <a:pt x="1038289" y="120153"/>
                  <a:pt x="1078961" y="147630"/>
                </a:cubicBezTo>
                <a:lnTo>
                  <a:pt x="1086853" y="151914"/>
                </a:lnTo>
                <a:lnTo>
                  <a:pt x="1017809" y="188691"/>
                </a:lnTo>
                <a:lnTo>
                  <a:pt x="299202" y="905868"/>
                </a:lnTo>
                <a:cubicBezTo>
                  <a:pt x="213622" y="992086"/>
                  <a:pt x="166586" y="1105737"/>
                  <a:pt x="166586" y="1227226"/>
                </a:cubicBezTo>
                <a:lnTo>
                  <a:pt x="166586" y="3488490"/>
                </a:lnTo>
                <a:lnTo>
                  <a:pt x="0" y="3488490"/>
                </a:lnTo>
                <a:lnTo>
                  <a:pt x="0" y="1227226"/>
                </a:lnTo>
                <a:cubicBezTo>
                  <a:pt x="0" y="1061322"/>
                  <a:pt x="65328" y="905868"/>
                  <a:pt x="182265" y="788951"/>
                </a:cubicBezTo>
                <a:lnTo>
                  <a:pt x="870821" y="101167"/>
                </a:lnTo>
                <a:cubicBezTo>
                  <a:pt x="886500" y="76183"/>
                  <a:pt x="901403" y="48913"/>
                  <a:pt x="914366" y="19603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3" name="Freeform 41">
            <a:extLst>
              <a:ext uri="{FF2B5EF4-FFF2-40B4-BE49-F238E27FC236}">
                <a16:creationId xmlns:a16="http://schemas.microsoft.com/office/drawing/2014/main" id="{4E7BF450-9962-4D86-BF27-AE37008B2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3705" y="1550587"/>
            <a:ext cx="2145473" cy="1530961"/>
          </a:xfrm>
          <a:custGeom>
            <a:avLst/>
            <a:gdLst>
              <a:gd name="connsiteX0" fmla="*/ 1344579 w 4290945"/>
              <a:gd name="connsiteY0" fmla="*/ 0 h 3061922"/>
              <a:gd name="connsiteX1" fmla="*/ 4014007 w 4290945"/>
              <a:gd name="connsiteY1" fmla="*/ 0 h 3061922"/>
              <a:gd name="connsiteX2" fmla="*/ 4290945 w 4290945"/>
              <a:gd name="connsiteY2" fmla="*/ 277060 h 3061922"/>
              <a:gd name="connsiteX3" fmla="*/ 4290945 w 4290945"/>
              <a:gd name="connsiteY3" fmla="*/ 1738813 h 3061922"/>
              <a:gd name="connsiteX4" fmla="*/ 3183199 w 4290945"/>
              <a:gd name="connsiteY4" fmla="*/ 2847706 h 3061922"/>
              <a:gd name="connsiteX5" fmla="*/ 613049 w 4290945"/>
              <a:gd name="connsiteY5" fmla="*/ 2847706 h 3061922"/>
              <a:gd name="connsiteX6" fmla="*/ 266995 w 4290945"/>
              <a:gd name="connsiteY6" fmla="*/ 3018622 h 3061922"/>
              <a:gd name="connsiteX7" fmla="*/ 242552 w 4290945"/>
              <a:gd name="connsiteY7" fmla="*/ 3061922 h 3061922"/>
              <a:gd name="connsiteX8" fmla="*/ 213356 w 4290945"/>
              <a:gd name="connsiteY8" fmla="*/ 3008133 h 3061922"/>
              <a:gd name="connsiteX9" fmla="*/ 6860 w 4290945"/>
              <a:gd name="connsiteY9" fmla="*/ 2801637 h 3061922"/>
              <a:gd name="connsiteX10" fmla="*/ 0 w 4290945"/>
              <a:gd name="connsiteY10" fmla="*/ 2797914 h 3061922"/>
              <a:gd name="connsiteX11" fmla="*/ 48413 w 4290945"/>
              <a:gd name="connsiteY11" fmla="*/ 2767230 h 3061922"/>
              <a:gd name="connsiteX12" fmla="*/ 236181 w 4290945"/>
              <a:gd name="connsiteY12" fmla="*/ 2375266 h 3061922"/>
              <a:gd name="connsiteX13" fmla="*/ 236181 w 4290945"/>
              <a:gd name="connsiteY13" fmla="*/ 1108240 h 3061922"/>
              <a:gd name="connsiteX14" fmla="*/ 1344579 w 4290945"/>
              <a:gd name="connsiteY14" fmla="*/ 0 h 306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90945" h="3061922">
                <a:moveTo>
                  <a:pt x="1344579" y="0"/>
                </a:moveTo>
                <a:lnTo>
                  <a:pt x="4014007" y="0"/>
                </a:lnTo>
                <a:cubicBezTo>
                  <a:pt x="4167499" y="0"/>
                  <a:pt x="4290945" y="123501"/>
                  <a:pt x="4290945" y="277060"/>
                </a:cubicBezTo>
                <a:lnTo>
                  <a:pt x="4290945" y="1738813"/>
                </a:lnTo>
                <a:cubicBezTo>
                  <a:pt x="4290945" y="2351089"/>
                  <a:pt x="3795201" y="2847706"/>
                  <a:pt x="3183199" y="2847706"/>
                </a:cubicBezTo>
                <a:lnTo>
                  <a:pt x="613049" y="2847706"/>
                </a:lnTo>
                <a:cubicBezTo>
                  <a:pt x="438903" y="2855057"/>
                  <a:pt x="332266" y="2929029"/>
                  <a:pt x="266995" y="3018622"/>
                </a:cubicBezTo>
                <a:lnTo>
                  <a:pt x="242552" y="3061922"/>
                </a:lnTo>
                <a:lnTo>
                  <a:pt x="213356" y="3008133"/>
                </a:lnTo>
                <a:cubicBezTo>
                  <a:pt x="158402" y="2926790"/>
                  <a:pt x="88203" y="2856592"/>
                  <a:pt x="6860" y="2801637"/>
                </a:cubicBezTo>
                <a:lnTo>
                  <a:pt x="0" y="2797914"/>
                </a:lnTo>
                <a:lnTo>
                  <a:pt x="48413" y="2767230"/>
                </a:lnTo>
                <a:cubicBezTo>
                  <a:pt x="187501" y="2647466"/>
                  <a:pt x="226384" y="2449596"/>
                  <a:pt x="236181" y="2375266"/>
                </a:cubicBezTo>
                <a:lnTo>
                  <a:pt x="236181" y="1108240"/>
                </a:lnTo>
                <a:cubicBezTo>
                  <a:pt x="236181" y="495964"/>
                  <a:pt x="732576" y="0"/>
                  <a:pt x="1344579" y="0"/>
                </a:cubicBezTo>
                <a:close/>
              </a:path>
            </a:pathLst>
          </a:custGeom>
          <a:solidFill>
            <a:srgbClr val="0091B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US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BA561-FACE-445F-85DD-2177678270E4}"/>
              </a:ext>
            </a:extLst>
          </p:cNvPr>
          <p:cNvSpPr txBox="1"/>
          <p:nvPr/>
        </p:nvSpPr>
        <p:spPr>
          <a:xfrm>
            <a:off x="9808646" y="1523238"/>
            <a:ext cx="1912974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Measures to drive </a:t>
            </a:r>
          </a:p>
          <a:p>
            <a:pPr algn="ctr" defTabSz="914217"/>
            <a:r>
              <a:rPr lang="en-US" sz="1400" b="1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93F29B8-7072-40CA-B5E3-14359AD89A1D}"/>
              </a:ext>
            </a:extLst>
          </p:cNvPr>
          <p:cNvSpPr txBox="1">
            <a:spLocks/>
          </p:cNvSpPr>
          <p:nvPr/>
        </p:nvSpPr>
        <p:spPr>
          <a:xfrm>
            <a:off x="9808646" y="2025282"/>
            <a:ext cx="1820532" cy="796565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1000" dirty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a reporting format , refine KPI’s constantly and use checklists and exhibits to get the process moving </a:t>
            </a:r>
          </a:p>
        </p:txBody>
      </p:sp>
      <p:sp>
        <p:nvSpPr>
          <p:cNvPr id="43" name="Freeform 232">
            <a:extLst>
              <a:ext uri="{FF2B5EF4-FFF2-40B4-BE49-F238E27FC236}">
                <a16:creationId xmlns:a16="http://schemas.microsoft.com/office/drawing/2014/main" id="{35EACA23-0DAA-4532-9C21-43078955F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2987" y="1993606"/>
            <a:ext cx="1244291" cy="36004"/>
          </a:xfrm>
          <a:custGeom>
            <a:avLst/>
            <a:gdLst>
              <a:gd name="T0" fmla="*/ 3756 w 3812"/>
              <a:gd name="T1" fmla="*/ 109 h 110"/>
              <a:gd name="T2" fmla="*/ 55 w 3812"/>
              <a:gd name="T3" fmla="*/ 109 h 110"/>
              <a:gd name="T4" fmla="*/ 55 w 3812"/>
              <a:gd name="T5" fmla="*/ 109 h 110"/>
              <a:gd name="T6" fmla="*/ 0 w 3812"/>
              <a:gd name="T7" fmla="*/ 55 h 110"/>
              <a:gd name="T8" fmla="*/ 0 w 3812"/>
              <a:gd name="T9" fmla="*/ 55 h 110"/>
              <a:gd name="T10" fmla="*/ 55 w 3812"/>
              <a:gd name="T11" fmla="*/ 0 h 110"/>
              <a:gd name="T12" fmla="*/ 3756 w 3812"/>
              <a:gd name="T13" fmla="*/ 0 h 110"/>
              <a:gd name="T14" fmla="*/ 3756 w 3812"/>
              <a:gd name="T15" fmla="*/ 0 h 110"/>
              <a:gd name="T16" fmla="*/ 3811 w 3812"/>
              <a:gd name="T17" fmla="*/ 55 h 110"/>
              <a:gd name="T18" fmla="*/ 3811 w 3812"/>
              <a:gd name="T19" fmla="*/ 55 h 110"/>
              <a:gd name="T20" fmla="*/ 3756 w 3812"/>
              <a:gd name="T21" fmla="*/ 10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12" h="110">
                <a:moveTo>
                  <a:pt x="3756" y="109"/>
                </a:moveTo>
                <a:lnTo>
                  <a:pt x="55" y="109"/>
                </a:lnTo>
                <a:lnTo>
                  <a:pt x="55" y="109"/>
                </a:lnTo>
                <a:cubicBezTo>
                  <a:pt x="25" y="109"/>
                  <a:pt x="0" y="85"/>
                  <a:pt x="0" y="55"/>
                </a:cubicBezTo>
                <a:lnTo>
                  <a:pt x="0" y="55"/>
                </a:lnTo>
                <a:cubicBezTo>
                  <a:pt x="0" y="25"/>
                  <a:pt x="25" y="0"/>
                  <a:pt x="55" y="0"/>
                </a:cubicBezTo>
                <a:lnTo>
                  <a:pt x="3756" y="0"/>
                </a:lnTo>
                <a:lnTo>
                  <a:pt x="3756" y="0"/>
                </a:lnTo>
                <a:cubicBezTo>
                  <a:pt x="3786" y="0"/>
                  <a:pt x="3811" y="25"/>
                  <a:pt x="3811" y="55"/>
                </a:cubicBezTo>
                <a:lnTo>
                  <a:pt x="3811" y="55"/>
                </a:lnTo>
                <a:cubicBezTo>
                  <a:pt x="3811" y="85"/>
                  <a:pt x="3786" y="109"/>
                  <a:pt x="3756" y="10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217"/>
            <a:endParaRPr lang="en-US" sz="3266" dirty="0">
              <a:solidFill>
                <a:srgbClr val="272727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9E01450-B125-45D8-A189-A6F7F464ECAC}"/>
              </a:ext>
            </a:extLst>
          </p:cNvPr>
          <p:cNvSpPr txBox="1"/>
          <p:nvPr/>
        </p:nvSpPr>
        <p:spPr>
          <a:xfrm>
            <a:off x="94018" y="165975"/>
            <a:ext cx="4461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The 6 Steps to setting up KPI’s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B868D41D-0775-4DC7-8C72-497FAACEB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1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94018" y="2523123"/>
            <a:ext cx="4513493" cy="152676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first brand that comes to mind when a customer is asked an unprompted question about a category. The percentage of customers for whom a given brand is top of mind can be measured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211513" y="1823555"/>
            <a:ext cx="4187320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070128" y="1148505"/>
              <a:ext cx="13864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04D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Top of mind %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055576" y="2777988"/>
            <a:ext cx="1778051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Top of mind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519386" y="2775986"/>
            <a:ext cx="4467075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first brand that comes to mind when asked a question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6845D7-31F0-4EF5-8630-89C67978569F}"/>
              </a:ext>
            </a:extLst>
          </p:cNvPr>
          <p:cNvGrpSpPr/>
          <p:nvPr/>
        </p:nvGrpSpPr>
        <p:grpSpPr>
          <a:xfrm>
            <a:off x="5418699" y="1825490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A5699795-2024-4037-A256-C96A4874420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D7B508-7702-4F23-A6D9-94088FCD5AC4}"/>
                </a:ext>
              </a:extLst>
            </p:cNvPr>
            <p:cNvSpPr txBox="1"/>
            <p:nvPr/>
          </p:nvSpPr>
          <p:spPr>
            <a:xfrm>
              <a:off x="5703800" y="1974854"/>
              <a:ext cx="5322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71C5DFFD-7C1B-4B79-95B0-CD81DC6C79BC}"/>
              </a:ext>
            </a:extLst>
          </p:cNvPr>
          <p:cNvSpPr/>
          <p:nvPr/>
        </p:nvSpPr>
        <p:spPr>
          <a:xfrm>
            <a:off x="6873498" y="2777988"/>
            <a:ext cx="591220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6263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.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94018" y="2523123"/>
            <a:ext cx="4513493" cy="376737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first brand that comes to mind when a customer The percentage of potential customers or consumers who recognize––or</a:t>
            </a:r>
          </a:p>
          <a:p>
            <a:pPr marL="285750" marR="0" lvl="0" indent="-28575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name––a given brand. Marketers may research brand recognition on an “aided” or</a:t>
            </a:r>
          </a:p>
          <a:p>
            <a:pPr marL="285750" marR="0" lvl="0" indent="-28575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“prompted” level, posing such questions as, “Have you heard of Mercedes?”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Alternatively, they may measure “unaided” or “unprompted” awareness, posing such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questions as, “Which makes of automobiles come to mind?”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211513" y="1823555"/>
            <a:ext cx="4187320" cy="769130"/>
            <a:chOff x="327632" y="928571"/>
            <a:chExt cx="3847833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7" y="1017399"/>
              <a:ext cx="3715188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070128" y="1121871"/>
              <a:ext cx="161327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04D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Brand Awareness 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7848B7E-08D0-410A-A21E-5BAA040E25F7}"/>
              </a:ext>
            </a:extLst>
          </p:cNvPr>
          <p:cNvSpPr/>
          <p:nvPr/>
        </p:nvSpPr>
        <p:spPr>
          <a:xfrm>
            <a:off x="5037823" y="2777988"/>
            <a:ext cx="1778051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Brand Awareness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77BBAED-4097-4D66-88DC-A0C748AF6E21}"/>
              </a:ext>
            </a:extLst>
          </p:cNvPr>
          <p:cNvSpPr/>
          <p:nvPr/>
        </p:nvSpPr>
        <p:spPr>
          <a:xfrm>
            <a:off x="7519386" y="2777988"/>
            <a:ext cx="4467075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Ability to recall a product or service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672E58-0F02-4B60-BB12-EB1E731FC5F6}"/>
              </a:ext>
            </a:extLst>
          </p:cNvPr>
          <p:cNvSpPr/>
          <p:nvPr/>
        </p:nvSpPr>
        <p:spPr>
          <a:xfrm>
            <a:off x="6873498" y="2777988"/>
            <a:ext cx="591220" cy="406230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=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826D8C-2EB5-4057-AD8F-8C5924D4CABD}"/>
              </a:ext>
            </a:extLst>
          </p:cNvPr>
          <p:cNvGrpSpPr/>
          <p:nvPr/>
        </p:nvGrpSpPr>
        <p:grpSpPr>
          <a:xfrm>
            <a:off x="5418699" y="1825490"/>
            <a:ext cx="5781284" cy="591475"/>
            <a:chOff x="5457846" y="1907190"/>
            <a:chExt cx="5781284" cy="591475"/>
          </a:xfrm>
        </p:grpSpPr>
        <p:sp>
          <p:nvSpPr>
            <p:cNvPr id="25" name="Rounded Rectangle 25">
              <a:extLst>
                <a:ext uri="{FF2B5EF4-FFF2-40B4-BE49-F238E27FC236}">
                  <a16:creationId xmlns:a16="http://schemas.microsoft.com/office/drawing/2014/main" id="{408225D8-8FCF-422B-AD0F-02FEBE268E1A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96A40B9-1033-4AFD-94CB-F1275429051D}"/>
                </a:ext>
              </a:extLst>
            </p:cNvPr>
            <p:cNvSpPr txBox="1"/>
            <p:nvPr/>
          </p:nvSpPr>
          <p:spPr>
            <a:xfrm>
              <a:off x="5703800" y="1974854"/>
              <a:ext cx="5322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15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193FE26-985D-4FE4-AFA1-6231464E50F7}"/>
              </a:ext>
            </a:extLst>
          </p:cNvPr>
          <p:cNvSpPr/>
          <p:nvPr/>
        </p:nvSpPr>
        <p:spPr>
          <a:xfrm>
            <a:off x="0" y="0"/>
            <a:ext cx="4856085" cy="6858000"/>
          </a:xfrm>
          <a:prstGeom prst="rect">
            <a:avLst/>
          </a:prstGeom>
          <a:pattFill prst="lgGrid">
            <a:fgClr>
              <a:srgbClr val="ECECEC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50E61-3B22-4451-9A65-F720F7DD7C18}"/>
              </a:ext>
            </a:extLst>
          </p:cNvPr>
          <p:cNvSpPr txBox="1"/>
          <p:nvPr/>
        </p:nvSpPr>
        <p:spPr>
          <a:xfrm>
            <a:off x="94018" y="61048"/>
            <a:ext cx="38558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Advertising Metrics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17DE589F-B53E-4AB5-9981-68813A7CC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506" y="150636"/>
            <a:ext cx="1572955" cy="366106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C5F9FA3-7494-4E62-8AB3-34C96BF26B1E}"/>
              </a:ext>
            </a:extLst>
          </p:cNvPr>
          <p:cNvSpPr txBox="1">
            <a:spLocks/>
          </p:cNvSpPr>
          <p:nvPr/>
        </p:nvSpPr>
        <p:spPr>
          <a:xfrm>
            <a:off x="156660" y="2081413"/>
            <a:ext cx="4697771" cy="2565061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Explanation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Price elasticity measures the effect of quantity demanded to a change in price.</a:t>
            </a:r>
          </a:p>
          <a:p>
            <a:pPr marL="0" marR="0" lvl="0" indent="0" algn="l" defTabSz="108763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 base line is with every change in price upwards is most cases the resulting quantity can be expected to start tapering downwards , in other words it is a measure of market responsive ness to a given price.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A0F614-4B99-4A34-8D0F-E3B3026D846D}"/>
              </a:ext>
            </a:extLst>
          </p:cNvPr>
          <p:cNvGrpSpPr/>
          <p:nvPr/>
        </p:nvGrpSpPr>
        <p:grpSpPr>
          <a:xfrm>
            <a:off x="5457846" y="1534325"/>
            <a:ext cx="5781284" cy="591475"/>
            <a:chOff x="5457846" y="1907190"/>
            <a:chExt cx="5781284" cy="591475"/>
          </a:xfrm>
        </p:grpSpPr>
        <p:sp>
          <p:nvSpPr>
            <p:cNvPr id="20" name="Rounded Rectangle 25">
              <a:extLst>
                <a:ext uri="{FF2B5EF4-FFF2-40B4-BE49-F238E27FC236}">
                  <a16:creationId xmlns:a16="http://schemas.microsoft.com/office/drawing/2014/main" id="{713E9EE1-DAB8-407E-A569-029D8174C724}"/>
                </a:ext>
              </a:extLst>
            </p:cNvPr>
            <p:cNvSpPr/>
            <p:nvPr/>
          </p:nvSpPr>
          <p:spPr>
            <a:xfrm>
              <a:off x="5457846" y="1907190"/>
              <a:ext cx="5781284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240749-A549-40C7-8D79-7C50C4D53DA5}"/>
                </a:ext>
              </a:extLst>
            </p:cNvPr>
            <p:cNvSpPr txBox="1"/>
            <p:nvPr/>
          </p:nvSpPr>
          <p:spPr>
            <a:xfrm>
              <a:off x="5703800" y="1974854"/>
              <a:ext cx="532226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b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Working </a:t>
              </a:r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65EADB-1D2E-4850-9D71-8BD2247595E5}"/>
              </a:ext>
            </a:extLst>
          </p:cNvPr>
          <p:cNvCxnSpPr/>
          <p:nvPr/>
        </p:nvCxnSpPr>
        <p:spPr>
          <a:xfrm>
            <a:off x="4861070" y="1645385"/>
            <a:ext cx="0" cy="4245429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AD4D3FB-4570-48F5-80CB-DB171FD8A6DB}"/>
              </a:ext>
            </a:extLst>
          </p:cNvPr>
          <p:cNvGrpSpPr/>
          <p:nvPr/>
        </p:nvGrpSpPr>
        <p:grpSpPr>
          <a:xfrm>
            <a:off x="334381" y="1401110"/>
            <a:ext cx="4313624" cy="769130"/>
            <a:chOff x="327632" y="928571"/>
            <a:chExt cx="3963895" cy="769130"/>
          </a:xfrm>
        </p:grpSpPr>
        <p:sp>
          <p:nvSpPr>
            <p:cNvPr id="22" name="Rounded Rectangle 25">
              <a:extLst>
                <a:ext uri="{FF2B5EF4-FFF2-40B4-BE49-F238E27FC236}">
                  <a16:creationId xmlns:a16="http://schemas.microsoft.com/office/drawing/2014/main" id="{E6046BBC-7B24-4577-A3B4-8BBF87D848B7}"/>
                </a:ext>
              </a:extLst>
            </p:cNvPr>
            <p:cNvSpPr/>
            <p:nvPr/>
          </p:nvSpPr>
          <p:spPr>
            <a:xfrm>
              <a:off x="460276" y="1017399"/>
              <a:ext cx="3831251" cy="59147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3" name="12-Point Star 26">
              <a:extLst>
                <a:ext uri="{FF2B5EF4-FFF2-40B4-BE49-F238E27FC236}">
                  <a16:creationId xmlns:a16="http://schemas.microsoft.com/office/drawing/2014/main" id="{FDDC238D-87CF-4F83-B94C-85C83F23D1F7}"/>
                </a:ext>
              </a:extLst>
            </p:cNvPr>
            <p:cNvSpPr/>
            <p:nvPr/>
          </p:nvSpPr>
          <p:spPr>
            <a:xfrm>
              <a:off x="327632" y="928571"/>
              <a:ext cx="769130" cy="769130"/>
            </a:xfrm>
            <a:prstGeom prst="star12">
              <a:avLst>
                <a:gd name="adj" fmla="val 4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4" name="5-Point Star 31">
              <a:extLst>
                <a:ext uri="{FF2B5EF4-FFF2-40B4-BE49-F238E27FC236}">
                  <a16:creationId xmlns:a16="http://schemas.microsoft.com/office/drawing/2014/main" id="{9880015E-B8DB-4F3B-92F0-03C6A1A48337}"/>
                </a:ext>
              </a:extLst>
            </p:cNvPr>
            <p:cNvSpPr/>
            <p:nvPr/>
          </p:nvSpPr>
          <p:spPr>
            <a:xfrm>
              <a:off x="513301" y="1114241"/>
              <a:ext cx="397792" cy="397792"/>
            </a:xfrm>
            <a:prstGeom prst="star5">
              <a:avLst>
                <a:gd name="adj" fmla="val 25429"/>
                <a:gd name="hf" fmla="val 105146"/>
                <a:gd name="vf" fmla="val 11055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07B3FB2-4483-4454-BC54-8E0DCE392C87}"/>
                </a:ext>
              </a:extLst>
            </p:cNvPr>
            <p:cNvSpPr txBox="1"/>
            <p:nvPr/>
          </p:nvSpPr>
          <p:spPr>
            <a:xfrm>
              <a:off x="1070128" y="1121871"/>
              <a:ext cx="223047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ctr" anchorCtr="0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04D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Price Elasticity of demand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BAD03C-9720-4E1D-AC50-07951C4362A2}"/>
              </a:ext>
            </a:extLst>
          </p:cNvPr>
          <p:cNvSpPr txBox="1"/>
          <p:nvPr/>
        </p:nvSpPr>
        <p:spPr>
          <a:xfrm>
            <a:off x="6122612" y="5706143"/>
            <a:ext cx="201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Price Premium % =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06FDD4-1C9E-49AD-8383-F9ACB1631403}"/>
              </a:ext>
            </a:extLst>
          </p:cNvPr>
          <p:cNvCxnSpPr/>
          <p:nvPr/>
        </p:nvCxnSpPr>
        <p:spPr>
          <a:xfrm>
            <a:off x="7947501" y="5841177"/>
            <a:ext cx="204896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DF9115DD-69E2-47BB-9390-2F9833D59BC8}"/>
              </a:ext>
            </a:extLst>
          </p:cNvPr>
          <p:cNvGrpSpPr/>
          <p:nvPr/>
        </p:nvGrpSpPr>
        <p:grpSpPr>
          <a:xfrm>
            <a:off x="5040780" y="2878685"/>
            <a:ext cx="6945681" cy="1245745"/>
            <a:chOff x="5040780" y="2363780"/>
            <a:chExt cx="6945681" cy="12457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73D0AC-846B-45C8-AFD0-60AB765F7443}"/>
                </a:ext>
              </a:extLst>
            </p:cNvPr>
            <p:cNvSpPr/>
            <p:nvPr/>
          </p:nvSpPr>
          <p:spPr>
            <a:xfrm>
              <a:off x="6888112" y="2808789"/>
              <a:ext cx="591220" cy="3205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=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7848B7E-08D0-410A-A21E-5BAA040E25F7}"/>
                </a:ext>
              </a:extLst>
            </p:cNvPr>
            <p:cNvSpPr/>
            <p:nvPr/>
          </p:nvSpPr>
          <p:spPr>
            <a:xfrm>
              <a:off x="5040780" y="2718027"/>
              <a:ext cx="1990333" cy="55357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Price Elasticity 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77BBAED-4097-4D66-88DC-A0C748AF6E21}"/>
                </a:ext>
              </a:extLst>
            </p:cNvPr>
            <p:cNvSpPr/>
            <p:nvPr/>
          </p:nvSpPr>
          <p:spPr>
            <a:xfrm>
              <a:off x="7519386" y="2363780"/>
              <a:ext cx="4467075" cy="55357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Change in quantity %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5D87043-3A14-4974-81B8-1AE9FBE55481}"/>
                </a:ext>
              </a:extLst>
            </p:cNvPr>
            <p:cNvSpPr/>
            <p:nvPr/>
          </p:nvSpPr>
          <p:spPr>
            <a:xfrm>
              <a:off x="7519386" y="3055949"/>
              <a:ext cx="4467075" cy="55357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Change in price 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59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2150</Words>
  <Application>Microsoft Office PowerPoint</Application>
  <PresentationFormat>Widescreen</PresentationFormat>
  <Paragraphs>420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Inter</vt:lpstr>
      <vt:lpstr>Lato Light</vt:lpstr>
      <vt:lpstr>Lato Light</vt:lpstr>
      <vt:lpstr>Open Sans Light</vt:lpstr>
      <vt:lpstr>Poppins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</cp:revision>
  <dcterms:created xsi:type="dcterms:W3CDTF">2021-10-31T12:06:33Z</dcterms:created>
  <dcterms:modified xsi:type="dcterms:W3CDTF">2023-07-12T14:05:20Z</dcterms:modified>
</cp:coreProperties>
</file>