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1" r:id="rId3"/>
    <p:sldMasterId id="2147483714" r:id="rId4"/>
  </p:sldMasterIdLst>
  <p:notesMasterIdLst>
    <p:notesMasterId r:id="rId14"/>
  </p:notesMasterIdLst>
  <p:sldIdLst>
    <p:sldId id="4415" r:id="rId5"/>
    <p:sldId id="4411" r:id="rId6"/>
    <p:sldId id="4412" r:id="rId7"/>
    <p:sldId id="3965" r:id="rId8"/>
    <p:sldId id="4413" r:id="rId9"/>
    <p:sldId id="3934" r:id="rId10"/>
    <p:sldId id="4227" r:id="rId11"/>
    <p:sldId id="4228" r:id="rId12"/>
    <p:sldId id="44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2DD23-9843-4F74-8CD0-9A299C65DBE0}" v="2" dt="2023-07-11T13:53:16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FA82DD23-9843-4F74-8CD0-9A299C65DBE0}"/>
    <pc:docChg chg="modSld">
      <pc:chgData name="Sudarshan Chakravarthi" userId="9632d19e-631d-46a5-9e9a-d9cc496f17d0" providerId="ADAL" clId="{FA82DD23-9843-4F74-8CD0-9A299C65DBE0}" dt="2023-07-11T13:53:16.459" v="1"/>
      <pc:docMkLst>
        <pc:docMk/>
      </pc:docMkLst>
      <pc:sldChg chg="addSp modSp">
        <pc:chgData name="Sudarshan Chakravarthi" userId="9632d19e-631d-46a5-9e9a-d9cc496f17d0" providerId="ADAL" clId="{FA82DD23-9843-4F74-8CD0-9A299C65DBE0}" dt="2023-07-11T13:53:16.459" v="1"/>
        <pc:sldMkLst>
          <pc:docMk/>
          <pc:sldMk cId="993648700" sldId="4414"/>
        </pc:sldMkLst>
        <pc:spChg chg="mod">
          <ac:chgData name="Sudarshan Chakravarthi" userId="9632d19e-631d-46a5-9e9a-d9cc496f17d0" providerId="ADAL" clId="{FA82DD23-9843-4F74-8CD0-9A299C65DBE0}" dt="2023-07-11T13:53:16.459" v="1"/>
          <ac:spMkLst>
            <pc:docMk/>
            <pc:sldMk cId="993648700" sldId="4414"/>
            <ac:spMk id="5" creationId="{279F6965-C0AB-199A-7A2E-87F8EEA87EF8}"/>
          </ac:spMkLst>
        </pc:spChg>
        <pc:spChg chg="mod">
          <ac:chgData name="Sudarshan Chakravarthi" userId="9632d19e-631d-46a5-9e9a-d9cc496f17d0" providerId="ADAL" clId="{FA82DD23-9843-4F74-8CD0-9A299C65DBE0}" dt="2023-07-11T13:53:16.459" v="1"/>
          <ac:spMkLst>
            <pc:docMk/>
            <pc:sldMk cId="993648700" sldId="4414"/>
            <ac:spMk id="6" creationId="{7EADFC61-93D4-8852-D0AA-0AB2C5785625}"/>
          </ac:spMkLst>
        </pc:spChg>
        <pc:grpChg chg="add mod">
          <ac:chgData name="Sudarshan Chakravarthi" userId="9632d19e-631d-46a5-9e9a-d9cc496f17d0" providerId="ADAL" clId="{FA82DD23-9843-4F74-8CD0-9A299C65DBE0}" dt="2023-07-11T13:53:16.459" v="1"/>
          <ac:grpSpMkLst>
            <pc:docMk/>
            <pc:sldMk cId="993648700" sldId="4414"/>
            <ac:grpSpMk id="2" creationId="{1A200C7C-4AA2-D171-6F20-6C4EE70415B2}"/>
          </ac:grpSpMkLst>
        </pc:grpChg>
      </pc:sldChg>
      <pc:sldChg chg="addSp modSp">
        <pc:chgData name="Sudarshan Chakravarthi" userId="9632d19e-631d-46a5-9e9a-d9cc496f17d0" providerId="ADAL" clId="{FA82DD23-9843-4F74-8CD0-9A299C65DBE0}" dt="2023-07-11T13:53:13.062" v="0"/>
        <pc:sldMkLst>
          <pc:docMk/>
          <pc:sldMk cId="1501762012" sldId="4415"/>
        </pc:sldMkLst>
        <pc:spChg chg="mod">
          <ac:chgData name="Sudarshan Chakravarthi" userId="9632d19e-631d-46a5-9e9a-d9cc496f17d0" providerId="ADAL" clId="{FA82DD23-9843-4F74-8CD0-9A299C65DBE0}" dt="2023-07-11T13:53:13.062" v="0"/>
          <ac:spMkLst>
            <pc:docMk/>
            <pc:sldMk cId="1501762012" sldId="4415"/>
            <ac:spMk id="5" creationId="{40C9538B-D29F-F91C-F77F-2664FD046846}"/>
          </ac:spMkLst>
        </pc:spChg>
        <pc:spChg chg="mod">
          <ac:chgData name="Sudarshan Chakravarthi" userId="9632d19e-631d-46a5-9e9a-d9cc496f17d0" providerId="ADAL" clId="{FA82DD23-9843-4F74-8CD0-9A299C65DBE0}" dt="2023-07-11T13:53:13.062" v="0"/>
          <ac:spMkLst>
            <pc:docMk/>
            <pc:sldMk cId="1501762012" sldId="4415"/>
            <ac:spMk id="6" creationId="{40A0C20D-47F1-FEBC-B33F-A49EE74E026A}"/>
          </ac:spMkLst>
        </pc:spChg>
        <pc:grpChg chg="add mod">
          <ac:chgData name="Sudarshan Chakravarthi" userId="9632d19e-631d-46a5-9e9a-d9cc496f17d0" providerId="ADAL" clId="{FA82DD23-9843-4F74-8CD0-9A299C65DBE0}" dt="2023-07-11T13:53:13.062" v="0"/>
          <ac:grpSpMkLst>
            <pc:docMk/>
            <pc:sldMk cId="1501762012" sldId="4415"/>
            <ac:grpSpMk id="2" creationId="{D03E7EED-94FC-D6ED-7872-32001012DE5D}"/>
          </ac:grpSpMkLst>
        </pc:grpChg>
      </pc:sldChg>
    </pc:docChg>
  </pc:docChgLst>
  <pc:docChgLst>
    <pc:chgData name="Sudarshan Chakravarthi" userId="9632d19e-631d-46a5-9e9a-d9cc496f17d0" providerId="ADAL" clId="{6CF9D98E-30E4-4E3A-B3E8-4A0B2DBE6DD8}"/>
    <pc:docChg chg="custSel addSld delSld modSld sldOrd delMainMaster">
      <pc:chgData name="Sudarshan Chakravarthi" userId="9632d19e-631d-46a5-9e9a-d9cc496f17d0" providerId="ADAL" clId="{6CF9D98E-30E4-4E3A-B3E8-4A0B2DBE6DD8}" dt="2023-02-14T16:29:28.168" v="297" actId="207"/>
      <pc:docMkLst>
        <pc:docMk/>
      </pc:docMkLst>
      <pc:sldChg chg="addSp delSp modSp del mod">
        <pc:chgData name="Sudarshan Chakravarthi" userId="9632d19e-631d-46a5-9e9a-d9cc496f17d0" providerId="ADAL" clId="{6CF9D98E-30E4-4E3A-B3E8-4A0B2DBE6DD8}" dt="2021-10-03T12:31:07.176" v="49" actId="47"/>
        <pc:sldMkLst>
          <pc:docMk/>
          <pc:sldMk cId="3804114446" sldId="257"/>
        </pc:sldMkLst>
        <pc:spChg chg="add mod">
          <ac:chgData name="Sudarshan Chakravarthi" userId="9632d19e-631d-46a5-9e9a-d9cc496f17d0" providerId="ADAL" clId="{6CF9D98E-30E4-4E3A-B3E8-4A0B2DBE6DD8}" dt="2021-09-29T12:51:28.783" v="19"/>
          <ac:spMkLst>
            <pc:docMk/>
            <pc:sldMk cId="3804114446" sldId="257"/>
            <ac:spMk id="4" creationId="{0992D9F3-5DF5-420D-9962-59E73B025927}"/>
          </ac:spMkLst>
        </pc:spChg>
        <pc:graphicFrameChg chg="del">
          <ac:chgData name="Sudarshan Chakravarthi" userId="9632d19e-631d-46a5-9e9a-d9cc496f17d0" providerId="ADAL" clId="{6CF9D98E-30E4-4E3A-B3E8-4A0B2DBE6DD8}" dt="2021-10-03T12:30:22.917" v="41" actId="478"/>
          <ac:graphicFrameMkLst>
            <pc:docMk/>
            <pc:sldMk cId="3804114446" sldId="257"/>
            <ac:graphicFrameMk id="3" creationId="{973A9498-9A3C-49F2-8EA8-8168C284C0E7}"/>
          </ac:graphicFrameMkLst>
        </pc:graphicFrameChg>
        <pc:picChg chg="add mod">
          <ac:chgData name="Sudarshan Chakravarthi" userId="9632d19e-631d-46a5-9e9a-d9cc496f17d0" providerId="ADAL" clId="{6CF9D98E-30E4-4E3A-B3E8-4A0B2DBE6DD8}" dt="2021-09-29T12:51:38.577" v="22"/>
          <ac:picMkLst>
            <pc:docMk/>
            <pc:sldMk cId="3804114446" sldId="257"/>
            <ac:picMk id="5" creationId="{67FDE49C-E00C-4890-BF55-F112B2CC5838}"/>
          </ac:picMkLst>
        </pc:picChg>
      </pc:sldChg>
      <pc:sldChg chg="del">
        <pc:chgData name="Sudarshan Chakravarthi" userId="9632d19e-631d-46a5-9e9a-d9cc496f17d0" providerId="ADAL" clId="{6CF9D98E-30E4-4E3A-B3E8-4A0B2DBE6DD8}" dt="2021-09-29T12:43:18.558" v="10" actId="47"/>
        <pc:sldMkLst>
          <pc:docMk/>
          <pc:sldMk cId="4228249004" sldId="3819"/>
        </pc:sldMkLst>
      </pc:sldChg>
      <pc:sldChg chg="del">
        <pc:chgData name="Sudarshan Chakravarthi" userId="9632d19e-631d-46a5-9e9a-d9cc496f17d0" providerId="ADAL" clId="{6CF9D98E-30E4-4E3A-B3E8-4A0B2DBE6DD8}" dt="2021-09-29T12:43:21.151" v="11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6CF9D98E-30E4-4E3A-B3E8-4A0B2DBE6DD8}" dt="2021-09-29T12:43:34.219" v="16" actId="47"/>
        <pc:sldMkLst>
          <pc:docMk/>
          <pc:sldMk cId="2829649254" sldId="3932"/>
        </pc:sldMkLst>
      </pc:sldChg>
      <pc:sldChg chg="del">
        <pc:chgData name="Sudarshan Chakravarthi" userId="9632d19e-631d-46a5-9e9a-d9cc496f17d0" providerId="ADAL" clId="{6CF9D98E-30E4-4E3A-B3E8-4A0B2DBE6DD8}" dt="2021-09-29T12:43:30.725" v="15" actId="47"/>
        <pc:sldMkLst>
          <pc:docMk/>
          <pc:sldMk cId="2611592380" sldId="3933"/>
        </pc:sldMkLst>
      </pc:sldChg>
      <pc:sldChg chg="addSp delSp modSp mod">
        <pc:chgData name="Sudarshan Chakravarthi" userId="9632d19e-631d-46a5-9e9a-d9cc496f17d0" providerId="ADAL" clId="{6CF9D98E-30E4-4E3A-B3E8-4A0B2DBE6DD8}" dt="2023-02-13T09:06:12.200" v="214" actId="2711"/>
        <pc:sldMkLst>
          <pc:docMk/>
          <pc:sldMk cId="1310496493" sldId="3934"/>
        </pc:sldMkLst>
        <pc:spChg chg="add mod">
          <ac:chgData name="Sudarshan Chakravarthi" userId="9632d19e-631d-46a5-9e9a-d9cc496f17d0" providerId="ADAL" clId="{6CF9D98E-30E4-4E3A-B3E8-4A0B2DBE6DD8}" dt="2023-02-13T09:06:12.200" v="214" actId="2711"/>
          <ac:spMkLst>
            <pc:docMk/>
            <pc:sldMk cId="1310496493" sldId="3934"/>
            <ac:spMk id="5" creationId="{32E96750-6C01-4A0E-8F7D-1990A6B2FB2D}"/>
          </ac:spMkLst>
        </pc:spChg>
        <pc:graphicFrameChg chg="del">
          <ac:chgData name="Sudarshan Chakravarthi" userId="9632d19e-631d-46a5-9e9a-d9cc496f17d0" providerId="ADAL" clId="{6CF9D98E-30E4-4E3A-B3E8-4A0B2DBE6DD8}" dt="2021-10-03T12:30:11.263" v="38" actId="478"/>
          <ac:graphicFrameMkLst>
            <pc:docMk/>
            <pc:sldMk cId="1310496493" sldId="3934"/>
            <ac:graphicFrameMk id="6" creationId="{09EBF773-77CB-4CFC-8E6C-1C574C2B755B}"/>
          </ac:graphicFrameMkLst>
        </pc:graphicFrameChg>
        <pc:picChg chg="add mod">
          <ac:chgData name="Sudarshan Chakravarthi" userId="9632d19e-631d-46a5-9e9a-d9cc496f17d0" providerId="ADAL" clId="{6CF9D98E-30E4-4E3A-B3E8-4A0B2DBE6DD8}" dt="2021-10-03T12:30:17.011" v="40" actId="1076"/>
          <ac:picMkLst>
            <pc:docMk/>
            <pc:sldMk cId="1310496493" sldId="3934"/>
            <ac:picMk id="4" creationId="{402BC3DB-5DDB-4686-8A55-FC5DB1623DB2}"/>
          </ac:picMkLst>
        </pc:picChg>
        <pc:picChg chg="add mod">
          <ac:chgData name="Sudarshan Chakravarthi" userId="9632d19e-631d-46a5-9e9a-d9cc496f17d0" providerId="ADAL" clId="{6CF9D98E-30E4-4E3A-B3E8-4A0B2DBE6DD8}" dt="2021-09-29T12:51:37.587" v="21"/>
          <ac:picMkLst>
            <pc:docMk/>
            <pc:sldMk cId="1310496493" sldId="3934"/>
            <ac:picMk id="7" creationId="{2C89B9E3-58CB-4483-8F4D-313AA24ADE1E}"/>
          </ac:picMkLst>
        </pc:picChg>
      </pc:sldChg>
      <pc:sldChg chg="addSp modSp del mod">
        <pc:chgData name="Sudarshan Chakravarthi" userId="9632d19e-631d-46a5-9e9a-d9cc496f17d0" providerId="ADAL" clId="{6CF9D98E-30E4-4E3A-B3E8-4A0B2DBE6DD8}" dt="2021-10-03T12:31:04.936" v="47" actId="47"/>
        <pc:sldMkLst>
          <pc:docMk/>
          <pc:sldMk cId="1289796997" sldId="3935"/>
        </pc:sldMkLst>
        <pc:spChg chg="mod">
          <ac:chgData name="Sudarshan Chakravarthi" userId="9632d19e-631d-46a5-9e9a-d9cc496f17d0" providerId="ADAL" clId="{6CF9D98E-30E4-4E3A-B3E8-4A0B2DBE6DD8}" dt="2021-09-29T12:51:22.967" v="18" actId="6549"/>
          <ac:spMkLst>
            <pc:docMk/>
            <pc:sldMk cId="1289796997" sldId="3935"/>
            <ac:spMk id="5" creationId="{FE281CDD-C4D7-44B5-AC8F-103AA5D81CE7}"/>
          </ac:spMkLst>
        </pc:spChg>
        <pc:picChg chg="add mod">
          <ac:chgData name="Sudarshan Chakravarthi" userId="9632d19e-631d-46a5-9e9a-d9cc496f17d0" providerId="ADAL" clId="{6CF9D98E-30E4-4E3A-B3E8-4A0B2DBE6DD8}" dt="2021-09-29T12:51:39.496" v="23"/>
          <ac:picMkLst>
            <pc:docMk/>
            <pc:sldMk cId="1289796997" sldId="3935"/>
            <ac:picMk id="6" creationId="{AF460B51-37D4-4F45-A304-FE3DEDF502D0}"/>
          </ac:picMkLst>
        </pc:picChg>
      </pc:sldChg>
      <pc:sldChg chg="add del">
        <pc:chgData name="Sudarshan Chakravarthi" userId="9632d19e-631d-46a5-9e9a-d9cc496f17d0" providerId="ADAL" clId="{6CF9D98E-30E4-4E3A-B3E8-4A0B2DBE6DD8}" dt="2023-02-13T09:02:36.712" v="97"/>
        <pc:sldMkLst>
          <pc:docMk/>
          <pc:sldMk cId="3097043110" sldId="3965"/>
        </pc:sldMkLst>
      </pc:sldChg>
      <pc:sldChg chg="addSp modSp add del mod ord">
        <pc:chgData name="Sudarshan Chakravarthi" userId="9632d19e-631d-46a5-9e9a-d9cc496f17d0" providerId="ADAL" clId="{6CF9D98E-30E4-4E3A-B3E8-4A0B2DBE6DD8}" dt="2023-02-13T09:03:16.566" v="145" actId="47"/>
        <pc:sldMkLst>
          <pc:docMk/>
          <pc:sldMk cId="3049986276" sldId="4224"/>
        </pc:sldMkLst>
        <pc:spChg chg="mod">
          <ac:chgData name="Sudarshan Chakravarthi" userId="9632d19e-631d-46a5-9e9a-d9cc496f17d0" providerId="ADAL" clId="{6CF9D98E-30E4-4E3A-B3E8-4A0B2DBE6DD8}" dt="2021-10-05T17:32:49.778" v="59" actId="1076"/>
          <ac:spMkLst>
            <pc:docMk/>
            <pc:sldMk cId="3049986276" sldId="4224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6CF9D98E-30E4-4E3A-B3E8-4A0B2DBE6DD8}" dt="2021-10-05T17:33:18.547" v="89" actId="1076"/>
          <ac:spMkLst>
            <pc:docMk/>
            <pc:sldMk cId="3049986276" sldId="4224"/>
            <ac:spMk id="19" creationId="{FC99AB42-5D80-4C08-9F96-4CAE16A0CB61}"/>
          </ac:spMkLst>
        </pc:spChg>
        <pc:picChg chg="add mod">
          <ac:chgData name="Sudarshan Chakravarthi" userId="9632d19e-631d-46a5-9e9a-d9cc496f17d0" providerId="ADAL" clId="{6CF9D98E-30E4-4E3A-B3E8-4A0B2DBE6DD8}" dt="2021-10-05T17:33:20.955" v="90" actId="1076"/>
          <ac:picMkLst>
            <pc:docMk/>
            <pc:sldMk cId="3049986276" sldId="4224"/>
            <ac:picMk id="2" creationId="{39A6270E-E75E-4393-9057-0623727D8523}"/>
          </ac:picMkLst>
        </pc:picChg>
      </pc:sldChg>
      <pc:sldChg chg="add del">
        <pc:chgData name="Sudarshan Chakravarthi" userId="9632d19e-631d-46a5-9e9a-d9cc496f17d0" providerId="ADAL" clId="{6CF9D98E-30E4-4E3A-B3E8-4A0B2DBE6DD8}" dt="2021-09-29T12:43:29.085" v="13"/>
        <pc:sldMkLst>
          <pc:docMk/>
          <pc:sldMk cId="2435852246" sldId="4225"/>
        </pc:sldMkLst>
      </pc:sldChg>
      <pc:sldChg chg="add del">
        <pc:chgData name="Sudarshan Chakravarthi" userId="9632d19e-631d-46a5-9e9a-d9cc496f17d0" providerId="ADAL" clId="{6CF9D98E-30E4-4E3A-B3E8-4A0B2DBE6DD8}" dt="2021-10-05T17:33:29.886" v="94" actId="47"/>
        <pc:sldMkLst>
          <pc:docMk/>
          <pc:sldMk cId="2961648329" sldId="4225"/>
        </pc:sldMkLst>
      </pc:sldChg>
      <pc:sldChg chg="addSp new del ord">
        <pc:chgData name="Sudarshan Chakravarthi" userId="9632d19e-631d-46a5-9e9a-d9cc496f17d0" providerId="ADAL" clId="{6CF9D98E-30E4-4E3A-B3E8-4A0B2DBE6DD8}" dt="2021-10-03T12:31:27.751" v="50" actId="47"/>
        <pc:sldMkLst>
          <pc:docMk/>
          <pc:sldMk cId="3677941176" sldId="4226"/>
        </pc:sldMkLst>
        <pc:picChg chg="add">
          <ac:chgData name="Sudarshan Chakravarthi" userId="9632d19e-631d-46a5-9e9a-d9cc496f17d0" providerId="ADAL" clId="{6CF9D98E-30E4-4E3A-B3E8-4A0B2DBE6DD8}" dt="2021-10-03T12:27:19.667" v="25"/>
          <ac:picMkLst>
            <pc:docMk/>
            <pc:sldMk cId="3677941176" sldId="4226"/>
            <ac:picMk id="4" creationId="{22011B5A-074A-4977-AE86-431B7FA21A7D}"/>
          </ac:picMkLst>
        </pc:picChg>
      </pc:sldChg>
      <pc:sldChg chg="addSp modSp new mod">
        <pc:chgData name="Sudarshan Chakravarthi" userId="9632d19e-631d-46a5-9e9a-d9cc496f17d0" providerId="ADAL" clId="{6CF9D98E-30E4-4E3A-B3E8-4A0B2DBE6DD8}" dt="2023-02-13T09:10:16.159" v="293" actId="14100"/>
        <pc:sldMkLst>
          <pc:docMk/>
          <pc:sldMk cId="465097174" sldId="4227"/>
        </pc:sldMkLst>
        <pc:spChg chg="add mod">
          <ac:chgData name="Sudarshan Chakravarthi" userId="9632d19e-631d-46a5-9e9a-d9cc496f17d0" providerId="ADAL" clId="{6CF9D98E-30E4-4E3A-B3E8-4A0B2DBE6DD8}" dt="2023-02-13T09:09:58.393" v="290" actId="1076"/>
          <ac:spMkLst>
            <pc:docMk/>
            <pc:sldMk cId="465097174" sldId="4227"/>
            <ac:spMk id="2" creationId="{5B38CBE5-2D91-1997-CB2A-F270C35C4C3D}"/>
          </ac:spMkLst>
        </pc:spChg>
        <pc:spChg chg="add mod">
          <ac:chgData name="Sudarshan Chakravarthi" userId="9632d19e-631d-46a5-9e9a-d9cc496f17d0" providerId="ADAL" clId="{6CF9D98E-30E4-4E3A-B3E8-4A0B2DBE6DD8}" dt="2023-02-13T09:10:16.159" v="293" actId="14100"/>
          <ac:spMkLst>
            <pc:docMk/>
            <pc:sldMk cId="465097174" sldId="4227"/>
            <ac:spMk id="3" creationId="{302E1F40-DCBB-3196-A914-8E4909EAB9C9}"/>
          </ac:spMkLst>
        </pc:spChg>
        <pc:spChg chg="add mod">
          <ac:chgData name="Sudarshan Chakravarthi" userId="9632d19e-631d-46a5-9e9a-d9cc496f17d0" providerId="ADAL" clId="{6CF9D98E-30E4-4E3A-B3E8-4A0B2DBE6DD8}" dt="2023-02-13T09:06:05.384" v="213" actId="2711"/>
          <ac:spMkLst>
            <pc:docMk/>
            <pc:sldMk cId="465097174" sldId="4227"/>
            <ac:spMk id="5" creationId="{401B8A7D-7B2A-431D-9E7A-D71A0DC49317}"/>
          </ac:spMkLst>
        </pc:spChg>
        <pc:picChg chg="add">
          <ac:chgData name="Sudarshan Chakravarthi" userId="9632d19e-631d-46a5-9e9a-d9cc496f17d0" providerId="ADAL" clId="{6CF9D98E-30E4-4E3A-B3E8-4A0B2DBE6DD8}" dt="2021-10-03T12:27:42.131" v="27"/>
          <ac:picMkLst>
            <pc:docMk/>
            <pc:sldMk cId="465097174" sldId="4227"/>
            <ac:picMk id="4" creationId="{C5FFD1BE-5D07-4E5D-9BA9-385454EFBD99}"/>
          </ac:picMkLst>
        </pc:picChg>
        <pc:picChg chg="add mod">
          <ac:chgData name="Sudarshan Chakravarthi" userId="9632d19e-631d-46a5-9e9a-d9cc496f17d0" providerId="ADAL" clId="{6CF9D98E-30E4-4E3A-B3E8-4A0B2DBE6DD8}" dt="2021-10-03T12:30:42.166" v="42"/>
          <ac:picMkLst>
            <pc:docMk/>
            <pc:sldMk cId="465097174" sldId="4227"/>
            <ac:picMk id="6" creationId="{06EDFA2A-B7BB-4727-8806-81F61B408DBD}"/>
          </ac:picMkLst>
        </pc:picChg>
      </pc:sldChg>
      <pc:sldChg chg="addSp modSp new mod">
        <pc:chgData name="Sudarshan Chakravarthi" userId="9632d19e-631d-46a5-9e9a-d9cc496f17d0" providerId="ADAL" clId="{6CF9D98E-30E4-4E3A-B3E8-4A0B2DBE6DD8}" dt="2023-02-13T09:09:49.327" v="288" actId="2085"/>
        <pc:sldMkLst>
          <pc:docMk/>
          <pc:sldMk cId="1491179601" sldId="4228"/>
        </pc:sldMkLst>
        <pc:spChg chg="add mod">
          <ac:chgData name="Sudarshan Chakravarthi" userId="9632d19e-631d-46a5-9e9a-d9cc496f17d0" providerId="ADAL" clId="{6CF9D98E-30E4-4E3A-B3E8-4A0B2DBE6DD8}" dt="2023-02-13T09:09:11.312" v="278" actId="1076"/>
          <ac:spMkLst>
            <pc:docMk/>
            <pc:sldMk cId="1491179601" sldId="4228"/>
            <ac:spMk id="2" creationId="{2636C0EC-8905-FBAB-17EA-5B4239F0663C}"/>
          </ac:spMkLst>
        </pc:spChg>
        <pc:spChg chg="add mod">
          <ac:chgData name="Sudarshan Chakravarthi" userId="9632d19e-631d-46a5-9e9a-d9cc496f17d0" providerId="ADAL" clId="{6CF9D98E-30E4-4E3A-B3E8-4A0B2DBE6DD8}" dt="2023-02-13T09:09:49.327" v="288" actId="2085"/>
          <ac:spMkLst>
            <pc:docMk/>
            <pc:sldMk cId="1491179601" sldId="4228"/>
            <ac:spMk id="3" creationId="{4189BBEC-9A43-2265-7F82-134532A49760}"/>
          </ac:spMkLst>
        </pc:spChg>
        <pc:spChg chg="add mod">
          <ac:chgData name="Sudarshan Chakravarthi" userId="9632d19e-631d-46a5-9e9a-d9cc496f17d0" providerId="ADAL" clId="{6CF9D98E-30E4-4E3A-B3E8-4A0B2DBE6DD8}" dt="2023-02-13T09:05:57.397" v="212" actId="2711"/>
          <ac:spMkLst>
            <pc:docMk/>
            <pc:sldMk cId="1491179601" sldId="4228"/>
            <ac:spMk id="6" creationId="{914F9B26-F42A-461C-A8C8-DE23471AA875}"/>
          </ac:spMkLst>
        </pc:spChg>
        <pc:picChg chg="add mod">
          <ac:chgData name="Sudarshan Chakravarthi" userId="9632d19e-631d-46a5-9e9a-d9cc496f17d0" providerId="ADAL" clId="{6CF9D98E-30E4-4E3A-B3E8-4A0B2DBE6DD8}" dt="2021-10-03T12:29:36.454" v="34" actId="1076"/>
          <ac:picMkLst>
            <pc:docMk/>
            <pc:sldMk cId="1491179601" sldId="4228"/>
            <ac:picMk id="4" creationId="{D1EE968F-1FCB-4270-985B-5FA99BADA1F4}"/>
          </ac:picMkLst>
        </pc:picChg>
        <pc:picChg chg="add mod">
          <ac:chgData name="Sudarshan Chakravarthi" userId="9632d19e-631d-46a5-9e9a-d9cc496f17d0" providerId="ADAL" clId="{6CF9D98E-30E4-4E3A-B3E8-4A0B2DBE6DD8}" dt="2021-10-03T12:29:44.836" v="37" actId="1076"/>
          <ac:picMkLst>
            <pc:docMk/>
            <pc:sldMk cId="1491179601" sldId="4228"/>
            <ac:picMk id="5" creationId="{C75701FE-0EB4-4776-B07A-2A8B9D41E1DA}"/>
          </ac:picMkLst>
        </pc:picChg>
        <pc:picChg chg="add mod">
          <ac:chgData name="Sudarshan Chakravarthi" userId="9632d19e-631d-46a5-9e9a-d9cc496f17d0" providerId="ADAL" clId="{6CF9D98E-30E4-4E3A-B3E8-4A0B2DBE6DD8}" dt="2021-10-03T12:30:43.523" v="43"/>
          <ac:picMkLst>
            <pc:docMk/>
            <pc:sldMk cId="1491179601" sldId="4228"/>
            <ac:picMk id="7" creationId="{93418B77-2C43-404E-A373-CFAA355C45A8}"/>
          </ac:picMkLst>
        </pc:picChg>
      </pc:sldChg>
      <pc:sldChg chg="add del">
        <pc:chgData name="Sudarshan Chakravarthi" userId="9632d19e-631d-46a5-9e9a-d9cc496f17d0" providerId="ADAL" clId="{6CF9D98E-30E4-4E3A-B3E8-4A0B2DBE6DD8}" dt="2021-10-05T17:33:27.709" v="92"/>
        <pc:sldMkLst>
          <pc:docMk/>
          <pc:sldMk cId="643653933" sldId="4229"/>
        </pc:sldMkLst>
      </pc:sldChg>
      <pc:sldChg chg="addSp modSp new del">
        <pc:chgData name="Sudarshan Chakravarthi" userId="9632d19e-631d-46a5-9e9a-d9cc496f17d0" providerId="ADAL" clId="{6CF9D98E-30E4-4E3A-B3E8-4A0B2DBE6DD8}" dt="2021-10-03T12:31:06.135" v="48" actId="47"/>
        <pc:sldMkLst>
          <pc:docMk/>
          <pc:sldMk cId="1695212017" sldId="4229"/>
        </pc:sldMkLst>
        <pc:spChg chg="add mod">
          <ac:chgData name="Sudarshan Chakravarthi" userId="9632d19e-631d-46a5-9e9a-d9cc496f17d0" providerId="ADAL" clId="{6CF9D98E-30E4-4E3A-B3E8-4A0B2DBE6DD8}" dt="2021-10-03T12:30:47.053" v="44"/>
          <ac:spMkLst>
            <pc:docMk/>
            <pc:sldMk cId="1695212017" sldId="4229"/>
            <ac:spMk id="4" creationId="{09D5F77F-BEC9-4B42-BC2D-180D34D1F7C3}"/>
          </ac:spMkLst>
        </pc:spChg>
        <pc:picChg chg="add mod">
          <ac:chgData name="Sudarshan Chakravarthi" userId="9632d19e-631d-46a5-9e9a-d9cc496f17d0" providerId="ADAL" clId="{6CF9D98E-30E4-4E3A-B3E8-4A0B2DBE6DD8}" dt="2021-10-03T12:30:47.053" v="44"/>
          <ac:picMkLst>
            <pc:docMk/>
            <pc:sldMk cId="1695212017" sldId="4229"/>
            <ac:picMk id="5" creationId="{F9D7EC62-2E6C-4C97-BA9D-09145D6C0ED4}"/>
          </ac:picMkLst>
        </pc:picChg>
      </pc:sldChg>
      <pc:sldChg chg="add del">
        <pc:chgData name="Sudarshan Chakravarthi" userId="9632d19e-631d-46a5-9e9a-d9cc496f17d0" providerId="ADAL" clId="{6CF9D98E-30E4-4E3A-B3E8-4A0B2DBE6DD8}" dt="2023-02-13T09:04:19.931" v="211" actId="47"/>
        <pc:sldMkLst>
          <pc:docMk/>
          <pc:sldMk cId="2287108800" sldId="4229"/>
        </pc:sldMkLst>
      </pc:sldChg>
      <pc:sldChg chg="addSp delSp modSp add del mod">
        <pc:chgData name="Sudarshan Chakravarthi" userId="9632d19e-631d-46a5-9e9a-d9cc496f17d0" providerId="ADAL" clId="{6CF9D98E-30E4-4E3A-B3E8-4A0B2DBE6DD8}" dt="2023-02-13T09:06:43.116" v="220" actId="47"/>
        <pc:sldMkLst>
          <pc:docMk/>
          <pc:sldMk cId="1731059062" sldId="4230"/>
        </pc:sldMkLst>
        <pc:spChg chg="del">
          <ac:chgData name="Sudarshan Chakravarthi" userId="9632d19e-631d-46a5-9e9a-d9cc496f17d0" providerId="ADAL" clId="{6CF9D98E-30E4-4E3A-B3E8-4A0B2DBE6DD8}" dt="2023-02-13T09:03:04.256" v="142" actId="478"/>
          <ac:spMkLst>
            <pc:docMk/>
            <pc:sldMk cId="1731059062" sldId="4230"/>
            <ac:spMk id="2" creationId="{2E5D4DC1-2063-6443-7CBC-1D5005EA569F}"/>
          </ac:spMkLst>
        </pc:spChg>
        <pc:spChg chg="mod">
          <ac:chgData name="Sudarshan Chakravarthi" userId="9632d19e-631d-46a5-9e9a-d9cc496f17d0" providerId="ADAL" clId="{6CF9D98E-30E4-4E3A-B3E8-4A0B2DBE6DD8}" dt="2023-02-13T09:03:53.361" v="207" actId="6549"/>
          <ac:spMkLst>
            <pc:docMk/>
            <pc:sldMk cId="1731059062" sldId="4230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6CF9D98E-30E4-4E3A-B3E8-4A0B2DBE6DD8}" dt="2023-02-13T09:02:51.581" v="140" actId="6549"/>
          <ac:spMkLst>
            <pc:docMk/>
            <pc:sldMk cId="1731059062" sldId="4230"/>
            <ac:spMk id="23" creationId="{835E8B50-E3AF-B133-2E1A-DAD76F64E6D3}"/>
          </ac:spMkLst>
        </pc:spChg>
        <pc:picChg chg="add mod">
          <ac:chgData name="Sudarshan Chakravarthi" userId="9632d19e-631d-46a5-9e9a-d9cc496f17d0" providerId="ADAL" clId="{6CF9D98E-30E4-4E3A-B3E8-4A0B2DBE6DD8}" dt="2023-02-13T09:03:14.093" v="144"/>
          <ac:picMkLst>
            <pc:docMk/>
            <pc:sldMk cId="1731059062" sldId="4230"/>
            <ac:picMk id="4" creationId="{E0AD4910-18BB-3891-4A5D-FB3F18C11F3C}"/>
          </ac:picMkLst>
        </pc:picChg>
        <pc:picChg chg="del">
          <ac:chgData name="Sudarshan Chakravarthi" userId="9632d19e-631d-46a5-9e9a-d9cc496f17d0" providerId="ADAL" clId="{6CF9D98E-30E4-4E3A-B3E8-4A0B2DBE6DD8}" dt="2023-02-13T09:03:12.939" v="143" actId="478"/>
          <ac:picMkLst>
            <pc:docMk/>
            <pc:sldMk cId="1731059062" sldId="4230"/>
            <ac:picMk id="5" creationId="{4D7C4A39-FB65-8E20-06C2-D6B25F7D4B62}"/>
          </ac:picMkLst>
        </pc:picChg>
      </pc:sldChg>
      <pc:sldChg chg="add del">
        <pc:chgData name="Sudarshan Chakravarthi" userId="9632d19e-631d-46a5-9e9a-d9cc496f17d0" providerId="ADAL" clId="{6CF9D98E-30E4-4E3A-B3E8-4A0B2DBE6DD8}" dt="2023-02-13T09:02:36.712" v="9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6CF9D98E-30E4-4E3A-B3E8-4A0B2DBE6DD8}" dt="2023-02-13T09:02:36.712" v="97"/>
        <pc:sldMkLst>
          <pc:docMk/>
          <pc:sldMk cId="2434400758" sldId="4412"/>
        </pc:sldMkLst>
      </pc:sldChg>
      <pc:sldChg chg="addSp delSp modSp add del mod">
        <pc:chgData name="Sudarshan Chakravarthi" userId="9632d19e-631d-46a5-9e9a-d9cc496f17d0" providerId="ADAL" clId="{6CF9D98E-30E4-4E3A-B3E8-4A0B2DBE6DD8}" dt="2023-02-13T09:03:48.313" v="206" actId="6549"/>
        <pc:sldMkLst>
          <pc:docMk/>
          <pc:sldMk cId="3007153012" sldId="4413"/>
        </pc:sldMkLst>
        <pc:spChg chg="mod">
          <ac:chgData name="Sudarshan Chakravarthi" userId="9632d19e-631d-46a5-9e9a-d9cc496f17d0" providerId="ADAL" clId="{6CF9D98E-30E4-4E3A-B3E8-4A0B2DBE6DD8}" dt="2023-02-13T09:03:30.147" v="202" actId="6549"/>
          <ac:spMkLst>
            <pc:docMk/>
            <pc:sldMk cId="3007153012" sldId="4413"/>
            <ac:spMk id="2" creationId="{719DC4D0-0477-B8A3-7E83-A87C261EB239}"/>
          </ac:spMkLst>
        </pc:spChg>
        <pc:spChg chg="del">
          <ac:chgData name="Sudarshan Chakravarthi" userId="9632d19e-631d-46a5-9e9a-d9cc496f17d0" providerId="ADAL" clId="{6CF9D98E-30E4-4E3A-B3E8-4A0B2DBE6DD8}" dt="2023-02-13T09:03:33.478" v="203" actId="478"/>
          <ac:spMkLst>
            <pc:docMk/>
            <pc:sldMk cId="3007153012" sldId="4413"/>
            <ac:spMk id="3" creationId="{EBB76173-F9C5-5232-9064-0A8CA049A323}"/>
          </ac:spMkLst>
        </pc:spChg>
        <pc:spChg chg="add mod">
          <ac:chgData name="Sudarshan Chakravarthi" userId="9632d19e-631d-46a5-9e9a-d9cc496f17d0" providerId="ADAL" clId="{6CF9D98E-30E4-4E3A-B3E8-4A0B2DBE6DD8}" dt="2023-02-13T09:03:48.313" v="206" actId="6549"/>
          <ac:spMkLst>
            <pc:docMk/>
            <pc:sldMk cId="3007153012" sldId="4413"/>
            <ac:spMk id="4" creationId="{724CA1E3-C601-329C-9C3E-F8BCB671121B}"/>
          </ac:spMkLst>
        </pc:spChg>
      </pc:sldChg>
      <pc:sldChg chg="add del">
        <pc:chgData name="Sudarshan Chakravarthi" userId="9632d19e-631d-46a5-9e9a-d9cc496f17d0" providerId="ADAL" clId="{6CF9D98E-30E4-4E3A-B3E8-4A0B2DBE6DD8}" dt="2023-02-13T09:04:16.568" v="209"/>
        <pc:sldMkLst>
          <pc:docMk/>
          <pc:sldMk cId="656098188" sldId="4414"/>
        </pc:sldMkLst>
      </pc:sldChg>
      <pc:sldChg chg="modSp add mod">
        <pc:chgData name="Sudarshan Chakravarthi" userId="9632d19e-631d-46a5-9e9a-d9cc496f17d0" providerId="ADAL" clId="{6CF9D98E-30E4-4E3A-B3E8-4A0B2DBE6DD8}" dt="2023-02-14T16:29:28.168" v="297" actId="207"/>
        <pc:sldMkLst>
          <pc:docMk/>
          <pc:sldMk cId="993648700" sldId="4414"/>
        </pc:sldMkLst>
        <pc:spChg chg="mod">
          <ac:chgData name="Sudarshan Chakravarthi" userId="9632d19e-631d-46a5-9e9a-d9cc496f17d0" providerId="ADAL" clId="{6CF9D98E-30E4-4E3A-B3E8-4A0B2DBE6DD8}" dt="2023-02-14T16:29:28.168" v="297" actId="207"/>
          <ac:spMkLst>
            <pc:docMk/>
            <pc:sldMk cId="993648700" sldId="4414"/>
            <ac:spMk id="3" creationId="{F34DA4CE-ABCE-2F6D-B94E-A68057C7C955}"/>
          </ac:spMkLst>
        </pc:spChg>
        <pc:spChg chg="mod">
          <ac:chgData name="Sudarshan Chakravarthi" userId="9632d19e-631d-46a5-9e9a-d9cc496f17d0" providerId="ADAL" clId="{6CF9D98E-30E4-4E3A-B3E8-4A0B2DBE6DD8}" dt="2023-02-14T16:29:26.123" v="296" actId="207"/>
          <ac:spMkLst>
            <pc:docMk/>
            <pc:sldMk cId="993648700" sldId="4414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6CF9D98E-30E4-4E3A-B3E8-4A0B2DBE6DD8}" dt="2023-02-14T16:29:26.123" v="296" actId="207"/>
          <ac:spMkLst>
            <pc:docMk/>
            <pc:sldMk cId="993648700" sldId="4414"/>
            <ac:spMk id="23" creationId="{835E8B50-E3AF-B133-2E1A-DAD76F64E6D3}"/>
          </ac:spMkLst>
        </pc:spChg>
      </pc:sldChg>
      <pc:sldChg chg="modSp add mod">
        <pc:chgData name="Sudarshan Chakravarthi" userId="9632d19e-631d-46a5-9e9a-d9cc496f17d0" providerId="ADAL" clId="{6CF9D98E-30E4-4E3A-B3E8-4A0B2DBE6DD8}" dt="2023-02-14T16:29:18.985" v="295" actId="207"/>
        <pc:sldMkLst>
          <pc:docMk/>
          <pc:sldMk cId="1501762012" sldId="4415"/>
        </pc:sldMkLst>
        <pc:spChg chg="mod">
          <ac:chgData name="Sudarshan Chakravarthi" userId="9632d19e-631d-46a5-9e9a-d9cc496f17d0" providerId="ADAL" clId="{6CF9D98E-30E4-4E3A-B3E8-4A0B2DBE6DD8}" dt="2023-02-14T16:29:15.557" v="294" actId="207"/>
          <ac:spMkLst>
            <pc:docMk/>
            <pc:sldMk cId="1501762012" sldId="4415"/>
            <ac:spMk id="3" creationId="{F34DA4CE-ABCE-2F6D-B94E-A68057C7C955}"/>
          </ac:spMkLst>
        </pc:spChg>
        <pc:spChg chg="mod">
          <ac:chgData name="Sudarshan Chakravarthi" userId="9632d19e-631d-46a5-9e9a-d9cc496f17d0" providerId="ADAL" clId="{6CF9D98E-30E4-4E3A-B3E8-4A0B2DBE6DD8}" dt="2023-02-14T16:29:18.985" v="295" actId="207"/>
          <ac:spMkLst>
            <pc:docMk/>
            <pc:sldMk cId="1501762012" sldId="4415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6CF9D98E-30E4-4E3A-B3E8-4A0B2DBE6DD8}" dt="2023-02-14T16:29:18.985" v="295" actId="207"/>
          <ac:spMkLst>
            <pc:docMk/>
            <pc:sldMk cId="1501762012" sldId="4415"/>
            <ac:spMk id="23" creationId="{835E8B50-E3AF-B133-2E1A-DAD76F64E6D3}"/>
          </ac:spMkLst>
        </pc:spChg>
      </pc:sldChg>
      <pc:sldChg chg="add del">
        <pc:chgData name="Sudarshan Chakravarthi" userId="9632d19e-631d-46a5-9e9a-d9cc496f17d0" providerId="ADAL" clId="{6CF9D98E-30E4-4E3A-B3E8-4A0B2DBE6DD8}" dt="2023-02-13T09:06:38.436" v="218"/>
        <pc:sldMkLst>
          <pc:docMk/>
          <pc:sldMk cId="2468225928" sldId="4415"/>
        </pc:sldMkLst>
      </pc:sldChg>
      <pc:sldMasterChg chg="del delSldLayout">
        <pc:chgData name="Sudarshan Chakravarthi" userId="9632d19e-631d-46a5-9e9a-d9cc496f17d0" providerId="ADAL" clId="{6CF9D98E-30E4-4E3A-B3E8-4A0B2DBE6DD8}" dt="2021-10-03T12:31:27.751" v="50" actId="47"/>
        <pc:sldMasterMkLst>
          <pc:docMk/>
          <pc:sldMasterMk cId="2910037562" sldId="2147483648"/>
        </pc:sldMasterMkLst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569130756" sldId="2147483649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99263073" sldId="2147483650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2775403321" sldId="2147483651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379501660" sldId="2147483652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4221800536" sldId="2147483653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4255577168" sldId="2147483654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3963578136" sldId="2147483655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330252025" sldId="2147483656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1322296919" sldId="2147483657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3600715074" sldId="2147483658"/>
          </pc:sldLayoutMkLst>
        </pc:sldLayoutChg>
        <pc:sldLayoutChg chg="del">
          <pc:chgData name="Sudarshan Chakravarthi" userId="9632d19e-631d-46a5-9e9a-d9cc496f17d0" providerId="ADAL" clId="{6CF9D98E-30E4-4E3A-B3E8-4A0B2DBE6DD8}" dt="2021-10-03T12:31:27.751" v="50" actId="47"/>
          <pc:sldLayoutMkLst>
            <pc:docMk/>
            <pc:sldMasterMk cId="2910037562" sldId="2147483648"/>
            <pc:sldLayoutMk cId="2624386283" sldId="2147483659"/>
          </pc:sldLayoutMkLst>
        </pc:sldLayoutChg>
      </pc:sldMasterChg>
      <pc:sldMasterChg chg="del delSldLayout">
        <pc:chgData name="Sudarshan Chakravarthi" userId="9632d19e-631d-46a5-9e9a-d9cc496f17d0" providerId="ADAL" clId="{6CF9D98E-30E4-4E3A-B3E8-4A0B2DBE6DD8}" dt="2023-02-13T09:04:19.931" v="211" actId="47"/>
        <pc:sldMasterMkLst>
          <pc:docMk/>
          <pc:sldMasterMk cId="3340338415" sldId="2147483673"/>
        </pc:sldMasterMkLst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3450625953" sldId="2147483674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1163623434" sldId="2147483675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1555588707" sldId="2147483676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2785536550" sldId="2147483677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3453413623" sldId="2147483678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2700373811" sldId="2147483679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2037757636" sldId="2147483680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3658864849" sldId="2147483681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1144135045" sldId="2147483682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1847560292" sldId="2147483683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3747085317" sldId="2147483684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2041017725" sldId="2147483685"/>
          </pc:sldLayoutMkLst>
        </pc:sldLayoutChg>
        <pc:sldLayoutChg chg="del">
          <pc:chgData name="Sudarshan Chakravarthi" userId="9632d19e-631d-46a5-9e9a-d9cc496f17d0" providerId="ADAL" clId="{6CF9D98E-30E4-4E3A-B3E8-4A0B2DBE6DD8}" dt="2023-02-13T09:04:19.931" v="211" actId="47"/>
          <pc:sldLayoutMkLst>
            <pc:docMk/>
            <pc:sldMasterMk cId="3340338415" sldId="2147483673"/>
            <pc:sldLayoutMk cId="3056557503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C641-5C72-4074-83BC-46CD57151BD4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E952-E059-45DF-B8C6-C71E7F0F5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7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0C96-E50E-47C9-8227-D7F1E94FB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5D911-1873-41A7-B03E-6CA8EDE51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4E1A6-B5F5-4C73-B6E8-02F4852C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C1D7-2C9F-4342-80A2-D7DD6E6DC357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17126-A12D-47F8-96FF-7DF9F465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64CD-5330-41B3-BD49-65B082FA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7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B53F-C66D-4006-B588-BE55836C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0D251-5F4E-4E3F-B691-44D2E740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703B-0918-44D6-AFA5-76AF2C1E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66CB-B9DC-45FB-93E8-0DB4365654F2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A3267-BA62-49EC-BA65-7E594C26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D433-FE08-4ECD-9786-A46819F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644F8-7BD8-4E2F-9467-D03948B98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2FAE-2213-43DE-9A5E-F33DFEBE1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E9FD-0DCB-407F-9795-7F80D2AC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BB1F-BAB4-4AA2-B034-04C6E0E57B2A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40395-6ABF-4EB8-BE3E-5B6DF0CD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CA83-A756-4311-93F1-6947B2BA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1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9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1CA9-A5B2-4004-A05D-1386D6D3CA1B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3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FB4B-B265-41F1-B331-A46E229A665B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7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FC82-2CDD-443C-9F64-8035CE83765C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5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B3B3-5BFD-4AF6-96C9-40263BAA5CD1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19DC-37FA-4F77-8658-638485413CB4}" type="datetime1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5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9DB1-8AC5-427C-B904-D1A6DB07D0F4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DA1F-4094-4C95-8139-6D7572B3FFB0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13D2-7777-4682-BD7F-2A2E616B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EAE5-77E1-457B-97A9-DA64E1DD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E685-6F42-4FF4-AB8D-506D838A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7B60-BA5A-4D77-BB20-2A42A7F31563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3746A-EB87-4434-B443-38F461AC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8AD9-F053-42E7-82E8-F62F0445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69A-DE61-4AA6-9468-126D7A7D654F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6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A0-89A6-48DA-9809-9104A5B08061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6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14C0-FCFE-48DF-B643-46A39448301D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7F8D-38FD-4273-9D7B-1E1C36535A69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76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1BF2-F826-4721-AD4C-F52E75F39D98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8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695-C670-42C2-896E-5B77BE2A29C7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1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5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3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90E7-73C1-4F4B-8A61-A7B4BD35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BCD34-D053-4BA9-B806-32E78E7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420A-A30B-4D8F-AAB6-FFE95374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684C-0352-4A6D-BE0E-71BF16628956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E16C-1D64-4157-94E2-736B57D5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49115-CF28-4B55-A366-E5B2D612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5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4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26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0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9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6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56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70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7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25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1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01C6-D251-4351-AB17-E5EA6A0B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20CC-A8DC-44AB-981D-8DDF0270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B23C-7F8F-4818-91BE-4B41D4EB0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A2183-CECB-4B4A-B83F-D3399D49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3FD7-C979-4107-AD32-DC52B92E14DE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7AB35-50BC-4F1F-8280-A1306E8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32A4-E5A3-4F70-94FB-FD8D6151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80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4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96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20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4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5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88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80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0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7C6A-676D-46E1-9F13-9B5E752F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3F0C2-B333-40FA-8ADA-E5CF8BB8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270D-96A1-4679-B906-0B44F909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8431D-5C56-403E-BFB4-53E04B5DD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B93AC-DB84-4EFF-BFF8-40317B2A5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CA49B-3528-4F9F-A805-E30E6A55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4B4-6A01-4FA4-876F-1249C32F9A3A}" type="datetime1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D744A-0FC9-4802-BE47-76535F7E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A078B-2140-4656-9200-4C0BB953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C23D-69BA-47D1-9FBA-4AF7B702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AFA25-777D-475F-A55F-220EB309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AFBB-B6C8-491A-934E-602B8E04DC71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FF665-9358-432E-ADF4-6206ECC5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20ABC-3980-49D3-9FE8-ECE7578F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4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D79D1-4700-4E69-891B-743DBFD4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6644-D926-4F8F-B012-61A57B08D626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4168E-B00E-43A8-9322-747D5FF0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6761-61C9-4CF7-B0DD-0A018E2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6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A6B-740F-4E9A-877D-0096BDD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370A-D4A3-44F0-A46D-BACECD776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373B8-3BFF-40F4-81CF-84C1B052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3CFAC-77E6-4B69-A76F-11E6A886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BE6F-A54A-4E13-B1A9-7C45437EC26C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73CA8-F0FA-4EE2-98EC-CF956A30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F8C14-F840-46F3-AF8A-743FAC1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B019-96DB-454B-94FC-C2A94BB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1D132-1D03-436A-9F52-4E4A9A84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B32B9-BEAC-4E8F-A7EE-A200D8DA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4B476-8D44-49D2-BB26-0E7A939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849E-FB50-4B39-8C6F-26C14D774A56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C4F23-F19C-44A1-84CE-561D6AFC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1500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3FAC4-05B1-46E0-8B3B-EB52B5DC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3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CB55A-E2DF-49EE-B405-BA7A60F1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12D77-2854-4966-B017-9172E58E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86C5-57C6-43F9-A19F-78ECB3A79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7DAA-453C-49B4-8829-9F99B09CF67D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6910-5173-461E-B461-DE8797BB0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1500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D431A-FFBA-4860-A140-5049BF76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9C17-F3C0-46DA-ADB4-8773B374A782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4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9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6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0" y="3437952"/>
            <a:ext cx="5755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criteria based on qualified parameters 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Prioritization MATRIX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D4910-18BB-3891-4A5D-FB3F18C1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95" y="2874781"/>
            <a:ext cx="4343834" cy="12922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3E7EED-94FC-D6ED-7872-32001012DE5D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9538B-D29F-F91C-F77F-2664FD046846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40A0C20D-47F1-FEBC-B33F-A49EE74E026A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76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DC4D0-0477-B8A3-7E83-A87C261EB239}"/>
              </a:ext>
            </a:extLst>
          </p:cNvPr>
          <p:cNvSpPr txBox="1"/>
          <p:nvPr/>
        </p:nvSpPr>
        <p:spPr>
          <a:xfrm>
            <a:off x="2781701" y="2992363"/>
            <a:ext cx="590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Prioritization MATRIX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CA1E3-C601-329C-9C3E-F8BCB671121B}"/>
              </a:ext>
            </a:extLst>
          </p:cNvPr>
          <p:cNvSpPr txBox="1"/>
          <p:nvPr/>
        </p:nvSpPr>
        <p:spPr>
          <a:xfrm>
            <a:off x="3137836" y="3505329"/>
            <a:ext cx="5755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criteria based on qualified parameters 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5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96750-6C01-4A0E-8F7D-1990A6B2FB2D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PRIORITIZATION MATRIX.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Prioritization Drivers &amp; Scoring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89B9E3-58CB-4483-8F4D-313AA24A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BC3DB-5DDB-4686-8A55-FC5DB162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8" y="1977205"/>
            <a:ext cx="1035558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9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FD1BE-5D07-4E5D-9BA9-385454EFB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" y="1832610"/>
            <a:ext cx="10713720" cy="3192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B8A7D-7B2A-431D-9E7A-D71A0DC49317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PRIORITIZATION MATRIX</a:t>
            </a:r>
            <a:r>
              <a:rPr lang="en-GB" sz="3200" dirty="0"/>
              <a:t>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Prioritization Drivers &amp; Scoring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6EDFA2A-B7BB-4727-8806-81F61B40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38CBE5-2D91-1997-CB2A-F270C35C4C3D}"/>
              </a:ext>
            </a:extLst>
          </p:cNvPr>
          <p:cNvSpPr/>
          <p:nvPr/>
        </p:nvSpPr>
        <p:spPr>
          <a:xfrm>
            <a:off x="10693667" y="1549667"/>
            <a:ext cx="731520" cy="259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6017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E1F40-DCBB-3196-A914-8E4909EAB9C9}"/>
              </a:ext>
            </a:extLst>
          </p:cNvPr>
          <p:cNvSpPr txBox="1"/>
          <p:nvPr/>
        </p:nvSpPr>
        <p:spPr>
          <a:xfrm>
            <a:off x="8803908" y="5034012"/>
            <a:ext cx="2756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excel tool can be found under serial no 6017</a:t>
            </a:r>
          </a:p>
        </p:txBody>
      </p:sp>
    </p:spTree>
    <p:extLst>
      <p:ext uri="{BB962C8B-B14F-4D97-AF65-F5344CB8AC3E}">
        <p14:creationId xmlns:p14="http://schemas.microsoft.com/office/powerpoint/2010/main" val="46509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E968F-1FCB-4270-985B-5FA99BAD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70" y="1233088"/>
            <a:ext cx="9336405" cy="3201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701FE-0EB4-4776-B07A-2A8B9D41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4579637"/>
            <a:ext cx="6396990" cy="2090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F9B26-F42A-461C-A8C8-DE23471AA875}"/>
              </a:ext>
            </a:extLst>
          </p:cNvPr>
          <p:cNvSpPr txBox="1"/>
          <p:nvPr/>
        </p:nvSpPr>
        <p:spPr>
          <a:xfrm>
            <a:off x="0" y="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PRIORITIZATION MATRIX.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Prioritization Drivers &amp; Scoring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418B77-2C43-404E-A373-CFAA355C4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6C0EC-8905-FBAB-17EA-5B4239F0663C}"/>
              </a:ext>
            </a:extLst>
          </p:cNvPr>
          <p:cNvSpPr txBox="1"/>
          <p:nvPr/>
        </p:nvSpPr>
        <p:spPr>
          <a:xfrm>
            <a:off x="7879882" y="4446871"/>
            <a:ext cx="4312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excel tool can be found under serial no 6017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9BBEC-9A43-2265-7F82-134532A49760}"/>
              </a:ext>
            </a:extLst>
          </p:cNvPr>
          <p:cNvSpPr/>
          <p:nvPr/>
        </p:nvSpPr>
        <p:spPr>
          <a:xfrm>
            <a:off x="9779267" y="952901"/>
            <a:ext cx="731520" cy="259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6017</a:t>
            </a:r>
          </a:p>
        </p:txBody>
      </p:sp>
    </p:spTree>
    <p:extLst>
      <p:ext uri="{BB962C8B-B14F-4D97-AF65-F5344CB8AC3E}">
        <p14:creationId xmlns:p14="http://schemas.microsoft.com/office/powerpoint/2010/main" val="149117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0" y="3437952"/>
            <a:ext cx="5755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criteria based on qualified parameters 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Prioritization MATRIX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D4910-18BB-3891-4A5D-FB3F18C1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95" y="2874781"/>
            <a:ext cx="4343834" cy="12922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200C7C-4AA2-D171-6F20-6C4EE70415B2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9F6965-C0AB-199A-7A2E-87F8EEA87EF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7EADFC61-93D4-8852-D0AA-0AB2C5785625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6487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604</Words>
  <Application>Microsoft Office PowerPoint</Application>
  <PresentationFormat>Widescreen</PresentationFormat>
  <Paragraphs>158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Inter</vt:lpstr>
      <vt:lpstr>Lato Light</vt:lpstr>
      <vt:lpstr>Lato Light</vt:lpstr>
      <vt:lpstr>Poppins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</dc:creator>
  <cp:lastModifiedBy>Sudarshan Raman</cp:lastModifiedBy>
  <cp:revision>7</cp:revision>
  <dcterms:created xsi:type="dcterms:W3CDTF">2020-10-20T09:22:55Z</dcterms:created>
  <dcterms:modified xsi:type="dcterms:W3CDTF">2023-07-11T13:53:20Z</dcterms:modified>
</cp:coreProperties>
</file>