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6" r:id="rId4"/>
  </p:sldMasterIdLst>
  <p:sldIdLst>
    <p:sldId id="4550" r:id="rId5"/>
    <p:sldId id="4567" r:id="rId6"/>
    <p:sldId id="4412" r:id="rId7"/>
    <p:sldId id="3965" r:id="rId8"/>
    <p:sldId id="3968" r:id="rId9"/>
    <p:sldId id="4566" r:id="rId10"/>
    <p:sldId id="4538" r:id="rId11"/>
    <p:sldId id="4543" r:id="rId12"/>
    <p:sldId id="4431" r:id="rId13"/>
    <p:sldId id="4552" r:id="rId14"/>
    <p:sldId id="4536" r:id="rId15"/>
    <p:sldId id="4539" r:id="rId16"/>
    <p:sldId id="4540" r:id="rId17"/>
    <p:sldId id="4542" r:id="rId18"/>
    <p:sldId id="4551" r:id="rId19"/>
    <p:sldId id="4547" r:id="rId20"/>
    <p:sldId id="4530" r:id="rId21"/>
    <p:sldId id="4545" r:id="rId22"/>
    <p:sldId id="4546" r:id="rId23"/>
    <p:sldId id="4413" r:id="rId24"/>
    <p:sldId id="4414" r:id="rId25"/>
    <p:sldId id="454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84A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58" d="100"/>
          <a:sy n="158" d="100"/>
        </p:scale>
        <p:origin x="344" y="88"/>
      </p:cViewPr>
      <p:guideLst/>
    </p:cSldViewPr>
  </p:slideViewPr>
  <p:notesTextViewPr>
    <p:cViewPr>
      <p:scale>
        <a:sx n="1" d="1"/>
        <a:sy n="1" d="1"/>
      </p:scale>
      <p:origin x="0" y="0"/>
    </p:cViewPr>
  </p:notesTextViewPr>
  <p:sorterViewPr>
    <p:cViewPr>
      <p:scale>
        <a:sx n="102" d="100"/>
        <a:sy n="102"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2F126EE6-49CE-4357-889B-5C774CDAB76F}"/>
    <pc:docChg chg="undo custSel addSld delSld modSld sldOrd">
      <pc:chgData name="Sudarshan Chakravarthi" userId="9632d19e-631d-46a5-9e9a-d9cc496f17d0" providerId="ADAL" clId="{2F126EE6-49CE-4357-889B-5C774CDAB76F}" dt="2023-02-20T12:38:49.791" v="6548" actId="47"/>
      <pc:docMkLst>
        <pc:docMk/>
      </pc:docMkLst>
      <pc:sldChg chg="del">
        <pc:chgData name="Sudarshan Chakravarthi" userId="9632d19e-631d-46a5-9e9a-d9cc496f17d0" providerId="ADAL" clId="{2F126EE6-49CE-4357-889B-5C774CDAB76F}" dt="2022-07-22T16:20:13.417" v="1" actId="47"/>
        <pc:sldMkLst>
          <pc:docMk/>
          <pc:sldMk cId="2941864754" sldId="256"/>
        </pc:sldMkLst>
      </pc:sldChg>
      <pc:sldChg chg="add del">
        <pc:chgData name="Sudarshan Chakravarthi" userId="9632d19e-631d-46a5-9e9a-d9cc496f17d0" providerId="ADAL" clId="{2F126EE6-49CE-4357-889B-5C774CDAB76F}" dt="2023-01-20T17:40:21.498" v="6460"/>
        <pc:sldMkLst>
          <pc:docMk/>
          <pc:sldMk cId="3097043110" sldId="3965"/>
        </pc:sldMkLst>
      </pc:sldChg>
      <pc:sldChg chg="add del">
        <pc:chgData name="Sudarshan Chakravarthi" userId="9632d19e-631d-46a5-9e9a-d9cc496f17d0" providerId="ADAL" clId="{2F126EE6-49CE-4357-889B-5C774CDAB76F}" dt="2023-01-20T17:40:21.498" v="6460"/>
        <pc:sldMkLst>
          <pc:docMk/>
          <pc:sldMk cId="4149201057" sldId="3968"/>
        </pc:sldMkLst>
      </pc:sldChg>
      <pc:sldChg chg="add del">
        <pc:chgData name="Sudarshan Chakravarthi" userId="9632d19e-631d-46a5-9e9a-d9cc496f17d0" providerId="ADAL" clId="{2F126EE6-49CE-4357-889B-5C774CDAB76F}" dt="2023-01-19T12:22:31.191" v="6442" actId="47"/>
        <pc:sldMkLst>
          <pc:docMk/>
          <pc:sldMk cId="2970925400" sldId="4214"/>
        </pc:sldMkLst>
      </pc:sldChg>
      <pc:sldChg chg="add del">
        <pc:chgData name="Sudarshan Chakravarthi" userId="9632d19e-631d-46a5-9e9a-d9cc496f17d0" providerId="ADAL" clId="{2F126EE6-49CE-4357-889B-5C774CDAB76F}" dt="2023-02-20T12:38:49.791" v="6548" actId="47"/>
        <pc:sldMkLst>
          <pc:docMk/>
          <pc:sldMk cId="683501595" sldId="4411"/>
        </pc:sldMkLst>
      </pc:sldChg>
      <pc:sldChg chg="add del">
        <pc:chgData name="Sudarshan Chakravarthi" userId="9632d19e-631d-46a5-9e9a-d9cc496f17d0" providerId="ADAL" clId="{2F126EE6-49CE-4357-889B-5C774CDAB76F}" dt="2023-01-19T12:22:27.419" v="6441"/>
        <pc:sldMkLst>
          <pc:docMk/>
          <pc:sldMk cId="2434400758" sldId="4412"/>
        </pc:sldMkLst>
      </pc:sldChg>
      <pc:sldChg chg="add del ord">
        <pc:chgData name="Sudarshan Chakravarthi" userId="9632d19e-631d-46a5-9e9a-d9cc496f17d0" providerId="ADAL" clId="{2F126EE6-49CE-4357-889B-5C774CDAB76F}" dt="2023-01-19T12:22:49.323" v="6444"/>
        <pc:sldMkLst>
          <pc:docMk/>
          <pc:sldMk cId="2586001998" sldId="4413"/>
        </pc:sldMkLst>
      </pc:sldChg>
      <pc:sldChg chg="add del ord">
        <pc:chgData name="Sudarshan Chakravarthi" userId="9632d19e-631d-46a5-9e9a-d9cc496f17d0" providerId="ADAL" clId="{2F126EE6-49CE-4357-889B-5C774CDAB76F}" dt="2023-01-19T12:22:49.323" v="6444"/>
        <pc:sldMkLst>
          <pc:docMk/>
          <pc:sldMk cId="842485834" sldId="4414"/>
        </pc:sldMkLst>
      </pc:sldChg>
      <pc:sldChg chg="addSp delSp modSp add del mod ord">
        <pc:chgData name="Sudarshan Chakravarthi" userId="9632d19e-631d-46a5-9e9a-d9cc496f17d0" providerId="ADAL" clId="{2F126EE6-49CE-4357-889B-5C774CDAB76F}" dt="2022-08-27T14:50:37.960" v="6365"/>
        <pc:sldMkLst>
          <pc:docMk/>
          <pc:sldMk cId="1687377597" sldId="4431"/>
        </pc:sldMkLst>
        <pc:spChg chg="add mod">
          <ac:chgData name="Sudarshan Chakravarthi" userId="9632d19e-631d-46a5-9e9a-d9cc496f17d0" providerId="ADAL" clId="{2F126EE6-49CE-4357-889B-5C774CDAB76F}" dt="2022-07-28T12:38:27.888" v="5914" actId="20577"/>
          <ac:spMkLst>
            <pc:docMk/>
            <pc:sldMk cId="1687377597" sldId="4431"/>
            <ac:spMk id="5" creationId="{9378CF22-5623-303D-212B-5E0161671BC5}"/>
          </ac:spMkLst>
        </pc:spChg>
        <pc:spChg chg="add mod">
          <ac:chgData name="Sudarshan Chakravarthi" userId="9632d19e-631d-46a5-9e9a-d9cc496f17d0" providerId="ADAL" clId="{2F126EE6-49CE-4357-889B-5C774CDAB76F}" dt="2022-07-28T12:38:34.824" v="5915" actId="1076"/>
          <ac:spMkLst>
            <pc:docMk/>
            <pc:sldMk cId="1687377597" sldId="4431"/>
            <ac:spMk id="8" creationId="{33FA774F-A5D5-88AA-379B-3FE7FB63D3E7}"/>
          </ac:spMkLst>
        </pc:spChg>
        <pc:graphicFrameChg chg="add del mod">
          <ac:chgData name="Sudarshan Chakravarthi" userId="9632d19e-631d-46a5-9e9a-d9cc496f17d0" providerId="ADAL" clId="{2F126EE6-49CE-4357-889B-5C774CDAB76F}" dt="2022-07-28T12:34:54.275" v="5802" actId="21"/>
          <ac:graphicFrameMkLst>
            <pc:docMk/>
            <pc:sldMk cId="1687377597" sldId="4431"/>
            <ac:graphicFrameMk id="4" creationId="{B2FFBB64-EE47-13E3-773A-213AA2646EBF}"/>
          </ac:graphicFrameMkLst>
        </pc:graphicFrameChg>
        <pc:graphicFrameChg chg="mod modGraphic">
          <ac:chgData name="Sudarshan Chakravarthi" userId="9632d19e-631d-46a5-9e9a-d9cc496f17d0" providerId="ADAL" clId="{2F126EE6-49CE-4357-889B-5C774CDAB76F}" dt="2022-07-28T12:38:38.638" v="5916" actId="1076"/>
          <ac:graphicFrameMkLst>
            <pc:docMk/>
            <pc:sldMk cId="1687377597" sldId="4431"/>
            <ac:graphicFrameMk id="7" creationId="{6C4486FA-B937-230F-385C-CC8E31633E94}"/>
          </ac:graphicFrameMkLst>
        </pc:graphicFrameChg>
        <pc:picChg chg="del mod ord">
          <ac:chgData name="Sudarshan Chakravarthi" userId="9632d19e-631d-46a5-9e9a-d9cc496f17d0" providerId="ADAL" clId="{2F126EE6-49CE-4357-889B-5C774CDAB76F}" dt="2022-07-28T12:33:23.149" v="5786" actId="21"/>
          <ac:picMkLst>
            <pc:docMk/>
            <pc:sldMk cId="1687377597" sldId="4431"/>
            <ac:picMk id="3" creationId="{18E46E40-B14A-0490-9DB7-D66614AAEC12}"/>
          </ac:picMkLst>
        </pc:picChg>
        <pc:picChg chg="add mod">
          <ac:chgData name="Sudarshan Chakravarthi" userId="9632d19e-631d-46a5-9e9a-d9cc496f17d0" providerId="ADAL" clId="{2F126EE6-49CE-4357-889B-5C774CDAB76F}" dt="2022-07-28T12:37:44.661" v="5849"/>
          <ac:picMkLst>
            <pc:docMk/>
            <pc:sldMk cId="1687377597" sldId="4431"/>
            <ac:picMk id="6" creationId="{4882E191-5411-E444-FE9A-17BFB28461B0}"/>
          </ac:picMkLst>
        </pc:picChg>
      </pc:sldChg>
      <pc:sldChg chg="addSp delSp modSp del mod">
        <pc:chgData name="Sudarshan Chakravarthi" userId="9632d19e-631d-46a5-9e9a-d9cc496f17d0" providerId="ADAL" clId="{2F126EE6-49CE-4357-889B-5C774CDAB76F}" dt="2022-07-28T12:38:53.206" v="5920" actId="47"/>
        <pc:sldMkLst>
          <pc:docMk/>
          <pc:sldMk cId="2774753194" sldId="4432"/>
        </pc:sldMkLst>
        <pc:spChg chg="add del mod">
          <ac:chgData name="Sudarshan Chakravarthi" userId="9632d19e-631d-46a5-9e9a-d9cc496f17d0" providerId="ADAL" clId="{2F126EE6-49CE-4357-889B-5C774CDAB76F}" dt="2022-07-27T16:30:19.117" v="3876" actId="478"/>
          <ac:spMkLst>
            <pc:docMk/>
            <pc:sldMk cId="2774753194" sldId="4432"/>
            <ac:spMk id="3" creationId="{7AB71DCC-E0A0-AA1F-E881-6D6E42697332}"/>
          </ac:spMkLst>
        </pc:spChg>
        <pc:graphicFrameChg chg="add mod modGraphic">
          <ac:chgData name="Sudarshan Chakravarthi" userId="9632d19e-631d-46a5-9e9a-d9cc496f17d0" providerId="ADAL" clId="{2F126EE6-49CE-4357-889B-5C774CDAB76F}" dt="2022-07-27T17:35:54.969" v="4744" actId="20577"/>
          <ac:graphicFrameMkLst>
            <pc:docMk/>
            <pc:sldMk cId="2774753194" sldId="4432"/>
            <ac:graphicFrameMk id="6" creationId="{7B0B0B49-FBE7-EBFE-A1BE-D98E4FAEDA65}"/>
          </ac:graphicFrameMkLst>
        </pc:graphicFrameChg>
        <pc:picChg chg="del mod">
          <ac:chgData name="Sudarshan Chakravarthi" userId="9632d19e-631d-46a5-9e9a-d9cc496f17d0" providerId="ADAL" clId="{2F126EE6-49CE-4357-889B-5C774CDAB76F}" dt="2022-07-27T11:32:08.177" v="363" actId="478"/>
          <ac:picMkLst>
            <pc:docMk/>
            <pc:sldMk cId="2774753194" sldId="4432"/>
            <ac:picMk id="3" creationId="{831869E4-870C-2E79-7707-B419B49829A0}"/>
          </ac:picMkLst>
        </pc:picChg>
        <pc:picChg chg="add mod ord modCrop">
          <ac:chgData name="Sudarshan Chakravarthi" userId="9632d19e-631d-46a5-9e9a-d9cc496f17d0" providerId="ADAL" clId="{2F126EE6-49CE-4357-889B-5C774CDAB76F}" dt="2022-07-28T07:42:42.636" v="4845" actId="1076"/>
          <ac:picMkLst>
            <pc:docMk/>
            <pc:sldMk cId="2774753194" sldId="4432"/>
            <ac:picMk id="5" creationId="{97A2E9E9-AD80-EC5E-711A-82CAB8B37C09}"/>
          </ac:picMkLst>
        </pc:picChg>
        <pc:picChg chg="add mod modCrop">
          <ac:chgData name="Sudarshan Chakravarthi" userId="9632d19e-631d-46a5-9e9a-d9cc496f17d0" providerId="ADAL" clId="{2F126EE6-49CE-4357-889B-5C774CDAB76F}" dt="2022-07-27T17:35:24.321" v="4725" actId="1076"/>
          <ac:picMkLst>
            <pc:docMk/>
            <pc:sldMk cId="2774753194" sldId="4432"/>
            <ac:picMk id="8" creationId="{79DA9CFA-CF71-C86B-6ABE-3BC183F126F7}"/>
          </ac:picMkLst>
        </pc:picChg>
      </pc:sldChg>
      <pc:sldChg chg="modSp del mod">
        <pc:chgData name="Sudarshan Chakravarthi" userId="9632d19e-631d-46a5-9e9a-d9cc496f17d0" providerId="ADAL" clId="{2F126EE6-49CE-4357-889B-5C774CDAB76F}" dt="2022-07-28T12:38:43.517" v="5917" actId="47"/>
        <pc:sldMkLst>
          <pc:docMk/>
          <pc:sldMk cId="2945612064" sldId="4433"/>
        </pc:sldMkLst>
        <pc:graphicFrameChg chg="modGraphic">
          <ac:chgData name="Sudarshan Chakravarthi" userId="9632d19e-631d-46a5-9e9a-d9cc496f17d0" providerId="ADAL" clId="{2F126EE6-49CE-4357-889B-5C774CDAB76F}" dt="2022-07-28T12:33:16.641" v="5785" actId="2165"/>
          <ac:graphicFrameMkLst>
            <pc:docMk/>
            <pc:sldMk cId="2945612064" sldId="4433"/>
            <ac:graphicFrameMk id="7" creationId="{F09E0EC1-6DE8-0380-45C3-775E96770234}"/>
          </ac:graphicFrameMkLst>
        </pc:graphicFrameChg>
      </pc:sldChg>
      <pc:sldChg chg="modSp del mod ord">
        <pc:chgData name="Sudarshan Chakravarthi" userId="9632d19e-631d-46a5-9e9a-d9cc496f17d0" providerId="ADAL" clId="{2F126EE6-49CE-4357-889B-5C774CDAB76F}" dt="2022-07-28T12:38:45.209" v="5918" actId="47"/>
        <pc:sldMkLst>
          <pc:docMk/>
          <pc:sldMk cId="2333417436" sldId="4434"/>
        </pc:sldMkLst>
        <pc:graphicFrameChg chg="modGraphic">
          <ac:chgData name="Sudarshan Chakravarthi" userId="9632d19e-631d-46a5-9e9a-d9cc496f17d0" providerId="ADAL" clId="{2F126EE6-49CE-4357-889B-5C774CDAB76F}" dt="2022-07-27T11:47:07.672" v="874"/>
          <ac:graphicFrameMkLst>
            <pc:docMk/>
            <pc:sldMk cId="2333417436" sldId="4434"/>
            <ac:graphicFrameMk id="7" creationId="{6C4486FA-B937-230F-385C-CC8E31633E94}"/>
          </ac:graphicFrameMkLst>
        </pc:graphicFrameChg>
      </pc:sldChg>
      <pc:sldChg chg="addSp del mod">
        <pc:chgData name="Sudarshan Chakravarthi" userId="9632d19e-631d-46a5-9e9a-d9cc496f17d0" providerId="ADAL" clId="{2F126EE6-49CE-4357-889B-5C774CDAB76F}" dt="2022-07-27T11:32:45.254" v="364" actId="47"/>
        <pc:sldMkLst>
          <pc:docMk/>
          <pc:sldMk cId="954400231" sldId="4487"/>
        </pc:sldMkLst>
        <pc:picChg chg="add">
          <ac:chgData name="Sudarshan Chakravarthi" userId="9632d19e-631d-46a5-9e9a-d9cc496f17d0" providerId="ADAL" clId="{2F126EE6-49CE-4357-889B-5C774CDAB76F}" dt="2022-07-23T17:05:25.770" v="2" actId="22"/>
          <ac:picMkLst>
            <pc:docMk/>
            <pc:sldMk cId="954400231" sldId="4487"/>
            <ac:picMk id="3" creationId="{1DD96AD0-6BF9-4700-59A8-87CC15B18659}"/>
          </ac:picMkLst>
        </pc:picChg>
      </pc:sldChg>
      <pc:sldChg chg="del">
        <pc:chgData name="Sudarshan Chakravarthi" userId="9632d19e-631d-46a5-9e9a-d9cc496f17d0" providerId="ADAL" clId="{2F126EE6-49CE-4357-889B-5C774CDAB76F}" dt="2022-07-27T16:28:57.596" v="3865" actId="47"/>
        <pc:sldMkLst>
          <pc:docMk/>
          <pc:sldMk cId="2770166021" sldId="4489"/>
        </pc:sldMkLst>
      </pc:sldChg>
      <pc:sldChg chg="del">
        <pc:chgData name="Sudarshan Chakravarthi" userId="9632d19e-631d-46a5-9e9a-d9cc496f17d0" providerId="ADAL" clId="{2F126EE6-49CE-4357-889B-5C774CDAB76F}" dt="2022-07-28T12:47:03.225" v="5951" actId="47"/>
        <pc:sldMkLst>
          <pc:docMk/>
          <pc:sldMk cId="3770479725" sldId="4528"/>
        </pc:sldMkLst>
      </pc:sldChg>
      <pc:sldChg chg="del">
        <pc:chgData name="Sudarshan Chakravarthi" userId="9632d19e-631d-46a5-9e9a-d9cc496f17d0" providerId="ADAL" clId="{2F126EE6-49CE-4357-889B-5C774CDAB76F}" dt="2022-07-22T14:57:18.220" v="0" actId="2696"/>
        <pc:sldMkLst>
          <pc:docMk/>
          <pc:sldMk cId="1356449494" sldId="4529"/>
        </pc:sldMkLst>
      </pc:sldChg>
      <pc:sldChg chg="addSp new del mod">
        <pc:chgData name="Sudarshan Chakravarthi" userId="9632d19e-631d-46a5-9e9a-d9cc496f17d0" providerId="ADAL" clId="{2F126EE6-49CE-4357-889B-5C774CDAB76F}" dt="2022-07-27T11:33:02.716" v="365" actId="47"/>
        <pc:sldMkLst>
          <pc:docMk/>
          <pc:sldMk cId="4018253752" sldId="4529"/>
        </pc:sldMkLst>
        <pc:picChg chg="add">
          <ac:chgData name="Sudarshan Chakravarthi" userId="9632d19e-631d-46a5-9e9a-d9cc496f17d0" providerId="ADAL" clId="{2F126EE6-49CE-4357-889B-5C774CDAB76F}" dt="2022-07-23T17:06:02.969" v="4" actId="22"/>
          <ac:picMkLst>
            <pc:docMk/>
            <pc:sldMk cId="4018253752" sldId="4529"/>
            <ac:picMk id="3" creationId="{6D00F97B-3BEC-3D7C-68F1-CF195E36A855}"/>
          </ac:picMkLst>
        </pc:picChg>
      </pc:sldChg>
      <pc:sldChg chg="addSp delSp modSp new mod ord">
        <pc:chgData name="Sudarshan Chakravarthi" userId="9632d19e-631d-46a5-9e9a-d9cc496f17d0" providerId="ADAL" clId="{2F126EE6-49CE-4357-889B-5C774CDAB76F}" dt="2022-08-27T14:46:37.860" v="6355" actId="20577"/>
        <pc:sldMkLst>
          <pc:docMk/>
          <pc:sldMk cId="2756689139" sldId="4530"/>
        </pc:sldMkLst>
        <pc:spChg chg="add mod">
          <ac:chgData name="Sudarshan Chakravarthi" userId="9632d19e-631d-46a5-9e9a-d9cc496f17d0" providerId="ADAL" clId="{2F126EE6-49CE-4357-889B-5C774CDAB76F}" dt="2022-07-28T11:47:33.599" v="5427" actId="20577"/>
          <ac:spMkLst>
            <pc:docMk/>
            <pc:sldMk cId="2756689139" sldId="4530"/>
            <ac:spMk id="4" creationId="{B29D78BF-DA77-0EBC-6196-2518FC90FB10}"/>
          </ac:spMkLst>
        </pc:spChg>
        <pc:spChg chg="add del mod">
          <ac:chgData name="Sudarshan Chakravarthi" userId="9632d19e-631d-46a5-9e9a-d9cc496f17d0" providerId="ADAL" clId="{2F126EE6-49CE-4357-889B-5C774CDAB76F}" dt="2022-07-27T11:58:09.883" v="1047" actId="478"/>
          <ac:spMkLst>
            <pc:docMk/>
            <pc:sldMk cId="2756689139" sldId="4530"/>
            <ac:spMk id="6" creationId="{B978BE02-6155-9658-8996-5F3E37A52859}"/>
          </ac:spMkLst>
        </pc:spChg>
        <pc:spChg chg="add del mod">
          <ac:chgData name="Sudarshan Chakravarthi" userId="9632d19e-631d-46a5-9e9a-d9cc496f17d0" providerId="ADAL" clId="{2F126EE6-49CE-4357-889B-5C774CDAB76F}" dt="2022-07-27T12:05:08.334" v="1096" actId="478"/>
          <ac:spMkLst>
            <pc:docMk/>
            <pc:sldMk cId="2756689139" sldId="4530"/>
            <ac:spMk id="7" creationId="{5DE9704B-D2CD-9063-0025-4A83DDFC9396}"/>
          </ac:spMkLst>
        </pc:spChg>
        <pc:spChg chg="add del mod">
          <ac:chgData name="Sudarshan Chakravarthi" userId="9632d19e-631d-46a5-9e9a-d9cc496f17d0" providerId="ADAL" clId="{2F126EE6-49CE-4357-889B-5C774CDAB76F}" dt="2022-07-27T12:05:08.334" v="1096" actId="478"/>
          <ac:spMkLst>
            <pc:docMk/>
            <pc:sldMk cId="2756689139" sldId="4530"/>
            <ac:spMk id="9" creationId="{3277BFEF-970C-FEE4-B97F-B893028AE119}"/>
          </ac:spMkLst>
        </pc:spChg>
        <pc:spChg chg="add mod">
          <ac:chgData name="Sudarshan Chakravarthi" userId="9632d19e-631d-46a5-9e9a-d9cc496f17d0" providerId="ADAL" clId="{2F126EE6-49CE-4357-889B-5C774CDAB76F}" dt="2022-07-27T16:16:36.523" v="3820" actId="6549"/>
          <ac:spMkLst>
            <pc:docMk/>
            <pc:sldMk cId="2756689139" sldId="4530"/>
            <ac:spMk id="10" creationId="{3C411A33-5B41-B5B4-E51E-75D13144D8E0}"/>
          </ac:spMkLst>
        </pc:spChg>
        <pc:spChg chg="add del mod">
          <ac:chgData name="Sudarshan Chakravarthi" userId="9632d19e-631d-46a5-9e9a-d9cc496f17d0" providerId="ADAL" clId="{2F126EE6-49CE-4357-889B-5C774CDAB76F}" dt="2022-07-27T12:05:10.878" v="1097" actId="478"/>
          <ac:spMkLst>
            <pc:docMk/>
            <pc:sldMk cId="2756689139" sldId="4530"/>
            <ac:spMk id="10" creationId="{7A4311B8-C68A-CCA5-D874-39052381CC40}"/>
          </ac:spMkLst>
        </pc:spChg>
        <pc:spChg chg="add del mod">
          <ac:chgData name="Sudarshan Chakravarthi" userId="9632d19e-631d-46a5-9e9a-d9cc496f17d0" providerId="ADAL" clId="{2F126EE6-49CE-4357-889B-5C774CDAB76F}" dt="2022-07-27T12:05:17.158" v="1099" actId="478"/>
          <ac:spMkLst>
            <pc:docMk/>
            <pc:sldMk cId="2756689139" sldId="4530"/>
            <ac:spMk id="11" creationId="{0F542C23-CF92-BDC8-1A56-CB42B16CB167}"/>
          </ac:spMkLst>
        </pc:spChg>
        <pc:spChg chg="add del mod">
          <ac:chgData name="Sudarshan Chakravarthi" userId="9632d19e-631d-46a5-9e9a-d9cc496f17d0" providerId="ADAL" clId="{2F126EE6-49CE-4357-889B-5C774CDAB76F}" dt="2022-07-27T12:05:17.158" v="1099" actId="478"/>
          <ac:spMkLst>
            <pc:docMk/>
            <pc:sldMk cId="2756689139" sldId="4530"/>
            <ac:spMk id="12" creationId="{245633BC-7839-163D-7256-41A550B0F879}"/>
          </ac:spMkLst>
        </pc:spChg>
        <pc:spChg chg="add mod">
          <ac:chgData name="Sudarshan Chakravarthi" userId="9632d19e-631d-46a5-9e9a-d9cc496f17d0" providerId="ADAL" clId="{2F126EE6-49CE-4357-889B-5C774CDAB76F}" dt="2022-07-28T11:47:10.422" v="5416"/>
          <ac:spMkLst>
            <pc:docMk/>
            <pc:sldMk cId="2756689139" sldId="4530"/>
            <ac:spMk id="12" creationId="{27949525-6F92-9D58-6E4F-61BD1C7145CB}"/>
          </ac:spMkLst>
        </pc:spChg>
        <pc:spChg chg="add mod">
          <ac:chgData name="Sudarshan Chakravarthi" userId="9632d19e-631d-46a5-9e9a-d9cc496f17d0" providerId="ADAL" clId="{2F126EE6-49CE-4357-889B-5C774CDAB76F}" dt="2022-08-27T14:46:37.860" v="6355" actId="20577"/>
          <ac:spMkLst>
            <pc:docMk/>
            <pc:sldMk cId="2756689139" sldId="4530"/>
            <ac:spMk id="13" creationId="{3131574D-8F51-845D-5179-E274117662C5}"/>
          </ac:spMkLst>
        </pc:spChg>
        <pc:spChg chg="add del mod">
          <ac:chgData name="Sudarshan Chakravarthi" userId="9632d19e-631d-46a5-9e9a-d9cc496f17d0" providerId="ADAL" clId="{2F126EE6-49CE-4357-889B-5C774CDAB76F}" dt="2022-07-27T12:05:17.158" v="1099" actId="478"/>
          <ac:spMkLst>
            <pc:docMk/>
            <pc:sldMk cId="2756689139" sldId="4530"/>
            <ac:spMk id="13" creationId="{4D38AC2B-0723-8D88-3FFF-A8071C7504A5}"/>
          </ac:spMkLst>
        </pc:spChg>
        <pc:spChg chg="add del mod">
          <ac:chgData name="Sudarshan Chakravarthi" userId="9632d19e-631d-46a5-9e9a-d9cc496f17d0" providerId="ADAL" clId="{2F126EE6-49CE-4357-889B-5C774CDAB76F}" dt="2022-07-27T12:05:08.334" v="1096" actId="478"/>
          <ac:spMkLst>
            <pc:docMk/>
            <pc:sldMk cId="2756689139" sldId="4530"/>
            <ac:spMk id="14" creationId="{A7F7B874-0336-3675-492D-F843AF8323F7}"/>
          </ac:spMkLst>
        </pc:spChg>
        <pc:spChg chg="add del mod">
          <ac:chgData name="Sudarshan Chakravarthi" userId="9632d19e-631d-46a5-9e9a-d9cc496f17d0" providerId="ADAL" clId="{2F126EE6-49CE-4357-889B-5C774CDAB76F}" dt="2022-07-27T12:05:08.334" v="1096" actId="478"/>
          <ac:spMkLst>
            <pc:docMk/>
            <pc:sldMk cId="2756689139" sldId="4530"/>
            <ac:spMk id="15" creationId="{C57F5AE7-0404-DD37-4BB4-2F995BFF7F85}"/>
          </ac:spMkLst>
        </pc:spChg>
        <pc:spChg chg="add del mod">
          <ac:chgData name="Sudarshan Chakravarthi" userId="9632d19e-631d-46a5-9e9a-d9cc496f17d0" providerId="ADAL" clId="{2F126EE6-49CE-4357-889B-5C774CDAB76F}" dt="2022-07-27T12:05:08.334" v="1096" actId="478"/>
          <ac:spMkLst>
            <pc:docMk/>
            <pc:sldMk cId="2756689139" sldId="4530"/>
            <ac:spMk id="16" creationId="{B0C2EC74-323F-E262-A778-F25867FE80C8}"/>
          </ac:spMkLst>
        </pc:spChg>
        <pc:spChg chg="add del mod">
          <ac:chgData name="Sudarshan Chakravarthi" userId="9632d19e-631d-46a5-9e9a-d9cc496f17d0" providerId="ADAL" clId="{2F126EE6-49CE-4357-889B-5C774CDAB76F}" dt="2022-07-27T12:05:08.334" v="1096" actId="478"/>
          <ac:spMkLst>
            <pc:docMk/>
            <pc:sldMk cId="2756689139" sldId="4530"/>
            <ac:spMk id="17" creationId="{A3C47322-6064-8FAB-B28C-1B0518643E2E}"/>
          </ac:spMkLst>
        </pc:spChg>
        <pc:spChg chg="add del mod">
          <ac:chgData name="Sudarshan Chakravarthi" userId="9632d19e-631d-46a5-9e9a-d9cc496f17d0" providerId="ADAL" clId="{2F126EE6-49CE-4357-889B-5C774CDAB76F}" dt="2022-07-27T12:05:08.334" v="1096" actId="478"/>
          <ac:spMkLst>
            <pc:docMk/>
            <pc:sldMk cId="2756689139" sldId="4530"/>
            <ac:spMk id="18" creationId="{E0847001-99F1-D45E-4C71-C57713C6D883}"/>
          </ac:spMkLst>
        </pc:spChg>
        <pc:spChg chg="add del mod">
          <ac:chgData name="Sudarshan Chakravarthi" userId="9632d19e-631d-46a5-9e9a-d9cc496f17d0" providerId="ADAL" clId="{2F126EE6-49CE-4357-889B-5C774CDAB76F}" dt="2022-07-27T12:05:08.334" v="1096" actId="478"/>
          <ac:spMkLst>
            <pc:docMk/>
            <pc:sldMk cId="2756689139" sldId="4530"/>
            <ac:spMk id="19" creationId="{1443DB03-25CC-287E-932C-93B254B88FF4}"/>
          </ac:spMkLst>
        </pc:spChg>
        <pc:spChg chg="add del mod">
          <ac:chgData name="Sudarshan Chakravarthi" userId="9632d19e-631d-46a5-9e9a-d9cc496f17d0" providerId="ADAL" clId="{2F126EE6-49CE-4357-889B-5C774CDAB76F}" dt="2022-07-27T12:05:08.334" v="1096" actId="478"/>
          <ac:spMkLst>
            <pc:docMk/>
            <pc:sldMk cId="2756689139" sldId="4530"/>
            <ac:spMk id="20" creationId="{BE149954-2EE4-E233-358B-379CFF4C1915}"/>
          </ac:spMkLst>
        </pc:spChg>
        <pc:spChg chg="add del mod">
          <ac:chgData name="Sudarshan Chakravarthi" userId="9632d19e-631d-46a5-9e9a-d9cc496f17d0" providerId="ADAL" clId="{2F126EE6-49CE-4357-889B-5C774CDAB76F}" dt="2022-07-27T12:05:08.334" v="1096" actId="478"/>
          <ac:spMkLst>
            <pc:docMk/>
            <pc:sldMk cId="2756689139" sldId="4530"/>
            <ac:spMk id="21" creationId="{9029E71F-8CBA-1F71-2127-D52E217C6D2C}"/>
          </ac:spMkLst>
        </pc:spChg>
        <pc:spChg chg="add del mod">
          <ac:chgData name="Sudarshan Chakravarthi" userId="9632d19e-631d-46a5-9e9a-d9cc496f17d0" providerId="ADAL" clId="{2F126EE6-49CE-4357-889B-5C774CDAB76F}" dt="2022-07-27T12:03:35.394" v="1081" actId="478"/>
          <ac:spMkLst>
            <pc:docMk/>
            <pc:sldMk cId="2756689139" sldId="4530"/>
            <ac:spMk id="22" creationId="{1901104C-A9C8-5C8B-707D-C8084179CB59}"/>
          </ac:spMkLst>
        </pc:spChg>
        <pc:spChg chg="add del mod">
          <ac:chgData name="Sudarshan Chakravarthi" userId="9632d19e-631d-46a5-9e9a-d9cc496f17d0" providerId="ADAL" clId="{2F126EE6-49CE-4357-889B-5C774CDAB76F}" dt="2022-07-27T12:05:08.334" v="1096" actId="478"/>
          <ac:spMkLst>
            <pc:docMk/>
            <pc:sldMk cId="2756689139" sldId="4530"/>
            <ac:spMk id="23" creationId="{E62164CE-CFA9-DFB1-E53D-E2096B8A343F}"/>
          </ac:spMkLst>
        </pc:spChg>
        <pc:spChg chg="add del mod">
          <ac:chgData name="Sudarshan Chakravarthi" userId="9632d19e-631d-46a5-9e9a-d9cc496f17d0" providerId="ADAL" clId="{2F126EE6-49CE-4357-889B-5C774CDAB76F}" dt="2022-07-27T12:05:08.334" v="1096" actId="478"/>
          <ac:spMkLst>
            <pc:docMk/>
            <pc:sldMk cId="2756689139" sldId="4530"/>
            <ac:spMk id="24" creationId="{CC2EC319-2D85-B2EB-F088-89FE62AC5CB8}"/>
          </ac:spMkLst>
        </pc:spChg>
        <pc:spChg chg="add del mod">
          <ac:chgData name="Sudarshan Chakravarthi" userId="9632d19e-631d-46a5-9e9a-d9cc496f17d0" providerId="ADAL" clId="{2F126EE6-49CE-4357-889B-5C774CDAB76F}" dt="2022-07-27T12:05:08.334" v="1096" actId="478"/>
          <ac:spMkLst>
            <pc:docMk/>
            <pc:sldMk cId="2756689139" sldId="4530"/>
            <ac:spMk id="25" creationId="{0CCA45CB-2C9E-3CD6-4B03-FBE587221AA5}"/>
          </ac:spMkLst>
        </pc:spChg>
        <pc:spChg chg="add del mod">
          <ac:chgData name="Sudarshan Chakravarthi" userId="9632d19e-631d-46a5-9e9a-d9cc496f17d0" providerId="ADAL" clId="{2F126EE6-49CE-4357-889B-5C774CDAB76F}" dt="2022-07-27T12:03:19.918" v="1077" actId="478"/>
          <ac:spMkLst>
            <pc:docMk/>
            <pc:sldMk cId="2756689139" sldId="4530"/>
            <ac:spMk id="26" creationId="{1AECC4F3-F3B3-3030-ADF9-D1F49063D4D2}"/>
          </ac:spMkLst>
        </pc:spChg>
        <pc:spChg chg="add del mod">
          <ac:chgData name="Sudarshan Chakravarthi" userId="9632d19e-631d-46a5-9e9a-d9cc496f17d0" providerId="ADAL" clId="{2F126EE6-49CE-4357-889B-5C774CDAB76F}" dt="2022-07-27T12:05:08.334" v="1096" actId="478"/>
          <ac:spMkLst>
            <pc:docMk/>
            <pc:sldMk cId="2756689139" sldId="4530"/>
            <ac:spMk id="27" creationId="{863A4CE1-8663-42AD-E27D-05419BF0D21D}"/>
          </ac:spMkLst>
        </pc:spChg>
        <pc:spChg chg="add del mod">
          <ac:chgData name="Sudarshan Chakravarthi" userId="9632d19e-631d-46a5-9e9a-d9cc496f17d0" providerId="ADAL" clId="{2F126EE6-49CE-4357-889B-5C774CDAB76F}" dt="2022-07-27T12:05:08.334" v="1096" actId="478"/>
          <ac:spMkLst>
            <pc:docMk/>
            <pc:sldMk cId="2756689139" sldId="4530"/>
            <ac:spMk id="28" creationId="{472E090F-A669-2C58-2625-4E19CE0213AE}"/>
          </ac:spMkLst>
        </pc:spChg>
        <pc:spChg chg="add del mod">
          <ac:chgData name="Sudarshan Chakravarthi" userId="9632d19e-631d-46a5-9e9a-d9cc496f17d0" providerId="ADAL" clId="{2F126EE6-49CE-4357-889B-5C774CDAB76F}" dt="2022-07-27T12:02:56.865" v="1074" actId="478"/>
          <ac:spMkLst>
            <pc:docMk/>
            <pc:sldMk cId="2756689139" sldId="4530"/>
            <ac:spMk id="29" creationId="{FFAF9304-AEE9-AA2B-82D9-831F4D908F09}"/>
          </ac:spMkLst>
        </pc:spChg>
        <pc:spChg chg="add del mod">
          <ac:chgData name="Sudarshan Chakravarthi" userId="9632d19e-631d-46a5-9e9a-d9cc496f17d0" providerId="ADAL" clId="{2F126EE6-49CE-4357-889B-5C774CDAB76F}" dt="2022-07-27T12:05:08.334" v="1096" actId="478"/>
          <ac:spMkLst>
            <pc:docMk/>
            <pc:sldMk cId="2756689139" sldId="4530"/>
            <ac:spMk id="45" creationId="{7F873E45-A82C-1BB4-1910-37896F6311E1}"/>
          </ac:spMkLst>
        </pc:spChg>
        <pc:spChg chg="add mod">
          <ac:chgData name="Sudarshan Chakravarthi" userId="9632d19e-631d-46a5-9e9a-d9cc496f17d0" providerId="ADAL" clId="{2F126EE6-49CE-4357-889B-5C774CDAB76F}" dt="2022-07-27T12:15:08.169" v="1136" actId="113"/>
          <ac:spMkLst>
            <pc:docMk/>
            <pc:sldMk cId="2756689139" sldId="4530"/>
            <ac:spMk id="47" creationId="{D5F87F98-F458-6F10-3521-8F72D7DECE9F}"/>
          </ac:spMkLst>
        </pc:spChg>
        <pc:spChg chg="add mod">
          <ac:chgData name="Sudarshan Chakravarthi" userId="9632d19e-631d-46a5-9e9a-d9cc496f17d0" providerId="ADAL" clId="{2F126EE6-49CE-4357-889B-5C774CDAB76F}" dt="2022-07-27T12:15:21.362" v="1144" actId="20577"/>
          <ac:spMkLst>
            <pc:docMk/>
            <pc:sldMk cId="2756689139" sldId="4530"/>
            <ac:spMk id="51" creationId="{78BA3713-5317-517D-E03A-EECD2BF88286}"/>
          </ac:spMkLst>
        </pc:spChg>
        <pc:grpChg chg="add del mod">
          <ac:chgData name="Sudarshan Chakravarthi" userId="9632d19e-631d-46a5-9e9a-d9cc496f17d0" providerId="ADAL" clId="{2F126EE6-49CE-4357-889B-5C774CDAB76F}" dt="2022-07-27T12:04:51.554" v="1095" actId="478"/>
          <ac:grpSpMkLst>
            <pc:docMk/>
            <pc:sldMk cId="2756689139" sldId="4530"/>
            <ac:grpSpMk id="43" creationId="{61DB91FF-C14A-1B9E-5B43-6FD02DB8BA4B}"/>
          </ac:grpSpMkLst>
        </pc:grpChg>
        <pc:graphicFrameChg chg="add mod modGraphic">
          <ac:chgData name="Sudarshan Chakravarthi" userId="9632d19e-631d-46a5-9e9a-d9cc496f17d0" providerId="ADAL" clId="{2F126EE6-49CE-4357-889B-5C774CDAB76F}" dt="2022-07-27T16:16:08.363" v="3806" actId="404"/>
          <ac:graphicFrameMkLst>
            <pc:docMk/>
            <pc:sldMk cId="2756689139" sldId="4530"/>
            <ac:graphicFrameMk id="2" creationId="{547A4AB4-C638-3F96-C156-3472F151D406}"/>
          </ac:graphicFrameMkLst>
        </pc:graphicFrameChg>
        <pc:graphicFrameChg chg="add del mod">
          <ac:chgData name="Sudarshan Chakravarthi" userId="9632d19e-631d-46a5-9e9a-d9cc496f17d0" providerId="ADAL" clId="{2F126EE6-49CE-4357-889B-5C774CDAB76F}" dt="2022-07-27T11:37:31.438" v="434"/>
          <ac:graphicFrameMkLst>
            <pc:docMk/>
            <pc:sldMk cId="2756689139" sldId="4530"/>
            <ac:graphicFrameMk id="3" creationId="{CBB87DAB-89A5-473E-B361-669A09E67305}"/>
          </ac:graphicFrameMkLst>
        </pc:graphicFrameChg>
        <pc:graphicFrameChg chg="add del mod">
          <ac:chgData name="Sudarshan Chakravarthi" userId="9632d19e-631d-46a5-9e9a-d9cc496f17d0" providerId="ADAL" clId="{2F126EE6-49CE-4357-889B-5C774CDAB76F}" dt="2022-07-27T11:37:28.976" v="432"/>
          <ac:graphicFrameMkLst>
            <pc:docMk/>
            <pc:sldMk cId="2756689139" sldId="4530"/>
            <ac:graphicFrameMk id="5" creationId="{D077F12E-57D4-8CA0-54A6-A1B9C9C83214}"/>
          </ac:graphicFrameMkLst>
        </pc:graphicFrameChg>
        <pc:picChg chg="add mod">
          <ac:chgData name="Sudarshan Chakravarthi" userId="9632d19e-631d-46a5-9e9a-d9cc496f17d0" providerId="ADAL" clId="{2F126EE6-49CE-4357-889B-5C774CDAB76F}" dt="2022-07-28T11:47:10.422" v="5416"/>
          <ac:picMkLst>
            <pc:docMk/>
            <pc:sldMk cId="2756689139" sldId="4530"/>
            <ac:picMk id="11" creationId="{F5DF3523-BBFE-1C3B-A656-DFAF60694F9B}"/>
          </ac:picMkLst>
        </pc:picChg>
        <pc:picChg chg="add mod">
          <ac:chgData name="Sudarshan Chakravarthi" userId="9632d19e-631d-46a5-9e9a-d9cc496f17d0" providerId="ADAL" clId="{2F126EE6-49CE-4357-889B-5C774CDAB76F}" dt="2022-07-27T12:14:05.198" v="1114" actId="14100"/>
          <ac:picMkLst>
            <pc:docMk/>
            <pc:sldMk cId="2756689139" sldId="4530"/>
            <ac:picMk id="48" creationId="{B577312D-ECE9-3DFA-DE1D-B570FD6264E8}"/>
          </ac:picMkLst>
        </pc:picChg>
        <pc:picChg chg="add del mod">
          <ac:chgData name="Sudarshan Chakravarthi" userId="9632d19e-631d-46a5-9e9a-d9cc496f17d0" providerId="ADAL" clId="{2F126EE6-49CE-4357-889B-5C774CDAB76F}" dt="2022-07-27T12:16:18.590" v="1154" actId="478"/>
          <ac:picMkLst>
            <pc:docMk/>
            <pc:sldMk cId="2756689139" sldId="4530"/>
            <ac:picMk id="49" creationId="{2FCFA5EA-5A14-DAA0-FD18-7261497EE245}"/>
          </ac:picMkLst>
        </pc:picChg>
        <pc:picChg chg="add del mod">
          <ac:chgData name="Sudarshan Chakravarthi" userId="9632d19e-631d-46a5-9e9a-d9cc496f17d0" providerId="ADAL" clId="{2F126EE6-49CE-4357-889B-5C774CDAB76F}" dt="2022-07-27T12:04:44.674" v="1092" actId="478"/>
          <ac:picMkLst>
            <pc:docMk/>
            <pc:sldMk cId="2756689139" sldId="4530"/>
            <ac:picMk id="1026" creationId="{C6240D0E-1474-F504-680D-411B040C22B3}"/>
          </ac:picMkLst>
        </pc:picChg>
        <pc:cxnChg chg="add mod">
          <ac:chgData name="Sudarshan Chakravarthi" userId="9632d19e-631d-46a5-9e9a-d9cc496f17d0" providerId="ADAL" clId="{2F126EE6-49CE-4357-889B-5C774CDAB76F}" dt="2022-07-27T12:03:06.122" v="1075" actId="14100"/>
          <ac:cxnSpMkLst>
            <pc:docMk/>
            <pc:sldMk cId="2756689139" sldId="4530"/>
            <ac:cxnSpMk id="30" creationId="{8370BD6F-9585-5318-3BB1-46BA9816CB84}"/>
          </ac:cxnSpMkLst>
        </pc:cxnChg>
        <pc:cxnChg chg="add mod">
          <ac:chgData name="Sudarshan Chakravarthi" userId="9632d19e-631d-46a5-9e9a-d9cc496f17d0" providerId="ADAL" clId="{2F126EE6-49CE-4357-889B-5C774CDAB76F}" dt="2022-07-27T12:03:10.498" v="1076" actId="14100"/>
          <ac:cxnSpMkLst>
            <pc:docMk/>
            <pc:sldMk cId="2756689139" sldId="4530"/>
            <ac:cxnSpMk id="32" creationId="{4BFA4FDB-6188-0EB5-C556-832517270CD0}"/>
          </ac:cxnSpMkLst>
        </pc:cxnChg>
        <pc:cxnChg chg="add mod">
          <ac:chgData name="Sudarshan Chakravarthi" userId="9632d19e-631d-46a5-9e9a-d9cc496f17d0" providerId="ADAL" clId="{2F126EE6-49CE-4357-889B-5C774CDAB76F}" dt="2022-07-27T11:59:44.057" v="1064" actId="164"/>
          <ac:cxnSpMkLst>
            <pc:docMk/>
            <pc:sldMk cId="2756689139" sldId="4530"/>
            <ac:cxnSpMk id="36" creationId="{67A74C3A-E416-B8CA-D5DD-37B58A53B2E4}"/>
          </ac:cxnSpMkLst>
        </pc:cxnChg>
        <pc:cxnChg chg="add mod">
          <ac:chgData name="Sudarshan Chakravarthi" userId="9632d19e-631d-46a5-9e9a-d9cc496f17d0" providerId="ADAL" clId="{2F126EE6-49CE-4357-889B-5C774CDAB76F}" dt="2022-07-27T11:59:44.057" v="1064" actId="164"/>
          <ac:cxnSpMkLst>
            <pc:docMk/>
            <pc:sldMk cId="2756689139" sldId="4530"/>
            <ac:cxnSpMk id="40" creationId="{F474B0B3-6286-89C9-8FC4-491D78B9CBF8}"/>
          </ac:cxnSpMkLst>
        </pc:cxnChg>
        <pc:cxnChg chg="add mod">
          <ac:chgData name="Sudarshan Chakravarthi" userId="9632d19e-631d-46a5-9e9a-d9cc496f17d0" providerId="ADAL" clId="{2F126EE6-49CE-4357-889B-5C774CDAB76F}" dt="2022-07-27T12:16:09.447" v="1152" actId="1037"/>
          <ac:cxnSpMkLst>
            <pc:docMk/>
            <pc:sldMk cId="2756689139" sldId="4530"/>
            <ac:cxnSpMk id="52" creationId="{1E9C2AA3-FB7D-E046-1A7A-AD132A853A97}"/>
          </ac:cxnSpMkLst>
        </pc:cxnChg>
        <pc:cxnChg chg="add mod">
          <ac:chgData name="Sudarshan Chakravarthi" userId="9632d19e-631d-46a5-9e9a-d9cc496f17d0" providerId="ADAL" clId="{2F126EE6-49CE-4357-889B-5C774CDAB76F}" dt="2022-07-27T12:16:03.992" v="1150" actId="208"/>
          <ac:cxnSpMkLst>
            <pc:docMk/>
            <pc:sldMk cId="2756689139" sldId="4530"/>
            <ac:cxnSpMk id="54" creationId="{164B46D0-B7A3-CAAE-FBE2-182E04A2FF71}"/>
          </ac:cxnSpMkLst>
        </pc:cxnChg>
      </pc:sldChg>
      <pc:sldChg chg="addSp modSp new del mod">
        <pc:chgData name="Sudarshan Chakravarthi" userId="9632d19e-631d-46a5-9e9a-d9cc496f17d0" providerId="ADAL" clId="{2F126EE6-49CE-4357-889B-5C774CDAB76F}" dt="2022-07-28T07:42:47.420" v="4846" actId="47"/>
        <pc:sldMkLst>
          <pc:docMk/>
          <pc:sldMk cId="3121812502" sldId="4531"/>
        </pc:sldMkLst>
        <pc:picChg chg="add mod modCrop">
          <ac:chgData name="Sudarshan Chakravarthi" userId="9632d19e-631d-46a5-9e9a-d9cc496f17d0" providerId="ADAL" clId="{2F126EE6-49CE-4357-889B-5C774CDAB76F}" dt="2022-07-27T17:49:40.306" v="4746" actId="1076"/>
          <ac:picMkLst>
            <pc:docMk/>
            <pc:sldMk cId="3121812502" sldId="4531"/>
            <ac:picMk id="3" creationId="{FA55B089-8D21-DD09-01F8-CA4E1E4E83C3}"/>
          </ac:picMkLst>
        </pc:picChg>
      </pc:sldChg>
      <pc:sldChg chg="addSp new del mod">
        <pc:chgData name="Sudarshan Chakravarthi" userId="9632d19e-631d-46a5-9e9a-d9cc496f17d0" providerId="ADAL" clId="{2F126EE6-49CE-4357-889B-5C774CDAB76F}" dt="2022-07-28T07:42:51.297" v="4847" actId="47"/>
        <pc:sldMkLst>
          <pc:docMk/>
          <pc:sldMk cId="175420065" sldId="4532"/>
        </pc:sldMkLst>
        <pc:picChg chg="add">
          <ac:chgData name="Sudarshan Chakravarthi" userId="9632d19e-631d-46a5-9e9a-d9cc496f17d0" providerId="ADAL" clId="{2F126EE6-49CE-4357-889B-5C774CDAB76F}" dt="2022-07-23T17:10:06.855" v="19" actId="22"/>
          <ac:picMkLst>
            <pc:docMk/>
            <pc:sldMk cId="175420065" sldId="4532"/>
            <ac:picMk id="3" creationId="{6D6B3B1E-8C2C-D3BA-24E4-B95CF350E719}"/>
          </ac:picMkLst>
        </pc:picChg>
      </pc:sldChg>
      <pc:sldChg chg="addSp new del mod">
        <pc:chgData name="Sudarshan Chakravarthi" userId="9632d19e-631d-46a5-9e9a-d9cc496f17d0" providerId="ADAL" clId="{2F126EE6-49CE-4357-889B-5C774CDAB76F}" dt="2022-07-28T07:42:54.018" v="4848" actId="47"/>
        <pc:sldMkLst>
          <pc:docMk/>
          <pc:sldMk cId="619674217" sldId="4533"/>
        </pc:sldMkLst>
        <pc:picChg chg="add">
          <ac:chgData name="Sudarshan Chakravarthi" userId="9632d19e-631d-46a5-9e9a-d9cc496f17d0" providerId="ADAL" clId="{2F126EE6-49CE-4357-889B-5C774CDAB76F}" dt="2022-07-23T17:10:52.609" v="21" actId="22"/>
          <ac:picMkLst>
            <pc:docMk/>
            <pc:sldMk cId="619674217" sldId="4533"/>
            <ac:picMk id="3" creationId="{3F8BBD95-A8D0-D1D1-42D1-98F49D233655}"/>
          </ac:picMkLst>
        </pc:picChg>
      </pc:sldChg>
      <pc:sldChg chg="addSp new del mod">
        <pc:chgData name="Sudarshan Chakravarthi" userId="9632d19e-631d-46a5-9e9a-d9cc496f17d0" providerId="ADAL" clId="{2F126EE6-49CE-4357-889B-5C774CDAB76F}" dt="2022-07-28T07:42:57.754" v="4849" actId="47"/>
        <pc:sldMkLst>
          <pc:docMk/>
          <pc:sldMk cId="3877707872" sldId="4534"/>
        </pc:sldMkLst>
        <pc:picChg chg="add">
          <ac:chgData name="Sudarshan Chakravarthi" userId="9632d19e-631d-46a5-9e9a-d9cc496f17d0" providerId="ADAL" clId="{2F126EE6-49CE-4357-889B-5C774CDAB76F}" dt="2022-07-23T17:11:53.327" v="23" actId="22"/>
          <ac:picMkLst>
            <pc:docMk/>
            <pc:sldMk cId="3877707872" sldId="4534"/>
            <ac:picMk id="3" creationId="{BBF57AB4-4865-9E44-C6BA-1FCE9738F5CD}"/>
          </ac:picMkLst>
        </pc:picChg>
      </pc:sldChg>
      <pc:sldChg chg="addSp new del mod">
        <pc:chgData name="Sudarshan Chakravarthi" userId="9632d19e-631d-46a5-9e9a-d9cc496f17d0" providerId="ADAL" clId="{2F126EE6-49CE-4357-889B-5C774CDAB76F}" dt="2022-07-28T07:43:00.959" v="4850" actId="47"/>
        <pc:sldMkLst>
          <pc:docMk/>
          <pc:sldMk cId="4140431679" sldId="4535"/>
        </pc:sldMkLst>
        <pc:picChg chg="add">
          <ac:chgData name="Sudarshan Chakravarthi" userId="9632d19e-631d-46a5-9e9a-d9cc496f17d0" providerId="ADAL" clId="{2F126EE6-49CE-4357-889B-5C774CDAB76F}" dt="2022-07-23T17:13:34.074" v="25" actId="22"/>
          <ac:picMkLst>
            <pc:docMk/>
            <pc:sldMk cId="4140431679" sldId="4535"/>
            <ac:picMk id="3" creationId="{EC7D7DC5-D977-DA68-9C75-E3957B5A639F}"/>
          </ac:picMkLst>
        </pc:picChg>
      </pc:sldChg>
      <pc:sldChg chg="addSp delSp modSp new mod ord">
        <pc:chgData name="Sudarshan Chakravarthi" userId="9632d19e-631d-46a5-9e9a-d9cc496f17d0" providerId="ADAL" clId="{2F126EE6-49CE-4357-889B-5C774CDAB76F}" dt="2022-07-28T13:13:19.068" v="6201" actId="1076"/>
        <pc:sldMkLst>
          <pc:docMk/>
          <pc:sldMk cId="2500150128" sldId="4536"/>
        </pc:sldMkLst>
        <pc:spChg chg="add mod">
          <ac:chgData name="Sudarshan Chakravarthi" userId="9632d19e-631d-46a5-9e9a-d9cc496f17d0" providerId="ADAL" clId="{2F126EE6-49CE-4357-889B-5C774CDAB76F}" dt="2022-07-28T12:47:18.055" v="5952" actId="164"/>
          <ac:spMkLst>
            <pc:docMk/>
            <pc:sldMk cId="2500150128" sldId="4536"/>
            <ac:spMk id="2" creationId="{757783C5-B29C-D1A5-9795-35EDC4EA68B3}"/>
          </ac:spMkLst>
        </pc:spChg>
        <pc:spChg chg="add mod">
          <ac:chgData name="Sudarshan Chakravarthi" userId="9632d19e-631d-46a5-9e9a-d9cc496f17d0" providerId="ADAL" clId="{2F126EE6-49CE-4357-889B-5C774CDAB76F}" dt="2022-07-28T12:47:18.055" v="5952" actId="164"/>
          <ac:spMkLst>
            <pc:docMk/>
            <pc:sldMk cId="2500150128" sldId="4536"/>
            <ac:spMk id="4" creationId="{73713C6F-D88B-106B-228D-AF497D8B8D45}"/>
          </ac:spMkLst>
        </pc:spChg>
        <pc:spChg chg="add mod">
          <ac:chgData name="Sudarshan Chakravarthi" userId="9632d19e-631d-46a5-9e9a-d9cc496f17d0" providerId="ADAL" clId="{2F126EE6-49CE-4357-889B-5C774CDAB76F}" dt="2022-07-28T12:47:18.055" v="5952" actId="164"/>
          <ac:spMkLst>
            <pc:docMk/>
            <pc:sldMk cId="2500150128" sldId="4536"/>
            <ac:spMk id="5" creationId="{48FEAF29-37B5-1D05-6D8E-A91AC77A8A31}"/>
          </ac:spMkLst>
        </pc:spChg>
        <pc:spChg chg="add mod">
          <ac:chgData name="Sudarshan Chakravarthi" userId="9632d19e-631d-46a5-9e9a-d9cc496f17d0" providerId="ADAL" clId="{2F126EE6-49CE-4357-889B-5C774CDAB76F}" dt="2022-07-28T12:47:18.055" v="5952" actId="164"/>
          <ac:spMkLst>
            <pc:docMk/>
            <pc:sldMk cId="2500150128" sldId="4536"/>
            <ac:spMk id="6" creationId="{F0320FE4-0D4D-8C5C-A036-902E3D5F6118}"/>
          </ac:spMkLst>
        </pc:spChg>
        <pc:spChg chg="add mod">
          <ac:chgData name="Sudarshan Chakravarthi" userId="9632d19e-631d-46a5-9e9a-d9cc496f17d0" providerId="ADAL" clId="{2F126EE6-49CE-4357-889B-5C774CDAB76F}" dt="2022-07-28T12:48:34.284" v="6077" actId="20577"/>
          <ac:spMkLst>
            <pc:docMk/>
            <pc:sldMk cId="2500150128" sldId="4536"/>
            <ac:spMk id="7" creationId="{F34C5630-72CB-B303-DD44-7F4CE4C88292}"/>
          </ac:spMkLst>
        </pc:spChg>
        <pc:spChg chg="add del mod">
          <ac:chgData name="Sudarshan Chakravarthi" userId="9632d19e-631d-46a5-9e9a-d9cc496f17d0" providerId="ADAL" clId="{2F126EE6-49CE-4357-889B-5C774CDAB76F}" dt="2022-07-26T19:08:12.815" v="53" actId="21"/>
          <ac:spMkLst>
            <pc:docMk/>
            <pc:sldMk cId="2500150128" sldId="4536"/>
            <ac:spMk id="7" creationId="{F4E37F60-EFEB-5204-6E21-784950E375EA}"/>
          </ac:spMkLst>
        </pc:spChg>
        <pc:spChg chg="add mod">
          <ac:chgData name="Sudarshan Chakravarthi" userId="9632d19e-631d-46a5-9e9a-d9cc496f17d0" providerId="ADAL" clId="{2F126EE6-49CE-4357-889B-5C774CDAB76F}" dt="2022-07-28T12:47:18.055" v="5952" actId="164"/>
          <ac:spMkLst>
            <pc:docMk/>
            <pc:sldMk cId="2500150128" sldId="4536"/>
            <ac:spMk id="8" creationId="{61DCD5ED-00F9-BB56-6983-29D77B0CF1B3}"/>
          </ac:spMkLst>
        </pc:spChg>
        <pc:spChg chg="add mod">
          <ac:chgData name="Sudarshan Chakravarthi" userId="9632d19e-631d-46a5-9e9a-d9cc496f17d0" providerId="ADAL" clId="{2F126EE6-49CE-4357-889B-5C774CDAB76F}" dt="2022-07-28T12:47:18.055" v="5952" actId="164"/>
          <ac:spMkLst>
            <pc:docMk/>
            <pc:sldMk cId="2500150128" sldId="4536"/>
            <ac:spMk id="9" creationId="{0C0625CB-AC25-55D3-7528-E31D4DB83AC3}"/>
          </ac:spMkLst>
        </pc:spChg>
        <pc:spChg chg="add mod">
          <ac:chgData name="Sudarshan Chakravarthi" userId="9632d19e-631d-46a5-9e9a-d9cc496f17d0" providerId="ADAL" clId="{2F126EE6-49CE-4357-889B-5C774CDAB76F}" dt="2022-07-28T12:47:18.055" v="5952" actId="164"/>
          <ac:spMkLst>
            <pc:docMk/>
            <pc:sldMk cId="2500150128" sldId="4536"/>
            <ac:spMk id="10" creationId="{BA106C52-7641-79B7-73A0-8B909658347F}"/>
          </ac:spMkLst>
        </pc:spChg>
        <pc:spChg chg="add mod">
          <ac:chgData name="Sudarshan Chakravarthi" userId="9632d19e-631d-46a5-9e9a-d9cc496f17d0" providerId="ADAL" clId="{2F126EE6-49CE-4357-889B-5C774CDAB76F}" dt="2022-07-28T12:47:18.055" v="5952" actId="164"/>
          <ac:spMkLst>
            <pc:docMk/>
            <pc:sldMk cId="2500150128" sldId="4536"/>
            <ac:spMk id="11" creationId="{A0AC46B7-E4C7-8076-FBCA-784813A1989E}"/>
          </ac:spMkLst>
        </pc:spChg>
        <pc:spChg chg="add mod ord">
          <ac:chgData name="Sudarshan Chakravarthi" userId="9632d19e-631d-46a5-9e9a-d9cc496f17d0" providerId="ADAL" clId="{2F126EE6-49CE-4357-889B-5C774CDAB76F}" dt="2022-07-28T12:47:18.055" v="5952" actId="164"/>
          <ac:spMkLst>
            <pc:docMk/>
            <pc:sldMk cId="2500150128" sldId="4536"/>
            <ac:spMk id="12" creationId="{2D2C91F4-25CE-D991-1449-8FBD98F39B02}"/>
          </ac:spMkLst>
        </pc:spChg>
        <pc:spChg chg="add mod">
          <ac:chgData name="Sudarshan Chakravarthi" userId="9632d19e-631d-46a5-9e9a-d9cc496f17d0" providerId="ADAL" clId="{2F126EE6-49CE-4357-889B-5C774CDAB76F}" dt="2022-07-28T12:47:18.055" v="5952" actId="164"/>
          <ac:spMkLst>
            <pc:docMk/>
            <pc:sldMk cId="2500150128" sldId="4536"/>
            <ac:spMk id="13" creationId="{2B8070B2-0F19-9E3C-95C2-B76FD02D171A}"/>
          </ac:spMkLst>
        </pc:spChg>
        <pc:spChg chg="add mod">
          <ac:chgData name="Sudarshan Chakravarthi" userId="9632d19e-631d-46a5-9e9a-d9cc496f17d0" providerId="ADAL" clId="{2F126EE6-49CE-4357-889B-5C774CDAB76F}" dt="2022-07-28T12:47:18.055" v="5952" actId="164"/>
          <ac:spMkLst>
            <pc:docMk/>
            <pc:sldMk cId="2500150128" sldId="4536"/>
            <ac:spMk id="14" creationId="{4AD899BB-64A6-A705-EB7B-014DD5C20B33}"/>
          </ac:spMkLst>
        </pc:spChg>
        <pc:spChg chg="add mod">
          <ac:chgData name="Sudarshan Chakravarthi" userId="9632d19e-631d-46a5-9e9a-d9cc496f17d0" providerId="ADAL" clId="{2F126EE6-49CE-4357-889B-5C774CDAB76F}" dt="2022-07-28T12:47:18.055" v="5952" actId="164"/>
          <ac:spMkLst>
            <pc:docMk/>
            <pc:sldMk cId="2500150128" sldId="4536"/>
            <ac:spMk id="15" creationId="{8F680C03-1169-4288-B4BA-716D584951B6}"/>
          </ac:spMkLst>
        </pc:spChg>
        <pc:spChg chg="add mod">
          <ac:chgData name="Sudarshan Chakravarthi" userId="9632d19e-631d-46a5-9e9a-d9cc496f17d0" providerId="ADAL" clId="{2F126EE6-49CE-4357-889B-5C774CDAB76F}" dt="2022-07-28T12:47:18.055" v="5952" actId="164"/>
          <ac:spMkLst>
            <pc:docMk/>
            <pc:sldMk cId="2500150128" sldId="4536"/>
            <ac:spMk id="16" creationId="{AFE6BC25-9559-AEFF-8735-4A1B35F313B1}"/>
          </ac:spMkLst>
        </pc:spChg>
        <pc:spChg chg="add mod">
          <ac:chgData name="Sudarshan Chakravarthi" userId="9632d19e-631d-46a5-9e9a-d9cc496f17d0" providerId="ADAL" clId="{2F126EE6-49CE-4357-889B-5C774CDAB76F}" dt="2022-07-28T12:47:18.055" v="5952" actId="164"/>
          <ac:spMkLst>
            <pc:docMk/>
            <pc:sldMk cId="2500150128" sldId="4536"/>
            <ac:spMk id="17" creationId="{1F846CA5-5F9B-9166-50DE-CA374F35A7B6}"/>
          </ac:spMkLst>
        </pc:spChg>
        <pc:spChg chg="add mod">
          <ac:chgData name="Sudarshan Chakravarthi" userId="9632d19e-631d-46a5-9e9a-d9cc496f17d0" providerId="ADAL" clId="{2F126EE6-49CE-4357-889B-5C774CDAB76F}" dt="2022-07-28T12:47:18.055" v="5952" actId="164"/>
          <ac:spMkLst>
            <pc:docMk/>
            <pc:sldMk cId="2500150128" sldId="4536"/>
            <ac:spMk id="18" creationId="{09294EF2-207E-3C53-7AF7-E3A84DD7271E}"/>
          </ac:spMkLst>
        </pc:spChg>
        <pc:spChg chg="add mod">
          <ac:chgData name="Sudarshan Chakravarthi" userId="9632d19e-631d-46a5-9e9a-d9cc496f17d0" providerId="ADAL" clId="{2F126EE6-49CE-4357-889B-5C774CDAB76F}" dt="2022-07-28T12:47:18.055" v="5952" actId="164"/>
          <ac:spMkLst>
            <pc:docMk/>
            <pc:sldMk cId="2500150128" sldId="4536"/>
            <ac:spMk id="19" creationId="{45638011-8736-8BA0-603B-D67AB7636683}"/>
          </ac:spMkLst>
        </pc:spChg>
        <pc:spChg chg="add mod">
          <ac:chgData name="Sudarshan Chakravarthi" userId="9632d19e-631d-46a5-9e9a-d9cc496f17d0" providerId="ADAL" clId="{2F126EE6-49CE-4357-889B-5C774CDAB76F}" dt="2022-07-28T12:47:18.055" v="5952" actId="164"/>
          <ac:spMkLst>
            <pc:docMk/>
            <pc:sldMk cId="2500150128" sldId="4536"/>
            <ac:spMk id="20" creationId="{3B656B4D-332A-3137-9FAF-4B546BECD3D8}"/>
          </ac:spMkLst>
        </pc:spChg>
        <pc:spChg chg="add del mod">
          <ac:chgData name="Sudarshan Chakravarthi" userId="9632d19e-631d-46a5-9e9a-d9cc496f17d0" providerId="ADAL" clId="{2F126EE6-49CE-4357-889B-5C774CDAB76F}" dt="2022-07-26T19:15:26.813" v="257" actId="478"/>
          <ac:spMkLst>
            <pc:docMk/>
            <pc:sldMk cId="2500150128" sldId="4536"/>
            <ac:spMk id="21" creationId="{892B651E-0509-F38C-95FF-EE899AD72A53}"/>
          </ac:spMkLst>
        </pc:spChg>
        <pc:spChg chg="add mod">
          <ac:chgData name="Sudarshan Chakravarthi" userId="9632d19e-631d-46a5-9e9a-d9cc496f17d0" providerId="ADAL" clId="{2F126EE6-49CE-4357-889B-5C774CDAB76F}" dt="2022-07-28T12:47:18.055" v="5952" actId="164"/>
          <ac:spMkLst>
            <pc:docMk/>
            <pc:sldMk cId="2500150128" sldId="4536"/>
            <ac:spMk id="21" creationId="{D850BC85-CF90-0E7E-31C4-22CC9AB4E1F7}"/>
          </ac:spMkLst>
        </pc:spChg>
        <pc:spChg chg="add mod">
          <ac:chgData name="Sudarshan Chakravarthi" userId="9632d19e-631d-46a5-9e9a-d9cc496f17d0" providerId="ADAL" clId="{2F126EE6-49CE-4357-889B-5C774CDAB76F}" dt="2022-07-28T12:47:18.055" v="5952" actId="164"/>
          <ac:spMkLst>
            <pc:docMk/>
            <pc:sldMk cId="2500150128" sldId="4536"/>
            <ac:spMk id="22" creationId="{113DB20D-BFE8-4C5E-48A6-1780865B4289}"/>
          </ac:spMkLst>
        </pc:spChg>
        <pc:spChg chg="add mod">
          <ac:chgData name="Sudarshan Chakravarthi" userId="9632d19e-631d-46a5-9e9a-d9cc496f17d0" providerId="ADAL" clId="{2F126EE6-49CE-4357-889B-5C774CDAB76F}" dt="2022-07-28T12:47:18.055" v="5952" actId="164"/>
          <ac:spMkLst>
            <pc:docMk/>
            <pc:sldMk cId="2500150128" sldId="4536"/>
            <ac:spMk id="23" creationId="{0AE3DD15-542B-E148-6989-3D38BBD4F4FB}"/>
          </ac:spMkLst>
        </pc:spChg>
        <pc:spChg chg="add mod">
          <ac:chgData name="Sudarshan Chakravarthi" userId="9632d19e-631d-46a5-9e9a-d9cc496f17d0" providerId="ADAL" clId="{2F126EE6-49CE-4357-889B-5C774CDAB76F}" dt="2022-07-28T12:47:18.055" v="5952" actId="164"/>
          <ac:spMkLst>
            <pc:docMk/>
            <pc:sldMk cId="2500150128" sldId="4536"/>
            <ac:spMk id="24" creationId="{C101A7CD-9143-1576-2E62-24DF88F4151D}"/>
          </ac:spMkLst>
        </pc:spChg>
        <pc:spChg chg="add mod">
          <ac:chgData name="Sudarshan Chakravarthi" userId="9632d19e-631d-46a5-9e9a-d9cc496f17d0" providerId="ADAL" clId="{2F126EE6-49CE-4357-889B-5C774CDAB76F}" dt="2022-07-28T12:47:18.055" v="5952" actId="164"/>
          <ac:spMkLst>
            <pc:docMk/>
            <pc:sldMk cId="2500150128" sldId="4536"/>
            <ac:spMk id="25" creationId="{8BB7EB63-A3FB-FDBC-B56B-DEFFF54E5C7A}"/>
          </ac:spMkLst>
        </pc:spChg>
        <pc:spChg chg="add mod">
          <ac:chgData name="Sudarshan Chakravarthi" userId="9632d19e-631d-46a5-9e9a-d9cc496f17d0" providerId="ADAL" clId="{2F126EE6-49CE-4357-889B-5C774CDAB76F}" dt="2022-07-28T12:47:18.055" v="5952" actId="164"/>
          <ac:spMkLst>
            <pc:docMk/>
            <pc:sldMk cId="2500150128" sldId="4536"/>
            <ac:spMk id="26" creationId="{0391E414-365F-45CC-3A4F-E5B9FA2E68A8}"/>
          </ac:spMkLst>
        </pc:spChg>
        <pc:spChg chg="add mod">
          <ac:chgData name="Sudarshan Chakravarthi" userId="9632d19e-631d-46a5-9e9a-d9cc496f17d0" providerId="ADAL" clId="{2F126EE6-49CE-4357-889B-5C774CDAB76F}" dt="2022-07-28T12:47:18.055" v="5952" actId="164"/>
          <ac:spMkLst>
            <pc:docMk/>
            <pc:sldMk cId="2500150128" sldId="4536"/>
            <ac:spMk id="27" creationId="{E17F3E67-E2A1-1162-A8A1-D111172641D2}"/>
          </ac:spMkLst>
        </pc:spChg>
        <pc:spChg chg="add mod">
          <ac:chgData name="Sudarshan Chakravarthi" userId="9632d19e-631d-46a5-9e9a-d9cc496f17d0" providerId="ADAL" clId="{2F126EE6-49CE-4357-889B-5C774CDAB76F}" dt="2022-07-28T12:47:18.055" v="5952" actId="164"/>
          <ac:spMkLst>
            <pc:docMk/>
            <pc:sldMk cId="2500150128" sldId="4536"/>
            <ac:spMk id="28" creationId="{5A5AF9A8-E867-2CAA-F7F2-7B750C8C4D74}"/>
          </ac:spMkLst>
        </pc:spChg>
        <pc:spChg chg="add del mod">
          <ac:chgData name="Sudarshan Chakravarthi" userId="9632d19e-631d-46a5-9e9a-d9cc496f17d0" providerId="ADAL" clId="{2F126EE6-49CE-4357-889B-5C774CDAB76F}" dt="2022-07-27T12:21:50.140" v="1365" actId="478"/>
          <ac:spMkLst>
            <pc:docMk/>
            <pc:sldMk cId="2500150128" sldId="4536"/>
            <ac:spMk id="29" creationId="{A6653EBE-7FB1-144A-4FDC-B1BC5ED81EE3}"/>
          </ac:spMkLst>
        </pc:spChg>
        <pc:spChg chg="add mod">
          <ac:chgData name="Sudarshan Chakravarthi" userId="9632d19e-631d-46a5-9e9a-d9cc496f17d0" providerId="ADAL" clId="{2F126EE6-49CE-4357-889B-5C774CDAB76F}" dt="2022-07-28T12:47:18.055" v="5952" actId="164"/>
          <ac:spMkLst>
            <pc:docMk/>
            <pc:sldMk cId="2500150128" sldId="4536"/>
            <ac:spMk id="30" creationId="{48282826-6BD3-E8B2-ADAA-4CC0A6BFAE00}"/>
          </ac:spMkLst>
        </pc:spChg>
        <pc:spChg chg="add mod">
          <ac:chgData name="Sudarshan Chakravarthi" userId="9632d19e-631d-46a5-9e9a-d9cc496f17d0" providerId="ADAL" clId="{2F126EE6-49CE-4357-889B-5C774CDAB76F}" dt="2022-07-27T12:43:57.684" v="2481" actId="20577"/>
          <ac:spMkLst>
            <pc:docMk/>
            <pc:sldMk cId="2500150128" sldId="4536"/>
            <ac:spMk id="31" creationId="{01FE319D-6AA9-3750-54FC-21E2DA268190}"/>
          </ac:spMkLst>
        </pc:spChg>
        <pc:spChg chg="add mod">
          <ac:chgData name="Sudarshan Chakravarthi" userId="9632d19e-631d-46a5-9e9a-d9cc496f17d0" providerId="ADAL" clId="{2F126EE6-49CE-4357-889B-5C774CDAB76F}" dt="2022-07-27T12:22:41.335" v="1378"/>
          <ac:spMkLst>
            <pc:docMk/>
            <pc:sldMk cId="2500150128" sldId="4536"/>
            <ac:spMk id="33" creationId="{3A687667-19F9-C560-3B9E-F4F956CF700A}"/>
          </ac:spMkLst>
        </pc:spChg>
        <pc:spChg chg="add mod">
          <ac:chgData name="Sudarshan Chakravarthi" userId="9632d19e-631d-46a5-9e9a-d9cc496f17d0" providerId="ADAL" clId="{2F126EE6-49CE-4357-889B-5C774CDAB76F}" dt="2022-07-28T12:47:18.055" v="5952" actId="164"/>
          <ac:spMkLst>
            <pc:docMk/>
            <pc:sldMk cId="2500150128" sldId="4536"/>
            <ac:spMk id="34" creationId="{59B4C771-9EBA-38AB-2D50-1517527804CE}"/>
          </ac:spMkLst>
        </pc:spChg>
        <pc:spChg chg="add mod">
          <ac:chgData name="Sudarshan Chakravarthi" userId="9632d19e-631d-46a5-9e9a-d9cc496f17d0" providerId="ADAL" clId="{2F126EE6-49CE-4357-889B-5C774CDAB76F}" dt="2022-07-28T12:47:18.055" v="5952" actId="164"/>
          <ac:spMkLst>
            <pc:docMk/>
            <pc:sldMk cId="2500150128" sldId="4536"/>
            <ac:spMk id="35" creationId="{79D80A8C-43C6-0536-1126-D9200535605C}"/>
          </ac:spMkLst>
        </pc:spChg>
        <pc:grpChg chg="add mod">
          <ac:chgData name="Sudarshan Chakravarthi" userId="9632d19e-631d-46a5-9e9a-d9cc496f17d0" providerId="ADAL" clId="{2F126EE6-49CE-4357-889B-5C774CDAB76F}" dt="2022-07-28T12:47:22.420" v="5953" actId="1076"/>
          <ac:grpSpMkLst>
            <pc:docMk/>
            <pc:sldMk cId="2500150128" sldId="4536"/>
            <ac:grpSpMk id="29" creationId="{DD53376B-F8D7-0254-4209-5F1CCAE43A83}"/>
          </ac:grpSpMkLst>
        </pc:grpChg>
        <pc:picChg chg="add del mod ord modCrop">
          <ac:chgData name="Sudarshan Chakravarthi" userId="9632d19e-631d-46a5-9e9a-d9cc496f17d0" providerId="ADAL" clId="{2F126EE6-49CE-4357-889B-5C774CDAB76F}" dt="2022-07-27T12:38:45.858" v="1767" actId="478"/>
          <ac:picMkLst>
            <pc:docMk/>
            <pc:sldMk cId="2500150128" sldId="4536"/>
            <ac:picMk id="3" creationId="{A26859BF-C452-50C5-86E7-DB5353162373}"/>
          </ac:picMkLst>
        </pc:picChg>
        <pc:picChg chg="add mod">
          <ac:chgData name="Sudarshan Chakravarthi" userId="9632d19e-631d-46a5-9e9a-d9cc496f17d0" providerId="ADAL" clId="{2F126EE6-49CE-4357-889B-5C774CDAB76F}" dt="2022-07-28T12:47:24.916" v="5954" actId="1076"/>
          <ac:picMkLst>
            <pc:docMk/>
            <pc:sldMk cId="2500150128" sldId="4536"/>
            <ac:picMk id="3" creationId="{F2E09726-7A11-C281-720E-76F4123B1764}"/>
          </ac:picMkLst>
        </pc:picChg>
        <pc:picChg chg="add mod">
          <ac:chgData name="Sudarshan Chakravarthi" userId="9632d19e-631d-46a5-9e9a-d9cc496f17d0" providerId="ADAL" clId="{2F126EE6-49CE-4357-889B-5C774CDAB76F}" dt="2022-07-27T12:22:41.335" v="1378"/>
          <ac:picMkLst>
            <pc:docMk/>
            <pc:sldMk cId="2500150128" sldId="4536"/>
            <ac:picMk id="32" creationId="{7FFD8BA3-134E-BDE0-422F-163848B113B7}"/>
          </ac:picMkLst>
        </pc:picChg>
        <pc:picChg chg="add mod">
          <ac:chgData name="Sudarshan Chakravarthi" userId="9632d19e-631d-46a5-9e9a-d9cc496f17d0" providerId="ADAL" clId="{2F126EE6-49CE-4357-889B-5C774CDAB76F}" dt="2022-07-28T13:12:59.857" v="6195" actId="1076"/>
          <ac:picMkLst>
            <pc:docMk/>
            <pc:sldMk cId="2500150128" sldId="4536"/>
            <ac:picMk id="36" creationId="{1F31320E-88FA-75EC-3E73-A4DEBF12B7B5}"/>
          </ac:picMkLst>
        </pc:picChg>
        <pc:picChg chg="add mod">
          <ac:chgData name="Sudarshan Chakravarthi" userId="9632d19e-631d-46a5-9e9a-d9cc496f17d0" providerId="ADAL" clId="{2F126EE6-49CE-4357-889B-5C774CDAB76F}" dt="2022-07-28T13:13:02.117" v="6196" actId="1076"/>
          <ac:picMkLst>
            <pc:docMk/>
            <pc:sldMk cId="2500150128" sldId="4536"/>
            <ac:picMk id="37" creationId="{601368AA-E4D7-71CA-80C7-9B52CC0AA18B}"/>
          </ac:picMkLst>
        </pc:picChg>
        <pc:picChg chg="add mod">
          <ac:chgData name="Sudarshan Chakravarthi" userId="9632d19e-631d-46a5-9e9a-d9cc496f17d0" providerId="ADAL" clId="{2F126EE6-49CE-4357-889B-5C774CDAB76F}" dt="2022-07-28T13:13:04.355" v="6197" actId="1076"/>
          <ac:picMkLst>
            <pc:docMk/>
            <pc:sldMk cId="2500150128" sldId="4536"/>
            <ac:picMk id="38" creationId="{EEC01BA4-7AE2-9B8B-DEA3-44125F18FA04}"/>
          </ac:picMkLst>
        </pc:picChg>
        <pc:picChg chg="add mod">
          <ac:chgData name="Sudarshan Chakravarthi" userId="9632d19e-631d-46a5-9e9a-d9cc496f17d0" providerId="ADAL" clId="{2F126EE6-49CE-4357-889B-5C774CDAB76F}" dt="2022-07-28T13:13:14.232" v="6199" actId="1076"/>
          <ac:picMkLst>
            <pc:docMk/>
            <pc:sldMk cId="2500150128" sldId="4536"/>
            <ac:picMk id="39" creationId="{7A2B5FCF-5E55-AEC9-7975-E88777FB6F15}"/>
          </ac:picMkLst>
        </pc:picChg>
        <pc:picChg chg="add mod">
          <ac:chgData name="Sudarshan Chakravarthi" userId="9632d19e-631d-46a5-9e9a-d9cc496f17d0" providerId="ADAL" clId="{2F126EE6-49CE-4357-889B-5C774CDAB76F}" dt="2022-07-28T13:13:16.706" v="6200" actId="1076"/>
          <ac:picMkLst>
            <pc:docMk/>
            <pc:sldMk cId="2500150128" sldId="4536"/>
            <ac:picMk id="40" creationId="{7C8F132D-9740-BC99-F17B-F0EFA76892E3}"/>
          </ac:picMkLst>
        </pc:picChg>
        <pc:picChg chg="add mod">
          <ac:chgData name="Sudarshan Chakravarthi" userId="9632d19e-631d-46a5-9e9a-d9cc496f17d0" providerId="ADAL" clId="{2F126EE6-49CE-4357-889B-5C774CDAB76F}" dt="2022-07-28T13:13:19.068" v="6201" actId="1076"/>
          <ac:picMkLst>
            <pc:docMk/>
            <pc:sldMk cId="2500150128" sldId="4536"/>
            <ac:picMk id="41" creationId="{CF1C71B2-BF09-913F-A6A4-8DBC2BAAAE44}"/>
          </ac:picMkLst>
        </pc:picChg>
      </pc:sldChg>
      <pc:sldChg chg="addSp delSp modSp new add del mod">
        <pc:chgData name="Sudarshan Chakravarthi" userId="9632d19e-631d-46a5-9e9a-d9cc496f17d0" providerId="ADAL" clId="{2F126EE6-49CE-4357-889B-5C774CDAB76F}" dt="2022-07-28T12:32:39.898" v="5782" actId="47"/>
        <pc:sldMkLst>
          <pc:docMk/>
          <pc:sldMk cId="3574558364" sldId="4537"/>
        </pc:sldMkLst>
        <pc:spChg chg="add del mod">
          <ac:chgData name="Sudarshan Chakravarthi" userId="9632d19e-631d-46a5-9e9a-d9cc496f17d0" providerId="ADAL" clId="{2F126EE6-49CE-4357-889B-5C774CDAB76F}" dt="2022-07-27T12:26:32.494" v="1401" actId="478"/>
          <ac:spMkLst>
            <pc:docMk/>
            <pc:sldMk cId="3574558364" sldId="4537"/>
            <ac:spMk id="2" creationId="{A71181DF-CA15-63F1-9889-63DAA37DF0E8}"/>
          </ac:spMkLst>
        </pc:spChg>
        <pc:spChg chg="add del mod">
          <ac:chgData name="Sudarshan Chakravarthi" userId="9632d19e-631d-46a5-9e9a-d9cc496f17d0" providerId="ADAL" clId="{2F126EE6-49CE-4357-889B-5C774CDAB76F}" dt="2022-07-27T12:26:45.819" v="1404" actId="478"/>
          <ac:spMkLst>
            <pc:docMk/>
            <pc:sldMk cId="3574558364" sldId="4537"/>
            <ac:spMk id="3" creationId="{A44C0225-11D1-A1FD-97BC-F6FC602F3B9D}"/>
          </ac:spMkLst>
        </pc:spChg>
        <pc:spChg chg="add mod">
          <ac:chgData name="Sudarshan Chakravarthi" userId="9632d19e-631d-46a5-9e9a-d9cc496f17d0" providerId="ADAL" clId="{2F126EE6-49CE-4357-889B-5C774CDAB76F}" dt="2022-07-28T11:47:15.998" v="5418"/>
          <ac:spMkLst>
            <pc:docMk/>
            <pc:sldMk cId="3574558364" sldId="4537"/>
            <ac:spMk id="4" creationId="{68F7DB31-6C2E-59E7-678A-38927E930D74}"/>
          </ac:spMkLst>
        </pc:spChg>
        <pc:spChg chg="add mod">
          <ac:chgData name="Sudarshan Chakravarthi" userId="9632d19e-631d-46a5-9e9a-d9cc496f17d0" providerId="ADAL" clId="{2F126EE6-49CE-4357-889B-5C774CDAB76F}" dt="2022-07-28T11:47:15.998" v="5418"/>
          <ac:spMkLst>
            <pc:docMk/>
            <pc:sldMk cId="3574558364" sldId="4537"/>
            <ac:spMk id="5" creationId="{3B86BED2-C768-BD05-C02B-1226D0C3755F}"/>
          </ac:spMkLst>
        </pc:spChg>
        <pc:spChg chg="add del mod">
          <ac:chgData name="Sudarshan Chakravarthi" userId="9632d19e-631d-46a5-9e9a-d9cc496f17d0" providerId="ADAL" clId="{2F126EE6-49CE-4357-889B-5C774CDAB76F}" dt="2022-07-27T12:30:22.008" v="1413"/>
          <ac:spMkLst>
            <pc:docMk/>
            <pc:sldMk cId="3574558364" sldId="4537"/>
            <ac:spMk id="6" creationId="{6BDE2EF3-A52E-F7C6-559C-D0260B0C7059}"/>
          </ac:spMkLst>
        </pc:spChg>
        <pc:spChg chg="add mod">
          <ac:chgData name="Sudarshan Chakravarthi" userId="9632d19e-631d-46a5-9e9a-d9cc496f17d0" providerId="ADAL" clId="{2F126EE6-49CE-4357-889B-5C774CDAB76F}" dt="2022-07-27T12:39:06.660" v="1768" actId="1076"/>
          <ac:spMkLst>
            <pc:docMk/>
            <pc:sldMk cId="3574558364" sldId="4537"/>
            <ac:spMk id="7" creationId="{F1076AFC-4B46-7869-3118-8E48EDD1A04F}"/>
          </ac:spMkLst>
        </pc:spChg>
        <pc:picChg chg="add mod">
          <ac:chgData name="Sudarshan Chakravarthi" userId="9632d19e-631d-46a5-9e9a-d9cc496f17d0" providerId="ADAL" clId="{2F126EE6-49CE-4357-889B-5C774CDAB76F}" dt="2022-07-28T11:47:15.998" v="5418"/>
          <ac:picMkLst>
            <pc:docMk/>
            <pc:sldMk cId="3574558364" sldId="4537"/>
            <ac:picMk id="3" creationId="{62C3AD17-6B23-7213-AFFA-1F5B7D18D8A8}"/>
          </ac:picMkLst>
        </pc:picChg>
        <pc:picChg chg="add del mod modCrop">
          <ac:chgData name="Sudarshan Chakravarthi" userId="9632d19e-631d-46a5-9e9a-d9cc496f17d0" providerId="ADAL" clId="{2F126EE6-49CE-4357-889B-5C774CDAB76F}" dt="2022-07-27T12:38:35.568" v="1762" actId="478"/>
          <ac:picMkLst>
            <pc:docMk/>
            <pc:sldMk cId="3574558364" sldId="4537"/>
            <ac:picMk id="5" creationId="{26B0CB57-D0C4-6DFD-CE04-5999976B5356}"/>
          </ac:picMkLst>
        </pc:picChg>
      </pc:sldChg>
      <pc:sldChg chg="addSp delSp modSp new mod ord">
        <pc:chgData name="Sudarshan Chakravarthi" userId="9632d19e-631d-46a5-9e9a-d9cc496f17d0" providerId="ADAL" clId="{2F126EE6-49CE-4357-889B-5C774CDAB76F}" dt="2022-07-28T07:44:09.560" v="4864"/>
        <pc:sldMkLst>
          <pc:docMk/>
          <pc:sldMk cId="1082728267" sldId="4538"/>
        </pc:sldMkLst>
        <pc:spChg chg="add mod">
          <ac:chgData name="Sudarshan Chakravarthi" userId="9632d19e-631d-46a5-9e9a-d9cc496f17d0" providerId="ADAL" clId="{2F126EE6-49CE-4357-889B-5C774CDAB76F}" dt="2022-07-28T07:44:01.884" v="4862" actId="2085"/>
          <ac:spMkLst>
            <pc:docMk/>
            <pc:sldMk cId="1082728267" sldId="4538"/>
            <ac:spMk id="2" creationId="{0FFAC945-D5CF-3A14-068B-09B2015E5EB0}"/>
          </ac:spMkLst>
        </pc:spChg>
        <pc:spChg chg="add mod ord">
          <ac:chgData name="Sudarshan Chakravarthi" userId="9632d19e-631d-46a5-9e9a-d9cc496f17d0" providerId="ADAL" clId="{2F126EE6-49CE-4357-889B-5C774CDAB76F}" dt="2022-07-28T07:43:42.134" v="4857" actId="113"/>
          <ac:spMkLst>
            <pc:docMk/>
            <pc:sldMk cId="1082728267" sldId="4538"/>
            <ac:spMk id="4" creationId="{3DFE0542-3E7F-37C1-2C16-15231C4B1FA4}"/>
          </ac:spMkLst>
        </pc:spChg>
        <pc:spChg chg="add mod">
          <ac:chgData name="Sudarshan Chakravarthi" userId="9632d19e-631d-46a5-9e9a-d9cc496f17d0" providerId="ADAL" clId="{2F126EE6-49CE-4357-889B-5C774CDAB76F}" dt="2022-07-28T07:43:47.112" v="4858" actId="1076"/>
          <ac:spMkLst>
            <pc:docMk/>
            <pc:sldMk cId="1082728267" sldId="4538"/>
            <ac:spMk id="5" creationId="{10C65D69-8639-767F-8B17-04B202812BEF}"/>
          </ac:spMkLst>
        </pc:spChg>
        <pc:spChg chg="add mod">
          <ac:chgData name="Sudarshan Chakravarthi" userId="9632d19e-631d-46a5-9e9a-d9cc496f17d0" providerId="ADAL" clId="{2F126EE6-49CE-4357-889B-5C774CDAB76F}" dt="2022-07-28T07:43:35.814" v="4856" actId="6549"/>
          <ac:spMkLst>
            <pc:docMk/>
            <pc:sldMk cId="1082728267" sldId="4538"/>
            <ac:spMk id="6" creationId="{01D0EADE-5569-280E-67A3-4527715015F4}"/>
          </ac:spMkLst>
        </pc:spChg>
        <pc:spChg chg="add mod">
          <ac:chgData name="Sudarshan Chakravarthi" userId="9632d19e-631d-46a5-9e9a-d9cc496f17d0" providerId="ADAL" clId="{2F126EE6-49CE-4357-889B-5C774CDAB76F}" dt="2022-07-28T07:43:10.530" v="4851"/>
          <ac:spMkLst>
            <pc:docMk/>
            <pc:sldMk cId="1082728267" sldId="4538"/>
            <ac:spMk id="8" creationId="{AC8DB6E4-6379-B3EA-85B8-E3CC131E0077}"/>
          </ac:spMkLst>
        </pc:spChg>
        <pc:picChg chg="add del mod ord modCrop">
          <ac:chgData name="Sudarshan Chakravarthi" userId="9632d19e-631d-46a5-9e9a-d9cc496f17d0" providerId="ADAL" clId="{2F126EE6-49CE-4357-889B-5C774CDAB76F}" dt="2022-07-27T12:43:32.151" v="2473" actId="478"/>
          <ac:picMkLst>
            <pc:docMk/>
            <pc:sldMk cId="1082728267" sldId="4538"/>
            <ac:picMk id="3" creationId="{C7BEEA7D-F2AD-865B-6952-6815C8921D4C}"/>
          </ac:picMkLst>
        </pc:picChg>
        <pc:picChg chg="add mod">
          <ac:chgData name="Sudarshan Chakravarthi" userId="9632d19e-631d-46a5-9e9a-d9cc496f17d0" providerId="ADAL" clId="{2F126EE6-49CE-4357-889B-5C774CDAB76F}" dt="2022-07-28T07:43:10.530" v="4851"/>
          <ac:picMkLst>
            <pc:docMk/>
            <pc:sldMk cId="1082728267" sldId="4538"/>
            <ac:picMk id="7" creationId="{14927A6A-E29D-CCF1-548A-2150AAB8614A}"/>
          </ac:picMkLst>
        </pc:picChg>
      </pc:sldChg>
      <pc:sldChg chg="addSp delSp modSp add mod ord">
        <pc:chgData name="Sudarshan Chakravarthi" userId="9632d19e-631d-46a5-9e9a-d9cc496f17d0" providerId="ADAL" clId="{2F126EE6-49CE-4357-889B-5C774CDAB76F}" dt="2023-01-19T12:23:35.406" v="6447" actId="1076"/>
        <pc:sldMkLst>
          <pc:docMk/>
          <pc:sldMk cId="1738360775" sldId="4539"/>
        </pc:sldMkLst>
        <pc:spChg chg="mod">
          <ac:chgData name="Sudarshan Chakravarthi" userId="9632d19e-631d-46a5-9e9a-d9cc496f17d0" providerId="ADAL" clId="{2F126EE6-49CE-4357-889B-5C774CDAB76F}" dt="2022-07-27T12:58:19.205" v="2759" actId="164"/>
          <ac:spMkLst>
            <pc:docMk/>
            <pc:sldMk cId="1738360775" sldId="4539"/>
            <ac:spMk id="2" creationId="{757783C5-B29C-D1A5-9795-35EDC4EA68B3}"/>
          </ac:spMkLst>
        </pc:spChg>
        <pc:spChg chg="del mod">
          <ac:chgData name="Sudarshan Chakravarthi" userId="9632d19e-631d-46a5-9e9a-d9cc496f17d0" providerId="ADAL" clId="{2F126EE6-49CE-4357-889B-5C774CDAB76F}" dt="2022-07-27T12:57:57.498" v="2752" actId="478"/>
          <ac:spMkLst>
            <pc:docMk/>
            <pc:sldMk cId="1738360775" sldId="4539"/>
            <ac:spMk id="4" creationId="{73713C6F-D88B-106B-228D-AF497D8B8D45}"/>
          </ac:spMkLst>
        </pc:spChg>
        <pc:spChg chg="mod ord">
          <ac:chgData name="Sudarshan Chakravarthi" userId="9632d19e-631d-46a5-9e9a-d9cc496f17d0" providerId="ADAL" clId="{2F126EE6-49CE-4357-889B-5C774CDAB76F}" dt="2022-07-27T12:58:19.205" v="2759" actId="164"/>
          <ac:spMkLst>
            <pc:docMk/>
            <pc:sldMk cId="1738360775" sldId="4539"/>
            <ac:spMk id="5" creationId="{48FEAF29-37B5-1D05-6D8E-A91AC77A8A31}"/>
          </ac:spMkLst>
        </pc:spChg>
        <pc:spChg chg="del mod">
          <ac:chgData name="Sudarshan Chakravarthi" userId="9632d19e-631d-46a5-9e9a-d9cc496f17d0" providerId="ADAL" clId="{2F126EE6-49CE-4357-889B-5C774CDAB76F}" dt="2022-07-27T12:57:58.620" v="2753" actId="478"/>
          <ac:spMkLst>
            <pc:docMk/>
            <pc:sldMk cId="1738360775" sldId="4539"/>
            <ac:spMk id="6" creationId="{F0320FE4-0D4D-8C5C-A036-902E3D5F6118}"/>
          </ac:spMkLst>
        </pc:spChg>
        <pc:spChg chg="mod">
          <ac:chgData name="Sudarshan Chakravarthi" userId="9632d19e-631d-46a5-9e9a-d9cc496f17d0" providerId="ADAL" clId="{2F126EE6-49CE-4357-889B-5C774CDAB76F}" dt="2023-01-19T12:23:35.406" v="6447" actId="1076"/>
          <ac:spMkLst>
            <pc:docMk/>
            <pc:sldMk cId="1738360775" sldId="4539"/>
            <ac:spMk id="7" creationId="{F34C5630-72CB-B303-DD44-7F4CE4C88292}"/>
          </ac:spMkLst>
        </pc:spChg>
        <pc:spChg chg="mod ord">
          <ac:chgData name="Sudarshan Chakravarthi" userId="9632d19e-631d-46a5-9e9a-d9cc496f17d0" providerId="ADAL" clId="{2F126EE6-49CE-4357-889B-5C774CDAB76F}" dt="2022-07-27T12:58:19.205" v="2759" actId="164"/>
          <ac:spMkLst>
            <pc:docMk/>
            <pc:sldMk cId="1738360775" sldId="4539"/>
            <ac:spMk id="8" creationId="{61DCD5ED-00F9-BB56-6983-29D77B0CF1B3}"/>
          </ac:spMkLst>
        </pc:spChg>
        <pc:spChg chg="del mod">
          <ac:chgData name="Sudarshan Chakravarthi" userId="9632d19e-631d-46a5-9e9a-d9cc496f17d0" providerId="ADAL" clId="{2F126EE6-49CE-4357-889B-5C774CDAB76F}" dt="2022-07-27T12:57:47.735" v="2746" actId="478"/>
          <ac:spMkLst>
            <pc:docMk/>
            <pc:sldMk cId="1738360775" sldId="4539"/>
            <ac:spMk id="9" creationId="{0C0625CB-AC25-55D3-7528-E31D4DB83AC3}"/>
          </ac:spMkLst>
        </pc:spChg>
        <pc:spChg chg="del mod">
          <ac:chgData name="Sudarshan Chakravarthi" userId="9632d19e-631d-46a5-9e9a-d9cc496f17d0" providerId="ADAL" clId="{2F126EE6-49CE-4357-889B-5C774CDAB76F}" dt="2022-07-27T12:57:47.007" v="2745" actId="478"/>
          <ac:spMkLst>
            <pc:docMk/>
            <pc:sldMk cId="1738360775" sldId="4539"/>
            <ac:spMk id="10" creationId="{BA106C52-7641-79B7-73A0-8B909658347F}"/>
          </ac:spMkLst>
        </pc:spChg>
        <pc:spChg chg="del mod">
          <ac:chgData name="Sudarshan Chakravarthi" userId="9632d19e-631d-46a5-9e9a-d9cc496f17d0" providerId="ADAL" clId="{2F126EE6-49CE-4357-889B-5C774CDAB76F}" dt="2022-07-27T12:57:41.919" v="2739" actId="478"/>
          <ac:spMkLst>
            <pc:docMk/>
            <pc:sldMk cId="1738360775" sldId="4539"/>
            <ac:spMk id="11" creationId="{A0AC46B7-E4C7-8076-FBCA-784813A1989E}"/>
          </ac:spMkLst>
        </pc:spChg>
        <pc:spChg chg="del mod">
          <ac:chgData name="Sudarshan Chakravarthi" userId="9632d19e-631d-46a5-9e9a-d9cc496f17d0" providerId="ADAL" clId="{2F126EE6-49CE-4357-889B-5C774CDAB76F}" dt="2022-07-27T12:57:40.367" v="2737" actId="478"/>
          <ac:spMkLst>
            <pc:docMk/>
            <pc:sldMk cId="1738360775" sldId="4539"/>
            <ac:spMk id="12" creationId="{2D2C91F4-25CE-D991-1449-8FBD98F39B02}"/>
          </ac:spMkLst>
        </pc:spChg>
        <pc:spChg chg="mod">
          <ac:chgData name="Sudarshan Chakravarthi" userId="9632d19e-631d-46a5-9e9a-d9cc496f17d0" providerId="ADAL" clId="{2F126EE6-49CE-4357-889B-5C774CDAB76F}" dt="2022-07-27T12:45:04.115" v="2511" actId="1076"/>
          <ac:spMkLst>
            <pc:docMk/>
            <pc:sldMk cId="1738360775" sldId="4539"/>
            <ac:spMk id="13" creationId="{2B8070B2-0F19-9E3C-95C2-B76FD02D171A}"/>
          </ac:spMkLst>
        </pc:spChg>
        <pc:spChg chg="del mod">
          <ac:chgData name="Sudarshan Chakravarthi" userId="9632d19e-631d-46a5-9e9a-d9cc496f17d0" providerId="ADAL" clId="{2F126EE6-49CE-4357-889B-5C774CDAB76F}" dt="2022-07-27T12:57:48.472" v="2747" actId="478"/>
          <ac:spMkLst>
            <pc:docMk/>
            <pc:sldMk cId="1738360775" sldId="4539"/>
            <ac:spMk id="14" creationId="{4AD899BB-64A6-A705-EB7B-014DD5C20B33}"/>
          </ac:spMkLst>
        </pc:spChg>
        <pc:spChg chg="del mod">
          <ac:chgData name="Sudarshan Chakravarthi" userId="9632d19e-631d-46a5-9e9a-d9cc496f17d0" providerId="ADAL" clId="{2F126EE6-49CE-4357-889B-5C774CDAB76F}" dt="2022-07-27T12:57:49.503" v="2748" actId="478"/>
          <ac:spMkLst>
            <pc:docMk/>
            <pc:sldMk cId="1738360775" sldId="4539"/>
            <ac:spMk id="15" creationId="{8F680C03-1169-4288-B4BA-716D584951B6}"/>
          </ac:spMkLst>
        </pc:spChg>
        <pc:spChg chg="del mod">
          <ac:chgData name="Sudarshan Chakravarthi" userId="9632d19e-631d-46a5-9e9a-d9cc496f17d0" providerId="ADAL" clId="{2F126EE6-49CE-4357-889B-5C774CDAB76F}" dt="2022-07-27T12:57:42.480" v="2740" actId="478"/>
          <ac:spMkLst>
            <pc:docMk/>
            <pc:sldMk cId="1738360775" sldId="4539"/>
            <ac:spMk id="16" creationId="{AFE6BC25-9559-AEFF-8735-4A1B35F313B1}"/>
          </ac:spMkLst>
        </pc:spChg>
        <pc:spChg chg="del mod">
          <ac:chgData name="Sudarshan Chakravarthi" userId="9632d19e-631d-46a5-9e9a-d9cc496f17d0" providerId="ADAL" clId="{2F126EE6-49CE-4357-889B-5C774CDAB76F}" dt="2022-07-27T12:57:44.176" v="2742" actId="478"/>
          <ac:spMkLst>
            <pc:docMk/>
            <pc:sldMk cId="1738360775" sldId="4539"/>
            <ac:spMk id="17" creationId="{1F846CA5-5F9B-9166-50DE-CA374F35A7B6}"/>
          </ac:spMkLst>
        </pc:spChg>
        <pc:spChg chg="mod">
          <ac:chgData name="Sudarshan Chakravarthi" userId="9632d19e-631d-46a5-9e9a-d9cc496f17d0" providerId="ADAL" clId="{2F126EE6-49CE-4357-889B-5C774CDAB76F}" dt="2022-07-27T12:58:19.205" v="2759" actId="164"/>
          <ac:spMkLst>
            <pc:docMk/>
            <pc:sldMk cId="1738360775" sldId="4539"/>
            <ac:spMk id="18" creationId="{09294EF2-207E-3C53-7AF7-E3A84DD7271E}"/>
          </ac:spMkLst>
        </pc:spChg>
        <pc:spChg chg="del mod">
          <ac:chgData name="Sudarshan Chakravarthi" userId="9632d19e-631d-46a5-9e9a-d9cc496f17d0" providerId="ADAL" clId="{2F126EE6-49CE-4357-889B-5C774CDAB76F}" dt="2022-07-27T12:58:00.668" v="2754" actId="478"/>
          <ac:spMkLst>
            <pc:docMk/>
            <pc:sldMk cId="1738360775" sldId="4539"/>
            <ac:spMk id="19" creationId="{45638011-8736-8BA0-603B-D67AB7636683}"/>
          </ac:spMkLst>
        </pc:spChg>
        <pc:spChg chg="del mod">
          <ac:chgData name="Sudarshan Chakravarthi" userId="9632d19e-631d-46a5-9e9a-d9cc496f17d0" providerId="ADAL" clId="{2F126EE6-49CE-4357-889B-5C774CDAB76F}" dt="2022-07-27T12:58:00.668" v="2754" actId="478"/>
          <ac:spMkLst>
            <pc:docMk/>
            <pc:sldMk cId="1738360775" sldId="4539"/>
            <ac:spMk id="20" creationId="{3B656B4D-332A-3137-9FAF-4B546BECD3D8}"/>
          </ac:spMkLst>
        </pc:spChg>
        <pc:spChg chg="mod">
          <ac:chgData name="Sudarshan Chakravarthi" userId="9632d19e-631d-46a5-9e9a-d9cc496f17d0" providerId="ADAL" clId="{2F126EE6-49CE-4357-889B-5C774CDAB76F}" dt="2022-07-27T12:45:04.115" v="2511" actId="1076"/>
          <ac:spMkLst>
            <pc:docMk/>
            <pc:sldMk cId="1738360775" sldId="4539"/>
            <ac:spMk id="21" creationId="{D850BC85-CF90-0E7E-31C4-22CC9AB4E1F7}"/>
          </ac:spMkLst>
        </pc:spChg>
        <pc:spChg chg="del mod">
          <ac:chgData name="Sudarshan Chakravarthi" userId="9632d19e-631d-46a5-9e9a-d9cc496f17d0" providerId="ADAL" clId="{2F126EE6-49CE-4357-889B-5C774CDAB76F}" dt="2022-07-27T12:58:00.668" v="2754" actId="478"/>
          <ac:spMkLst>
            <pc:docMk/>
            <pc:sldMk cId="1738360775" sldId="4539"/>
            <ac:spMk id="22" creationId="{113DB20D-BFE8-4C5E-48A6-1780865B4289}"/>
          </ac:spMkLst>
        </pc:spChg>
        <pc:spChg chg="del mod">
          <ac:chgData name="Sudarshan Chakravarthi" userId="9632d19e-631d-46a5-9e9a-d9cc496f17d0" providerId="ADAL" clId="{2F126EE6-49CE-4357-889B-5C774CDAB76F}" dt="2022-07-27T12:58:00.668" v="2754" actId="478"/>
          <ac:spMkLst>
            <pc:docMk/>
            <pc:sldMk cId="1738360775" sldId="4539"/>
            <ac:spMk id="23" creationId="{0AE3DD15-542B-E148-6989-3D38BBD4F4FB}"/>
          </ac:spMkLst>
        </pc:spChg>
        <pc:spChg chg="del mod">
          <ac:chgData name="Sudarshan Chakravarthi" userId="9632d19e-631d-46a5-9e9a-d9cc496f17d0" providerId="ADAL" clId="{2F126EE6-49CE-4357-889B-5C774CDAB76F}" dt="2022-07-27T12:58:00.668" v="2754" actId="478"/>
          <ac:spMkLst>
            <pc:docMk/>
            <pc:sldMk cId="1738360775" sldId="4539"/>
            <ac:spMk id="24" creationId="{C101A7CD-9143-1576-2E62-24DF88F4151D}"/>
          </ac:spMkLst>
        </pc:spChg>
        <pc:spChg chg="mod">
          <ac:chgData name="Sudarshan Chakravarthi" userId="9632d19e-631d-46a5-9e9a-d9cc496f17d0" providerId="ADAL" clId="{2F126EE6-49CE-4357-889B-5C774CDAB76F}" dt="2022-07-27T12:58:19.205" v="2759" actId="164"/>
          <ac:spMkLst>
            <pc:docMk/>
            <pc:sldMk cId="1738360775" sldId="4539"/>
            <ac:spMk id="25" creationId="{8BB7EB63-A3FB-FDBC-B56B-DEFFF54E5C7A}"/>
          </ac:spMkLst>
        </pc:spChg>
        <pc:spChg chg="del mod">
          <ac:chgData name="Sudarshan Chakravarthi" userId="9632d19e-631d-46a5-9e9a-d9cc496f17d0" providerId="ADAL" clId="{2F126EE6-49CE-4357-889B-5C774CDAB76F}" dt="2022-07-27T12:57:39.571" v="2736" actId="478"/>
          <ac:spMkLst>
            <pc:docMk/>
            <pc:sldMk cId="1738360775" sldId="4539"/>
            <ac:spMk id="26" creationId="{0391E414-365F-45CC-3A4F-E5B9FA2E68A8}"/>
          </ac:spMkLst>
        </pc:spChg>
        <pc:spChg chg="mod">
          <ac:chgData name="Sudarshan Chakravarthi" userId="9632d19e-631d-46a5-9e9a-d9cc496f17d0" providerId="ADAL" clId="{2F126EE6-49CE-4357-889B-5C774CDAB76F}" dt="2022-07-27T12:58:19.205" v="2759" actId="164"/>
          <ac:spMkLst>
            <pc:docMk/>
            <pc:sldMk cId="1738360775" sldId="4539"/>
            <ac:spMk id="27" creationId="{E17F3E67-E2A1-1162-A8A1-D111172641D2}"/>
          </ac:spMkLst>
        </pc:spChg>
        <pc:spChg chg="add del mod">
          <ac:chgData name="Sudarshan Chakravarthi" userId="9632d19e-631d-46a5-9e9a-d9cc496f17d0" providerId="ADAL" clId="{2F126EE6-49CE-4357-889B-5C774CDAB76F}" dt="2022-07-27T12:57:55.227" v="2751" actId="478"/>
          <ac:spMkLst>
            <pc:docMk/>
            <pc:sldMk cId="1738360775" sldId="4539"/>
            <ac:spMk id="28" creationId="{5A5AF9A8-E867-2CAA-F7F2-7B750C8C4D74}"/>
          </ac:spMkLst>
        </pc:spChg>
        <pc:spChg chg="del mod">
          <ac:chgData name="Sudarshan Chakravarthi" userId="9632d19e-631d-46a5-9e9a-d9cc496f17d0" providerId="ADAL" clId="{2F126EE6-49CE-4357-889B-5C774CDAB76F}" dt="2022-07-27T12:58:00.668" v="2754" actId="478"/>
          <ac:spMkLst>
            <pc:docMk/>
            <pc:sldMk cId="1738360775" sldId="4539"/>
            <ac:spMk id="30" creationId="{48282826-6BD3-E8B2-ADAA-4CC0A6BFAE00}"/>
          </ac:spMkLst>
        </pc:spChg>
        <pc:spChg chg="mod">
          <ac:chgData name="Sudarshan Chakravarthi" userId="9632d19e-631d-46a5-9e9a-d9cc496f17d0" providerId="ADAL" clId="{2F126EE6-49CE-4357-889B-5C774CDAB76F}" dt="2022-07-27T12:44:19.608" v="2504" actId="6549"/>
          <ac:spMkLst>
            <pc:docMk/>
            <pc:sldMk cId="1738360775" sldId="4539"/>
            <ac:spMk id="31" creationId="{01FE319D-6AA9-3750-54FC-21E2DA268190}"/>
          </ac:spMkLst>
        </pc:spChg>
        <pc:spChg chg="del mod">
          <ac:chgData name="Sudarshan Chakravarthi" userId="9632d19e-631d-46a5-9e9a-d9cc496f17d0" providerId="ADAL" clId="{2F126EE6-49CE-4357-889B-5C774CDAB76F}" dt="2022-07-27T12:57:46.147" v="2744" actId="478"/>
          <ac:spMkLst>
            <pc:docMk/>
            <pc:sldMk cId="1738360775" sldId="4539"/>
            <ac:spMk id="34" creationId="{59B4C771-9EBA-38AB-2D50-1517527804CE}"/>
          </ac:spMkLst>
        </pc:spChg>
        <pc:spChg chg="del mod">
          <ac:chgData name="Sudarshan Chakravarthi" userId="9632d19e-631d-46a5-9e9a-d9cc496f17d0" providerId="ADAL" clId="{2F126EE6-49CE-4357-889B-5C774CDAB76F}" dt="2022-07-27T12:57:45.095" v="2743" actId="478"/>
          <ac:spMkLst>
            <pc:docMk/>
            <pc:sldMk cId="1738360775" sldId="4539"/>
            <ac:spMk id="35" creationId="{79D80A8C-43C6-0536-1126-D9200535605C}"/>
          </ac:spMkLst>
        </pc:spChg>
        <pc:spChg chg="add mod">
          <ac:chgData name="Sudarshan Chakravarthi" userId="9632d19e-631d-46a5-9e9a-d9cc496f17d0" providerId="ADAL" clId="{2F126EE6-49CE-4357-889B-5C774CDAB76F}" dt="2022-07-27T12:58:19.205" v="2759" actId="164"/>
          <ac:spMkLst>
            <pc:docMk/>
            <pc:sldMk cId="1738360775" sldId="4539"/>
            <ac:spMk id="36" creationId="{0E4C70CC-0D04-4E65-7406-897EBE1E8445}"/>
          </ac:spMkLst>
        </pc:spChg>
        <pc:spChg chg="add mod">
          <ac:chgData name="Sudarshan Chakravarthi" userId="9632d19e-631d-46a5-9e9a-d9cc496f17d0" providerId="ADAL" clId="{2F126EE6-49CE-4357-889B-5C774CDAB76F}" dt="2022-07-27T12:58:19.205" v="2759" actId="164"/>
          <ac:spMkLst>
            <pc:docMk/>
            <pc:sldMk cId="1738360775" sldId="4539"/>
            <ac:spMk id="37" creationId="{946D9E31-BB0B-EC0B-B036-09960DD7DD9A}"/>
          </ac:spMkLst>
        </pc:spChg>
        <pc:spChg chg="add mod">
          <ac:chgData name="Sudarshan Chakravarthi" userId="9632d19e-631d-46a5-9e9a-d9cc496f17d0" providerId="ADAL" clId="{2F126EE6-49CE-4357-889B-5C774CDAB76F}" dt="2022-07-27T12:58:19.205" v="2759" actId="164"/>
          <ac:spMkLst>
            <pc:docMk/>
            <pc:sldMk cId="1738360775" sldId="4539"/>
            <ac:spMk id="38" creationId="{D0C923E4-2215-F7B7-DAAD-59ED66CF8294}"/>
          </ac:spMkLst>
        </pc:spChg>
        <pc:spChg chg="add del mod">
          <ac:chgData name="Sudarshan Chakravarthi" userId="9632d19e-631d-46a5-9e9a-d9cc496f17d0" providerId="ADAL" clId="{2F126EE6-49CE-4357-889B-5C774CDAB76F}" dt="2022-07-27T12:47:50.355" v="2565" actId="478"/>
          <ac:spMkLst>
            <pc:docMk/>
            <pc:sldMk cId="1738360775" sldId="4539"/>
            <ac:spMk id="39" creationId="{01CE6A44-D814-DDDD-6CD2-A5992CE21B5D}"/>
          </ac:spMkLst>
        </pc:spChg>
        <pc:spChg chg="add mod">
          <ac:chgData name="Sudarshan Chakravarthi" userId="9632d19e-631d-46a5-9e9a-d9cc496f17d0" providerId="ADAL" clId="{2F126EE6-49CE-4357-889B-5C774CDAB76F}" dt="2022-07-27T12:58:19.205" v="2759" actId="164"/>
          <ac:spMkLst>
            <pc:docMk/>
            <pc:sldMk cId="1738360775" sldId="4539"/>
            <ac:spMk id="40" creationId="{CA375211-8048-0461-AA00-D002BD91533C}"/>
          </ac:spMkLst>
        </pc:spChg>
        <pc:spChg chg="add del mod">
          <ac:chgData name="Sudarshan Chakravarthi" userId="9632d19e-631d-46a5-9e9a-d9cc496f17d0" providerId="ADAL" clId="{2F126EE6-49CE-4357-889B-5C774CDAB76F}" dt="2022-07-27T12:47:51.044" v="2566" actId="478"/>
          <ac:spMkLst>
            <pc:docMk/>
            <pc:sldMk cId="1738360775" sldId="4539"/>
            <ac:spMk id="41" creationId="{95B49C1B-0A30-EAE0-138A-9CDB3B5230D8}"/>
          </ac:spMkLst>
        </pc:spChg>
        <pc:spChg chg="add mod">
          <ac:chgData name="Sudarshan Chakravarthi" userId="9632d19e-631d-46a5-9e9a-d9cc496f17d0" providerId="ADAL" clId="{2F126EE6-49CE-4357-889B-5C774CDAB76F}" dt="2022-07-27T12:58:19.205" v="2759" actId="164"/>
          <ac:spMkLst>
            <pc:docMk/>
            <pc:sldMk cId="1738360775" sldId="4539"/>
            <ac:spMk id="42" creationId="{027F2737-4EA9-D9CB-D711-E5B6B0C1B932}"/>
          </ac:spMkLst>
        </pc:spChg>
        <pc:spChg chg="add mod">
          <ac:chgData name="Sudarshan Chakravarthi" userId="9632d19e-631d-46a5-9e9a-d9cc496f17d0" providerId="ADAL" clId="{2F126EE6-49CE-4357-889B-5C774CDAB76F}" dt="2022-07-27T12:58:19.205" v="2759" actId="164"/>
          <ac:spMkLst>
            <pc:docMk/>
            <pc:sldMk cId="1738360775" sldId="4539"/>
            <ac:spMk id="43" creationId="{6C353676-B696-835E-D53D-9C109EB1A9E3}"/>
          </ac:spMkLst>
        </pc:spChg>
        <pc:spChg chg="add mod">
          <ac:chgData name="Sudarshan Chakravarthi" userId="9632d19e-631d-46a5-9e9a-d9cc496f17d0" providerId="ADAL" clId="{2F126EE6-49CE-4357-889B-5C774CDAB76F}" dt="2022-07-27T12:58:19.205" v="2759" actId="164"/>
          <ac:spMkLst>
            <pc:docMk/>
            <pc:sldMk cId="1738360775" sldId="4539"/>
            <ac:spMk id="44" creationId="{2ADF076A-22F8-54E1-EB05-0ABADFA45B91}"/>
          </ac:spMkLst>
        </pc:spChg>
        <pc:spChg chg="add mod">
          <ac:chgData name="Sudarshan Chakravarthi" userId="9632d19e-631d-46a5-9e9a-d9cc496f17d0" providerId="ADAL" clId="{2F126EE6-49CE-4357-889B-5C774CDAB76F}" dt="2022-07-27T12:58:19.205" v="2759" actId="164"/>
          <ac:spMkLst>
            <pc:docMk/>
            <pc:sldMk cId="1738360775" sldId="4539"/>
            <ac:spMk id="45" creationId="{8BF6028D-EF08-DADF-92AF-5B5B83032547}"/>
          </ac:spMkLst>
        </pc:spChg>
        <pc:spChg chg="add mod">
          <ac:chgData name="Sudarshan Chakravarthi" userId="9632d19e-631d-46a5-9e9a-d9cc496f17d0" providerId="ADAL" clId="{2F126EE6-49CE-4357-889B-5C774CDAB76F}" dt="2022-07-27T12:58:19.205" v="2759" actId="164"/>
          <ac:spMkLst>
            <pc:docMk/>
            <pc:sldMk cId="1738360775" sldId="4539"/>
            <ac:spMk id="46" creationId="{7CEC4247-A1AA-5DE8-C76E-8B851EF198DB}"/>
          </ac:spMkLst>
        </pc:spChg>
        <pc:spChg chg="add mod">
          <ac:chgData name="Sudarshan Chakravarthi" userId="9632d19e-631d-46a5-9e9a-d9cc496f17d0" providerId="ADAL" clId="{2F126EE6-49CE-4357-889B-5C774CDAB76F}" dt="2022-07-27T12:58:19.205" v="2759" actId="164"/>
          <ac:spMkLst>
            <pc:docMk/>
            <pc:sldMk cId="1738360775" sldId="4539"/>
            <ac:spMk id="47" creationId="{D459ADB3-4CCB-5B53-1DE6-150507E65CF8}"/>
          </ac:spMkLst>
        </pc:spChg>
        <pc:spChg chg="add mod">
          <ac:chgData name="Sudarshan Chakravarthi" userId="9632d19e-631d-46a5-9e9a-d9cc496f17d0" providerId="ADAL" clId="{2F126EE6-49CE-4357-889B-5C774CDAB76F}" dt="2022-07-27T12:58:19.205" v="2759" actId="164"/>
          <ac:spMkLst>
            <pc:docMk/>
            <pc:sldMk cId="1738360775" sldId="4539"/>
            <ac:spMk id="48" creationId="{47000A1C-9A44-AF1C-B24B-4B067EC694AF}"/>
          </ac:spMkLst>
        </pc:spChg>
        <pc:spChg chg="add mod">
          <ac:chgData name="Sudarshan Chakravarthi" userId="9632d19e-631d-46a5-9e9a-d9cc496f17d0" providerId="ADAL" clId="{2F126EE6-49CE-4357-889B-5C774CDAB76F}" dt="2022-07-27T12:58:19.205" v="2759" actId="164"/>
          <ac:spMkLst>
            <pc:docMk/>
            <pc:sldMk cId="1738360775" sldId="4539"/>
            <ac:spMk id="49" creationId="{5128F2AA-3C0F-4AE2-0BB2-3628380C6678}"/>
          </ac:spMkLst>
        </pc:spChg>
        <pc:spChg chg="add mod">
          <ac:chgData name="Sudarshan Chakravarthi" userId="9632d19e-631d-46a5-9e9a-d9cc496f17d0" providerId="ADAL" clId="{2F126EE6-49CE-4357-889B-5C774CDAB76F}" dt="2022-07-27T12:58:19.205" v="2759" actId="164"/>
          <ac:spMkLst>
            <pc:docMk/>
            <pc:sldMk cId="1738360775" sldId="4539"/>
            <ac:spMk id="50" creationId="{B750F824-2058-CD63-37E4-C9CCBB458F60}"/>
          </ac:spMkLst>
        </pc:spChg>
        <pc:spChg chg="add mod">
          <ac:chgData name="Sudarshan Chakravarthi" userId="9632d19e-631d-46a5-9e9a-d9cc496f17d0" providerId="ADAL" clId="{2F126EE6-49CE-4357-889B-5C774CDAB76F}" dt="2022-07-27T12:58:19.205" v="2759" actId="164"/>
          <ac:spMkLst>
            <pc:docMk/>
            <pc:sldMk cId="1738360775" sldId="4539"/>
            <ac:spMk id="51" creationId="{57EB21A2-6783-EC5D-CD04-CD7A050A7A74}"/>
          </ac:spMkLst>
        </pc:spChg>
        <pc:spChg chg="add mod">
          <ac:chgData name="Sudarshan Chakravarthi" userId="9632d19e-631d-46a5-9e9a-d9cc496f17d0" providerId="ADAL" clId="{2F126EE6-49CE-4357-889B-5C774CDAB76F}" dt="2022-07-27T12:58:19.205" v="2759" actId="164"/>
          <ac:spMkLst>
            <pc:docMk/>
            <pc:sldMk cId="1738360775" sldId="4539"/>
            <ac:spMk id="52" creationId="{5C273B90-01F9-6AE5-E141-3F9AB4F65702}"/>
          </ac:spMkLst>
        </pc:spChg>
        <pc:spChg chg="add mod">
          <ac:chgData name="Sudarshan Chakravarthi" userId="9632d19e-631d-46a5-9e9a-d9cc496f17d0" providerId="ADAL" clId="{2F126EE6-49CE-4357-889B-5C774CDAB76F}" dt="2022-07-27T12:58:19.205" v="2759" actId="164"/>
          <ac:spMkLst>
            <pc:docMk/>
            <pc:sldMk cId="1738360775" sldId="4539"/>
            <ac:spMk id="53" creationId="{EDC2BA93-B0B7-F915-188A-F9B1CAD5C81A}"/>
          </ac:spMkLst>
        </pc:spChg>
        <pc:spChg chg="add mod">
          <ac:chgData name="Sudarshan Chakravarthi" userId="9632d19e-631d-46a5-9e9a-d9cc496f17d0" providerId="ADAL" clId="{2F126EE6-49CE-4357-889B-5C774CDAB76F}" dt="2022-07-27T12:58:19.205" v="2759" actId="164"/>
          <ac:spMkLst>
            <pc:docMk/>
            <pc:sldMk cId="1738360775" sldId="4539"/>
            <ac:spMk id="54" creationId="{BCA48CFD-07B5-6219-43A7-9A8130CB7D6B}"/>
          </ac:spMkLst>
        </pc:spChg>
        <pc:spChg chg="add mod">
          <ac:chgData name="Sudarshan Chakravarthi" userId="9632d19e-631d-46a5-9e9a-d9cc496f17d0" providerId="ADAL" clId="{2F126EE6-49CE-4357-889B-5C774CDAB76F}" dt="2022-07-27T12:58:19.205" v="2759" actId="164"/>
          <ac:spMkLst>
            <pc:docMk/>
            <pc:sldMk cId="1738360775" sldId="4539"/>
            <ac:spMk id="55" creationId="{06F387A5-019A-ECED-6E43-67CF891D9C2B}"/>
          </ac:spMkLst>
        </pc:spChg>
        <pc:spChg chg="add mod">
          <ac:chgData name="Sudarshan Chakravarthi" userId="9632d19e-631d-46a5-9e9a-d9cc496f17d0" providerId="ADAL" clId="{2F126EE6-49CE-4357-889B-5C774CDAB76F}" dt="2022-07-27T12:58:19.205" v="2759" actId="164"/>
          <ac:spMkLst>
            <pc:docMk/>
            <pc:sldMk cId="1738360775" sldId="4539"/>
            <ac:spMk id="63" creationId="{77574F70-A7F0-C542-64AE-F103670B470A}"/>
          </ac:spMkLst>
        </pc:spChg>
        <pc:spChg chg="add mod">
          <ac:chgData name="Sudarshan Chakravarthi" userId="9632d19e-631d-46a5-9e9a-d9cc496f17d0" providerId="ADAL" clId="{2F126EE6-49CE-4357-889B-5C774CDAB76F}" dt="2022-07-27T12:58:19.205" v="2759" actId="164"/>
          <ac:spMkLst>
            <pc:docMk/>
            <pc:sldMk cId="1738360775" sldId="4539"/>
            <ac:spMk id="64" creationId="{0BE2E5D0-8165-3C96-0FDD-63B47E776E9F}"/>
          </ac:spMkLst>
        </pc:spChg>
        <pc:spChg chg="add mod">
          <ac:chgData name="Sudarshan Chakravarthi" userId="9632d19e-631d-46a5-9e9a-d9cc496f17d0" providerId="ADAL" clId="{2F126EE6-49CE-4357-889B-5C774CDAB76F}" dt="2022-07-27T12:58:19.205" v="2759" actId="164"/>
          <ac:spMkLst>
            <pc:docMk/>
            <pc:sldMk cId="1738360775" sldId="4539"/>
            <ac:spMk id="65" creationId="{54951A99-96BC-7744-925C-4FF3A7B23781}"/>
          </ac:spMkLst>
        </pc:spChg>
        <pc:spChg chg="add mod">
          <ac:chgData name="Sudarshan Chakravarthi" userId="9632d19e-631d-46a5-9e9a-d9cc496f17d0" providerId="ADAL" clId="{2F126EE6-49CE-4357-889B-5C774CDAB76F}" dt="2022-07-27T12:58:19.205" v="2759" actId="164"/>
          <ac:spMkLst>
            <pc:docMk/>
            <pc:sldMk cId="1738360775" sldId="4539"/>
            <ac:spMk id="66" creationId="{A05F90C5-461B-E942-3B7E-3944595496C2}"/>
          </ac:spMkLst>
        </pc:spChg>
        <pc:spChg chg="add mod">
          <ac:chgData name="Sudarshan Chakravarthi" userId="9632d19e-631d-46a5-9e9a-d9cc496f17d0" providerId="ADAL" clId="{2F126EE6-49CE-4357-889B-5C774CDAB76F}" dt="2022-07-27T12:58:19.205" v="2759" actId="164"/>
          <ac:spMkLst>
            <pc:docMk/>
            <pc:sldMk cId="1738360775" sldId="4539"/>
            <ac:spMk id="67" creationId="{3DF79209-172D-B827-6633-67DDF3833F0A}"/>
          </ac:spMkLst>
        </pc:spChg>
        <pc:spChg chg="add mod">
          <ac:chgData name="Sudarshan Chakravarthi" userId="9632d19e-631d-46a5-9e9a-d9cc496f17d0" providerId="ADAL" clId="{2F126EE6-49CE-4357-889B-5C774CDAB76F}" dt="2022-07-27T12:58:19.205" v="2759" actId="164"/>
          <ac:spMkLst>
            <pc:docMk/>
            <pc:sldMk cId="1738360775" sldId="4539"/>
            <ac:spMk id="68" creationId="{AEAE8355-FF87-0A2B-D90A-C192A59DF37A}"/>
          </ac:spMkLst>
        </pc:spChg>
        <pc:spChg chg="add mod">
          <ac:chgData name="Sudarshan Chakravarthi" userId="9632d19e-631d-46a5-9e9a-d9cc496f17d0" providerId="ADAL" clId="{2F126EE6-49CE-4357-889B-5C774CDAB76F}" dt="2022-07-27T12:58:19.205" v="2759" actId="164"/>
          <ac:spMkLst>
            <pc:docMk/>
            <pc:sldMk cId="1738360775" sldId="4539"/>
            <ac:spMk id="69" creationId="{F960091E-AE77-1324-CC77-1B3F123311FC}"/>
          </ac:spMkLst>
        </pc:spChg>
        <pc:spChg chg="add mod">
          <ac:chgData name="Sudarshan Chakravarthi" userId="9632d19e-631d-46a5-9e9a-d9cc496f17d0" providerId="ADAL" clId="{2F126EE6-49CE-4357-889B-5C774CDAB76F}" dt="2022-07-27T12:58:19.205" v="2759" actId="164"/>
          <ac:spMkLst>
            <pc:docMk/>
            <pc:sldMk cId="1738360775" sldId="4539"/>
            <ac:spMk id="70" creationId="{C2522A75-D948-5F4E-1810-FD71DEA149C2}"/>
          </ac:spMkLst>
        </pc:spChg>
        <pc:spChg chg="add mod">
          <ac:chgData name="Sudarshan Chakravarthi" userId="9632d19e-631d-46a5-9e9a-d9cc496f17d0" providerId="ADAL" clId="{2F126EE6-49CE-4357-889B-5C774CDAB76F}" dt="2022-07-27T12:58:19.205" v="2759" actId="164"/>
          <ac:spMkLst>
            <pc:docMk/>
            <pc:sldMk cId="1738360775" sldId="4539"/>
            <ac:spMk id="71" creationId="{C09F3AC0-6834-F4E9-98DA-75CDF3990894}"/>
          </ac:spMkLst>
        </pc:spChg>
        <pc:spChg chg="add mod">
          <ac:chgData name="Sudarshan Chakravarthi" userId="9632d19e-631d-46a5-9e9a-d9cc496f17d0" providerId="ADAL" clId="{2F126EE6-49CE-4357-889B-5C774CDAB76F}" dt="2022-07-27T12:58:19.205" v="2759" actId="164"/>
          <ac:spMkLst>
            <pc:docMk/>
            <pc:sldMk cId="1738360775" sldId="4539"/>
            <ac:spMk id="72" creationId="{E050A90C-2152-C880-A577-D6252D71886F}"/>
          </ac:spMkLst>
        </pc:spChg>
        <pc:spChg chg="add mod">
          <ac:chgData name="Sudarshan Chakravarthi" userId="9632d19e-631d-46a5-9e9a-d9cc496f17d0" providerId="ADAL" clId="{2F126EE6-49CE-4357-889B-5C774CDAB76F}" dt="2022-07-27T12:58:19.205" v="2759" actId="164"/>
          <ac:spMkLst>
            <pc:docMk/>
            <pc:sldMk cId="1738360775" sldId="4539"/>
            <ac:spMk id="79" creationId="{C25E4481-6C98-ECAB-BF19-E1F458D30569}"/>
          </ac:spMkLst>
        </pc:spChg>
        <pc:spChg chg="add mod">
          <ac:chgData name="Sudarshan Chakravarthi" userId="9632d19e-631d-46a5-9e9a-d9cc496f17d0" providerId="ADAL" clId="{2F126EE6-49CE-4357-889B-5C774CDAB76F}" dt="2022-07-28T11:33:17.464" v="5215" actId="164"/>
          <ac:spMkLst>
            <pc:docMk/>
            <pc:sldMk cId="1738360775" sldId="4539"/>
            <ac:spMk id="82" creationId="{D6F9B5CC-209B-C8C0-2021-21FCF3C42E2D}"/>
          </ac:spMkLst>
        </pc:spChg>
        <pc:grpChg chg="add mod">
          <ac:chgData name="Sudarshan Chakravarthi" userId="9632d19e-631d-46a5-9e9a-d9cc496f17d0" providerId="ADAL" clId="{2F126EE6-49CE-4357-889B-5C774CDAB76F}" dt="2022-07-28T12:48:54.826" v="6081" actId="1076"/>
          <ac:grpSpMkLst>
            <pc:docMk/>
            <pc:sldMk cId="1738360775" sldId="4539"/>
            <ac:grpSpMk id="3" creationId="{E7C9DB12-EF63-E6A8-ECA3-31F0A05FB50C}"/>
          </ac:grpSpMkLst>
        </pc:grpChg>
        <pc:grpChg chg="add mod">
          <ac:chgData name="Sudarshan Chakravarthi" userId="9632d19e-631d-46a5-9e9a-d9cc496f17d0" providerId="ADAL" clId="{2F126EE6-49CE-4357-889B-5C774CDAB76F}" dt="2022-07-28T11:33:17.464" v="5215" actId="164"/>
          <ac:grpSpMkLst>
            <pc:docMk/>
            <pc:sldMk cId="1738360775" sldId="4539"/>
            <ac:grpSpMk id="81" creationId="{9D024B70-FCD2-E299-972E-FF8E4ECF7E29}"/>
          </ac:grpSpMkLst>
        </pc:grpChg>
        <pc:picChg chg="add del mod modCrop">
          <ac:chgData name="Sudarshan Chakravarthi" userId="9632d19e-631d-46a5-9e9a-d9cc496f17d0" providerId="ADAL" clId="{2F126EE6-49CE-4357-889B-5C774CDAB76F}" dt="2022-07-27T12:57:33.651" v="2735" actId="478"/>
          <ac:picMkLst>
            <pc:docMk/>
            <pc:sldMk cId="1738360775" sldId="4539"/>
            <ac:picMk id="29" creationId="{8E83BF93-E856-0F22-2B00-D8F445F457F2}"/>
          </ac:picMkLst>
        </pc:picChg>
        <pc:picChg chg="add mod">
          <ac:chgData name="Sudarshan Chakravarthi" userId="9632d19e-631d-46a5-9e9a-d9cc496f17d0" providerId="ADAL" clId="{2F126EE6-49CE-4357-889B-5C774CDAB76F}" dt="2022-07-27T12:58:19.205" v="2759" actId="164"/>
          <ac:picMkLst>
            <pc:docMk/>
            <pc:sldMk cId="1738360775" sldId="4539"/>
            <ac:picMk id="57" creationId="{66719184-2099-76E2-BEC5-1B3066A75A64}"/>
          </ac:picMkLst>
        </pc:picChg>
        <pc:picChg chg="add mod">
          <ac:chgData name="Sudarshan Chakravarthi" userId="9632d19e-631d-46a5-9e9a-d9cc496f17d0" providerId="ADAL" clId="{2F126EE6-49CE-4357-889B-5C774CDAB76F}" dt="2022-07-27T12:58:19.205" v="2759" actId="164"/>
          <ac:picMkLst>
            <pc:docMk/>
            <pc:sldMk cId="1738360775" sldId="4539"/>
            <ac:picMk id="58" creationId="{A14A11E3-A12A-5150-6CDA-BB3AFA701972}"/>
          </ac:picMkLst>
        </pc:picChg>
        <pc:picChg chg="add mod">
          <ac:chgData name="Sudarshan Chakravarthi" userId="9632d19e-631d-46a5-9e9a-d9cc496f17d0" providerId="ADAL" clId="{2F126EE6-49CE-4357-889B-5C774CDAB76F}" dt="2022-07-27T12:58:19.205" v="2759" actId="164"/>
          <ac:picMkLst>
            <pc:docMk/>
            <pc:sldMk cId="1738360775" sldId="4539"/>
            <ac:picMk id="59" creationId="{754DB08E-8855-B190-A26C-D0BB25F4008C}"/>
          </ac:picMkLst>
        </pc:picChg>
        <pc:picChg chg="add mod">
          <ac:chgData name="Sudarshan Chakravarthi" userId="9632d19e-631d-46a5-9e9a-d9cc496f17d0" providerId="ADAL" clId="{2F126EE6-49CE-4357-889B-5C774CDAB76F}" dt="2022-07-27T12:58:19.205" v="2759" actId="164"/>
          <ac:picMkLst>
            <pc:docMk/>
            <pc:sldMk cId="1738360775" sldId="4539"/>
            <ac:picMk id="60" creationId="{B79A70DE-B913-C0CF-F684-76D8A68E035E}"/>
          </ac:picMkLst>
        </pc:picChg>
        <pc:picChg chg="add mod">
          <ac:chgData name="Sudarshan Chakravarthi" userId="9632d19e-631d-46a5-9e9a-d9cc496f17d0" providerId="ADAL" clId="{2F126EE6-49CE-4357-889B-5C774CDAB76F}" dt="2022-07-27T12:58:19.205" v="2759" actId="164"/>
          <ac:picMkLst>
            <pc:docMk/>
            <pc:sldMk cId="1738360775" sldId="4539"/>
            <ac:picMk id="61" creationId="{6DDFC923-1536-6897-BFE8-71799F282EB6}"/>
          </ac:picMkLst>
        </pc:picChg>
        <pc:picChg chg="add mod">
          <ac:chgData name="Sudarshan Chakravarthi" userId="9632d19e-631d-46a5-9e9a-d9cc496f17d0" providerId="ADAL" clId="{2F126EE6-49CE-4357-889B-5C774CDAB76F}" dt="2022-07-27T12:58:19.205" v="2759" actId="164"/>
          <ac:picMkLst>
            <pc:docMk/>
            <pc:sldMk cId="1738360775" sldId="4539"/>
            <ac:picMk id="62" creationId="{6D0DFF14-5587-EAA0-E4B2-0CCE3171392C}"/>
          </ac:picMkLst>
        </pc:picChg>
        <pc:picChg chg="add mod">
          <ac:chgData name="Sudarshan Chakravarthi" userId="9632d19e-631d-46a5-9e9a-d9cc496f17d0" providerId="ADAL" clId="{2F126EE6-49CE-4357-889B-5C774CDAB76F}" dt="2022-07-28T13:13:44.483" v="6205" actId="1076"/>
          <ac:picMkLst>
            <pc:docMk/>
            <pc:sldMk cId="1738360775" sldId="4539"/>
            <ac:picMk id="73" creationId="{B5A863FD-C3E5-AAF9-15E0-4A88FFB7C8D9}"/>
          </ac:picMkLst>
        </pc:picChg>
        <pc:picChg chg="add mod">
          <ac:chgData name="Sudarshan Chakravarthi" userId="9632d19e-631d-46a5-9e9a-d9cc496f17d0" providerId="ADAL" clId="{2F126EE6-49CE-4357-889B-5C774CDAB76F}" dt="2022-07-28T13:13:40.209" v="6203" actId="1076"/>
          <ac:picMkLst>
            <pc:docMk/>
            <pc:sldMk cId="1738360775" sldId="4539"/>
            <ac:picMk id="75" creationId="{E5075B30-F372-C5F9-067C-0C92CAA882CF}"/>
          </ac:picMkLst>
        </pc:picChg>
        <pc:picChg chg="add mod">
          <ac:chgData name="Sudarshan Chakravarthi" userId="9632d19e-631d-46a5-9e9a-d9cc496f17d0" providerId="ADAL" clId="{2F126EE6-49CE-4357-889B-5C774CDAB76F}" dt="2022-07-27T12:58:19.205" v="2759" actId="164"/>
          <ac:picMkLst>
            <pc:docMk/>
            <pc:sldMk cId="1738360775" sldId="4539"/>
            <ac:picMk id="76" creationId="{50770FB1-BAB1-EA10-C7E6-FC2B08E79243}"/>
          </ac:picMkLst>
        </pc:picChg>
        <pc:picChg chg="add mod">
          <ac:chgData name="Sudarshan Chakravarthi" userId="9632d19e-631d-46a5-9e9a-d9cc496f17d0" providerId="ADAL" clId="{2F126EE6-49CE-4357-889B-5C774CDAB76F}" dt="2022-07-27T12:58:19.205" v="2759" actId="164"/>
          <ac:picMkLst>
            <pc:docMk/>
            <pc:sldMk cId="1738360775" sldId="4539"/>
            <ac:picMk id="77" creationId="{C2BDA5B4-03C8-5DBE-D4CA-C7BCFE4C2490}"/>
          </ac:picMkLst>
        </pc:picChg>
        <pc:picChg chg="add mod">
          <ac:chgData name="Sudarshan Chakravarthi" userId="9632d19e-631d-46a5-9e9a-d9cc496f17d0" providerId="ADAL" clId="{2F126EE6-49CE-4357-889B-5C774CDAB76F}" dt="2022-07-27T12:58:19.205" v="2759" actId="164"/>
          <ac:picMkLst>
            <pc:docMk/>
            <pc:sldMk cId="1738360775" sldId="4539"/>
            <ac:picMk id="78" creationId="{EF45DE1E-3EDD-32DE-A657-684FDD9C2357}"/>
          </ac:picMkLst>
        </pc:picChg>
        <pc:picChg chg="add mod">
          <ac:chgData name="Sudarshan Chakravarthi" userId="9632d19e-631d-46a5-9e9a-d9cc496f17d0" providerId="ADAL" clId="{2F126EE6-49CE-4357-889B-5C774CDAB76F}" dt="2022-07-28T12:48:56.793" v="6082" actId="1076"/>
          <ac:picMkLst>
            <pc:docMk/>
            <pc:sldMk cId="1738360775" sldId="4539"/>
            <ac:picMk id="80" creationId="{D56FAAF8-BB6F-B66E-41B6-B76705B340B5}"/>
          </ac:picMkLst>
        </pc:picChg>
        <pc:picChg chg="add mod">
          <ac:chgData name="Sudarshan Chakravarthi" userId="9632d19e-631d-46a5-9e9a-d9cc496f17d0" providerId="ADAL" clId="{2F126EE6-49CE-4357-889B-5C774CDAB76F}" dt="2022-07-28T13:13:42.175" v="6204" actId="1076"/>
          <ac:picMkLst>
            <pc:docMk/>
            <pc:sldMk cId="1738360775" sldId="4539"/>
            <ac:picMk id="83" creationId="{83AFEAB7-686F-68EA-6C22-33FCAA017EB7}"/>
          </ac:picMkLst>
        </pc:picChg>
        <pc:picChg chg="add mod">
          <ac:chgData name="Sudarshan Chakravarthi" userId="9632d19e-631d-46a5-9e9a-d9cc496f17d0" providerId="ADAL" clId="{2F126EE6-49CE-4357-889B-5C774CDAB76F}" dt="2022-07-28T13:13:52.897" v="6208" actId="1076"/>
          <ac:picMkLst>
            <pc:docMk/>
            <pc:sldMk cId="1738360775" sldId="4539"/>
            <ac:picMk id="84" creationId="{69A5DAF4-A65C-C08C-4705-33E3DABF3523}"/>
          </ac:picMkLst>
        </pc:picChg>
        <pc:picChg chg="add mod">
          <ac:chgData name="Sudarshan Chakravarthi" userId="9632d19e-631d-46a5-9e9a-d9cc496f17d0" providerId="ADAL" clId="{2F126EE6-49CE-4357-889B-5C774CDAB76F}" dt="2022-07-28T13:13:49.816" v="6207" actId="1076"/>
          <ac:picMkLst>
            <pc:docMk/>
            <pc:sldMk cId="1738360775" sldId="4539"/>
            <ac:picMk id="85" creationId="{48BE89A0-B94E-73E6-9853-CE0B1D8D8E21}"/>
          </ac:picMkLst>
        </pc:picChg>
        <pc:picChg chg="add mod">
          <ac:chgData name="Sudarshan Chakravarthi" userId="9632d19e-631d-46a5-9e9a-d9cc496f17d0" providerId="ADAL" clId="{2F126EE6-49CE-4357-889B-5C774CDAB76F}" dt="2022-07-28T13:13:55.350" v="6209" actId="1076"/>
          <ac:picMkLst>
            <pc:docMk/>
            <pc:sldMk cId="1738360775" sldId="4539"/>
            <ac:picMk id="86" creationId="{F10F8877-D8D4-42ED-76E9-1338C86EBCE6}"/>
          </ac:picMkLst>
        </pc:picChg>
        <pc:picChg chg="add mod">
          <ac:chgData name="Sudarshan Chakravarthi" userId="9632d19e-631d-46a5-9e9a-d9cc496f17d0" providerId="ADAL" clId="{2F126EE6-49CE-4357-889B-5C774CDAB76F}" dt="2022-07-28T13:14:14.891" v="6214" actId="1076"/>
          <ac:picMkLst>
            <pc:docMk/>
            <pc:sldMk cId="1738360775" sldId="4539"/>
            <ac:picMk id="87" creationId="{26127AA5-B686-D9B9-9284-534601867151}"/>
          </ac:picMkLst>
        </pc:picChg>
        <pc:picChg chg="add mod">
          <ac:chgData name="Sudarshan Chakravarthi" userId="9632d19e-631d-46a5-9e9a-d9cc496f17d0" providerId="ADAL" clId="{2F126EE6-49CE-4357-889B-5C774CDAB76F}" dt="2022-07-28T13:14:03.675" v="6212" actId="1076"/>
          <ac:picMkLst>
            <pc:docMk/>
            <pc:sldMk cId="1738360775" sldId="4539"/>
            <ac:picMk id="88" creationId="{7D93611D-9830-AC66-23D0-21AB431F4076}"/>
          </ac:picMkLst>
        </pc:picChg>
        <pc:picChg chg="add mod">
          <ac:chgData name="Sudarshan Chakravarthi" userId="9632d19e-631d-46a5-9e9a-d9cc496f17d0" providerId="ADAL" clId="{2F126EE6-49CE-4357-889B-5C774CDAB76F}" dt="2022-07-28T13:14:06.724" v="6213" actId="1076"/>
          <ac:picMkLst>
            <pc:docMk/>
            <pc:sldMk cId="1738360775" sldId="4539"/>
            <ac:picMk id="89" creationId="{B86BE238-EF0C-A936-E4E5-A3F15A080A94}"/>
          </ac:picMkLst>
        </pc:picChg>
        <pc:cxnChg chg="add mod">
          <ac:chgData name="Sudarshan Chakravarthi" userId="9632d19e-631d-46a5-9e9a-d9cc496f17d0" providerId="ADAL" clId="{2F126EE6-49CE-4357-889B-5C774CDAB76F}" dt="2022-07-27T12:58:19.205" v="2759" actId="164"/>
          <ac:cxnSpMkLst>
            <pc:docMk/>
            <pc:sldMk cId="1738360775" sldId="4539"/>
            <ac:cxnSpMk id="74" creationId="{ECDC7090-48EC-9B77-35C9-0A4167653829}"/>
          </ac:cxnSpMkLst>
        </pc:cxnChg>
      </pc:sldChg>
      <pc:sldChg chg="addSp delSp modSp new mod ord">
        <pc:chgData name="Sudarshan Chakravarthi" userId="9632d19e-631d-46a5-9e9a-d9cc496f17d0" providerId="ADAL" clId="{2F126EE6-49CE-4357-889B-5C774CDAB76F}" dt="2023-01-19T12:23:58.225" v="6448" actId="404"/>
        <pc:sldMkLst>
          <pc:docMk/>
          <pc:sldMk cId="1967387820" sldId="4540"/>
        </pc:sldMkLst>
        <pc:spChg chg="del mod topLvl">
          <ac:chgData name="Sudarshan Chakravarthi" userId="9632d19e-631d-46a5-9e9a-d9cc496f17d0" providerId="ADAL" clId="{2F126EE6-49CE-4357-889B-5C774CDAB76F}" dt="2022-07-27T13:08:46.824" v="3001" actId="478"/>
          <ac:spMkLst>
            <pc:docMk/>
            <pc:sldMk cId="1967387820" sldId="4540"/>
            <ac:spMk id="4" creationId="{74446A9E-CEDD-A7F5-2579-802252258F64}"/>
          </ac:spMkLst>
        </pc:spChg>
        <pc:spChg chg="del mod topLvl">
          <ac:chgData name="Sudarshan Chakravarthi" userId="9632d19e-631d-46a5-9e9a-d9cc496f17d0" providerId="ADAL" clId="{2F126EE6-49CE-4357-889B-5C774CDAB76F}" dt="2022-07-27T13:08:46.824" v="3001" actId="478"/>
          <ac:spMkLst>
            <pc:docMk/>
            <pc:sldMk cId="1967387820" sldId="4540"/>
            <ac:spMk id="5" creationId="{ECD1A27C-6E33-6EA7-1A0F-598DC91A4172}"/>
          </ac:spMkLst>
        </pc:spChg>
        <pc:spChg chg="del mod topLvl">
          <ac:chgData name="Sudarshan Chakravarthi" userId="9632d19e-631d-46a5-9e9a-d9cc496f17d0" providerId="ADAL" clId="{2F126EE6-49CE-4357-889B-5C774CDAB76F}" dt="2022-07-27T13:08:46.824" v="3001" actId="478"/>
          <ac:spMkLst>
            <pc:docMk/>
            <pc:sldMk cId="1967387820" sldId="4540"/>
            <ac:spMk id="6" creationId="{587E156D-30F3-8EF1-76DF-95FF9792710B}"/>
          </ac:spMkLst>
        </pc:spChg>
        <pc:spChg chg="del mod topLvl">
          <ac:chgData name="Sudarshan Chakravarthi" userId="9632d19e-631d-46a5-9e9a-d9cc496f17d0" providerId="ADAL" clId="{2F126EE6-49CE-4357-889B-5C774CDAB76F}" dt="2022-07-27T13:08:46.824" v="3001" actId="478"/>
          <ac:spMkLst>
            <pc:docMk/>
            <pc:sldMk cId="1967387820" sldId="4540"/>
            <ac:spMk id="7" creationId="{53AABC87-6D99-484D-EF74-186B5CAF53C9}"/>
          </ac:spMkLst>
        </pc:spChg>
        <pc:spChg chg="add del mod topLvl">
          <ac:chgData name="Sudarshan Chakravarthi" userId="9632d19e-631d-46a5-9e9a-d9cc496f17d0" providerId="ADAL" clId="{2F126EE6-49CE-4357-889B-5C774CDAB76F}" dt="2022-07-27T13:35:36.808" v="3161" actId="164"/>
          <ac:spMkLst>
            <pc:docMk/>
            <pc:sldMk cId="1967387820" sldId="4540"/>
            <ac:spMk id="8" creationId="{F5ED961B-8CF1-1A39-1877-29A548BDABB3}"/>
          </ac:spMkLst>
        </pc:spChg>
        <pc:spChg chg="mod topLvl">
          <ac:chgData name="Sudarshan Chakravarthi" userId="9632d19e-631d-46a5-9e9a-d9cc496f17d0" providerId="ADAL" clId="{2F126EE6-49CE-4357-889B-5C774CDAB76F}" dt="2022-07-28T13:12:22.169" v="6192" actId="14100"/>
          <ac:spMkLst>
            <pc:docMk/>
            <pc:sldMk cId="1967387820" sldId="4540"/>
            <ac:spMk id="9" creationId="{78AA7919-57C9-1E6E-3D22-551E1EE13539}"/>
          </ac:spMkLst>
        </pc:spChg>
        <pc:spChg chg="del mod topLvl">
          <ac:chgData name="Sudarshan Chakravarthi" userId="9632d19e-631d-46a5-9e9a-d9cc496f17d0" providerId="ADAL" clId="{2F126EE6-49CE-4357-889B-5C774CDAB76F}" dt="2022-07-27T13:10:01.547" v="3024" actId="478"/>
          <ac:spMkLst>
            <pc:docMk/>
            <pc:sldMk cId="1967387820" sldId="4540"/>
            <ac:spMk id="10" creationId="{D5D32017-D40A-3EDA-44FC-10D45E549B83}"/>
          </ac:spMkLst>
        </pc:spChg>
        <pc:spChg chg="mod topLvl">
          <ac:chgData name="Sudarshan Chakravarthi" userId="9632d19e-631d-46a5-9e9a-d9cc496f17d0" providerId="ADAL" clId="{2F126EE6-49CE-4357-889B-5C774CDAB76F}" dt="2022-07-27T13:35:36.808" v="3161" actId="164"/>
          <ac:spMkLst>
            <pc:docMk/>
            <pc:sldMk cId="1967387820" sldId="4540"/>
            <ac:spMk id="11" creationId="{37D6A524-765F-861D-DED3-A99E9B44465F}"/>
          </ac:spMkLst>
        </pc:spChg>
        <pc:spChg chg="mod topLvl">
          <ac:chgData name="Sudarshan Chakravarthi" userId="9632d19e-631d-46a5-9e9a-d9cc496f17d0" providerId="ADAL" clId="{2F126EE6-49CE-4357-889B-5C774CDAB76F}" dt="2022-07-27T13:35:36.808" v="3161" actId="164"/>
          <ac:spMkLst>
            <pc:docMk/>
            <pc:sldMk cId="1967387820" sldId="4540"/>
            <ac:spMk id="12" creationId="{99980DB1-0134-E0E0-A89F-72B23DE79597}"/>
          </ac:spMkLst>
        </pc:spChg>
        <pc:spChg chg="add del mod topLvl">
          <ac:chgData name="Sudarshan Chakravarthi" userId="9632d19e-631d-46a5-9e9a-d9cc496f17d0" providerId="ADAL" clId="{2F126EE6-49CE-4357-889B-5C774CDAB76F}" dt="2022-07-27T13:09:43.656" v="3023" actId="478"/>
          <ac:spMkLst>
            <pc:docMk/>
            <pc:sldMk cId="1967387820" sldId="4540"/>
            <ac:spMk id="13" creationId="{F0DE29DF-E402-6B3F-6684-90D0515AFB74}"/>
          </ac:spMkLst>
        </pc:spChg>
        <pc:spChg chg="add del mod topLvl">
          <ac:chgData name="Sudarshan Chakravarthi" userId="9632d19e-631d-46a5-9e9a-d9cc496f17d0" providerId="ADAL" clId="{2F126EE6-49CE-4357-889B-5C774CDAB76F}" dt="2022-07-27T13:09:43.656" v="3023" actId="478"/>
          <ac:spMkLst>
            <pc:docMk/>
            <pc:sldMk cId="1967387820" sldId="4540"/>
            <ac:spMk id="14" creationId="{17F5718B-35E8-E4C3-3047-07B7D3345DEB}"/>
          </ac:spMkLst>
        </pc:spChg>
        <pc:spChg chg="add del mod topLvl">
          <ac:chgData name="Sudarshan Chakravarthi" userId="9632d19e-631d-46a5-9e9a-d9cc496f17d0" providerId="ADAL" clId="{2F126EE6-49CE-4357-889B-5C774CDAB76F}" dt="2022-07-27T13:09:43.656" v="3023" actId="478"/>
          <ac:spMkLst>
            <pc:docMk/>
            <pc:sldMk cId="1967387820" sldId="4540"/>
            <ac:spMk id="15" creationId="{0E9B009C-A998-6DCD-B35C-48B7A44D7ABB}"/>
          </ac:spMkLst>
        </pc:spChg>
        <pc:spChg chg="add del mod topLvl">
          <ac:chgData name="Sudarshan Chakravarthi" userId="9632d19e-631d-46a5-9e9a-d9cc496f17d0" providerId="ADAL" clId="{2F126EE6-49CE-4357-889B-5C774CDAB76F}" dt="2022-07-27T13:09:43.656" v="3023" actId="478"/>
          <ac:spMkLst>
            <pc:docMk/>
            <pc:sldMk cId="1967387820" sldId="4540"/>
            <ac:spMk id="16" creationId="{BC60C280-F089-9D4E-C0A7-2BC98F103E69}"/>
          </ac:spMkLst>
        </pc:spChg>
        <pc:spChg chg="del mod topLvl">
          <ac:chgData name="Sudarshan Chakravarthi" userId="9632d19e-631d-46a5-9e9a-d9cc496f17d0" providerId="ADAL" clId="{2F126EE6-49CE-4357-889B-5C774CDAB76F}" dt="2022-07-27T13:08:46.824" v="3001" actId="478"/>
          <ac:spMkLst>
            <pc:docMk/>
            <pc:sldMk cId="1967387820" sldId="4540"/>
            <ac:spMk id="17" creationId="{FA452F40-32D1-AC60-87B4-A6BD72314E98}"/>
          </ac:spMkLst>
        </pc:spChg>
        <pc:spChg chg="del mod topLvl">
          <ac:chgData name="Sudarshan Chakravarthi" userId="9632d19e-631d-46a5-9e9a-d9cc496f17d0" providerId="ADAL" clId="{2F126EE6-49CE-4357-889B-5C774CDAB76F}" dt="2022-07-27T13:08:46.824" v="3001" actId="478"/>
          <ac:spMkLst>
            <pc:docMk/>
            <pc:sldMk cId="1967387820" sldId="4540"/>
            <ac:spMk id="18" creationId="{A33AE3EC-79FB-374D-C5F8-B311F613C1FA}"/>
          </ac:spMkLst>
        </pc:spChg>
        <pc:spChg chg="del mod topLvl">
          <ac:chgData name="Sudarshan Chakravarthi" userId="9632d19e-631d-46a5-9e9a-d9cc496f17d0" providerId="ADAL" clId="{2F126EE6-49CE-4357-889B-5C774CDAB76F}" dt="2022-07-27T13:08:46.824" v="3001" actId="478"/>
          <ac:spMkLst>
            <pc:docMk/>
            <pc:sldMk cId="1967387820" sldId="4540"/>
            <ac:spMk id="19" creationId="{501C36A6-C0AC-F3F8-E0EC-0802B2E9BADB}"/>
          </ac:spMkLst>
        </pc:spChg>
        <pc:spChg chg="mod topLvl">
          <ac:chgData name="Sudarshan Chakravarthi" userId="9632d19e-631d-46a5-9e9a-d9cc496f17d0" providerId="ADAL" clId="{2F126EE6-49CE-4357-889B-5C774CDAB76F}" dt="2022-07-27T13:35:36.808" v="3161" actId="164"/>
          <ac:spMkLst>
            <pc:docMk/>
            <pc:sldMk cId="1967387820" sldId="4540"/>
            <ac:spMk id="20" creationId="{9CE56A66-A4C0-753A-9E97-339F1953A704}"/>
          </ac:spMkLst>
        </pc:spChg>
        <pc:spChg chg="add del mod topLvl">
          <ac:chgData name="Sudarshan Chakravarthi" userId="9632d19e-631d-46a5-9e9a-d9cc496f17d0" providerId="ADAL" clId="{2F126EE6-49CE-4357-889B-5C774CDAB76F}" dt="2022-07-27T13:09:43.656" v="3023" actId="478"/>
          <ac:spMkLst>
            <pc:docMk/>
            <pc:sldMk cId="1967387820" sldId="4540"/>
            <ac:spMk id="21" creationId="{B08DFF23-A09E-9B98-9138-937034B95A11}"/>
          </ac:spMkLst>
        </pc:spChg>
        <pc:spChg chg="add del mod topLvl">
          <ac:chgData name="Sudarshan Chakravarthi" userId="9632d19e-631d-46a5-9e9a-d9cc496f17d0" providerId="ADAL" clId="{2F126EE6-49CE-4357-889B-5C774CDAB76F}" dt="2022-07-27T13:09:43.656" v="3023" actId="478"/>
          <ac:spMkLst>
            <pc:docMk/>
            <pc:sldMk cId="1967387820" sldId="4540"/>
            <ac:spMk id="22" creationId="{983E8902-3390-827A-D2D0-4516F8CF1696}"/>
          </ac:spMkLst>
        </pc:spChg>
        <pc:spChg chg="add del mod topLvl">
          <ac:chgData name="Sudarshan Chakravarthi" userId="9632d19e-631d-46a5-9e9a-d9cc496f17d0" providerId="ADAL" clId="{2F126EE6-49CE-4357-889B-5C774CDAB76F}" dt="2022-07-27T13:09:43.656" v="3023" actId="478"/>
          <ac:spMkLst>
            <pc:docMk/>
            <pc:sldMk cId="1967387820" sldId="4540"/>
            <ac:spMk id="23" creationId="{D4A6BABB-38A6-7764-1985-177D9CB642FA}"/>
          </ac:spMkLst>
        </pc:spChg>
        <pc:spChg chg="add del mod topLvl">
          <ac:chgData name="Sudarshan Chakravarthi" userId="9632d19e-631d-46a5-9e9a-d9cc496f17d0" providerId="ADAL" clId="{2F126EE6-49CE-4357-889B-5C774CDAB76F}" dt="2022-07-27T13:09:43.656" v="3023" actId="478"/>
          <ac:spMkLst>
            <pc:docMk/>
            <pc:sldMk cId="1967387820" sldId="4540"/>
            <ac:spMk id="24" creationId="{6BA42CB3-30EC-1B56-5379-B1AD4F18AA76}"/>
          </ac:spMkLst>
        </pc:spChg>
        <pc:spChg chg="del mod topLvl">
          <ac:chgData name="Sudarshan Chakravarthi" userId="9632d19e-631d-46a5-9e9a-d9cc496f17d0" providerId="ADAL" clId="{2F126EE6-49CE-4357-889B-5C774CDAB76F}" dt="2022-07-27T13:08:46.824" v="3001" actId="478"/>
          <ac:spMkLst>
            <pc:docMk/>
            <pc:sldMk cId="1967387820" sldId="4540"/>
            <ac:spMk id="25" creationId="{00849CD6-952D-3E75-CDAC-E820102B12FC}"/>
          </ac:spMkLst>
        </pc:spChg>
        <pc:spChg chg="del mod topLvl">
          <ac:chgData name="Sudarshan Chakravarthi" userId="9632d19e-631d-46a5-9e9a-d9cc496f17d0" providerId="ADAL" clId="{2F126EE6-49CE-4357-889B-5C774CDAB76F}" dt="2022-07-27T13:08:46.824" v="3001" actId="478"/>
          <ac:spMkLst>
            <pc:docMk/>
            <pc:sldMk cId="1967387820" sldId="4540"/>
            <ac:spMk id="26" creationId="{21D95508-01B5-AAD1-3ABB-33963CD846C1}"/>
          </ac:spMkLst>
        </pc:spChg>
        <pc:spChg chg="del mod topLvl">
          <ac:chgData name="Sudarshan Chakravarthi" userId="9632d19e-631d-46a5-9e9a-d9cc496f17d0" providerId="ADAL" clId="{2F126EE6-49CE-4357-889B-5C774CDAB76F}" dt="2022-07-27T13:08:46.824" v="3001" actId="478"/>
          <ac:spMkLst>
            <pc:docMk/>
            <pc:sldMk cId="1967387820" sldId="4540"/>
            <ac:spMk id="27" creationId="{851F0D1F-9F86-E995-0C6E-CF9D6111AF0B}"/>
          </ac:spMkLst>
        </pc:spChg>
        <pc:spChg chg="del mod topLvl">
          <ac:chgData name="Sudarshan Chakravarthi" userId="9632d19e-631d-46a5-9e9a-d9cc496f17d0" providerId="ADAL" clId="{2F126EE6-49CE-4357-889B-5C774CDAB76F}" dt="2022-07-27T13:08:46.824" v="3001" actId="478"/>
          <ac:spMkLst>
            <pc:docMk/>
            <pc:sldMk cId="1967387820" sldId="4540"/>
            <ac:spMk id="34" creationId="{F3E95215-E1EC-1254-D922-7D90CFC3E4D0}"/>
          </ac:spMkLst>
        </pc:spChg>
        <pc:spChg chg="del mod topLvl">
          <ac:chgData name="Sudarshan Chakravarthi" userId="9632d19e-631d-46a5-9e9a-d9cc496f17d0" providerId="ADAL" clId="{2F126EE6-49CE-4357-889B-5C774CDAB76F}" dt="2022-07-27T13:08:46.824" v="3001" actId="478"/>
          <ac:spMkLst>
            <pc:docMk/>
            <pc:sldMk cId="1967387820" sldId="4540"/>
            <ac:spMk id="35" creationId="{44F9E5D0-0E4F-63E4-24BA-BC670061C921}"/>
          </ac:spMkLst>
        </pc:spChg>
        <pc:spChg chg="del mod topLvl">
          <ac:chgData name="Sudarshan Chakravarthi" userId="9632d19e-631d-46a5-9e9a-d9cc496f17d0" providerId="ADAL" clId="{2F126EE6-49CE-4357-889B-5C774CDAB76F}" dt="2022-07-27T13:08:46.824" v="3001" actId="478"/>
          <ac:spMkLst>
            <pc:docMk/>
            <pc:sldMk cId="1967387820" sldId="4540"/>
            <ac:spMk id="36" creationId="{818B3304-16DF-C9D3-5B66-A400EBB439EB}"/>
          </ac:spMkLst>
        </pc:spChg>
        <pc:spChg chg="del mod topLvl">
          <ac:chgData name="Sudarshan Chakravarthi" userId="9632d19e-631d-46a5-9e9a-d9cc496f17d0" providerId="ADAL" clId="{2F126EE6-49CE-4357-889B-5C774CDAB76F}" dt="2022-07-27T13:08:46.824" v="3001" actId="478"/>
          <ac:spMkLst>
            <pc:docMk/>
            <pc:sldMk cId="1967387820" sldId="4540"/>
            <ac:spMk id="37" creationId="{038DA806-7614-FCE1-E3B3-73B4A9FDDC64}"/>
          </ac:spMkLst>
        </pc:spChg>
        <pc:spChg chg="del mod topLvl">
          <ac:chgData name="Sudarshan Chakravarthi" userId="9632d19e-631d-46a5-9e9a-d9cc496f17d0" providerId="ADAL" clId="{2F126EE6-49CE-4357-889B-5C774CDAB76F}" dt="2022-07-27T13:08:46.824" v="3001" actId="478"/>
          <ac:spMkLst>
            <pc:docMk/>
            <pc:sldMk cId="1967387820" sldId="4540"/>
            <ac:spMk id="38" creationId="{52539EB4-BE45-9440-2814-03A114BAD813}"/>
          </ac:spMkLst>
        </pc:spChg>
        <pc:spChg chg="del mod topLvl">
          <ac:chgData name="Sudarshan Chakravarthi" userId="9632d19e-631d-46a5-9e9a-d9cc496f17d0" providerId="ADAL" clId="{2F126EE6-49CE-4357-889B-5C774CDAB76F}" dt="2022-07-27T13:08:46.824" v="3001" actId="478"/>
          <ac:spMkLst>
            <pc:docMk/>
            <pc:sldMk cId="1967387820" sldId="4540"/>
            <ac:spMk id="39" creationId="{B1228281-25CC-14E1-323C-4C9014055B23}"/>
          </ac:spMkLst>
        </pc:spChg>
        <pc:spChg chg="del mod topLvl">
          <ac:chgData name="Sudarshan Chakravarthi" userId="9632d19e-631d-46a5-9e9a-d9cc496f17d0" providerId="ADAL" clId="{2F126EE6-49CE-4357-889B-5C774CDAB76F}" dt="2022-07-27T13:08:46.824" v="3001" actId="478"/>
          <ac:spMkLst>
            <pc:docMk/>
            <pc:sldMk cId="1967387820" sldId="4540"/>
            <ac:spMk id="40" creationId="{0B0527EA-16C9-7CA9-31D3-2322DCF73E34}"/>
          </ac:spMkLst>
        </pc:spChg>
        <pc:spChg chg="del mod topLvl">
          <ac:chgData name="Sudarshan Chakravarthi" userId="9632d19e-631d-46a5-9e9a-d9cc496f17d0" providerId="ADAL" clId="{2F126EE6-49CE-4357-889B-5C774CDAB76F}" dt="2022-07-27T13:08:57.403" v="3003" actId="478"/>
          <ac:spMkLst>
            <pc:docMk/>
            <pc:sldMk cId="1967387820" sldId="4540"/>
            <ac:spMk id="41" creationId="{581EC62A-12E7-86BA-9FBF-36E0ADAB4725}"/>
          </ac:spMkLst>
        </pc:spChg>
        <pc:spChg chg="del mod topLvl">
          <ac:chgData name="Sudarshan Chakravarthi" userId="9632d19e-631d-46a5-9e9a-d9cc496f17d0" providerId="ADAL" clId="{2F126EE6-49CE-4357-889B-5C774CDAB76F}" dt="2022-07-27T13:08:46.824" v="3001" actId="478"/>
          <ac:spMkLst>
            <pc:docMk/>
            <pc:sldMk cId="1967387820" sldId="4540"/>
            <ac:spMk id="42" creationId="{D9BA25E4-10ED-BB72-85C1-21DEB6FD5F88}"/>
          </ac:spMkLst>
        </pc:spChg>
        <pc:spChg chg="del mod topLvl">
          <ac:chgData name="Sudarshan Chakravarthi" userId="9632d19e-631d-46a5-9e9a-d9cc496f17d0" providerId="ADAL" clId="{2F126EE6-49CE-4357-889B-5C774CDAB76F}" dt="2022-07-27T13:08:46.824" v="3001" actId="478"/>
          <ac:spMkLst>
            <pc:docMk/>
            <pc:sldMk cId="1967387820" sldId="4540"/>
            <ac:spMk id="43" creationId="{BF3F2AB1-5302-161F-6F49-DC6712FC0840}"/>
          </ac:spMkLst>
        </pc:spChg>
        <pc:spChg chg="del mod topLvl">
          <ac:chgData name="Sudarshan Chakravarthi" userId="9632d19e-631d-46a5-9e9a-d9cc496f17d0" providerId="ADAL" clId="{2F126EE6-49CE-4357-889B-5C774CDAB76F}" dt="2022-07-27T13:08:59.539" v="3004" actId="478"/>
          <ac:spMkLst>
            <pc:docMk/>
            <pc:sldMk cId="1967387820" sldId="4540"/>
            <ac:spMk id="48" creationId="{FCC4706F-1649-26FA-FD0A-7B3FB641F5C9}"/>
          </ac:spMkLst>
        </pc:spChg>
        <pc:spChg chg="add mod">
          <ac:chgData name="Sudarshan Chakravarthi" userId="9632d19e-631d-46a5-9e9a-d9cc496f17d0" providerId="ADAL" clId="{2F126EE6-49CE-4357-889B-5C774CDAB76F}" dt="2022-07-27T13:35:36.808" v="3161" actId="164"/>
          <ac:spMkLst>
            <pc:docMk/>
            <pc:sldMk cId="1967387820" sldId="4540"/>
            <ac:spMk id="49" creationId="{7243DCF4-F5B4-D251-5AC5-8331DFD4CB17}"/>
          </ac:spMkLst>
        </pc:spChg>
        <pc:spChg chg="add mod">
          <ac:chgData name="Sudarshan Chakravarthi" userId="9632d19e-631d-46a5-9e9a-d9cc496f17d0" providerId="ADAL" clId="{2F126EE6-49CE-4357-889B-5C774CDAB76F}" dt="2022-07-27T13:35:36.808" v="3161" actId="164"/>
          <ac:spMkLst>
            <pc:docMk/>
            <pc:sldMk cId="1967387820" sldId="4540"/>
            <ac:spMk id="50" creationId="{7D38CE95-475F-EEE1-3F07-07639EA2E7A8}"/>
          </ac:spMkLst>
        </pc:spChg>
        <pc:spChg chg="add mod">
          <ac:chgData name="Sudarshan Chakravarthi" userId="9632d19e-631d-46a5-9e9a-d9cc496f17d0" providerId="ADAL" clId="{2F126EE6-49CE-4357-889B-5C774CDAB76F}" dt="2022-07-27T13:35:36.808" v="3161" actId="164"/>
          <ac:spMkLst>
            <pc:docMk/>
            <pc:sldMk cId="1967387820" sldId="4540"/>
            <ac:spMk id="51" creationId="{05970EA6-9CFD-FA27-785C-301F69A1E27F}"/>
          </ac:spMkLst>
        </pc:spChg>
        <pc:spChg chg="add mod">
          <ac:chgData name="Sudarshan Chakravarthi" userId="9632d19e-631d-46a5-9e9a-d9cc496f17d0" providerId="ADAL" clId="{2F126EE6-49CE-4357-889B-5C774CDAB76F}" dt="2022-07-27T13:35:36.808" v="3161" actId="164"/>
          <ac:spMkLst>
            <pc:docMk/>
            <pc:sldMk cId="1967387820" sldId="4540"/>
            <ac:spMk id="52" creationId="{BBF432E1-6B04-724A-78DB-9653A1520F38}"/>
          </ac:spMkLst>
        </pc:spChg>
        <pc:spChg chg="add mod">
          <ac:chgData name="Sudarshan Chakravarthi" userId="9632d19e-631d-46a5-9e9a-d9cc496f17d0" providerId="ADAL" clId="{2F126EE6-49CE-4357-889B-5C774CDAB76F}" dt="2022-07-27T13:35:36.808" v="3161" actId="164"/>
          <ac:spMkLst>
            <pc:docMk/>
            <pc:sldMk cId="1967387820" sldId="4540"/>
            <ac:spMk id="53" creationId="{5949AA84-3A85-D48A-D03E-F0C45B0BD84D}"/>
          </ac:spMkLst>
        </pc:spChg>
        <pc:spChg chg="add mod">
          <ac:chgData name="Sudarshan Chakravarthi" userId="9632d19e-631d-46a5-9e9a-d9cc496f17d0" providerId="ADAL" clId="{2F126EE6-49CE-4357-889B-5C774CDAB76F}" dt="2022-07-27T13:35:36.808" v="3161" actId="164"/>
          <ac:spMkLst>
            <pc:docMk/>
            <pc:sldMk cId="1967387820" sldId="4540"/>
            <ac:spMk id="54" creationId="{01BFD1DF-ACB4-B450-31D9-41AD29FA2CEA}"/>
          </ac:spMkLst>
        </pc:spChg>
        <pc:spChg chg="add mod">
          <ac:chgData name="Sudarshan Chakravarthi" userId="9632d19e-631d-46a5-9e9a-d9cc496f17d0" providerId="ADAL" clId="{2F126EE6-49CE-4357-889B-5C774CDAB76F}" dt="2022-07-27T13:36:21.944" v="3168" actId="14100"/>
          <ac:spMkLst>
            <pc:docMk/>
            <pc:sldMk cId="1967387820" sldId="4540"/>
            <ac:spMk id="55" creationId="{DC941A6B-951E-0C03-7435-7A8D68A34789}"/>
          </ac:spMkLst>
        </pc:spChg>
        <pc:spChg chg="add mod">
          <ac:chgData name="Sudarshan Chakravarthi" userId="9632d19e-631d-46a5-9e9a-d9cc496f17d0" providerId="ADAL" clId="{2F126EE6-49CE-4357-889B-5C774CDAB76F}" dt="2022-07-27T13:35:36.808" v="3161" actId="164"/>
          <ac:spMkLst>
            <pc:docMk/>
            <pc:sldMk cId="1967387820" sldId="4540"/>
            <ac:spMk id="56" creationId="{CBAB57F7-3683-AFC5-0F0D-DBAE79008136}"/>
          </ac:spMkLst>
        </pc:spChg>
        <pc:spChg chg="add mod">
          <ac:chgData name="Sudarshan Chakravarthi" userId="9632d19e-631d-46a5-9e9a-d9cc496f17d0" providerId="ADAL" clId="{2F126EE6-49CE-4357-889B-5C774CDAB76F}" dt="2022-07-27T13:35:36.808" v="3161" actId="164"/>
          <ac:spMkLst>
            <pc:docMk/>
            <pc:sldMk cId="1967387820" sldId="4540"/>
            <ac:spMk id="57" creationId="{DC6BE096-158E-9BC7-0B4A-F84F94C376F7}"/>
          </ac:spMkLst>
        </pc:spChg>
        <pc:spChg chg="add mod">
          <ac:chgData name="Sudarshan Chakravarthi" userId="9632d19e-631d-46a5-9e9a-d9cc496f17d0" providerId="ADAL" clId="{2F126EE6-49CE-4357-889B-5C774CDAB76F}" dt="2022-07-27T13:35:36.808" v="3161" actId="164"/>
          <ac:spMkLst>
            <pc:docMk/>
            <pc:sldMk cId="1967387820" sldId="4540"/>
            <ac:spMk id="58" creationId="{88490EA3-4535-A89A-A83D-C4E8D0C0F691}"/>
          </ac:spMkLst>
        </pc:spChg>
        <pc:spChg chg="add mod">
          <ac:chgData name="Sudarshan Chakravarthi" userId="9632d19e-631d-46a5-9e9a-d9cc496f17d0" providerId="ADAL" clId="{2F126EE6-49CE-4357-889B-5C774CDAB76F}" dt="2022-07-27T13:35:36.808" v="3161" actId="164"/>
          <ac:spMkLst>
            <pc:docMk/>
            <pc:sldMk cId="1967387820" sldId="4540"/>
            <ac:spMk id="59" creationId="{F9E76A5F-A29B-A4EC-204D-AB983B4F2993}"/>
          </ac:spMkLst>
        </pc:spChg>
        <pc:spChg chg="add mod">
          <ac:chgData name="Sudarshan Chakravarthi" userId="9632d19e-631d-46a5-9e9a-d9cc496f17d0" providerId="ADAL" clId="{2F126EE6-49CE-4357-889B-5C774CDAB76F}" dt="2022-07-28T11:46:41.923" v="5415" actId="6549"/>
          <ac:spMkLst>
            <pc:docMk/>
            <pc:sldMk cId="1967387820" sldId="4540"/>
            <ac:spMk id="61" creationId="{D24D25ED-5AE1-04E4-662C-8DFE201442AB}"/>
          </ac:spMkLst>
        </pc:spChg>
        <pc:spChg chg="add mod">
          <ac:chgData name="Sudarshan Chakravarthi" userId="9632d19e-631d-46a5-9e9a-d9cc496f17d0" providerId="ADAL" clId="{2F126EE6-49CE-4357-889B-5C774CDAB76F}" dt="2022-07-27T13:31:53.117" v="3104"/>
          <ac:spMkLst>
            <pc:docMk/>
            <pc:sldMk cId="1967387820" sldId="4540"/>
            <ac:spMk id="63" creationId="{4C9DC261-555E-79CD-1AC4-3198EEE08EC8}"/>
          </ac:spMkLst>
        </pc:spChg>
        <pc:spChg chg="add mod">
          <ac:chgData name="Sudarshan Chakravarthi" userId="9632d19e-631d-46a5-9e9a-d9cc496f17d0" providerId="ADAL" clId="{2F126EE6-49CE-4357-889B-5C774CDAB76F}" dt="2022-07-28T13:12:22.169" v="6192" actId="14100"/>
          <ac:spMkLst>
            <pc:docMk/>
            <pc:sldMk cId="1967387820" sldId="4540"/>
            <ac:spMk id="64" creationId="{C0C5D8DC-8738-B499-EB02-C21488640FDF}"/>
          </ac:spMkLst>
        </pc:spChg>
        <pc:spChg chg="add mod">
          <ac:chgData name="Sudarshan Chakravarthi" userId="9632d19e-631d-46a5-9e9a-d9cc496f17d0" providerId="ADAL" clId="{2F126EE6-49CE-4357-889B-5C774CDAB76F}" dt="2022-07-27T13:35:43.347" v="3164" actId="1037"/>
          <ac:spMkLst>
            <pc:docMk/>
            <pc:sldMk cId="1967387820" sldId="4540"/>
            <ac:spMk id="65" creationId="{C76506B0-7E4F-7CDE-3C0B-B06FAD22334B}"/>
          </ac:spMkLst>
        </pc:spChg>
        <pc:spChg chg="add mod">
          <ac:chgData name="Sudarshan Chakravarthi" userId="9632d19e-631d-46a5-9e9a-d9cc496f17d0" providerId="ADAL" clId="{2F126EE6-49CE-4357-889B-5C774CDAB76F}" dt="2022-07-27T13:35:36.808" v="3161" actId="164"/>
          <ac:spMkLst>
            <pc:docMk/>
            <pc:sldMk cId="1967387820" sldId="4540"/>
            <ac:spMk id="66" creationId="{6D999D10-9511-E2DF-DFF3-5AF5D0B1AB58}"/>
          </ac:spMkLst>
        </pc:spChg>
        <pc:spChg chg="add mod">
          <ac:chgData name="Sudarshan Chakravarthi" userId="9632d19e-631d-46a5-9e9a-d9cc496f17d0" providerId="ADAL" clId="{2F126EE6-49CE-4357-889B-5C774CDAB76F}" dt="2022-07-27T13:35:36.808" v="3161" actId="164"/>
          <ac:spMkLst>
            <pc:docMk/>
            <pc:sldMk cId="1967387820" sldId="4540"/>
            <ac:spMk id="67" creationId="{894763D2-7A7C-61EC-B42F-D652D81D183A}"/>
          </ac:spMkLst>
        </pc:spChg>
        <pc:spChg chg="add mod">
          <ac:chgData name="Sudarshan Chakravarthi" userId="9632d19e-631d-46a5-9e9a-d9cc496f17d0" providerId="ADAL" clId="{2F126EE6-49CE-4357-889B-5C774CDAB76F}" dt="2022-07-28T12:49:51.160" v="6101" actId="164"/>
          <ac:spMkLst>
            <pc:docMk/>
            <pc:sldMk cId="1967387820" sldId="4540"/>
            <ac:spMk id="69" creationId="{FA5C0460-5D5A-32CA-D2C6-F149116A4C0F}"/>
          </ac:spMkLst>
        </pc:spChg>
        <pc:spChg chg="add mod">
          <ac:chgData name="Sudarshan Chakravarthi" userId="9632d19e-631d-46a5-9e9a-d9cc496f17d0" providerId="ADAL" clId="{2F126EE6-49CE-4357-889B-5C774CDAB76F}" dt="2022-07-28T12:49:51.160" v="6101" actId="164"/>
          <ac:spMkLst>
            <pc:docMk/>
            <pc:sldMk cId="1967387820" sldId="4540"/>
            <ac:spMk id="70" creationId="{B7CCBEAA-DEC2-62A4-5295-3D6264FCF1FD}"/>
          </ac:spMkLst>
        </pc:spChg>
        <pc:spChg chg="add mod">
          <ac:chgData name="Sudarshan Chakravarthi" userId="9632d19e-631d-46a5-9e9a-d9cc496f17d0" providerId="ADAL" clId="{2F126EE6-49CE-4357-889B-5C774CDAB76F}" dt="2022-07-28T12:50:18.605" v="6108" actId="1076"/>
          <ac:spMkLst>
            <pc:docMk/>
            <pc:sldMk cId="1967387820" sldId="4540"/>
            <ac:spMk id="71" creationId="{B5F91299-0B88-1894-A44A-6FC5AB569645}"/>
          </ac:spMkLst>
        </pc:spChg>
        <pc:spChg chg="add mod">
          <ac:chgData name="Sudarshan Chakravarthi" userId="9632d19e-631d-46a5-9e9a-d9cc496f17d0" providerId="ADAL" clId="{2F126EE6-49CE-4357-889B-5C774CDAB76F}" dt="2022-07-28T12:49:58.522" v="6102" actId="164"/>
          <ac:spMkLst>
            <pc:docMk/>
            <pc:sldMk cId="1967387820" sldId="4540"/>
            <ac:spMk id="72" creationId="{ABA33ED4-D1B7-92E4-8629-447C80050BBC}"/>
          </ac:spMkLst>
        </pc:spChg>
        <pc:spChg chg="add mod">
          <ac:chgData name="Sudarshan Chakravarthi" userId="9632d19e-631d-46a5-9e9a-d9cc496f17d0" providerId="ADAL" clId="{2F126EE6-49CE-4357-889B-5C774CDAB76F}" dt="2022-07-28T12:49:51.160" v="6101" actId="164"/>
          <ac:spMkLst>
            <pc:docMk/>
            <pc:sldMk cId="1967387820" sldId="4540"/>
            <ac:spMk id="73" creationId="{3C5DEC38-99BA-55F5-0D25-9C8AED454225}"/>
          </ac:spMkLst>
        </pc:spChg>
        <pc:spChg chg="add mod">
          <ac:chgData name="Sudarshan Chakravarthi" userId="9632d19e-631d-46a5-9e9a-d9cc496f17d0" providerId="ADAL" clId="{2F126EE6-49CE-4357-889B-5C774CDAB76F}" dt="2022-07-28T12:49:51.160" v="6101" actId="164"/>
          <ac:spMkLst>
            <pc:docMk/>
            <pc:sldMk cId="1967387820" sldId="4540"/>
            <ac:spMk id="75" creationId="{AAB58A61-D0EB-8CA5-005E-541D1CE68940}"/>
          </ac:spMkLst>
        </pc:spChg>
        <pc:spChg chg="add mod">
          <ac:chgData name="Sudarshan Chakravarthi" userId="9632d19e-631d-46a5-9e9a-d9cc496f17d0" providerId="ADAL" clId="{2F126EE6-49CE-4357-889B-5C774CDAB76F}" dt="2023-01-19T12:23:58.225" v="6448" actId="404"/>
          <ac:spMkLst>
            <pc:docMk/>
            <pc:sldMk cId="1967387820" sldId="4540"/>
            <ac:spMk id="76" creationId="{1C513148-B2BB-CF3C-B5D0-E1075DDED55C}"/>
          </ac:spMkLst>
        </pc:spChg>
        <pc:grpChg chg="add del mod">
          <ac:chgData name="Sudarshan Chakravarthi" userId="9632d19e-631d-46a5-9e9a-d9cc496f17d0" providerId="ADAL" clId="{2F126EE6-49CE-4357-889B-5C774CDAB76F}" dt="2022-07-27T13:08:41.046" v="2999" actId="165"/>
          <ac:grpSpMkLst>
            <pc:docMk/>
            <pc:sldMk cId="1967387820" sldId="4540"/>
            <ac:grpSpMk id="3" creationId="{A8FD2D56-8630-36B7-C5B8-E049BC91F5E4}"/>
          </ac:grpSpMkLst>
        </pc:grpChg>
        <pc:grpChg chg="add mod">
          <ac:chgData name="Sudarshan Chakravarthi" userId="9632d19e-631d-46a5-9e9a-d9cc496f17d0" providerId="ADAL" clId="{2F126EE6-49CE-4357-889B-5C774CDAB76F}" dt="2022-07-28T12:50:04.026" v="6104" actId="1076"/>
          <ac:grpSpMkLst>
            <pc:docMk/>
            <pc:sldMk cId="1967387820" sldId="4540"/>
            <ac:grpSpMk id="3" creationId="{F78C1942-C168-521C-3277-15FF1ED4922D}"/>
          </ac:grpSpMkLst>
        </pc:grpChg>
        <pc:grpChg chg="add mod">
          <ac:chgData name="Sudarshan Chakravarthi" userId="9632d19e-631d-46a5-9e9a-d9cc496f17d0" providerId="ADAL" clId="{2F126EE6-49CE-4357-889B-5C774CDAB76F}" dt="2022-07-28T12:50:15.501" v="6107" actId="1076"/>
          <ac:grpSpMkLst>
            <pc:docMk/>
            <pc:sldMk cId="1967387820" sldId="4540"/>
            <ac:grpSpMk id="4" creationId="{117E2F0E-B451-F109-ACE4-74388EAAC430}"/>
          </ac:grpSpMkLst>
        </pc:grpChg>
        <pc:grpChg chg="add mod">
          <ac:chgData name="Sudarshan Chakravarthi" userId="9632d19e-631d-46a5-9e9a-d9cc496f17d0" providerId="ADAL" clId="{2F126EE6-49CE-4357-889B-5C774CDAB76F}" dt="2022-07-28T12:49:51.160" v="6101" actId="164"/>
          <ac:grpSpMkLst>
            <pc:docMk/>
            <pc:sldMk cId="1967387820" sldId="4540"/>
            <ac:grpSpMk id="68" creationId="{32F7D94F-E156-7E4F-7E51-80C2B640FA00}"/>
          </ac:grpSpMkLst>
        </pc:grpChg>
        <pc:picChg chg="add del mod">
          <ac:chgData name="Sudarshan Chakravarthi" userId="9632d19e-631d-46a5-9e9a-d9cc496f17d0" providerId="ADAL" clId="{2F126EE6-49CE-4357-889B-5C774CDAB76F}" dt="2022-07-28T11:33:29.296" v="5217" actId="478"/>
          <ac:picMkLst>
            <pc:docMk/>
            <pc:sldMk cId="1967387820" sldId="4540"/>
            <ac:picMk id="2" creationId="{809BA6B6-C584-2791-5F64-BF1934F51352}"/>
          </ac:picMkLst>
        </pc:picChg>
        <pc:picChg chg="add mod">
          <ac:chgData name="Sudarshan Chakravarthi" userId="9632d19e-631d-46a5-9e9a-d9cc496f17d0" providerId="ADAL" clId="{2F126EE6-49CE-4357-889B-5C774CDAB76F}" dt="2022-07-28T13:11:33.699" v="6176" actId="1076"/>
          <ac:picMkLst>
            <pc:docMk/>
            <pc:sldMk cId="1967387820" sldId="4540"/>
            <ac:picMk id="6" creationId="{3092E917-D552-5AC8-8BEE-B65606A9EA4C}"/>
          </ac:picMkLst>
        </pc:picChg>
        <pc:picChg chg="add mod">
          <ac:chgData name="Sudarshan Chakravarthi" userId="9632d19e-631d-46a5-9e9a-d9cc496f17d0" providerId="ADAL" clId="{2F126EE6-49CE-4357-889B-5C774CDAB76F}" dt="2022-07-28T13:11:30.875" v="6175" actId="1076"/>
          <ac:picMkLst>
            <pc:docMk/>
            <pc:sldMk cId="1967387820" sldId="4540"/>
            <ac:picMk id="10" creationId="{C8933D8C-AA9A-9D81-FD62-56DF8B70672F}"/>
          </ac:picMkLst>
        </pc:picChg>
        <pc:picChg chg="add mod">
          <ac:chgData name="Sudarshan Chakravarthi" userId="9632d19e-631d-46a5-9e9a-d9cc496f17d0" providerId="ADAL" clId="{2F126EE6-49CE-4357-889B-5C774CDAB76F}" dt="2022-07-28T13:11:27.029" v="6174" actId="14100"/>
          <ac:picMkLst>
            <pc:docMk/>
            <pc:sldMk cId="1967387820" sldId="4540"/>
            <ac:picMk id="14" creationId="{4B41EA56-78E4-5365-FF6A-6372C142AA99}"/>
          </ac:picMkLst>
        </pc:picChg>
        <pc:picChg chg="del mod topLvl">
          <ac:chgData name="Sudarshan Chakravarthi" userId="9632d19e-631d-46a5-9e9a-d9cc496f17d0" providerId="ADAL" clId="{2F126EE6-49CE-4357-889B-5C774CDAB76F}" dt="2022-07-27T13:10:39.842" v="3041" actId="478"/>
          <ac:picMkLst>
            <pc:docMk/>
            <pc:sldMk cId="1967387820" sldId="4540"/>
            <ac:picMk id="28" creationId="{BF76176F-CFC3-3634-B0D1-0AC1D01BB6C4}"/>
          </ac:picMkLst>
        </pc:picChg>
        <pc:picChg chg="del mod topLvl">
          <ac:chgData name="Sudarshan Chakravarthi" userId="9632d19e-631d-46a5-9e9a-d9cc496f17d0" providerId="ADAL" clId="{2F126EE6-49CE-4357-889B-5C774CDAB76F}" dt="2022-07-27T13:10:43.240" v="3042" actId="478"/>
          <ac:picMkLst>
            <pc:docMk/>
            <pc:sldMk cId="1967387820" sldId="4540"/>
            <ac:picMk id="29" creationId="{1748BECA-D591-4A9C-FCEE-A987EC41A87F}"/>
          </ac:picMkLst>
        </pc:picChg>
        <pc:picChg chg="del mod topLvl">
          <ac:chgData name="Sudarshan Chakravarthi" userId="9632d19e-631d-46a5-9e9a-d9cc496f17d0" providerId="ADAL" clId="{2F126EE6-49CE-4357-889B-5C774CDAB76F}" dt="2022-07-27T13:10:44.679" v="3043" actId="478"/>
          <ac:picMkLst>
            <pc:docMk/>
            <pc:sldMk cId="1967387820" sldId="4540"/>
            <ac:picMk id="30" creationId="{F2DB8709-F93C-0D9A-4488-AD7BB69F635C}"/>
          </ac:picMkLst>
        </pc:picChg>
        <pc:picChg chg="mod topLvl">
          <ac:chgData name="Sudarshan Chakravarthi" userId="9632d19e-631d-46a5-9e9a-d9cc496f17d0" providerId="ADAL" clId="{2F126EE6-49CE-4357-889B-5C774CDAB76F}" dt="2022-07-27T13:36:23.452" v="3169" actId="1076"/>
          <ac:picMkLst>
            <pc:docMk/>
            <pc:sldMk cId="1967387820" sldId="4540"/>
            <ac:picMk id="31" creationId="{97810658-1912-B249-2409-0BCAB48B3267}"/>
          </ac:picMkLst>
        </pc:picChg>
        <pc:picChg chg="del mod topLvl">
          <ac:chgData name="Sudarshan Chakravarthi" userId="9632d19e-631d-46a5-9e9a-d9cc496f17d0" providerId="ADAL" clId="{2F126EE6-49CE-4357-889B-5C774CDAB76F}" dt="2022-07-27T13:08:46.824" v="3001" actId="478"/>
          <ac:picMkLst>
            <pc:docMk/>
            <pc:sldMk cId="1967387820" sldId="4540"/>
            <ac:picMk id="32" creationId="{397694FA-1D8C-6EED-0AFF-EDDEFC0D6AF9}"/>
          </ac:picMkLst>
        </pc:picChg>
        <pc:picChg chg="del mod topLvl">
          <ac:chgData name="Sudarshan Chakravarthi" userId="9632d19e-631d-46a5-9e9a-d9cc496f17d0" providerId="ADAL" clId="{2F126EE6-49CE-4357-889B-5C774CDAB76F}" dt="2022-07-27T13:08:46.824" v="3001" actId="478"/>
          <ac:picMkLst>
            <pc:docMk/>
            <pc:sldMk cId="1967387820" sldId="4540"/>
            <ac:picMk id="33" creationId="{F7B2538A-1794-7295-D080-9E76A4E60644}"/>
          </ac:picMkLst>
        </pc:picChg>
        <pc:picChg chg="del mod topLvl">
          <ac:chgData name="Sudarshan Chakravarthi" userId="9632d19e-631d-46a5-9e9a-d9cc496f17d0" providerId="ADAL" clId="{2F126EE6-49CE-4357-889B-5C774CDAB76F}" dt="2022-07-27T13:08:46.824" v="3001" actId="478"/>
          <ac:picMkLst>
            <pc:docMk/>
            <pc:sldMk cId="1967387820" sldId="4540"/>
            <ac:picMk id="45" creationId="{7200CCDA-3963-7C7B-5E61-6E5D2CC4C26C}"/>
          </ac:picMkLst>
        </pc:picChg>
        <pc:picChg chg="del mod topLvl">
          <ac:chgData name="Sudarshan Chakravarthi" userId="9632d19e-631d-46a5-9e9a-d9cc496f17d0" providerId="ADAL" clId="{2F126EE6-49CE-4357-889B-5C774CDAB76F}" dt="2022-07-27T13:08:46.824" v="3001" actId="478"/>
          <ac:picMkLst>
            <pc:docMk/>
            <pc:sldMk cId="1967387820" sldId="4540"/>
            <ac:picMk id="46" creationId="{B2024698-883E-2840-22CE-DC53ABCFAC0F}"/>
          </ac:picMkLst>
        </pc:picChg>
        <pc:picChg chg="del mod topLvl">
          <ac:chgData name="Sudarshan Chakravarthi" userId="9632d19e-631d-46a5-9e9a-d9cc496f17d0" providerId="ADAL" clId="{2F126EE6-49CE-4357-889B-5C774CDAB76F}" dt="2022-07-27T13:08:46.824" v="3001" actId="478"/>
          <ac:picMkLst>
            <pc:docMk/>
            <pc:sldMk cId="1967387820" sldId="4540"/>
            <ac:picMk id="47" creationId="{2F156E11-92FA-8E41-92D6-5B923EE78126}"/>
          </ac:picMkLst>
        </pc:picChg>
        <pc:picChg chg="add mod">
          <ac:chgData name="Sudarshan Chakravarthi" userId="9632d19e-631d-46a5-9e9a-d9cc496f17d0" providerId="ADAL" clId="{2F126EE6-49CE-4357-889B-5C774CDAB76F}" dt="2022-07-27T13:36:26.197" v="3170" actId="1076"/>
          <ac:picMkLst>
            <pc:docMk/>
            <pc:sldMk cId="1967387820" sldId="4540"/>
            <ac:picMk id="60" creationId="{E21A9591-E017-9617-09E4-9283860546C2}"/>
          </ac:picMkLst>
        </pc:picChg>
        <pc:picChg chg="add mod">
          <ac:chgData name="Sudarshan Chakravarthi" userId="9632d19e-631d-46a5-9e9a-d9cc496f17d0" providerId="ADAL" clId="{2F126EE6-49CE-4357-889B-5C774CDAB76F}" dt="2022-07-27T13:31:53.117" v="3104"/>
          <ac:picMkLst>
            <pc:docMk/>
            <pc:sldMk cId="1967387820" sldId="4540"/>
            <ac:picMk id="62" creationId="{E3258DF3-C991-0E23-6EC5-5BCABBC49B17}"/>
          </ac:picMkLst>
        </pc:picChg>
        <pc:picChg chg="add del mod">
          <ac:chgData name="Sudarshan Chakravarthi" userId="9632d19e-631d-46a5-9e9a-d9cc496f17d0" providerId="ADAL" clId="{2F126EE6-49CE-4357-889B-5C774CDAB76F}" dt="2022-07-28T11:45:11.291" v="5239" actId="478"/>
          <ac:picMkLst>
            <pc:docMk/>
            <pc:sldMk cId="1967387820" sldId="4540"/>
            <ac:picMk id="74" creationId="{EAB281E0-7100-36AE-9FAF-C9302939FD76}"/>
          </ac:picMkLst>
        </pc:picChg>
        <pc:picChg chg="add mod">
          <ac:chgData name="Sudarshan Chakravarthi" userId="9632d19e-631d-46a5-9e9a-d9cc496f17d0" providerId="ADAL" clId="{2F126EE6-49CE-4357-889B-5C774CDAB76F}" dt="2022-07-28T13:11:41.813" v="6178" actId="1076"/>
          <ac:picMkLst>
            <pc:docMk/>
            <pc:sldMk cId="1967387820" sldId="4540"/>
            <ac:picMk id="77" creationId="{CD617EBD-5940-1834-5DC5-75B0143463A1}"/>
          </ac:picMkLst>
        </pc:picChg>
        <pc:picChg chg="add mod">
          <ac:chgData name="Sudarshan Chakravarthi" userId="9632d19e-631d-46a5-9e9a-d9cc496f17d0" providerId="ADAL" clId="{2F126EE6-49CE-4357-889B-5C774CDAB76F}" dt="2022-07-28T13:11:45.276" v="6179" actId="1076"/>
          <ac:picMkLst>
            <pc:docMk/>
            <pc:sldMk cId="1967387820" sldId="4540"/>
            <ac:picMk id="78" creationId="{72D90806-D95B-1D1B-AE71-BE2DF2B18F96}"/>
          </ac:picMkLst>
        </pc:picChg>
        <pc:picChg chg="add mod">
          <ac:chgData name="Sudarshan Chakravarthi" userId="9632d19e-631d-46a5-9e9a-d9cc496f17d0" providerId="ADAL" clId="{2F126EE6-49CE-4357-889B-5C774CDAB76F}" dt="2022-07-28T13:11:48.550" v="6180" actId="1076"/>
          <ac:picMkLst>
            <pc:docMk/>
            <pc:sldMk cId="1967387820" sldId="4540"/>
            <ac:picMk id="79" creationId="{93208963-5198-C961-5346-490BE3E0851E}"/>
          </ac:picMkLst>
        </pc:picChg>
        <pc:picChg chg="add mod">
          <ac:chgData name="Sudarshan Chakravarthi" userId="9632d19e-631d-46a5-9e9a-d9cc496f17d0" providerId="ADAL" clId="{2F126EE6-49CE-4357-889B-5C774CDAB76F}" dt="2022-07-28T13:11:52.342" v="6182" actId="1076"/>
          <ac:picMkLst>
            <pc:docMk/>
            <pc:sldMk cId="1967387820" sldId="4540"/>
            <ac:picMk id="80" creationId="{7E59535D-FF4A-8684-7D41-9B22EF2D85F8}"/>
          </ac:picMkLst>
        </pc:picChg>
        <pc:picChg chg="add mod">
          <ac:chgData name="Sudarshan Chakravarthi" userId="9632d19e-631d-46a5-9e9a-d9cc496f17d0" providerId="ADAL" clId="{2F126EE6-49CE-4357-889B-5C774CDAB76F}" dt="2022-07-28T13:11:55.627" v="6184" actId="1076"/>
          <ac:picMkLst>
            <pc:docMk/>
            <pc:sldMk cId="1967387820" sldId="4540"/>
            <ac:picMk id="81" creationId="{80C9992B-D550-3444-545D-38D9AC891759}"/>
          </ac:picMkLst>
        </pc:picChg>
        <pc:picChg chg="add mod">
          <ac:chgData name="Sudarshan Chakravarthi" userId="9632d19e-631d-46a5-9e9a-d9cc496f17d0" providerId="ADAL" clId="{2F126EE6-49CE-4357-889B-5C774CDAB76F}" dt="2022-07-28T13:12:02.006" v="6186" actId="1076"/>
          <ac:picMkLst>
            <pc:docMk/>
            <pc:sldMk cId="1967387820" sldId="4540"/>
            <ac:picMk id="82" creationId="{C3FD9BA0-3255-B8FB-E17D-A33B47838AA3}"/>
          </ac:picMkLst>
        </pc:picChg>
        <pc:picChg chg="add mod">
          <ac:chgData name="Sudarshan Chakravarthi" userId="9632d19e-631d-46a5-9e9a-d9cc496f17d0" providerId="ADAL" clId="{2F126EE6-49CE-4357-889B-5C774CDAB76F}" dt="2022-07-28T13:12:28.544" v="6193" actId="1076"/>
          <ac:picMkLst>
            <pc:docMk/>
            <pc:sldMk cId="1967387820" sldId="4540"/>
            <ac:picMk id="83" creationId="{94893CD7-1D5F-40AC-5B71-D483949D2B6D}"/>
          </ac:picMkLst>
        </pc:picChg>
        <pc:picChg chg="add del mod">
          <ac:chgData name="Sudarshan Chakravarthi" userId="9632d19e-631d-46a5-9e9a-d9cc496f17d0" providerId="ADAL" clId="{2F126EE6-49CE-4357-889B-5C774CDAB76F}" dt="2022-07-28T11:44:59.304" v="5235" actId="478"/>
          <ac:picMkLst>
            <pc:docMk/>
            <pc:sldMk cId="1967387820" sldId="4540"/>
            <ac:picMk id="1026" creationId="{08C01AD2-42E7-58CB-254D-E3BE785B25C9}"/>
          </ac:picMkLst>
        </pc:picChg>
        <pc:picChg chg="add del mod">
          <ac:chgData name="Sudarshan Chakravarthi" userId="9632d19e-631d-46a5-9e9a-d9cc496f17d0" providerId="ADAL" clId="{2F126EE6-49CE-4357-889B-5C774CDAB76F}" dt="2022-07-28T11:44:59.304" v="5235" actId="478"/>
          <ac:picMkLst>
            <pc:docMk/>
            <pc:sldMk cId="1967387820" sldId="4540"/>
            <ac:picMk id="1028" creationId="{15E16A27-F65B-C6F9-6992-FC65E0E76C2E}"/>
          </ac:picMkLst>
        </pc:picChg>
        <pc:picChg chg="add del mod">
          <ac:chgData name="Sudarshan Chakravarthi" userId="9632d19e-631d-46a5-9e9a-d9cc496f17d0" providerId="ADAL" clId="{2F126EE6-49CE-4357-889B-5C774CDAB76F}" dt="2022-07-28T11:44:59.304" v="5235" actId="478"/>
          <ac:picMkLst>
            <pc:docMk/>
            <pc:sldMk cId="1967387820" sldId="4540"/>
            <ac:picMk id="1030" creationId="{D38A5536-0E86-A119-1151-FD08B0C1932F}"/>
          </ac:picMkLst>
        </pc:picChg>
        <pc:picChg chg="add del">
          <ac:chgData name="Sudarshan Chakravarthi" userId="9632d19e-631d-46a5-9e9a-d9cc496f17d0" providerId="ADAL" clId="{2F126EE6-49CE-4357-889B-5C774CDAB76F}" dt="2022-07-28T11:45:15.143" v="5240" actId="478"/>
          <ac:picMkLst>
            <pc:docMk/>
            <pc:sldMk cId="1967387820" sldId="4540"/>
            <ac:picMk id="1032" creationId="{5D79DC3A-98E8-E3D9-02D8-74FAB77CF3FC}"/>
          </ac:picMkLst>
        </pc:picChg>
        <pc:picChg chg="add mod">
          <ac:chgData name="Sudarshan Chakravarthi" userId="9632d19e-631d-46a5-9e9a-d9cc496f17d0" providerId="ADAL" clId="{2F126EE6-49CE-4357-889B-5C774CDAB76F}" dt="2022-07-28T12:50:28.415" v="6112" actId="1076"/>
          <ac:picMkLst>
            <pc:docMk/>
            <pc:sldMk cId="1967387820" sldId="4540"/>
            <ac:picMk id="1034" creationId="{AD58AE60-0466-5984-804D-749A59794854}"/>
          </ac:picMkLst>
        </pc:picChg>
        <pc:cxnChg chg="del mod topLvl">
          <ac:chgData name="Sudarshan Chakravarthi" userId="9632d19e-631d-46a5-9e9a-d9cc496f17d0" providerId="ADAL" clId="{2F126EE6-49CE-4357-889B-5C774CDAB76F}" dt="2022-07-27T13:08:46.824" v="3001" actId="478"/>
          <ac:cxnSpMkLst>
            <pc:docMk/>
            <pc:sldMk cId="1967387820" sldId="4540"/>
            <ac:cxnSpMk id="44" creationId="{57A6E3CB-E365-C7B2-5FDB-3B6377DF18F1}"/>
          </ac:cxnSpMkLst>
        </pc:cxnChg>
      </pc:sldChg>
      <pc:sldChg chg="addSp modSp new del mod">
        <pc:chgData name="Sudarshan Chakravarthi" userId="9632d19e-631d-46a5-9e9a-d9cc496f17d0" providerId="ADAL" clId="{2F126EE6-49CE-4357-889B-5C774CDAB76F}" dt="2022-07-28T07:42:17.737" v="4843" actId="47"/>
        <pc:sldMkLst>
          <pc:docMk/>
          <pc:sldMk cId="4213933856" sldId="4541"/>
        </pc:sldMkLst>
        <pc:picChg chg="add mod modCrop">
          <ac:chgData name="Sudarshan Chakravarthi" userId="9632d19e-631d-46a5-9e9a-d9cc496f17d0" providerId="ADAL" clId="{2F126EE6-49CE-4357-889B-5C774CDAB76F}" dt="2022-07-27T13:08:18.956" v="2995" actId="732"/>
          <ac:picMkLst>
            <pc:docMk/>
            <pc:sldMk cId="4213933856" sldId="4541"/>
            <ac:picMk id="3" creationId="{4457A426-D5C5-F2EE-4CFA-F0712487923D}"/>
          </ac:picMkLst>
        </pc:picChg>
      </pc:sldChg>
      <pc:sldChg chg="addSp delSp modSp add mod ord">
        <pc:chgData name="Sudarshan Chakravarthi" userId="9632d19e-631d-46a5-9e9a-d9cc496f17d0" providerId="ADAL" clId="{2F126EE6-49CE-4357-889B-5C774CDAB76F}" dt="2022-07-28T13:14:53.355" v="6227" actId="1076"/>
        <pc:sldMkLst>
          <pc:docMk/>
          <pc:sldMk cId="1274957220" sldId="4542"/>
        </pc:sldMkLst>
        <pc:spChg chg="add mod ord">
          <ac:chgData name="Sudarshan Chakravarthi" userId="9632d19e-631d-46a5-9e9a-d9cc496f17d0" providerId="ADAL" clId="{2F126EE6-49CE-4357-889B-5C774CDAB76F}" dt="2022-07-27T14:02:00.030" v="3786" actId="166"/>
          <ac:spMkLst>
            <pc:docMk/>
            <pc:sldMk cId="1274957220" sldId="4542"/>
            <ac:spMk id="3" creationId="{E9BA79A1-463F-C3D7-7084-F00FD5D0DB9D}"/>
          </ac:spMkLst>
        </pc:spChg>
        <pc:spChg chg="add mod">
          <ac:chgData name="Sudarshan Chakravarthi" userId="9632d19e-631d-46a5-9e9a-d9cc496f17d0" providerId="ADAL" clId="{2F126EE6-49CE-4357-889B-5C774CDAB76F}" dt="2022-07-27T14:00:57.330" v="3766" actId="164"/>
          <ac:spMkLst>
            <pc:docMk/>
            <pc:sldMk cId="1274957220" sldId="4542"/>
            <ac:spMk id="4" creationId="{A6099FA9-E65B-E6BE-21FE-8DBD724510D6}"/>
          </ac:spMkLst>
        </pc:spChg>
        <pc:spChg chg="add mod">
          <ac:chgData name="Sudarshan Chakravarthi" userId="9632d19e-631d-46a5-9e9a-d9cc496f17d0" providerId="ADAL" clId="{2F126EE6-49CE-4357-889B-5C774CDAB76F}" dt="2022-07-27T13:56:22.642" v="3609" actId="1076"/>
          <ac:spMkLst>
            <pc:docMk/>
            <pc:sldMk cId="1274957220" sldId="4542"/>
            <ac:spMk id="5" creationId="{29E6852C-D443-71A6-1E6B-59F9F431067D}"/>
          </ac:spMkLst>
        </pc:spChg>
        <pc:spChg chg="add mod">
          <ac:chgData name="Sudarshan Chakravarthi" userId="9632d19e-631d-46a5-9e9a-d9cc496f17d0" providerId="ADAL" clId="{2F126EE6-49CE-4357-889B-5C774CDAB76F}" dt="2022-07-27T13:58:28.569" v="3731" actId="12"/>
          <ac:spMkLst>
            <pc:docMk/>
            <pc:sldMk cId="1274957220" sldId="4542"/>
            <ac:spMk id="6" creationId="{2ED50D87-49F0-7265-D090-823C1C4D2DCF}"/>
          </ac:spMkLst>
        </pc:spChg>
        <pc:spChg chg="mod topLvl">
          <ac:chgData name="Sudarshan Chakravarthi" userId="9632d19e-631d-46a5-9e9a-d9cc496f17d0" providerId="ADAL" clId="{2F126EE6-49CE-4357-889B-5C774CDAB76F}" dt="2022-07-27T14:00:57.330" v="3766" actId="164"/>
          <ac:spMkLst>
            <pc:docMk/>
            <pc:sldMk cId="1274957220" sldId="4542"/>
            <ac:spMk id="8" creationId="{F5ED961B-8CF1-1A39-1877-29A548BDABB3}"/>
          </ac:spMkLst>
        </pc:spChg>
        <pc:spChg chg="del mod topLvl">
          <ac:chgData name="Sudarshan Chakravarthi" userId="9632d19e-631d-46a5-9e9a-d9cc496f17d0" providerId="ADAL" clId="{2F126EE6-49CE-4357-889B-5C774CDAB76F}" dt="2022-07-27T13:47:03.912" v="3420" actId="478"/>
          <ac:spMkLst>
            <pc:docMk/>
            <pc:sldMk cId="1274957220" sldId="4542"/>
            <ac:spMk id="9" creationId="{78AA7919-57C9-1E6E-3D22-551E1EE13539}"/>
          </ac:spMkLst>
        </pc:spChg>
        <pc:spChg chg="add mod ord">
          <ac:chgData name="Sudarshan Chakravarthi" userId="9632d19e-631d-46a5-9e9a-d9cc496f17d0" providerId="ADAL" clId="{2F126EE6-49CE-4357-889B-5C774CDAB76F}" dt="2022-07-27T14:02:28.989" v="3789" actId="120"/>
          <ac:spMkLst>
            <pc:docMk/>
            <pc:sldMk cId="1274957220" sldId="4542"/>
            <ac:spMk id="10" creationId="{573F5027-6DE2-C8C1-B3C2-B59877584B4C}"/>
          </ac:spMkLst>
        </pc:spChg>
        <pc:spChg chg="mod topLvl">
          <ac:chgData name="Sudarshan Chakravarthi" userId="9632d19e-631d-46a5-9e9a-d9cc496f17d0" providerId="ADAL" clId="{2F126EE6-49CE-4357-889B-5C774CDAB76F}" dt="2022-07-27T14:00:57.330" v="3766" actId="164"/>
          <ac:spMkLst>
            <pc:docMk/>
            <pc:sldMk cId="1274957220" sldId="4542"/>
            <ac:spMk id="11" creationId="{37D6A524-765F-861D-DED3-A99E9B44465F}"/>
          </ac:spMkLst>
        </pc:spChg>
        <pc:spChg chg="del mod topLvl">
          <ac:chgData name="Sudarshan Chakravarthi" userId="9632d19e-631d-46a5-9e9a-d9cc496f17d0" providerId="ADAL" clId="{2F126EE6-49CE-4357-889B-5C774CDAB76F}" dt="2022-07-27T13:46:40.921" v="3412" actId="478"/>
          <ac:spMkLst>
            <pc:docMk/>
            <pc:sldMk cId="1274957220" sldId="4542"/>
            <ac:spMk id="12" creationId="{99980DB1-0134-E0E0-A89F-72B23DE79597}"/>
          </ac:spMkLst>
        </pc:spChg>
        <pc:spChg chg="del mod topLvl">
          <ac:chgData name="Sudarshan Chakravarthi" userId="9632d19e-631d-46a5-9e9a-d9cc496f17d0" providerId="ADAL" clId="{2F126EE6-49CE-4357-889B-5C774CDAB76F}" dt="2022-07-27T13:46:40.921" v="3412" actId="478"/>
          <ac:spMkLst>
            <pc:docMk/>
            <pc:sldMk cId="1274957220" sldId="4542"/>
            <ac:spMk id="20" creationId="{9CE56A66-A4C0-753A-9E97-339F1953A704}"/>
          </ac:spMkLst>
        </pc:spChg>
        <pc:spChg chg="add mod">
          <ac:chgData name="Sudarshan Chakravarthi" userId="9632d19e-631d-46a5-9e9a-d9cc496f17d0" providerId="ADAL" clId="{2F126EE6-49CE-4357-889B-5C774CDAB76F}" dt="2022-07-27T14:00:57.330" v="3766" actId="164"/>
          <ac:spMkLst>
            <pc:docMk/>
            <pc:sldMk cId="1274957220" sldId="4542"/>
            <ac:spMk id="37" creationId="{A72B4E69-538D-056E-A202-B15ED60EA6F5}"/>
          </ac:spMkLst>
        </pc:spChg>
        <pc:spChg chg="add mod">
          <ac:chgData name="Sudarshan Chakravarthi" userId="9632d19e-631d-46a5-9e9a-d9cc496f17d0" providerId="ADAL" clId="{2F126EE6-49CE-4357-889B-5C774CDAB76F}" dt="2022-07-27T14:00:57.330" v="3766" actId="164"/>
          <ac:spMkLst>
            <pc:docMk/>
            <pc:sldMk cId="1274957220" sldId="4542"/>
            <ac:spMk id="38" creationId="{3222961E-5E91-33FB-E974-FD428F82E946}"/>
          </ac:spMkLst>
        </pc:spChg>
        <pc:spChg chg="add mod">
          <ac:chgData name="Sudarshan Chakravarthi" userId="9632d19e-631d-46a5-9e9a-d9cc496f17d0" providerId="ADAL" clId="{2F126EE6-49CE-4357-889B-5C774CDAB76F}" dt="2022-07-27T14:00:57.330" v="3766" actId="164"/>
          <ac:spMkLst>
            <pc:docMk/>
            <pc:sldMk cId="1274957220" sldId="4542"/>
            <ac:spMk id="39" creationId="{7E04D8D9-546D-B220-BE6C-17596847DEC6}"/>
          </ac:spMkLst>
        </pc:spChg>
        <pc:spChg chg="add mod">
          <ac:chgData name="Sudarshan Chakravarthi" userId="9632d19e-631d-46a5-9e9a-d9cc496f17d0" providerId="ADAL" clId="{2F126EE6-49CE-4357-889B-5C774CDAB76F}" dt="2022-07-27T14:00:57.330" v="3766" actId="164"/>
          <ac:spMkLst>
            <pc:docMk/>
            <pc:sldMk cId="1274957220" sldId="4542"/>
            <ac:spMk id="40" creationId="{0EA4F367-ACA8-26B3-E60D-642BF23A5782}"/>
          </ac:spMkLst>
        </pc:spChg>
        <pc:spChg chg="add mod">
          <ac:chgData name="Sudarshan Chakravarthi" userId="9632d19e-631d-46a5-9e9a-d9cc496f17d0" providerId="ADAL" clId="{2F126EE6-49CE-4357-889B-5C774CDAB76F}" dt="2022-07-27T14:00:57.330" v="3766" actId="164"/>
          <ac:spMkLst>
            <pc:docMk/>
            <pc:sldMk cId="1274957220" sldId="4542"/>
            <ac:spMk id="41" creationId="{1BBEABE2-F084-2087-3433-DF221F6AC51A}"/>
          </ac:spMkLst>
        </pc:spChg>
        <pc:spChg chg="add mod">
          <ac:chgData name="Sudarshan Chakravarthi" userId="9632d19e-631d-46a5-9e9a-d9cc496f17d0" providerId="ADAL" clId="{2F126EE6-49CE-4357-889B-5C774CDAB76F}" dt="2022-07-27T14:00:57.330" v="3766" actId="164"/>
          <ac:spMkLst>
            <pc:docMk/>
            <pc:sldMk cId="1274957220" sldId="4542"/>
            <ac:spMk id="42" creationId="{7FC4AFC9-482D-2AD1-AFA6-33A2B866D33C}"/>
          </ac:spMkLst>
        </pc:spChg>
        <pc:spChg chg="add del mod">
          <ac:chgData name="Sudarshan Chakravarthi" userId="9632d19e-631d-46a5-9e9a-d9cc496f17d0" providerId="ADAL" clId="{2F126EE6-49CE-4357-889B-5C774CDAB76F}" dt="2022-07-27T14:00:38.992" v="3762" actId="478"/>
          <ac:spMkLst>
            <pc:docMk/>
            <pc:sldMk cId="1274957220" sldId="4542"/>
            <ac:spMk id="43" creationId="{B861568C-DB51-D8D2-1563-5B6CAB885463}"/>
          </ac:spMkLst>
        </pc:spChg>
        <pc:spChg chg="add mod">
          <ac:chgData name="Sudarshan Chakravarthi" userId="9632d19e-631d-46a5-9e9a-d9cc496f17d0" providerId="ADAL" clId="{2F126EE6-49CE-4357-889B-5C774CDAB76F}" dt="2022-07-27T14:00:57.330" v="3766" actId="164"/>
          <ac:spMkLst>
            <pc:docMk/>
            <pc:sldMk cId="1274957220" sldId="4542"/>
            <ac:spMk id="44" creationId="{5E69E805-A377-C4FE-F127-A9EE68BC0FBB}"/>
          </ac:spMkLst>
        </pc:spChg>
        <pc:spChg chg="add mod">
          <ac:chgData name="Sudarshan Chakravarthi" userId="9632d19e-631d-46a5-9e9a-d9cc496f17d0" providerId="ADAL" clId="{2F126EE6-49CE-4357-889B-5C774CDAB76F}" dt="2022-07-27T14:00:57.330" v="3766" actId="164"/>
          <ac:spMkLst>
            <pc:docMk/>
            <pc:sldMk cId="1274957220" sldId="4542"/>
            <ac:spMk id="46" creationId="{5EA1CC87-647F-327B-1F4B-7479BFD4CC70}"/>
          </ac:spMkLst>
        </pc:spChg>
        <pc:spChg chg="add mod">
          <ac:chgData name="Sudarshan Chakravarthi" userId="9632d19e-631d-46a5-9e9a-d9cc496f17d0" providerId="ADAL" clId="{2F126EE6-49CE-4357-889B-5C774CDAB76F}" dt="2022-07-27T14:00:57.330" v="3766" actId="164"/>
          <ac:spMkLst>
            <pc:docMk/>
            <pc:sldMk cId="1274957220" sldId="4542"/>
            <ac:spMk id="47" creationId="{8B283397-83FB-4770-FE0C-28A67B701BC6}"/>
          </ac:spMkLst>
        </pc:spChg>
        <pc:spChg chg="add mod">
          <ac:chgData name="Sudarshan Chakravarthi" userId="9632d19e-631d-46a5-9e9a-d9cc496f17d0" providerId="ADAL" clId="{2F126EE6-49CE-4357-889B-5C774CDAB76F}" dt="2022-07-27T14:00:57.330" v="3766" actId="164"/>
          <ac:spMkLst>
            <pc:docMk/>
            <pc:sldMk cId="1274957220" sldId="4542"/>
            <ac:spMk id="48" creationId="{BF189846-BD63-E8EC-9F8B-52D0E9E5BADD}"/>
          </ac:spMkLst>
        </pc:spChg>
        <pc:spChg chg="del mod topLvl">
          <ac:chgData name="Sudarshan Chakravarthi" userId="9632d19e-631d-46a5-9e9a-d9cc496f17d0" providerId="ADAL" clId="{2F126EE6-49CE-4357-889B-5C774CDAB76F}" dt="2022-07-27T13:47:02.536" v="3419" actId="478"/>
          <ac:spMkLst>
            <pc:docMk/>
            <pc:sldMk cId="1274957220" sldId="4542"/>
            <ac:spMk id="49" creationId="{7243DCF4-F5B4-D251-5AC5-8331DFD4CB17}"/>
          </ac:spMkLst>
        </pc:spChg>
        <pc:spChg chg="del mod topLvl">
          <ac:chgData name="Sudarshan Chakravarthi" userId="9632d19e-631d-46a5-9e9a-d9cc496f17d0" providerId="ADAL" clId="{2F126EE6-49CE-4357-889B-5C774CDAB76F}" dt="2022-07-27T13:46:40.921" v="3412" actId="478"/>
          <ac:spMkLst>
            <pc:docMk/>
            <pc:sldMk cId="1274957220" sldId="4542"/>
            <ac:spMk id="50" creationId="{7D38CE95-475F-EEE1-3F07-07639EA2E7A8}"/>
          </ac:spMkLst>
        </pc:spChg>
        <pc:spChg chg="del mod topLvl">
          <ac:chgData name="Sudarshan Chakravarthi" userId="9632d19e-631d-46a5-9e9a-d9cc496f17d0" providerId="ADAL" clId="{2F126EE6-49CE-4357-889B-5C774CDAB76F}" dt="2022-07-27T13:46:40.921" v="3412" actId="478"/>
          <ac:spMkLst>
            <pc:docMk/>
            <pc:sldMk cId="1274957220" sldId="4542"/>
            <ac:spMk id="51" creationId="{05970EA6-9CFD-FA27-785C-301F69A1E27F}"/>
          </ac:spMkLst>
        </pc:spChg>
        <pc:spChg chg="del mod topLvl">
          <ac:chgData name="Sudarshan Chakravarthi" userId="9632d19e-631d-46a5-9e9a-d9cc496f17d0" providerId="ADAL" clId="{2F126EE6-49CE-4357-889B-5C774CDAB76F}" dt="2022-07-27T13:46:40.921" v="3412" actId="478"/>
          <ac:spMkLst>
            <pc:docMk/>
            <pc:sldMk cId="1274957220" sldId="4542"/>
            <ac:spMk id="52" creationId="{BBF432E1-6B04-724A-78DB-9653A1520F38}"/>
          </ac:spMkLst>
        </pc:spChg>
        <pc:spChg chg="del mod topLvl">
          <ac:chgData name="Sudarshan Chakravarthi" userId="9632d19e-631d-46a5-9e9a-d9cc496f17d0" providerId="ADAL" clId="{2F126EE6-49CE-4357-889B-5C774CDAB76F}" dt="2022-07-27T13:46:40.921" v="3412" actId="478"/>
          <ac:spMkLst>
            <pc:docMk/>
            <pc:sldMk cId="1274957220" sldId="4542"/>
            <ac:spMk id="53" creationId="{5949AA84-3A85-D48A-D03E-F0C45B0BD84D}"/>
          </ac:spMkLst>
        </pc:spChg>
        <pc:spChg chg="del mod topLvl">
          <ac:chgData name="Sudarshan Chakravarthi" userId="9632d19e-631d-46a5-9e9a-d9cc496f17d0" providerId="ADAL" clId="{2F126EE6-49CE-4357-889B-5C774CDAB76F}" dt="2022-07-27T13:46:40.921" v="3412" actId="478"/>
          <ac:spMkLst>
            <pc:docMk/>
            <pc:sldMk cId="1274957220" sldId="4542"/>
            <ac:spMk id="54" creationId="{01BFD1DF-ACB4-B450-31D9-41AD29FA2CEA}"/>
          </ac:spMkLst>
        </pc:spChg>
        <pc:spChg chg="del mod topLvl">
          <ac:chgData name="Sudarshan Chakravarthi" userId="9632d19e-631d-46a5-9e9a-d9cc496f17d0" providerId="ADAL" clId="{2F126EE6-49CE-4357-889B-5C774CDAB76F}" dt="2022-07-27T13:46:40.921" v="3412" actId="478"/>
          <ac:spMkLst>
            <pc:docMk/>
            <pc:sldMk cId="1274957220" sldId="4542"/>
            <ac:spMk id="55" creationId="{DC941A6B-951E-0C03-7435-7A8D68A34789}"/>
          </ac:spMkLst>
        </pc:spChg>
        <pc:spChg chg="del mod topLvl">
          <ac:chgData name="Sudarshan Chakravarthi" userId="9632d19e-631d-46a5-9e9a-d9cc496f17d0" providerId="ADAL" clId="{2F126EE6-49CE-4357-889B-5C774CDAB76F}" dt="2022-07-27T13:46:40.921" v="3412" actId="478"/>
          <ac:spMkLst>
            <pc:docMk/>
            <pc:sldMk cId="1274957220" sldId="4542"/>
            <ac:spMk id="56" creationId="{CBAB57F7-3683-AFC5-0F0D-DBAE79008136}"/>
          </ac:spMkLst>
        </pc:spChg>
        <pc:spChg chg="del mod topLvl">
          <ac:chgData name="Sudarshan Chakravarthi" userId="9632d19e-631d-46a5-9e9a-d9cc496f17d0" providerId="ADAL" clId="{2F126EE6-49CE-4357-889B-5C774CDAB76F}" dt="2022-07-27T13:46:40.921" v="3412" actId="478"/>
          <ac:spMkLst>
            <pc:docMk/>
            <pc:sldMk cId="1274957220" sldId="4542"/>
            <ac:spMk id="57" creationId="{DC6BE096-158E-9BC7-0B4A-F84F94C376F7}"/>
          </ac:spMkLst>
        </pc:spChg>
        <pc:spChg chg="del mod topLvl">
          <ac:chgData name="Sudarshan Chakravarthi" userId="9632d19e-631d-46a5-9e9a-d9cc496f17d0" providerId="ADAL" clId="{2F126EE6-49CE-4357-889B-5C774CDAB76F}" dt="2022-07-27T13:46:40.921" v="3412" actId="478"/>
          <ac:spMkLst>
            <pc:docMk/>
            <pc:sldMk cId="1274957220" sldId="4542"/>
            <ac:spMk id="58" creationId="{88490EA3-4535-A89A-A83D-C4E8D0C0F691}"/>
          </ac:spMkLst>
        </pc:spChg>
        <pc:spChg chg="del mod topLvl">
          <ac:chgData name="Sudarshan Chakravarthi" userId="9632d19e-631d-46a5-9e9a-d9cc496f17d0" providerId="ADAL" clId="{2F126EE6-49CE-4357-889B-5C774CDAB76F}" dt="2022-07-27T13:46:40.921" v="3412" actId="478"/>
          <ac:spMkLst>
            <pc:docMk/>
            <pc:sldMk cId="1274957220" sldId="4542"/>
            <ac:spMk id="59" creationId="{F9E76A5F-A29B-A4EC-204D-AB983B4F2993}"/>
          </ac:spMkLst>
        </pc:spChg>
        <pc:spChg chg="mod ord">
          <ac:chgData name="Sudarshan Chakravarthi" userId="9632d19e-631d-46a5-9e9a-d9cc496f17d0" providerId="ADAL" clId="{2F126EE6-49CE-4357-889B-5C774CDAB76F}" dt="2022-07-27T13:56:31.316" v="3612" actId="166"/>
          <ac:spMkLst>
            <pc:docMk/>
            <pc:sldMk cId="1274957220" sldId="4542"/>
            <ac:spMk id="61" creationId="{D24D25ED-5AE1-04E4-662C-8DFE201442AB}"/>
          </ac:spMkLst>
        </pc:spChg>
        <pc:spChg chg="del mod topLvl">
          <ac:chgData name="Sudarshan Chakravarthi" userId="9632d19e-631d-46a5-9e9a-d9cc496f17d0" providerId="ADAL" clId="{2F126EE6-49CE-4357-889B-5C774CDAB76F}" dt="2022-07-27T13:47:00.121" v="3418" actId="478"/>
          <ac:spMkLst>
            <pc:docMk/>
            <pc:sldMk cId="1274957220" sldId="4542"/>
            <ac:spMk id="64" creationId="{C0C5D8DC-8738-B499-EB02-C21488640FDF}"/>
          </ac:spMkLst>
        </pc:spChg>
        <pc:spChg chg="del mod topLvl">
          <ac:chgData name="Sudarshan Chakravarthi" userId="9632d19e-631d-46a5-9e9a-d9cc496f17d0" providerId="ADAL" clId="{2F126EE6-49CE-4357-889B-5C774CDAB76F}" dt="2022-07-27T13:47:05.808" v="3423" actId="478"/>
          <ac:spMkLst>
            <pc:docMk/>
            <pc:sldMk cId="1274957220" sldId="4542"/>
            <ac:spMk id="65" creationId="{C76506B0-7E4F-7CDE-3C0B-B06FAD22334B}"/>
          </ac:spMkLst>
        </pc:spChg>
        <pc:spChg chg="del mod topLvl">
          <ac:chgData name="Sudarshan Chakravarthi" userId="9632d19e-631d-46a5-9e9a-d9cc496f17d0" providerId="ADAL" clId="{2F126EE6-49CE-4357-889B-5C774CDAB76F}" dt="2022-07-27T13:47:04.744" v="3421" actId="478"/>
          <ac:spMkLst>
            <pc:docMk/>
            <pc:sldMk cId="1274957220" sldId="4542"/>
            <ac:spMk id="66" creationId="{6D999D10-9511-E2DF-DFF3-5AF5D0B1AB58}"/>
          </ac:spMkLst>
        </pc:spChg>
        <pc:spChg chg="del mod topLvl">
          <ac:chgData name="Sudarshan Chakravarthi" userId="9632d19e-631d-46a5-9e9a-d9cc496f17d0" providerId="ADAL" clId="{2F126EE6-49CE-4357-889B-5C774CDAB76F}" dt="2022-07-27T13:47:05.233" v="3422" actId="478"/>
          <ac:spMkLst>
            <pc:docMk/>
            <pc:sldMk cId="1274957220" sldId="4542"/>
            <ac:spMk id="67" creationId="{894763D2-7A7C-61EC-B42F-D652D81D183A}"/>
          </ac:spMkLst>
        </pc:spChg>
        <pc:spChg chg="del">
          <ac:chgData name="Sudarshan Chakravarthi" userId="9632d19e-631d-46a5-9e9a-d9cc496f17d0" providerId="ADAL" clId="{2F126EE6-49CE-4357-889B-5C774CDAB76F}" dt="2022-07-27T13:46:40.921" v="3412" actId="478"/>
          <ac:spMkLst>
            <pc:docMk/>
            <pc:sldMk cId="1274957220" sldId="4542"/>
            <ac:spMk id="69" creationId="{FA5C0460-5D5A-32CA-D2C6-F149116A4C0F}"/>
          </ac:spMkLst>
        </pc:spChg>
        <pc:spChg chg="mod">
          <ac:chgData name="Sudarshan Chakravarthi" userId="9632d19e-631d-46a5-9e9a-d9cc496f17d0" providerId="ADAL" clId="{2F126EE6-49CE-4357-889B-5C774CDAB76F}" dt="2022-07-27T14:00:57.330" v="3766" actId="164"/>
          <ac:spMkLst>
            <pc:docMk/>
            <pc:sldMk cId="1274957220" sldId="4542"/>
            <ac:spMk id="70" creationId="{B7CCBEAA-DEC2-62A4-5295-3D6264FCF1FD}"/>
          </ac:spMkLst>
        </pc:spChg>
        <pc:spChg chg="mod">
          <ac:chgData name="Sudarshan Chakravarthi" userId="9632d19e-631d-46a5-9e9a-d9cc496f17d0" providerId="ADAL" clId="{2F126EE6-49CE-4357-889B-5C774CDAB76F}" dt="2022-07-27T13:56:16.794" v="3607" actId="1076"/>
          <ac:spMkLst>
            <pc:docMk/>
            <pc:sldMk cId="1274957220" sldId="4542"/>
            <ac:spMk id="71" creationId="{B5F91299-0B88-1894-A44A-6FC5AB569645}"/>
          </ac:spMkLst>
        </pc:spChg>
        <pc:spChg chg="del">
          <ac:chgData name="Sudarshan Chakravarthi" userId="9632d19e-631d-46a5-9e9a-d9cc496f17d0" providerId="ADAL" clId="{2F126EE6-49CE-4357-889B-5C774CDAB76F}" dt="2022-07-27T13:53:52.584" v="3567" actId="478"/>
          <ac:spMkLst>
            <pc:docMk/>
            <pc:sldMk cId="1274957220" sldId="4542"/>
            <ac:spMk id="72" creationId="{ABA33ED4-D1B7-92E4-8629-447C80050BBC}"/>
          </ac:spMkLst>
        </pc:spChg>
        <pc:spChg chg="mod ord">
          <ac:chgData name="Sudarshan Chakravarthi" userId="9632d19e-631d-46a5-9e9a-d9cc496f17d0" providerId="ADAL" clId="{2F126EE6-49CE-4357-889B-5C774CDAB76F}" dt="2022-07-27T14:00:57.330" v="3766" actId="164"/>
          <ac:spMkLst>
            <pc:docMk/>
            <pc:sldMk cId="1274957220" sldId="4542"/>
            <ac:spMk id="73" creationId="{3C5DEC38-99BA-55F5-0D25-9C8AED454225}"/>
          </ac:spMkLst>
        </pc:spChg>
        <pc:spChg chg="del">
          <ac:chgData name="Sudarshan Chakravarthi" userId="9632d19e-631d-46a5-9e9a-d9cc496f17d0" providerId="ADAL" clId="{2F126EE6-49CE-4357-889B-5C774CDAB76F}" dt="2022-07-27T13:46:40.921" v="3412" actId="478"/>
          <ac:spMkLst>
            <pc:docMk/>
            <pc:sldMk cId="1274957220" sldId="4542"/>
            <ac:spMk id="75" creationId="{AAB58A61-D0EB-8CA5-005E-541D1CE68940}"/>
          </ac:spMkLst>
        </pc:spChg>
        <pc:spChg chg="del">
          <ac:chgData name="Sudarshan Chakravarthi" userId="9632d19e-631d-46a5-9e9a-d9cc496f17d0" providerId="ADAL" clId="{2F126EE6-49CE-4357-889B-5C774CDAB76F}" dt="2022-07-27T13:45:48" v="3399" actId="478"/>
          <ac:spMkLst>
            <pc:docMk/>
            <pc:sldMk cId="1274957220" sldId="4542"/>
            <ac:spMk id="76" creationId="{1C513148-B2BB-CF3C-B5D0-E1075DDED55C}"/>
          </ac:spMkLst>
        </pc:spChg>
        <pc:spChg chg="add mod">
          <ac:chgData name="Sudarshan Chakravarthi" userId="9632d19e-631d-46a5-9e9a-d9cc496f17d0" providerId="ADAL" clId="{2F126EE6-49CE-4357-889B-5C774CDAB76F}" dt="2022-07-27T14:00:57.330" v="3766" actId="164"/>
          <ac:spMkLst>
            <pc:docMk/>
            <pc:sldMk cId="1274957220" sldId="4542"/>
            <ac:spMk id="77" creationId="{BDDA2B2E-790C-8193-CB44-665F07187B6C}"/>
          </ac:spMkLst>
        </pc:spChg>
        <pc:spChg chg="add mod">
          <ac:chgData name="Sudarshan Chakravarthi" userId="9632d19e-631d-46a5-9e9a-d9cc496f17d0" providerId="ADAL" clId="{2F126EE6-49CE-4357-889B-5C774CDAB76F}" dt="2022-07-27T14:00:57.330" v="3766" actId="164"/>
          <ac:spMkLst>
            <pc:docMk/>
            <pc:sldMk cId="1274957220" sldId="4542"/>
            <ac:spMk id="78" creationId="{719D7A78-E92D-3E8E-54B6-40D10A66E197}"/>
          </ac:spMkLst>
        </pc:spChg>
        <pc:spChg chg="add mod">
          <ac:chgData name="Sudarshan Chakravarthi" userId="9632d19e-631d-46a5-9e9a-d9cc496f17d0" providerId="ADAL" clId="{2F126EE6-49CE-4357-889B-5C774CDAB76F}" dt="2022-07-27T14:00:57.330" v="3766" actId="164"/>
          <ac:spMkLst>
            <pc:docMk/>
            <pc:sldMk cId="1274957220" sldId="4542"/>
            <ac:spMk id="79" creationId="{51004D7E-4C24-6A43-C396-7B5ADEDCDF70}"/>
          </ac:spMkLst>
        </pc:spChg>
        <pc:spChg chg="add mod">
          <ac:chgData name="Sudarshan Chakravarthi" userId="9632d19e-631d-46a5-9e9a-d9cc496f17d0" providerId="ADAL" clId="{2F126EE6-49CE-4357-889B-5C774CDAB76F}" dt="2022-07-27T14:00:57.330" v="3766" actId="164"/>
          <ac:spMkLst>
            <pc:docMk/>
            <pc:sldMk cId="1274957220" sldId="4542"/>
            <ac:spMk id="80" creationId="{BE8CCCB7-D62E-DDC3-2232-99674A7F53A1}"/>
          </ac:spMkLst>
        </pc:spChg>
        <pc:spChg chg="add mod">
          <ac:chgData name="Sudarshan Chakravarthi" userId="9632d19e-631d-46a5-9e9a-d9cc496f17d0" providerId="ADAL" clId="{2F126EE6-49CE-4357-889B-5C774CDAB76F}" dt="2022-07-27T14:00:57.330" v="3766" actId="164"/>
          <ac:spMkLst>
            <pc:docMk/>
            <pc:sldMk cId="1274957220" sldId="4542"/>
            <ac:spMk id="81" creationId="{6DD8E40B-3E0E-FE54-5FDB-7ADDC05583AA}"/>
          </ac:spMkLst>
        </pc:spChg>
        <pc:spChg chg="add mod">
          <ac:chgData name="Sudarshan Chakravarthi" userId="9632d19e-631d-46a5-9e9a-d9cc496f17d0" providerId="ADAL" clId="{2F126EE6-49CE-4357-889B-5C774CDAB76F}" dt="2022-07-27T14:00:57.330" v="3766" actId="164"/>
          <ac:spMkLst>
            <pc:docMk/>
            <pc:sldMk cId="1274957220" sldId="4542"/>
            <ac:spMk id="82" creationId="{2B23C2C6-45FD-B71E-8338-B2A070CE4C1D}"/>
          </ac:spMkLst>
        </pc:spChg>
        <pc:spChg chg="add mod">
          <ac:chgData name="Sudarshan Chakravarthi" userId="9632d19e-631d-46a5-9e9a-d9cc496f17d0" providerId="ADAL" clId="{2F126EE6-49CE-4357-889B-5C774CDAB76F}" dt="2022-07-27T14:00:57.330" v="3766" actId="164"/>
          <ac:spMkLst>
            <pc:docMk/>
            <pc:sldMk cId="1274957220" sldId="4542"/>
            <ac:spMk id="83" creationId="{CE7035B7-46D5-1215-8916-D50F5D427B6F}"/>
          </ac:spMkLst>
        </pc:spChg>
        <pc:spChg chg="add del mod">
          <ac:chgData name="Sudarshan Chakravarthi" userId="9632d19e-631d-46a5-9e9a-d9cc496f17d0" providerId="ADAL" clId="{2F126EE6-49CE-4357-889B-5C774CDAB76F}" dt="2022-07-27T14:00:12.312" v="3754" actId="478"/>
          <ac:spMkLst>
            <pc:docMk/>
            <pc:sldMk cId="1274957220" sldId="4542"/>
            <ac:spMk id="84" creationId="{81383FCB-3BF4-592C-EDD7-EB1F942B38FC}"/>
          </ac:spMkLst>
        </pc:spChg>
        <pc:spChg chg="add mod">
          <ac:chgData name="Sudarshan Chakravarthi" userId="9632d19e-631d-46a5-9e9a-d9cc496f17d0" providerId="ADAL" clId="{2F126EE6-49CE-4357-889B-5C774CDAB76F}" dt="2022-07-27T14:00:57.330" v="3766" actId="164"/>
          <ac:spMkLst>
            <pc:docMk/>
            <pc:sldMk cId="1274957220" sldId="4542"/>
            <ac:spMk id="85" creationId="{300C1BEF-5A3A-8A71-D2DB-D9F66BAB71BB}"/>
          </ac:spMkLst>
        </pc:spChg>
        <pc:spChg chg="add mod">
          <ac:chgData name="Sudarshan Chakravarthi" userId="9632d19e-631d-46a5-9e9a-d9cc496f17d0" providerId="ADAL" clId="{2F126EE6-49CE-4357-889B-5C774CDAB76F}" dt="2022-07-27T14:00:57.330" v="3766" actId="164"/>
          <ac:spMkLst>
            <pc:docMk/>
            <pc:sldMk cId="1274957220" sldId="4542"/>
            <ac:spMk id="86" creationId="{56145BA6-CD69-B2B7-5E33-428F74DC7029}"/>
          </ac:spMkLst>
        </pc:spChg>
        <pc:spChg chg="add mod">
          <ac:chgData name="Sudarshan Chakravarthi" userId="9632d19e-631d-46a5-9e9a-d9cc496f17d0" providerId="ADAL" clId="{2F126EE6-49CE-4357-889B-5C774CDAB76F}" dt="2022-07-27T14:00:57.330" v="3766" actId="164"/>
          <ac:spMkLst>
            <pc:docMk/>
            <pc:sldMk cId="1274957220" sldId="4542"/>
            <ac:spMk id="87" creationId="{7FF48128-D5E3-91A0-2D2B-7D8B9B0C30B7}"/>
          </ac:spMkLst>
        </pc:spChg>
        <pc:spChg chg="add mod">
          <ac:chgData name="Sudarshan Chakravarthi" userId="9632d19e-631d-46a5-9e9a-d9cc496f17d0" providerId="ADAL" clId="{2F126EE6-49CE-4357-889B-5C774CDAB76F}" dt="2022-07-27T14:00:57.330" v="3766" actId="164"/>
          <ac:spMkLst>
            <pc:docMk/>
            <pc:sldMk cId="1274957220" sldId="4542"/>
            <ac:spMk id="88" creationId="{62591BBE-080F-A332-CEC3-ED981428D91D}"/>
          </ac:spMkLst>
        </pc:spChg>
        <pc:spChg chg="add mod">
          <ac:chgData name="Sudarshan Chakravarthi" userId="9632d19e-631d-46a5-9e9a-d9cc496f17d0" providerId="ADAL" clId="{2F126EE6-49CE-4357-889B-5C774CDAB76F}" dt="2022-07-27T14:00:57.330" v="3766" actId="164"/>
          <ac:spMkLst>
            <pc:docMk/>
            <pc:sldMk cId="1274957220" sldId="4542"/>
            <ac:spMk id="89" creationId="{4935AB27-BF4E-F9AF-217F-E341EE7360F0}"/>
          </ac:spMkLst>
        </pc:spChg>
        <pc:spChg chg="add mod">
          <ac:chgData name="Sudarshan Chakravarthi" userId="9632d19e-631d-46a5-9e9a-d9cc496f17d0" providerId="ADAL" clId="{2F126EE6-49CE-4357-889B-5C774CDAB76F}" dt="2022-07-27T14:00:57.330" v="3766" actId="164"/>
          <ac:spMkLst>
            <pc:docMk/>
            <pc:sldMk cId="1274957220" sldId="4542"/>
            <ac:spMk id="90" creationId="{9B20AAF7-6420-6862-2148-4EC89F940CA4}"/>
          </ac:spMkLst>
        </pc:spChg>
        <pc:spChg chg="add mod">
          <ac:chgData name="Sudarshan Chakravarthi" userId="9632d19e-631d-46a5-9e9a-d9cc496f17d0" providerId="ADAL" clId="{2F126EE6-49CE-4357-889B-5C774CDAB76F}" dt="2022-07-27T14:00:57.330" v="3766" actId="164"/>
          <ac:spMkLst>
            <pc:docMk/>
            <pc:sldMk cId="1274957220" sldId="4542"/>
            <ac:spMk id="91" creationId="{195B44BE-62E0-E0F5-9D58-19549F45F360}"/>
          </ac:spMkLst>
        </pc:spChg>
        <pc:spChg chg="add mod">
          <ac:chgData name="Sudarshan Chakravarthi" userId="9632d19e-631d-46a5-9e9a-d9cc496f17d0" providerId="ADAL" clId="{2F126EE6-49CE-4357-889B-5C774CDAB76F}" dt="2022-07-27T14:00:57.330" v="3766" actId="164"/>
          <ac:spMkLst>
            <pc:docMk/>
            <pc:sldMk cId="1274957220" sldId="4542"/>
            <ac:spMk id="92" creationId="{62B0FA2F-1805-2EE2-C174-8FE70E0BF633}"/>
          </ac:spMkLst>
        </pc:spChg>
        <pc:spChg chg="add mod">
          <ac:chgData name="Sudarshan Chakravarthi" userId="9632d19e-631d-46a5-9e9a-d9cc496f17d0" providerId="ADAL" clId="{2F126EE6-49CE-4357-889B-5C774CDAB76F}" dt="2022-07-27T14:00:57.330" v="3766" actId="164"/>
          <ac:spMkLst>
            <pc:docMk/>
            <pc:sldMk cId="1274957220" sldId="4542"/>
            <ac:spMk id="93" creationId="{2057DBC3-BDCF-5FE6-6F27-5C835EB8C020}"/>
          </ac:spMkLst>
        </pc:spChg>
        <pc:spChg chg="add mod">
          <ac:chgData name="Sudarshan Chakravarthi" userId="9632d19e-631d-46a5-9e9a-d9cc496f17d0" providerId="ADAL" clId="{2F126EE6-49CE-4357-889B-5C774CDAB76F}" dt="2022-07-27T14:00:57.330" v="3766" actId="164"/>
          <ac:spMkLst>
            <pc:docMk/>
            <pc:sldMk cId="1274957220" sldId="4542"/>
            <ac:spMk id="94" creationId="{FB59A9C9-41E3-57EB-F06D-C52E9055A9B0}"/>
          </ac:spMkLst>
        </pc:spChg>
        <pc:spChg chg="add mod">
          <ac:chgData name="Sudarshan Chakravarthi" userId="9632d19e-631d-46a5-9e9a-d9cc496f17d0" providerId="ADAL" clId="{2F126EE6-49CE-4357-889B-5C774CDAB76F}" dt="2022-07-27T14:00:57.330" v="3766" actId="164"/>
          <ac:spMkLst>
            <pc:docMk/>
            <pc:sldMk cId="1274957220" sldId="4542"/>
            <ac:spMk id="95" creationId="{82090E9C-5EDF-3C7D-561D-87BBDC8A02DE}"/>
          </ac:spMkLst>
        </pc:spChg>
        <pc:spChg chg="add mod">
          <ac:chgData name="Sudarshan Chakravarthi" userId="9632d19e-631d-46a5-9e9a-d9cc496f17d0" providerId="ADAL" clId="{2F126EE6-49CE-4357-889B-5C774CDAB76F}" dt="2022-07-27T14:00:57.330" v="3766" actId="164"/>
          <ac:spMkLst>
            <pc:docMk/>
            <pc:sldMk cId="1274957220" sldId="4542"/>
            <ac:spMk id="96" creationId="{DC8D9EE1-BE2F-AFD4-968A-D33F99740558}"/>
          </ac:spMkLst>
        </pc:spChg>
        <pc:spChg chg="add mod">
          <ac:chgData name="Sudarshan Chakravarthi" userId="9632d19e-631d-46a5-9e9a-d9cc496f17d0" providerId="ADAL" clId="{2F126EE6-49CE-4357-889B-5C774CDAB76F}" dt="2022-07-27T14:00:57.330" v="3766" actId="164"/>
          <ac:spMkLst>
            <pc:docMk/>
            <pc:sldMk cId="1274957220" sldId="4542"/>
            <ac:spMk id="97" creationId="{0D926825-3F79-50E5-379F-DC9E06279ADB}"/>
          </ac:spMkLst>
        </pc:spChg>
        <pc:spChg chg="add mod">
          <ac:chgData name="Sudarshan Chakravarthi" userId="9632d19e-631d-46a5-9e9a-d9cc496f17d0" providerId="ADAL" clId="{2F126EE6-49CE-4357-889B-5C774CDAB76F}" dt="2022-07-27T14:00:57.330" v="3766" actId="164"/>
          <ac:spMkLst>
            <pc:docMk/>
            <pc:sldMk cId="1274957220" sldId="4542"/>
            <ac:spMk id="98" creationId="{7E31C4AE-CF54-85C0-71CA-F45E8EB548A2}"/>
          </ac:spMkLst>
        </pc:spChg>
        <pc:spChg chg="add mod">
          <ac:chgData name="Sudarshan Chakravarthi" userId="9632d19e-631d-46a5-9e9a-d9cc496f17d0" providerId="ADAL" clId="{2F126EE6-49CE-4357-889B-5C774CDAB76F}" dt="2022-07-27T13:54:09.182" v="3569" actId="1076"/>
          <ac:spMkLst>
            <pc:docMk/>
            <pc:sldMk cId="1274957220" sldId="4542"/>
            <ac:spMk id="99" creationId="{6346E995-5933-EC01-F033-7F2FA36DEF91}"/>
          </ac:spMkLst>
        </pc:spChg>
        <pc:spChg chg="add mod">
          <ac:chgData name="Sudarshan Chakravarthi" userId="9632d19e-631d-46a5-9e9a-d9cc496f17d0" providerId="ADAL" clId="{2F126EE6-49CE-4357-889B-5C774CDAB76F}" dt="2022-07-27T14:00:57.330" v="3766" actId="164"/>
          <ac:spMkLst>
            <pc:docMk/>
            <pc:sldMk cId="1274957220" sldId="4542"/>
            <ac:spMk id="106" creationId="{02E0AF2A-6430-64EF-AB3E-214800E6A3B5}"/>
          </ac:spMkLst>
        </pc:spChg>
        <pc:grpChg chg="add mod">
          <ac:chgData name="Sudarshan Chakravarthi" userId="9632d19e-631d-46a5-9e9a-d9cc496f17d0" providerId="ADAL" clId="{2F126EE6-49CE-4357-889B-5C774CDAB76F}" dt="2022-07-27T14:01:00.615" v="3767" actId="1076"/>
          <ac:grpSpMkLst>
            <pc:docMk/>
            <pc:sldMk cId="1274957220" sldId="4542"/>
            <ac:grpSpMk id="7" creationId="{4B5BCDD2-77AD-01B7-C534-0F094CA37219}"/>
          </ac:grpSpMkLst>
        </pc:grpChg>
        <pc:grpChg chg="del">
          <ac:chgData name="Sudarshan Chakravarthi" userId="9632d19e-631d-46a5-9e9a-d9cc496f17d0" providerId="ADAL" clId="{2F126EE6-49CE-4357-889B-5C774CDAB76F}" dt="2022-07-27T13:46:27.598" v="3409" actId="165"/>
          <ac:grpSpMkLst>
            <pc:docMk/>
            <pc:sldMk cId="1274957220" sldId="4542"/>
            <ac:grpSpMk id="68" creationId="{32F7D94F-E156-7E4F-7E51-80C2B640FA00}"/>
          </ac:grpSpMkLst>
        </pc:grpChg>
        <pc:picChg chg="del">
          <ac:chgData name="Sudarshan Chakravarthi" userId="9632d19e-631d-46a5-9e9a-d9cc496f17d0" providerId="ADAL" clId="{2F126EE6-49CE-4357-889B-5C774CDAB76F}" dt="2022-07-27T13:45:53.136" v="3401" actId="478"/>
          <ac:picMkLst>
            <pc:docMk/>
            <pc:sldMk cId="1274957220" sldId="4542"/>
            <ac:picMk id="2" creationId="{809BA6B6-C584-2791-5F64-BF1934F51352}"/>
          </ac:picMkLst>
        </pc:picChg>
        <pc:picChg chg="add mod">
          <ac:chgData name="Sudarshan Chakravarthi" userId="9632d19e-631d-46a5-9e9a-d9cc496f17d0" providerId="ADAL" clId="{2F126EE6-49CE-4357-889B-5C774CDAB76F}" dt="2022-07-27T14:02:37.884" v="3792" actId="1076"/>
          <ac:picMkLst>
            <pc:docMk/>
            <pc:sldMk cId="1274957220" sldId="4542"/>
            <ac:picMk id="14" creationId="{5997AE31-BB27-9661-C2EB-5DC849230815}"/>
          </ac:picMkLst>
        </pc:picChg>
        <pc:picChg chg="del mod topLvl">
          <ac:chgData name="Sudarshan Chakravarthi" userId="9632d19e-631d-46a5-9e9a-d9cc496f17d0" providerId="ADAL" clId="{2F126EE6-49CE-4357-889B-5C774CDAB76F}" dt="2022-07-27T13:46:40.921" v="3412" actId="478"/>
          <ac:picMkLst>
            <pc:docMk/>
            <pc:sldMk cId="1274957220" sldId="4542"/>
            <ac:picMk id="31" creationId="{97810658-1912-B249-2409-0BCAB48B3267}"/>
          </ac:picMkLst>
        </pc:picChg>
        <pc:picChg chg="add mod">
          <ac:chgData name="Sudarshan Chakravarthi" userId="9632d19e-631d-46a5-9e9a-d9cc496f17d0" providerId="ADAL" clId="{2F126EE6-49CE-4357-889B-5C774CDAB76F}" dt="2022-07-28T13:14:26.850" v="6217" actId="1076"/>
          <ac:picMkLst>
            <pc:docMk/>
            <pc:sldMk cId="1274957220" sldId="4542"/>
            <ac:picMk id="56" creationId="{DC90368A-E522-AE2E-528A-931E576C535F}"/>
          </ac:picMkLst>
        </pc:picChg>
        <pc:picChg chg="add mod">
          <ac:chgData name="Sudarshan Chakravarthi" userId="9632d19e-631d-46a5-9e9a-d9cc496f17d0" providerId="ADAL" clId="{2F126EE6-49CE-4357-889B-5C774CDAB76F}" dt="2022-07-28T13:14:24.579" v="6216" actId="1076"/>
          <ac:picMkLst>
            <pc:docMk/>
            <pc:sldMk cId="1274957220" sldId="4542"/>
            <ac:picMk id="57" creationId="{09C412A9-87A5-778D-FA04-7841BD23EB25}"/>
          </ac:picMkLst>
        </pc:picChg>
        <pc:picChg chg="add mod">
          <ac:chgData name="Sudarshan Chakravarthi" userId="9632d19e-631d-46a5-9e9a-d9cc496f17d0" providerId="ADAL" clId="{2F126EE6-49CE-4357-889B-5C774CDAB76F}" dt="2022-07-28T13:14:21.441" v="6215"/>
          <ac:picMkLst>
            <pc:docMk/>
            <pc:sldMk cId="1274957220" sldId="4542"/>
            <ac:picMk id="58" creationId="{398EE8BA-9CCD-A8A1-1478-A2E94ED88669}"/>
          </ac:picMkLst>
        </pc:picChg>
        <pc:picChg chg="add mod">
          <ac:chgData name="Sudarshan Chakravarthi" userId="9632d19e-631d-46a5-9e9a-d9cc496f17d0" providerId="ADAL" clId="{2F126EE6-49CE-4357-889B-5C774CDAB76F}" dt="2022-07-28T13:14:34.399" v="6221" actId="1076"/>
          <ac:picMkLst>
            <pc:docMk/>
            <pc:sldMk cId="1274957220" sldId="4542"/>
            <ac:picMk id="59" creationId="{724D1E73-2B0D-3373-6C77-46F5F031DC3E}"/>
          </ac:picMkLst>
        </pc:picChg>
        <pc:picChg chg="add mod">
          <ac:chgData name="Sudarshan Chakravarthi" userId="9632d19e-631d-46a5-9e9a-d9cc496f17d0" providerId="ADAL" clId="{2F126EE6-49CE-4357-889B-5C774CDAB76F}" dt="2022-07-28T13:14:32.385" v="6220" actId="1076"/>
          <ac:picMkLst>
            <pc:docMk/>
            <pc:sldMk cId="1274957220" sldId="4542"/>
            <ac:picMk id="60" creationId="{63D12198-0C3E-16FE-8790-70A3C828CCAD}"/>
          </ac:picMkLst>
        </pc:picChg>
        <pc:picChg chg="del mod topLvl">
          <ac:chgData name="Sudarshan Chakravarthi" userId="9632d19e-631d-46a5-9e9a-d9cc496f17d0" providerId="ADAL" clId="{2F126EE6-49CE-4357-889B-5C774CDAB76F}" dt="2022-07-27T13:46:40.921" v="3412" actId="478"/>
          <ac:picMkLst>
            <pc:docMk/>
            <pc:sldMk cId="1274957220" sldId="4542"/>
            <ac:picMk id="60" creationId="{E21A9591-E017-9617-09E4-9283860546C2}"/>
          </ac:picMkLst>
        </pc:picChg>
        <pc:picChg chg="add mod">
          <ac:chgData name="Sudarshan Chakravarthi" userId="9632d19e-631d-46a5-9e9a-d9cc496f17d0" providerId="ADAL" clId="{2F126EE6-49CE-4357-889B-5C774CDAB76F}" dt="2022-07-28T13:14:49.980" v="6226" actId="1076"/>
          <ac:picMkLst>
            <pc:docMk/>
            <pc:sldMk cId="1274957220" sldId="4542"/>
            <ac:picMk id="64" creationId="{B1A3A4F9-6823-FEA3-E6A7-61B836186E83}"/>
          </ac:picMkLst>
        </pc:picChg>
        <pc:picChg chg="add mod">
          <ac:chgData name="Sudarshan Chakravarthi" userId="9632d19e-631d-46a5-9e9a-d9cc496f17d0" providerId="ADAL" clId="{2F126EE6-49CE-4357-889B-5C774CDAB76F}" dt="2022-07-28T13:14:43.321" v="6224" actId="1076"/>
          <ac:picMkLst>
            <pc:docMk/>
            <pc:sldMk cId="1274957220" sldId="4542"/>
            <ac:picMk id="65" creationId="{CE98EA9A-1EAF-6E63-7BB8-1FDC76733AE0}"/>
          </ac:picMkLst>
        </pc:picChg>
        <pc:picChg chg="add mod">
          <ac:chgData name="Sudarshan Chakravarthi" userId="9632d19e-631d-46a5-9e9a-d9cc496f17d0" providerId="ADAL" clId="{2F126EE6-49CE-4357-889B-5C774CDAB76F}" dt="2022-07-28T13:14:53.355" v="6227" actId="1076"/>
          <ac:picMkLst>
            <pc:docMk/>
            <pc:sldMk cId="1274957220" sldId="4542"/>
            <ac:picMk id="66" creationId="{4E83421C-3A48-4BDF-5EA8-8168F8BA32FD}"/>
          </ac:picMkLst>
        </pc:picChg>
        <pc:picChg chg="add mod">
          <ac:chgData name="Sudarshan Chakravarthi" userId="9632d19e-631d-46a5-9e9a-d9cc496f17d0" providerId="ADAL" clId="{2F126EE6-49CE-4357-889B-5C774CDAB76F}" dt="2022-07-28T13:14:47.010" v="6225" actId="1076"/>
          <ac:picMkLst>
            <pc:docMk/>
            <pc:sldMk cId="1274957220" sldId="4542"/>
            <ac:picMk id="67" creationId="{C24C4349-787D-8D79-4E47-025FA8AB745D}"/>
          </ac:picMkLst>
        </pc:picChg>
        <pc:picChg chg="del mod ord">
          <ac:chgData name="Sudarshan Chakravarthi" userId="9632d19e-631d-46a5-9e9a-d9cc496f17d0" providerId="ADAL" clId="{2F126EE6-49CE-4357-889B-5C774CDAB76F}" dt="2022-07-27T14:02:59.040" v="3793" actId="478"/>
          <ac:picMkLst>
            <pc:docMk/>
            <pc:sldMk cId="1274957220" sldId="4542"/>
            <ac:picMk id="74" creationId="{EAB281E0-7100-36AE-9FAF-C9302939FD76}"/>
          </ac:picMkLst>
        </pc:picChg>
        <pc:picChg chg="add mod">
          <ac:chgData name="Sudarshan Chakravarthi" userId="9632d19e-631d-46a5-9e9a-d9cc496f17d0" providerId="ADAL" clId="{2F126EE6-49CE-4357-889B-5C774CDAB76F}" dt="2022-07-27T14:00:57.330" v="3766" actId="164"/>
          <ac:picMkLst>
            <pc:docMk/>
            <pc:sldMk cId="1274957220" sldId="4542"/>
            <ac:picMk id="100" creationId="{750BBC71-EB77-B8D0-2BA7-058A71949F6C}"/>
          </ac:picMkLst>
        </pc:picChg>
        <pc:picChg chg="add mod">
          <ac:chgData name="Sudarshan Chakravarthi" userId="9632d19e-631d-46a5-9e9a-d9cc496f17d0" providerId="ADAL" clId="{2F126EE6-49CE-4357-889B-5C774CDAB76F}" dt="2022-07-27T14:00:57.330" v="3766" actId="164"/>
          <ac:picMkLst>
            <pc:docMk/>
            <pc:sldMk cId="1274957220" sldId="4542"/>
            <ac:picMk id="101" creationId="{5080FB41-DAC4-FEA8-9262-4B4BE9A1EF7D}"/>
          </ac:picMkLst>
        </pc:picChg>
        <pc:picChg chg="add mod">
          <ac:chgData name="Sudarshan Chakravarthi" userId="9632d19e-631d-46a5-9e9a-d9cc496f17d0" providerId="ADAL" clId="{2F126EE6-49CE-4357-889B-5C774CDAB76F}" dt="2022-07-27T14:00:57.330" v="3766" actId="164"/>
          <ac:picMkLst>
            <pc:docMk/>
            <pc:sldMk cId="1274957220" sldId="4542"/>
            <ac:picMk id="102" creationId="{A54E22A8-701A-ABFB-8ACF-609B1182455B}"/>
          </ac:picMkLst>
        </pc:picChg>
        <pc:picChg chg="add mod">
          <ac:chgData name="Sudarshan Chakravarthi" userId="9632d19e-631d-46a5-9e9a-d9cc496f17d0" providerId="ADAL" clId="{2F126EE6-49CE-4357-889B-5C774CDAB76F}" dt="2022-07-27T14:00:57.330" v="3766" actId="164"/>
          <ac:picMkLst>
            <pc:docMk/>
            <pc:sldMk cId="1274957220" sldId="4542"/>
            <ac:picMk id="103" creationId="{BC006B91-DE5E-5178-1065-FDC3E93EC39E}"/>
          </ac:picMkLst>
        </pc:picChg>
        <pc:picChg chg="add mod">
          <ac:chgData name="Sudarshan Chakravarthi" userId="9632d19e-631d-46a5-9e9a-d9cc496f17d0" providerId="ADAL" clId="{2F126EE6-49CE-4357-889B-5C774CDAB76F}" dt="2022-07-27T14:00:57.330" v="3766" actId="164"/>
          <ac:picMkLst>
            <pc:docMk/>
            <pc:sldMk cId="1274957220" sldId="4542"/>
            <ac:picMk id="104" creationId="{DCD5B1CD-F480-5B6D-25A6-8F2621853C6B}"/>
          </ac:picMkLst>
        </pc:picChg>
        <pc:picChg chg="add mod">
          <ac:chgData name="Sudarshan Chakravarthi" userId="9632d19e-631d-46a5-9e9a-d9cc496f17d0" providerId="ADAL" clId="{2F126EE6-49CE-4357-889B-5C774CDAB76F}" dt="2022-07-27T14:00:57.330" v="3766" actId="164"/>
          <ac:picMkLst>
            <pc:docMk/>
            <pc:sldMk cId="1274957220" sldId="4542"/>
            <ac:picMk id="105" creationId="{A8F6DF85-DAD5-945B-5A8F-C7FDD7C763D4}"/>
          </ac:picMkLst>
        </pc:picChg>
      </pc:sldChg>
      <pc:sldChg chg="addSp delSp modSp new mod ord">
        <pc:chgData name="Sudarshan Chakravarthi" userId="9632d19e-631d-46a5-9e9a-d9cc496f17d0" providerId="ADAL" clId="{2F126EE6-49CE-4357-889B-5C774CDAB76F}" dt="2022-08-27T14:50:44.732" v="6367"/>
        <pc:sldMkLst>
          <pc:docMk/>
          <pc:sldMk cId="146288888" sldId="4543"/>
        </pc:sldMkLst>
        <pc:spChg chg="add del">
          <ac:chgData name="Sudarshan Chakravarthi" userId="9632d19e-631d-46a5-9e9a-d9cc496f17d0" providerId="ADAL" clId="{2F126EE6-49CE-4357-889B-5C774CDAB76F}" dt="2022-07-28T07:44:35.782" v="4868" actId="478"/>
          <ac:spMkLst>
            <pc:docMk/>
            <pc:sldMk cId="146288888" sldId="4543"/>
            <ac:spMk id="4" creationId="{4CC690F2-A7FA-F984-2703-FDD1C2D7C0F6}"/>
          </ac:spMkLst>
        </pc:spChg>
        <pc:spChg chg="add mod">
          <ac:chgData name="Sudarshan Chakravarthi" userId="9632d19e-631d-46a5-9e9a-d9cc496f17d0" providerId="ADAL" clId="{2F126EE6-49CE-4357-889B-5C774CDAB76F}" dt="2022-07-28T07:44:44.406" v="4869"/>
          <ac:spMkLst>
            <pc:docMk/>
            <pc:sldMk cId="146288888" sldId="4543"/>
            <ac:spMk id="5" creationId="{AFCBBA6D-E0FD-DF80-0926-A2801B944333}"/>
          </ac:spMkLst>
        </pc:spChg>
        <pc:spChg chg="add mod">
          <ac:chgData name="Sudarshan Chakravarthi" userId="9632d19e-631d-46a5-9e9a-d9cc496f17d0" providerId="ADAL" clId="{2F126EE6-49CE-4357-889B-5C774CDAB76F}" dt="2022-07-28T11:47:55.891" v="5433" actId="404"/>
          <ac:spMkLst>
            <pc:docMk/>
            <pc:sldMk cId="146288888" sldId="4543"/>
            <ac:spMk id="7" creationId="{583A1C69-E4F7-FC11-DEC0-3D8739A1CDCC}"/>
          </ac:spMkLst>
        </pc:spChg>
        <pc:graphicFrameChg chg="add mod modGraphic">
          <ac:chgData name="Sudarshan Chakravarthi" userId="9632d19e-631d-46a5-9e9a-d9cc496f17d0" providerId="ADAL" clId="{2F126EE6-49CE-4357-889B-5C774CDAB76F}" dt="2022-07-28T12:51:23.073" v="6129" actId="404"/>
          <ac:graphicFrameMkLst>
            <pc:docMk/>
            <pc:sldMk cId="146288888" sldId="4543"/>
            <ac:graphicFrameMk id="8" creationId="{57BAFEEB-70F2-E921-B4BB-E11F6A08423B}"/>
          </ac:graphicFrameMkLst>
        </pc:graphicFrameChg>
        <pc:picChg chg="add del mod ord modCrop">
          <ac:chgData name="Sudarshan Chakravarthi" userId="9632d19e-631d-46a5-9e9a-d9cc496f17d0" providerId="ADAL" clId="{2F126EE6-49CE-4357-889B-5C774CDAB76F}" dt="2022-07-28T11:48:25.399" v="5436" actId="478"/>
          <ac:picMkLst>
            <pc:docMk/>
            <pc:sldMk cId="146288888" sldId="4543"/>
            <ac:picMk id="3" creationId="{0D7C2415-E2F0-7DED-CB18-865BC335ADC2}"/>
          </ac:picMkLst>
        </pc:picChg>
        <pc:picChg chg="add mod">
          <ac:chgData name="Sudarshan Chakravarthi" userId="9632d19e-631d-46a5-9e9a-d9cc496f17d0" providerId="ADAL" clId="{2F126EE6-49CE-4357-889B-5C774CDAB76F}" dt="2022-07-28T13:10:04.485" v="6162" actId="1076"/>
          <ac:picMkLst>
            <pc:docMk/>
            <pc:sldMk cId="146288888" sldId="4543"/>
            <ac:picMk id="4" creationId="{1E2B7B47-F403-B246-E216-98A8E0BD63CE}"/>
          </ac:picMkLst>
        </pc:picChg>
        <pc:picChg chg="add mod">
          <ac:chgData name="Sudarshan Chakravarthi" userId="9632d19e-631d-46a5-9e9a-d9cc496f17d0" providerId="ADAL" clId="{2F126EE6-49CE-4357-889B-5C774CDAB76F}" dt="2022-07-28T07:44:44.406" v="4869"/>
          <ac:picMkLst>
            <pc:docMk/>
            <pc:sldMk cId="146288888" sldId="4543"/>
            <ac:picMk id="6" creationId="{85CB9987-7A74-945A-0718-813CDD0B9FDA}"/>
          </ac:picMkLst>
        </pc:picChg>
        <pc:picChg chg="add mod">
          <ac:chgData name="Sudarshan Chakravarthi" userId="9632d19e-631d-46a5-9e9a-d9cc496f17d0" providerId="ADAL" clId="{2F126EE6-49CE-4357-889B-5C774CDAB76F}" dt="2022-07-28T12:54:44.979" v="6148" actId="1076"/>
          <ac:picMkLst>
            <pc:docMk/>
            <pc:sldMk cId="146288888" sldId="4543"/>
            <ac:picMk id="10" creationId="{A8FEC79D-B3A4-9D4F-2005-5802030CBF24}"/>
          </ac:picMkLst>
        </pc:picChg>
        <pc:picChg chg="add mod">
          <ac:chgData name="Sudarshan Chakravarthi" userId="9632d19e-631d-46a5-9e9a-d9cc496f17d0" providerId="ADAL" clId="{2F126EE6-49CE-4357-889B-5C774CDAB76F}" dt="2022-07-28T12:54:53.698" v="6154" actId="1076"/>
          <ac:picMkLst>
            <pc:docMk/>
            <pc:sldMk cId="146288888" sldId="4543"/>
            <ac:picMk id="12" creationId="{97FE22B1-3A5E-B9BD-B1BE-65E1A26B25BF}"/>
          </ac:picMkLst>
        </pc:picChg>
        <pc:picChg chg="add del mod">
          <ac:chgData name="Sudarshan Chakravarthi" userId="9632d19e-631d-46a5-9e9a-d9cc496f17d0" providerId="ADAL" clId="{2F126EE6-49CE-4357-889B-5C774CDAB76F}" dt="2022-07-28T12:54:47.448" v="6150" actId="478"/>
          <ac:picMkLst>
            <pc:docMk/>
            <pc:sldMk cId="146288888" sldId="4543"/>
            <ac:picMk id="14" creationId="{DA0F41AA-66BE-BD41-DB09-F82811C5D135}"/>
          </ac:picMkLst>
        </pc:picChg>
        <pc:picChg chg="add mod">
          <ac:chgData name="Sudarshan Chakravarthi" userId="9632d19e-631d-46a5-9e9a-d9cc496f17d0" providerId="ADAL" clId="{2F126EE6-49CE-4357-889B-5C774CDAB76F}" dt="2022-07-28T13:07:21.302" v="6157" actId="1076"/>
          <ac:picMkLst>
            <pc:docMk/>
            <pc:sldMk cId="146288888" sldId="4543"/>
            <ac:picMk id="16" creationId="{4A5F02A6-039B-9DFD-F91A-88F7C7846B30}"/>
          </ac:picMkLst>
        </pc:picChg>
        <pc:picChg chg="add mod">
          <ac:chgData name="Sudarshan Chakravarthi" userId="9632d19e-631d-46a5-9e9a-d9cc496f17d0" providerId="ADAL" clId="{2F126EE6-49CE-4357-889B-5C774CDAB76F}" dt="2022-07-28T13:07:20.223" v="6156" actId="1076"/>
          <ac:picMkLst>
            <pc:docMk/>
            <pc:sldMk cId="146288888" sldId="4543"/>
            <ac:picMk id="18" creationId="{4034DE75-EE2E-213F-5BA2-22642248C903}"/>
          </ac:picMkLst>
        </pc:picChg>
        <pc:picChg chg="add mod">
          <ac:chgData name="Sudarshan Chakravarthi" userId="9632d19e-631d-46a5-9e9a-d9cc496f17d0" providerId="ADAL" clId="{2F126EE6-49CE-4357-889B-5C774CDAB76F}" dt="2022-07-28T13:07:22.889" v="6158" actId="1076"/>
          <ac:picMkLst>
            <pc:docMk/>
            <pc:sldMk cId="146288888" sldId="4543"/>
            <ac:picMk id="20" creationId="{66EBC17E-C5DE-54DF-1C28-6C7EFA9DF02A}"/>
          </ac:picMkLst>
        </pc:picChg>
        <pc:picChg chg="add mod">
          <ac:chgData name="Sudarshan Chakravarthi" userId="9632d19e-631d-46a5-9e9a-d9cc496f17d0" providerId="ADAL" clId="{2F126EE6-49CE-4357-889B-5C774CDAB76F}" dt="2022-07-28T12:54:03.084" v="6133" actId="1076"/>
          <ac:picMkLst>
            <pc:docMk/>
            <pc:sldMk cId="146288888" sldId="4543"/>
            <ac:picMk id="22" creationId="{9184A92A-3E62-C9A0-F038-6CDA872A7218}"/>
          </ac:picMkLst>
        </pc:picChg>
        <pc:picChg chg="add mod">
          <ac:chgData name="Sudarshan Chakravarthi" userId="9632d19e-631d-46a5-9e9a-d9cc496f17d0" providerId="ADAL" clId="{2F126EE6-49CE-4357-889B-5C774CDAB76F}" dt="2022-07-28T12:54:04.816" v="6134" actId="1076"/>
          <ac:picMkLst>
            <pc:docMk/>
            <pc:sldMk cId="146288888" sldId="4543"/>
            <ac:picMk id="24" creationId="{3E670309-E656-0C92-106F-60FE4B823330}"/>
          </ac:picMkLst>
        </pc:picChg>
        <pc:picChg chg="add mod">
          <ac:chgData name="Sudarshan Chakravarthi" userId="9632d19e-631d-46a5-9e9a-d9cc496f17d0" providerId="ADAL" clId="{2F126EE6-49CE-4357-889B-5C774CDAB76F}" dt="2022-07-28T13:10:24.444" v="6167" actId="1076"/>
          <ac:picMkLst>
            <pc:docMk/>
            <pc:sldMk cId="146288888" sldId="4543"/>
            <ac:picMk id="26" creationId="{75B9D59E-49F6-28B9-92F1-CF8C9BBC8D42}"/>
          </ac:picMkLst>
        </pc:picChg>
        <pc:picChg chg="add mod">
          <ac:chgData name="Sudarshan Chakravarthi" userId="9632d19e-631d-46a5-9e9a-d9cc496f17d0" providerId="ADAL" clId="{2F126EE6-49CE-4357-889B-5C774CDAB76F}" dt="2022-07-28T13:10:21.119" v="6166" actId="1076"/>
          <ac:picMkLst>
            <pc:docMk/>
            <pc:sldMk cId="146288888" sldId="4543"/>
            <ac:picMk id="28" creationId="{9C8015F9-3B16-AEAA-22C4-B02198A61696}"/>
          </ac:picMkLst>
        </pc:picChg>
      </pc:sldChg>
      <pc:sldChg chg="addSp modSp new del mod">
        <pc:chgData name="Sudarshan Chakravarthi" userId="9632d19e-631d-46a5-9e9a-d9cc496f17d0" providerId="ADAL" clId="{2F126EE6-49CE-4357-889B-5C774CDAB76F}" dt="2022-07-28T12:32:34.532" v="5781" actId="47"/>
        <pc:sldMkLst>
          <pc:docMk/>
          <pc:sldMk cId="2999871442" sldId="4544"/>
        </pc:sldMkLst>
        <pc:spChg chg="add mod">
          <ac:chgData name="Sudarshan Chakravarthi" userId="9632d19e-631d-46a5-9e9a-d9cc496f17d0" providerId="ADAL" clId="{2F126EE6-49CE-4357-889B-5C774CDAB76F}" dt="2022-07-28T11:47:14.264" v="5417"/>
          <ac:spMkLst>
            <pc:docMk/>
            <pc:sldMk cId="2999871442" sldId="4544"/>
            <ac:spMk id="5" creationId="{A6CF0BD7-35AD-88A9-8359-E66E22B5EC11}"/>
          </ac:spMkLst>
        </pc:spChg>
        <pc:spChg chg="add mod">
          <ac:chgData name="Sudarshan Chakravarthi" userId="9632d19e-631d-46a5-9e9a-d9cc496f17d0" providerId="ADAL" clId="{2F126EE6-49CE-4357-889B-5C774CDAB76F}" dt="2022-07-28T11:47:14.264" v="5417"/>
          <ac:spMkLst>
            <pc:docMk/>
            <pc:sldMk cId="2999871442" sldId="4544"/>
            <ac:spMk id="6" creationId="{C21C8CB3-7810-E930-C216-691CC78A5468}"/>
          </ac:spMkLst>
        </pc:spChg>
        <pc:picChg chg="add mod modCrop">
          <ac:chgData name="Sudarshan Chakravarthi" userId="9632d19e-631d-46a5-9e9a-d9cc496f17d0" providerId="ADAL" clId="{2F126EE6-49CE-4357-889B-5C774CDAB76F}" dt="2022-07-27T16:17:05.421" v="3824" actId="732"/>
          <ac:picMkLst>
            <pc:docMk/>
            <pc:sldMk cId="2999871442" sldId="4544"/>
            <ac:picMk id="3" creationId="{D2D88D0D-F5AE-937B-333A-671C7F21CD12}"/>
          </ac:picMkLst>
        </pc:picChg>
        <pc:picChg chg="add mod">
          <ac:chgData name="Sudarshan Chakravarthi" userId="9632d19e-631d-46a5-9e9a-d9cc496f17d0" providerId="ADAL" clId="{2F126EE6-49CE-4357-889B-5C774CDAB76F}" dt="2022-07-28T11:47:14.264" v="5417"/>
          <ac:picMkLst>
            <pc:docMk/>
            <pc:sldMk cId="2999871442" sldId="4544"/>
            <ac:picMk id="4" creationId="{EE48A916-288B-D5C5-01E2-4FF5AD4A82EB}"/>
          </ac:picMkLst>
        </pc:picChg>
      </pc:sldChg>
      <pc:sldChg chg="addSp modSp new add del mod">
        <pc:chgData name="Sudarshan Chakravarthi" userId="9632d19e-631d-46a5-9e9a-d9cc496f17d0" providerId="ADAL" clId="{2F126EE6-49CE-4357-889B-5C774CDAB76F}" dt="2022-07-27T16:28:26.930" v="3860" actId="47"/>
        <pc:sldMkLst>
          <pc:docMk/>
          <pc:sldMk cId="1320698382" sldId="4545"/>
        </pc:sldMkLst>
        <pc:spChg chg="add mod">
          <ac:chgData name="Sudarshan Chakravarthi" userId="9632d19e-631d-46a5-9e9a-d9cc496f17d0" providerId="ADAL" clId="{2F126EE6-49CE-4357-889B-5C774CDAB76F}" dt="2022-07-27T16:20:50.166" v="3831" actId="1076"/>
          <ac:spMkLst>
            <pc:docMk/>
            <pc:sldMk cId="1320698382" sldId="4545"/>
            <ac:spMk id="3" creationId="{C03A11AA-6C43-8562-914E-575289BC1697}"/>
          </ac:spMkLst>
        </pc:spChg>
        <pc:spChg chg="add mod">
          <ac:chgData name="Sudarshan Chakravarthi" userId="9632d19e-631d-46a5-9e9a-d9cc496f17d0" providerId="ADAL" clId="{2F126EE6-49CE-4357-889B-5C774CDAB76F}" dt="2022-07-27T16:21:10.990" v="3836" actId="1076"/>
          <ac:spMkLst>
            <pc:docMk/>
            <pc:sldMk cId="1320698382" sldId="4545"/>
            <ac:spMk id="5" creationId="{CAD1FE3A-89EC-097D-C9A2-CCAA28778A38}"/>
          </ac:spMkLst>
        </pc:spChg>
      </pc:sldChg>
      <pc:sldChg chg="addSp delSp modSp new mod">
        <pc:chgData name="Sudarshan Chakravarthi" userId="9632d19e-631d-46a5-9e9a-d9cc496f17d0" providerId="ADAL" clId="{2F126EE6-49CE-4357-889B-5C774CDAB76F}" dt="2022-08-27T14:48:21.471" v="6357" actId="1076"/>
        <pc:sldMkLst>
          <pc:docMk/>
          <pc:sldMk cId="2362228905" sldId="4545"/>
        </pc:sldMkLst>
        <pc:spChg chg="add mod">
          <ac:chgData name="Sudarshan Chakravarthi" userId="9632d19e-631d-46a5-9e9a-d9cc496f17d0" providerId="ADAL" clId="{2F126EE6-49CE-4357-889B-5C774CDAB76F}" dt="2022-07-28T13:43:59.708" v="6279" actId="2711"/>
          <ac:spMkLst>
            <pc:docMk/>
            <pc:sldMk cId="2362228905" sldId="4545"/>
            <ac:spMk id="7" creationId="{C7C303D6-3ACD-62BA-02E9-F24D36EB875F}"/>
          </ac:spMkLst>
        </pc:spChg>
        <pc:spChg chg="add mod">
          <ac:chgData name="Sudarshan Chakravarthi" userId="9632d19e-631d-46a5-9e9a-d9cc496f17d0" providerId="ADAL" clId="{2F126EE6-49CE-4357-889B-5C774CDAB76F}" dt="2022-07-28T13:44:56.396" v="6302" actId="6549"/>
          <ac:spMkLst>
            <pc:docMk/>
            <pc:sldMk cId="2362228905" sldId="4545"/>
            <ac:spMk id="8" creationId="{90417573-1860-84AF-4E6B-5C6FC8DDA3F6}"/>
          </ac:spMkLst>
        </pc:spChg>
        <pc:spChg chg="add mod">
          <ac:chgData name="Sudarshan Chakravarthi" userId="9632d19e-631d-46a5-9e9a-d9cc496f17d0" providerId="ADAL" clId="{2F126EE6-49CE-4357-889B-5C774CDAB76F}" dt="2022-07-28T07:42:23.743" v="4844"/>
          <ac:spMkLst>
            <pc:docMk/>
            <pc:sldMk cId="2362228905" sldId="4545"/>
            <ac:spMk id="10" creationId="{376B23A2-3FAB-0F47-EC8A-E323230F9221}"/>
          </ac:spMkLst>
        </pc:spChg>
        <pc:spChg chg="add del mod">
          <ac:chgData name="Sudarshan Chakravarthi" userId="9632d19e-631d-46a5-9e9a-d9cc496f17d0" providerId="ADAL" clId="{2F126EE6-49CE-4357-889B-5C774CDAB76F}" dt="2022-07-28T13:15:20.657" v="6232" actId="478"/>
          <ac:spMkLst>
            <pc:docMk/>
            <pc:sldMk cId="2362228905" sldId="4545"/>
            <ac:spMk id="16" creationId="{636BDBFA-698F-53C9-7450-0458B622B8FE}"/>
          </ac:spMkLst>
        </pc:spChg>
        <pc:spChg chg="add del mod">
          <ac:chgData name="Sudarshan Chakravarthi" userId="9632d19e-631d-46a5-9e9a-d9cc496f17d0" providerId="ADAL" clId="{2F126EE6-49CE-4357-889B-5C774CDAB76F}" dt="2022-08-27T14:48:17.758" v="6356" actId="1076"/>
          <ac:spMkLst>
            <pc:docMk/>
            <pc:sldMk cId="2362228905" sldId="4545"/>
            <ac:spMk id="17" creationId="{9042282E-58CB-AD22-CF1A-74C17CA84F71}"/>
          </ac:spMkLst>
        </pc:spChg>
        <pc:spChg chg="add mod">
          <ac:chgData name="Sudarshan Chakravarthi" userId="9632d19e-631d-46a5-9e9a-d9cc496f17d0" providerId="ADAL" clId="{2F126EE6-49CE-4357-889B-5C774CDAB76F}" dt="2022-08-27T14:48:21.471" v="6357" actId="1076"/>
          <ac:spMkLst>
            <pc:docMk/>
            <pc:sldMk cId="2362228905" sldId="4545"/>
            <ac:spMk id="19" creationId="{E4DE35A9-622F-A576-9748-DAC8A93A666B}"/>
          </ac:spMkLst>
        </pc:spChg>
        <pc:graphicFrameChg chg="add mod">
          <ac:chgData name="Sudarshan Chakravarthi" userId="9632d19e-631d-46a5-9e9a-d9cc496f17d0" providerId="ADAL" clId="{2F126EE6-49CE-4357-889B-5C774CDAB76F}" dt="2022-07-28T13:40:09.623" v="6247" actId="404"/>
          <ac:graphicFrameMkLst>
            <pc:docMk/>
            <pc:sldMk cId="2362228905" sldId="4545"/>
            <ac:graphicFrameMk id="6" creationId="{587D4E3F-212F-AB3A-68E2-42C62BCFDA9C}"/>
          </ac:graphicFrameMkLst>
        </pc:graphicFrameChg>
        <pc:graphicFrameChg chg="add del mod">
          <ac:chgData name="Sudarshan Chakravarthi" userId="9632d19e-631d-46a5-9e9a-d9cc496f17d0" providerId="ADAL" clId="{2F126EE6-49CE-4357-889B-5C774CDAB76F}" dt="2022-07-28T12:14:34.013" v="5534" actId="478"/>
          <ac:graphicFrameMkLst>
            <pc:docMk/>
            <pc:sldMk cId="2362228905" sldId="4545"/>
            <ac:graphicFrameMk id="11" creationId="{56B4557F-17C6-D625-23FC-5BADFA3DAE13}"/>
          </ac:graphicFrameMkLst>
        </pc:graphicFrameChg>
        <pc:graphicFrameChg chg="add del mod">
          <ac:chgData name="Sudarshan Chakravarthi" userId="9632d19e-631d-46a5-9e9a-d9cc496f17d0" providerId="ADAL" clId="{2F126EE6-49CE-4357-889B-5C774CDAB76F}" dt="2022-07-28T13:15:20.657" v="6232" actId="478"/>
          <ac:graphicFrameMkLst>
            <pc:docMk/>
            <pc:sldMk cId="2362228905" sldId="4545"/>
            <ac:graphicFrameMk id="14" creationId="{A0601C74-86DA-F06C-4239-1868A4721CB8}"/>
          </ac:graphicFrameMkLst>
        </pc:graphicFrameChg>
        <pc:picChg chg="add del mod modCrop">
          <ac:chgData name="Sudarshan Chakravarthi" userId="9632d19e-631d-46a5-9e9a-d9cc496f17d0" providerId="ADAL" clId="{2F126EE6-49CE-4357-889B-5C774CDAB76F}" dt="2022-07-28T12:22:05.737" v="5740" actId="478"/>
          <ac:picMkLst>
            <pc:docMk/>
            <pc:sldMk cId="2362228905" sldId="4545"/>
            <ac:picMk id="3" creationId="{5189202E-CBCF-D6C4-7BE2-ADB301DC9463}"/>
          </ac:picMkLst>
        </pc:picChg>
        <pc:picChg chg="add del mod modCrop">
          <ac:chgData name="Sudarshan Chakravarthi" userId="9632d19e-631d-46a5-9e9a-d9cc496f17d0" providerId="ADAL" clId="{2F126EE6-49CE-4357-889B-5C774CDAB76F}" dt="2022-07-28T07:40:51.185" v="4821" actId="478"/>
          <ac:picMkLst>
            <pc:docMk/>
            <pc:sldMk cId="2362228905" sldId="4545"/>
            <ac:picMk id="3" creationId="{5C791E01-D7CB-A506-EC2F-FA2682B52190}"/>
          </ac:picMkLst>
        </pc:picChg>
        <pc:picChg chg="add mod">
          <ac:chgData name="Sudarshan Chakravarthi" userId="9632d19e-631d-46a5-9e9a-d9cc496f17d0" providerId="ADAL" clId="{2F126EE6-49CE-4357-889B-5C774CDAB76F}" dt="2022-07-28T07:42:23.743" v="4844"/>
          <ac:picMkLst>
            <pc:docMk/>
            <pc:sldMk cId="2362228905" sldId="4545"/>
            <ac:picMk id="9" creationId="{66400041-F3B9-70E8-7E70-6CAA60F6E928}"/>
          </ac:picMkLst>
        </pc:picChg>
      </pc:sldChg>
      <pc:sldChg chg="addSp modSp new add del mod">
        <pc:chgData name="Sudarshan Chakravarthi" userId="9632d19e-631d-46a5-9e9a-d9cc496f17d0" providerId="ADAL" clId="{2F126EE6-49CE-4357-889B-5C774CDAB76F}" dt="2022-07-27T16:28:28.549" v="3861" actId="47"/>
        <pc:sldMkLst>
          <pc:docMk/>
          <pc:sldMk cId="1056056583" sldId="4546"/>
        </pc:sldMkLst>
        <pc:spChg chg="add mod">
          <ac:chgData name="Sudarshan Chakravarthi" userId="9632d19e-631d-46a5-9e9a-d9cc496f17d0" providerId="ADAL" clId="{2F126EE6-49CE-4357-889B-5C774CDAB76F}" dt="2022-07-27T16:21:46.688" v="3841" actId="14100"/>
          <ac:spMkLst>
            <pc:docMk/>
            <pc:sldMk cId="1056056583" sldId="4546"/>
            <ac:spMk id="3" creationId="{531D3977-4C63-F542-EF20-6912A8527EF4}"/>
          </ac:spMkLst>
        </pc:spChg>
        <pc:spChg chg="add mod">
          <ac:chgData name="Sudarshan Chakravarthi" userId="9632d19e-631d-46a5-9e9a-d9cc496f17d0" providerId="ADAL" clId="{2F126EE6-49CE-4357-889B-5C774CDAB76F}" dt="2022-07-27T16:22:09.863" v="3845" actId="1076"/>
          <ac:spMkLst>
            <pc:docMk/>
            <pc:sldMk cId="1056056583" sldId="4546"/>
            <ac:spMk id="5" creationId="{45812980-69B3-93F3-C11D-A40BE6EA6AC1}"/>
          </ac:spMkLst>
        </pc:spChg>
        <pc:spChg chg="add mod">
          <ac:chgData name="Sudarshan Chakravarthi" userId="9632d19e-631d-46a5-9e9a-d9cc496f17d0" providerId="ADAL" clId="{2F126EE6-49CE-4357-889B-5C774CDAB76F}" dt="2022-07-27T16:22:49.339" v="3853" actId="1076"/>
          <ac:spMkLst>
            <pc:docMk/>
            <pc:sldMk cId="1056056583" sldId="4546"/>
            <ac:spMk id="7" creationId="{5B2B97C1-F807-21BD-DEA8-F685B1693B05}"/>
          </ac:spMkLst>
        </pc:spChg>
      </pc:sldChg>
      <pc:sldChg chg="addSp delSp modSp new mod">
        <pc:chgData name="Sudarshan Chakravarthi" userId="9632d19e-631d-46a5-9e9a-d9cc496f17d0" providerId="ADAL" clId="{2F126EE6-49CE-4357-889B-5C774CDAB76F}" dt="2022-07-28T13:51:08.645" v="6324" actId="1076"/>
        <pc:sldMkLst>
          <pc:docMk/>
          <pc:sldMk cId="2254486304" sldId="4546"/>
        </pc:sldMkLst>
        <pc:spChg chg="add del mod">
          <ac:chgData name="Sudarshan Chakravarthi" userId="9632d19e-631d-46a5-9e9a-d9cc496f17d0" providerId="ADAL" clId="{2F126EE6-49CE-4357-889B-5C774CDAB76F}" dt="2022-07-28T11:51:19.151" v="5445" actId="478"/>
          <ac:spMkLst>
            <pc:docMk/>
            <pc:sldMk cId="2254486304" sldId="4546"/>
            <ac:spMk id="3" creationId="{CCCAB50B-7AA5-D143-104E-B82D57534593}"/>
          </ac:spMkLst>
        </pc:spChg>
        <pc:spChg chg="add del mod">
          <ac:chgData name="Sudarshan Chakravarthi" userId="9632d19e-631d-46a5-9e9a-d9cc496f17d0" providerId="ADAL" clId="{2F126EE6-49CE-4357-889B-5C774CDAB76F}" dt="2022-07-28T11:51:19.151" v="5445" actId="478"/>
          <ac:spMkLst>
            <pc:docMk/>
            <pc:sldMk cId="2254486304" sldId="4546"/>
            <ac:spMk id="5" creationId="{79964FDE-656C-516F-FB7F-3810833E2AE7}"/>
          </ac:spMkLst>
        </pc:spChg>
        <pc:spChg chg="add mod">
          <ac:chgData name="Sudarshan Chakravarthi" userId="9632d19e-631d-46a5-9e9a-d9cc496f17d0" providerId="ADAL" clId="{2F126EE6-49CE-4357-889B-5C774CDAB76F}" dt="2022-07-28T11:52:15.844" v="5490" actId="20577"/>
          <ac:spMkLst>
            <pc:docMk/>
            <pc:sldMk cId="2254486304" sldId="4546"/>
            <ac:spMk id="6" creationId="{490ACD27-56A8-382A-8029-D3C86300FFD4}"/>
          </ac:spMkLst>
        </pc:spChg>
        <pc:spChg chg="add mod">
          <ac:chgData name="Sudarshan Chakravarthi" userId="9632d19e-631d-46a5-9e9a-d9cc496f17d0" providerId="ADAL" clId="{2F126EE6-49CE-4357-889B-5C774CDAB76F}" dt="2022-07-28T11:52:57.828" v="5497" actId="14100"/>
          <ac:spMkLst>
            <pc:docMk/>
            <pc:sldMk cId="2254486304" sldId="4546"/>
            <ac:spMk id="8" creationId="{EFCE97E6-5DAC-E292-7620-7F75AFFD2F09}"/>
          </ac:spMkLst>
        </pc:spChg>
        <pc:spChg chg="add mod">
          <ac:chgData name="Sudarshan Chakravarthi" userId="9632d19e-631d-46a5-9e9a-d9cc496f17d0" providerId="ADAL" clId="{2F126EE6-49CE-4357-889B-5C774CDAB76F}" dt="2022-07-28T11:51:57.459" v="5452" actId="1076"/>
          <ac:spMkLst>
            <pc:docMk/>
            <pc:sldMk cId="2254486304" sldId="4546"/>
            <ac:spMk id="9" creationId="{18014CAE-3415-5937-4F8D-E2CBC6FBC586}"/>
          </ac:spMkLst>
        </pc:spChg>
        <pc:spChg chg="add mod">
          <ac:chgData name="Sudarshan Chakravarthi" userId="9632d19e-631d-46a5-9e9a-d9cc496f17d0" providerId="ADAL" clId="{2F126EE6-49CE-4357-889B-5C774CDAB76F}" dt="2022-07-28T13:47:25.515" v="6308" actId="14100"/>
          <ac:spMkLst>
            <pc:docMk/>
            <pc:sldMk cId="2254486304" sldId="4546"/>
            <ac:spMk id="11" creationId="{87BA2484-3B64-6F53-0F20-0956DC7E3B90}"/>
          </ac:spMkLst>
        </pc:spChg>
        <pc:picChg chg="add del mod">
          <ac:chgData name="Sudarshan Chakravarthi" userId="9632d19e-631d-46a5-9e9a-d9cc496f17d0" providerId="ADAL" clId="{2F126EE6-49CE-4357-889B-5C774CDAB76F}" dt="2022-07-28T11:51:19.151" v="5445" actId="478"/>
          <ac:picMkLst>
            <pc:docMk/>
            <pc:sldMk cId="2254486304" sldId="4546"/>
            <ac:picMk id="4" creationId="{96D4974F-AF53-F397-F78B-9E7C41599FCD}"/>
          </ac:picMkLst>
        </pc:picChg>
        <pc:picChg chg="add mod">
          <ac:chgData name="Sudarshan Chakravarthi" userId="9632d19e-631d-46a5-9e9a-d9cc496f17d0" providerId="ADAL" clId="{2F126EE6-49CE-4357-889B-5C774CDAB76F}" dt="2022-07-28T11:51:20.542" v="5446"/>
          <ac:picMkLst>
            <pc:docMk/>
            <pc:sldMk cId="2254486304" sldId="4546"/>
            <ac:picMk id="7" creationId="{8255238E-CD10-E50F-046C-780C00BC7FBC}"/>
          </ac:picMkLst>
        </pc:picChg>
        <pc:picChg chg="add mod">
          <ac:chgData name="Sudarshan Chakravarthi" userId="9632d19e-631d-46a5-9e9a-d9cc496f17d0" providerId="ADAL" clId="{2F126EE6-49CE-4357-889B-5C774CDAB76F}" dt="2022-07-28T13:47:22.611" v="6307" actId="1076"/>
          <ac:picMkLst>
            <pc:docMk/>
            <pc:sldMk cId="2254486304" sldId="4546"/>
            <ac:picMk id="2050" creationId="{18779045-98D2-E4B9-6430-61EAC9C141B8}"/>
          </ac:picMkLst>
        </pc:picChg>
        <pc:picChg chg="add mod">
          <ac:chgData name="Sudarshan Chakravarthi" userId="9632d19e-631d-46a5-9e9a-d9cc496f17d0" providerId="ADAL" clId="{2F126EE6-49CE-4357-889B-5C774CDAB76F}" dt="2022-07-28T13:51:08.645" v="6324" actId="1076"/>
          <ac:picMkLst>
            <pc:docMk/>
            <pc:sldMk cId="2254486304" sldId="4546"/>
            <ac:picMk id="2052" creationId="{6C9CDDC9-B226-7D03-6B15-0D0B4A7748D6}"/>
          </ac:picMkLst>
        </pc:picChg>
        <pc:picChg chg="add mod">
          <ac:chgData name="Sudarshan Chakravarthi" userId="9632d19e-631d-46a5-9e9a-d9cc496f17d0" providerId="ADAL" clId="{2F126EE6-49CE-4357-889B-5C774CDAB76F}" dt="2022-07-28T13:51:02.670" v="6322" actId="1076"/>
          <ac:picMkLst>
            <pc:docMk/>
            <pc:sldMk cId="2254486304" sldId="4546"/>
            <ac:picMk id="2054" creationId="{F05CC615-3F65-DE1D-D2FA-BD7988F02D96}"/>
          </ac:picMkLst>
        </pc:picChg>
      </pc:sldChg>
      <pc:sldChg chg="addSp modSp new mod ord">
        <pc:chgData name="Sudarshan Chakravarthi" userId="9632d19e-631d-46a5-9e9a-d9cc496f17d0" providerId="ADAL" clId="{2F126EE6-49CE-4357-889B-5C774CDAB76F}" dt="2023-01-19T12:24:38.998" v="6457" actId="20577"/>
        <pc:sldMkLst>
          <pc:docMk/>
          <pc:sldMk cId="1226496873" sldId="4547"/>
        </pc:sldMkLst>
        <pc:spChg chg="add mod">
          <ac:chgData name="Sudarshan Chakravarthi" userId="9632d19e-631d-46a5-9e9a-d9cc496f17d0" providerId="ADAL" clId="{2F126EE6-49CE-4357-889B-5C774CDAB76F}" dt="2022-07-28T13:47:02.151" v="6305" actId="3626"/>
          <ac:spMkLst>
            <pc:docMk/>
            <pc:sldMk cId="1226496873" sldId="4547"/>
            <ac:spMk id="2" creationId="{3048E547-27BF-985B-5BD3-EA49ECD00C8E}"/>
          </ac:spMkLst>
        </pc:spChg>
        <pc:spChg chg="add mod">
          <ac:chgData name="Sudarshan Chakravarthi" userId="9632d19e-631d-46a5-9e9a-d9cc496f17d0" providerId="ADAL" clId="{2F126EE6-49CE-4357-889B-5C774CDAB76F}" dt="2022-08-27T14:52:27.472" v="6424" actId="20577"/>
          <ac:spMkLst>
            <pc:docMk/>
            <pc:sldMk cId="1226496873" sldId="4547"/>
            <ac:spMk id="3" creationId="{19E00BB3-F4C4-6731-218A-4E99AD650989}"/>
          </ac:spMkLst>
        </pc:spChg>
        <pc:spChg chg="add mod">
          <ac:chgData name="Sudarshan Chakravarthi" userId="9632d19e-631d-46a5-9e9a-d9cc496f17d0" providerId="ADAL" clId="{2F126EE6-49CE-4357-889B-5C774CDAB76F}" dt="2022-07-28T12:22:49.905" v="5742"/>
          <ac:spMkLst>
            <pc:docMk/>
            <pc:sldMk cId="1226496873" sldId="4547"/>
            <ac:spMk id="5" creationId="{37B9F9E3-A6DC-7D44-4E4B-66D70AEEE772}"/>
          </ac:spMkLst>
        </pc:spChg>
        <pc:spChg chg="add mod">
          <ac:chgData name="Sudarshan Chakravarthi" userId="9632d19e-631d-46a5-9e9a-d9cc496f17d0" providerId="ADAL" clId="{2F126EE6-49CE-4357-889B-5C774CDAB76F}" dt="2022-07-28T12:24:10.892" v="5759" actId="14100"/>
          <ac:spMkLst>
            <pc:docMk/>
            <pc:sldMk cId="1226496873" sldId="4547"/>
            <ac:spMk id="7" creationId="{65934017-EE1A-FE8E-008F-6353A65746A0}"/>
          </ac:spMkLst>
        </pc:spChg>
        <pc:spChg chg="add mod">
          <ac:chgData name="Sudarshan Chakravarthi" userId="9632d19e-631d-46a5-9e9a-d9cc496f17d0" providerId="ADAL" clId="{2F126EE6-49CE-4357-889B-5C774CDAB76F}" dt="2023-01-19T12:24:38.998" v="6457" actId="20577"/>
          <ac:spMkLst>
            <pc:docMk/>
            <pc:sldMk cId="1226496873" sldId="4547"/>
            <ac:spMk id="8" creationId="{D3088747-9A7F-5F0B-28DE-D94D620F8D22}"/>
          </ac:spMkLst>
        </pc:spChg>
        <pc:graphicFrameChg chg="add mod">
          <ac:chgData name="Sudarshan Chakravarthi" userId="9632d19e-631d-46a5-9e9a-d9cc496f17d0" providerId="ADAL" clId="{2F126EE6-49CE-4357-889B-5C774CDAB76F}" dt="2022-07-28T12:22:59.093" v="5745" actId="1076"/>
          <ac:graphicFrameMkLst>
            <pc:docMk/>
            <pc:sldMk cId="1226496873" sldId="4547"/>
            <ac:graphicFrameMk id="6" creationId="{EB837EF3-9F14-5DA6-3D96-29CEB37D955A}"/>
          </ac:graphicFrameMkLst>
        </pc:graphicFrameChg>
        <pc:picChg chg="add mod">
          <ac:chgData name="Sudarshan Chakravarthi" userId="9632d19e-631d-46a5-9e9a-d9cc496f17d0" providerId="ADAL" clId="{2F126EE6-49CE-4357-889B-5C774CDAB76F}" dt="2022-07-28T12:22:49.905" v="5742"/>
          <ac:picMkLst>
            <pc:docMk/>
            <pc:sldMk cId="1226496873" sldId="4547"/>
            <ac:picMk id="4" creationId="{D9F21F9D-36F2-CCDD-8E3B-8EC954C6D6E2}"/>
          </ac:picMkLst>
        </pc:picChg>
        <pc:picChg chg="add mod">
          <ac:chgData name="Sudarshan Chakravarthi" userId="9632d19e-631d-46a5-9e9a-d9cc496f17d0" providerId="ADAL" clId="{2F126EE6-49CE-4357-889B-5C774CDAB76F}" dt="2022-07-28T12:26:01.308" v="5778" actId="1366"/>
          <ac:picMkLst>
            <pc:docMk/>
            <pc:sldMk cId="1226496873" sldId="4547"/>
            <ac:picMk id="3074" creationId="{64FC2D42-3DFC-BCCF-C034-F246253F9340}"/>
          </ac:picMkLst>
        </pc:picChg>
        <pc:picChg chg="add mod">
          <ac:chgData name="Sudarshan Chakravarthi" userId="9632d19e-631d-46a5-9e9a-d9cc496f17d0" providerId="ADAL" clId="{2F126EE6-49CE-4357-889B-5C774CDAB76F}" dt="2022-07-28T12:26:01.308" v="5778" actId="1366"/>
          <ac:picMkLst>
            <pc:docMk/>
            <pc:sldMk cId="1226496873" sldId="4547"/>
            <ac:picMk id="3076" creationId="{69FADE9C-57FA-BE70-04A5-0D2E22A539B9}"/>
          </ac:picMkLst>
        </pc:picChg>
      </pc:sldChg>
      <pc:sldChg chg="addSp modSp new add del mod">
        <pc:chgData name="Sudarshan Chakravarthi" userId="9632d19e-631d-46a5-9e9a-d9cc496f17d0" providerId="ADAL" clId="{2F126EE6-49CE-4357-889B-5C774CDAB76F}" dt="2022-07-27T16:28:30.131" v="3862" actId="47"/>
        <pc:sldMkLst>
          <pc:docMk/>
          <pc:sldMk cId="2535785932" sldId="4547"/>
        </pc:sldMkLst>
        <pc:spChg chg="add mod">
          <ac:chgData name="Sudarshan Chakravarthi" userId="9632d19e-631d-46a5-9e9a-d9cc496f17d0" providerId="ADAL" clId="{2F126EE6-49CE-4357-889B-5C774CDAB76F}" dt="2022-07-27T16:26:59.634" v="3857" actId="1076"/>
          <ac:spMkLst>
            <pc:docMk/>
            <pc:sldMk cId="2535785932" sldId="4547"/>
            <ac:spMk id="3" creationId="{36B2393A-5E78-CEFC-EBE4-3DFC26D30DFE}"/>
          </ac:spMkLst>
        </pc:spChg>
      </pc:sldChg>
      <pc:sldChg chg="addSp modSp new del">
        <pc:chgData name="Sudarshan Chakravarthi" userId="9632d19e-631d-46a5-9e9a-d9cc496f17d0" providerId="ADAL" clId="{2F126EE6-49CE-4357-889B-5C774CDAB76F}" dt="2022-07-28T12:38:47.825" v="5919" actId="47"/>
        <pc:sldMkLst>
          <pc:docMk/>
          <pc:sldMk cId="231055887" sldId="4548"/>
        </pc:sldMkLst>
        <pc:graphicFrameChg chg="add mod">
          <ac:chgData name="Sudarshan Chakravarthi" userId="9632d19e-631d-46a5-9e9a-d9cc496f17d0" providerId="ADAL" clId="{2F126EE6-49CE-4357-889B-5C774CDAB76F}" dt="2022-07-28T12:34:56.641" v="5803"/>
          <ac:graphicFrameMkLst>
            <pc:docMk/>
            <pc:sldMk cId="231055887" sldId="4548"/>
            <ac:graphicFrameMk id="3" creationId="{0C91A47D-9AA5-B86E-03F6-A5E60696A02C}"/>
          </ac:graphicFrameMkLst>
        </pc:graphicFrameChg>
        <pc:picChg chg="add mod">
          <ac:chgData name="Sudarshan Chakravarthi" userId="9632d19e-631d-46a5-9e9a-d9cc496f17d0" providerId="ADAL" clId="{2F126EE6-49CE-4357-889B-5C774CDAB76F}" dt="2022-07-28T12:33:33.514" v="5788"/>
          <ac:picMkLst>
            <pc:docMk/>
            <pc:sldMk cId="231055887" sldId="4548"/>
            <ac:picMk id="2" creationId="{9F21BFC3-CC18-AEE8-C555-9F3F4FEC0A9D}"/>
          </ac:picMkLst>
        </pc:picChg>
      </pc:sldChg>
      <pc:sldChg chg="addSp delSp modSp add mod ord">
        <pc:chgData name="Sudarshan Chakravarthi" userId="9632d19e-631d-46a5-9e9a-d9cc496f17d0" providerId="ADAL" clId="{2F126EE6-49CE-4357-889B-5C774CDAB76F}" dt="2023-02-20T12:38:40.886" v="6547"/>
        <pc:sldMkLst>
          <pc:docMk/>
          <pc:sldMk cId="2878111108" sldId="4548"/>
        </pc:sldMkLst>
        <pc:spChg chg="mod">
          <ac:chgData name="Sudarshan Chakravarthi" userId="9632d19e-631d-46a5-9e9a-d9cc496f17d0" providerId="ADAL" clId="{2F126EE6-49CE-4357-889B-5C774CDAB76F}" dt="2023-02-20T12:38:40.886" v="6547"/>
          <ac:spMkLst>
            <pc:docMk/>
            <pc:sldMk cId="2878111108" sldId="4548"/>
            <ac:spMk id="3" creationId="{405FA352-D80A-A48D-0485-4BCC3773818C}"/>
          </ac:spMkLst>
        </pc:spChg>
        <pc:spChg chg="mod">
          <ac:chgData name="Sudarshan Chakravarthi" userId="9632d19e-631d-46a5-9e9a-d9cc496f17d0" providerId="ADAL" clId="{2F126EE6-49CE-4357-889B-5C774CDAB76F}" dt="2023-02-20T12:38:40.886" v="6547"/>
          <ac:spMkLst>
            <pc:docMk/>
            <pc:sldMk cId="2878111108" sldId="4548"/>
            <ac:spMk id="5" creationId="{45DCD593-229E-E7BE-1029-EC0278A9F0D2}"/>
          </ac:spMkLst>
        </pc:spChg>
        <pc:spChg chg="mod">
          <ac:chgData name="Sudarshan Chakravarthi" userId="9632d19e-631d-46a5-9e9a-d9cc496f17d0" providerId="ADAL" clId="{2F126EE6-49CE-4357-889B-5C774CDAB76F}" dt="2022-07-28T12:46:53.987" v="5949" actId="20577"/>
          <ac:spMkLst>
            <pc:docMk/>
            <pc:sldMk cId="2878111108" sldId="4548"/>
            <ac:spMk id="19" creationId="{19C1CEDE-1FDC-88D1-65D7-DFF91C6681A9}"/>
          </ac:spMkLst>
        </pc:spChg>
        <pc:grpChg chg="add mod">
          <ac:chgData name="Sudarshan Chakravarthi" userId="9632d19e-631d-46a5-9e9a-d9cc496f17d0" providerId="ADAL" clId="{2F126EE6-49CE-4357-889B-5C774CDAB76F}" dt="2023-02-20T12:38:40.886" v="6547"/>
          <ac:grpSpMkLst>
            <pc:docMk/>
            <pc:sldMk cId="2878111108" sldId="4548"/>
            <ac:grpSpMk id="2" creationId="{3D92FAA9-435F-3601-132A-95CA04728B56}"/>
          </ac:grpSpMkLst>
        </pc:grpChg>
        <pc:picChg chg="del">
          <ac:chgData name="Sudarshan Chakravarthi" userId="9632d19e-631d-46a5-9e9a-d9cc496f17d0" providerId="ADAL" clId="{2F126EE6-49CE-4357-889B-5C774CDAB76F}" dt="2022-07-28T12:44:42.780" v="5925" actId="478"/>
          <ac:picMkLst>
            <pc:docMk/>
            <pc:sldMk cId="2878111108" sldId="4548"/>
            <ac:picMk id="2" creationId="{24658507-6A7C-D29F-D009-D24F5C774524}"/>
          </ac:picMkLst>
        </pc:picChg>
        <pc:picChg chg="add del mod">
          <ac:chgData name="Sudarshan Chakravarthi" userId="9632d19e-631d-46a5-9e9a-d9cc496f17d0" providerId="ADAL" clId="{2F126EE6-49CE-4357-889B-5C774CDAB76F}" dt="2022-07-28T12:46:17.983" v="5933" actId="478"/>
          <ac:picMkLst>
            <pc:docMk/>
            <pc:sldMk cId="2878111108" sldId="4548"/>
            <ac:picMk id="3" creationId="{188696EC-0081-F7C1-E669-C450D8F9B148}"/>
          </ac:picMkLst>
        </pc:picChg>
        <pc:picChg chg="add mod">
          <ac:chgData name="Sudarshan Chakravarthi" userId="9632d19e-631d-46a5-9e9a-d9cc496f17d0" providerId="ADAL" clId="{2F126EE6-49CE-4357-889B-5C774CDAB76F}" dt="2022-07-28T12:46:43.314" v="5944"/>
          <ac:picMkLst>
            <pc:docMk/>
            <pc:sldMk cId="2878111108" sldId="4548"/>
            <ac:picMk id="4098" creationId="{B6B37969-75A2-2760-6AF2-90658AD9E242}"/>
          </ac:picMkLst>
        </pc:picChg>
      </pc:sldChg>
      <pc:sldChg chg="add del">
        <pc:chgData name="Sudarshan Chakravarthi" userId="9632d19e-631d-46a5-9e9a-d9cc496f17d0" providerId="ADAL" clId="{2F126EE6-49CE-4357-889B-5C774CDAB76F}" dt="2023-01-19T12:22:52.643" v="6445" actId="47"/>
        <pc:sldMkLst>
          <pc:docMk/>
          <pc:sldMk cId="407909663" sldId="4549"/>
        </pc:sldMkLst>
      </pc:sldChg>
      <pc:sldChg chg="addSp modSp add mod">
        <pc:chgData name="Sudarshan Chakravarthi" userId="9632d19e-631d-46a5-9e9a-d9cc496f17d0" providerId="ADAL" clId="{2F126EE6-49CE-4357-889B-5C774CDAB76F}" dt="2023-02-20T12:38:34.367" v="6546" actId="1076"/>
        <pc:sldMkLst>
          <pc:docMk/>
          <pc:sldMk cId="3067955163" sldId="4550"/>
        </pc:sldMkLst>
        <pc:spChg chg="mod">
          <ac:chgData name="Sudarshan Chakravarthi" userId="9632d19e-631d-46a5-9e9a-d9cc496f17d0" providerId="ADAL" clId="{2F126EE6-49CE-4357-889B-5C774CDAB76F}" dt="2023-02-20T12:38:29.857" v="6545"/>
          <ac:spMkLst>
            <pc:docMk/>
            <pc:sldMk cId="3067955163" sldId="4550"/>
            <ac:spMk id="3" creationId="{2EE24280-373E-2AD5-60D2-2D8291C97F13}"/>
          </ac:spMkLst>
        </pc:spChg>
        <pc:spChg chg="mod">
          <ac:chgData name="Sudarshan Chakravarthi" userId="9632d19e-631d-46a5-9e9a-d9cc496f17d0" providerId="ADAL" clId="{2F126EE6-49CE-4357-889B-5C774CDAB76F}" dt="2023-02-20T12:38:29.857" v="6545"/>
          <ac:spMkLst>
            <pc:docMk/>
            <pc:sldMk cId="3067955163" sldId="4550"/>
            <ac:spMk id="5" creationId="{0F3E42B6-8DE2-8AE6-700E-A4AE185AA549}"/>
          </ac:spMkLst>
        </pc:spChg>
        <pc:grpChg chg="add mod">
          <ac:chgData name="Sudarshan Chakravarthi" userId="9632d19e-631d-46a5-9e9a-d9cc496f17d0" providerId="ADAL" clId="{2F126EE6-49CE-4357-889B-5C774CDAB76F}" dt="2023-02-20T12:38:34.367" v="6546" actId="1076"/>
          <ac:grpSpMkLst>
            <pc:docMk/>
            <pc:sldMk cId="3067955163" sldId="4550"/>
            <ac:grpSpMk id="2" creationId="{17400B40-2BBA-6918-444D-7773332D2979}"/>
          </ac:grpSpMkLst>
        </pc:grpChg>
      </pc:sldChg>
      <pc:sldChg chg="addSp modSp new mod">
        <pc:chgData name="Sudarshan Chakravarthi" userId="9632d19e-631d-46a5-9e9a-d9cc496f17d0" providerId="ADAL" clId="{2F126EE6-49CE-4357-889B-5C774CDAB76F}" dt="2022-08-27T14:52:05.425" v="6418" actId="20577"/>
        <pc:sldMkLst>
          <pc:docMk/>
          <pc:sldMk cId="2698084061" sldId="4551"/>
        </pc:sldMkLst>
        <pc:spChg chg="add mod">
          <ac:chgData name="Sudarshan Chakravarthi" userId="9632d19e-631d-46a5-9e9a-d9cc496f17d0" providerId="ADAL" clId="{2F126EE6-49CE-4357-889B-5C774CDAB76F}" dt="2022-08-27T14:51:11.145" v="6371"/>
          <ac:spMkLst>
            <pc:docMk/>
            <pc:sldMk cId="2698084061" sldId="4551"/>
            <ac:spMk id="3" creationId="{32BC5E76-CB3E-71A6-0E39-24C8DBB55DB1}"/>
          </ac:spMkLst>
        </pc:spChg>
        <pc:spChg chg="add mod">
          <ac:chgData name="Sudarshan Chakravarthi" userId="9632d19e-631d-46a5-9e9a-d9cc496f17d0" providerId="ADAL" clId="{2F126EE6-49CE-4357-889B-5C774CDAB76F}" dt="2022-08-27T14:51:56.962" v="6412" actId="6549"/>
          <ac:spMkLst>
            <pc:docMk/>
            <pc:sldMk cId="2698084061" sldId="4551"/>
            <ac:spMk id="4" creationId="{01B00D05-3929-1F57-0705-7AE04297A524}"/>
          </ac:spMkLst>
        </pc:spChg>
        <pc:spChg chg="add mod">
          <ac:chgData name="Sudarshan Chakravarthi" userId="9632d19e-631d-46a5-9e9a-d9cc496f17d0" providerId="ADAL" clId="{2F126EE6-49CE-4357-889B-5C774CDAB76F}" dt="2022-08-27T14:52:05.425" v="6418" actId="20577"/>
          <ac:spMkLst>
            <pc:docMk/>
            <pc:sldMk cId="2698084061" sldId="4551"/>
            <ac:spMk id="5" creationId="{74CDDFA1-7C95-2C5B-1E86-93DD622C5859}"/>
          </ac:spMkLst>
        </pc:spChg>
        <pc:picChg chg="add mod">
          <ac:chgData name="Sudarshan Chakravarthi" userId="9632d19e-631d-46a5-9e9a-d9cc496f17d0" providerId="ADAL" clId="{2F126EE6-49CE-4357-889B-5C774CDAB76F}" dt="2022-08-27T14:51:11.145" v="6371"/>
          <ac:picMkLst>
            <pc:docMk/>
            <pc:sldMk cId="2698084061" sldId="4551"/>
            <ac:picMk id="2" creationId="{74B21701-0882-E276-54A3-1DA8559F6B4C}"/>
          </ac:picMkLst>
        </pc:picChg>
      </pc:sldChg>
      <pc:sldChg chg="modSp add mod">
        <pc:chgData name="Sudarshan Chakravarthi" userId="9632d19e-631d-46a5-9e9a-d9cc496f17d0" providerId="ADAL" clId="{2F126EE6-49CE-4357-889B-5C774CDAB76F}" dt="2022-08-27T14:52:47.029" v="6438" actId="20577"/>
        <pc:sldMkLst>
          <pc:docMk/>
          <pc:sldMk cId="4105391368" sldId="4552"/>
        </pc:sldMkLst>
        <pc:spChg chg="mod">
          <ac:chgData name="Sudarshan Chakravarthi" userId="9632d19e-631d-46a5-9e9a-d9cc496f17d0" providerId="ADAL" clId="{2F126EE6-49CE-4357-889B-5C774CDAB76F}" dt="2022-08-27T14:52:47.029" v="6438" actId="20577"/>
          <ac:spMkLst>
            <pc:docMk/>
            <pc:sldMk cId="4105391368" sldId="4552"/>
            <ac:spMk id="5" creationId="{74CDDFA1-7C95-2C5B-1E86-93DD622C5859}"/>
          </ac:spMkLst>
        </pc:spChg>
      </pc:sldChg>
      <pc:sldChg chg="addSp delSp modSp add mod setBg">
        <pc:chgData name="Sudarshan Chakravarthi" userId="9632d19e-631d-46a5-9e9a-d9cc496f17d0" providerId="ADAL" clId="{2F126EE6-49CE-4357-889B-5C774CDAB76F}" dt="2023-01-20T17:48:39.129" v="6541" actId="26606"/>
        <pc:sldMkLst>
          <pc:docMk/>
          <pc:sldMk cId="3881748987" sldId="4566"/>
        </pc:sldMkLst>
        <pc:spChg chg="mod">
          <ac:chgData name="Sudarshan Chakravarthi" userId="9632d19e-631d-46a5-9e9a-d9cc496f17d0" providerId="ADAL" clId="{2F126EE6-49CE-4357-889B-5C774CDAB76F}" dt="2023-01-20T17:48:39.129" v="6541" actId="26606"/>
          <ac:spMkLst>
            <pc:docMk/>
            <pc:sldMk cId="3881748987" sldId="4566"/>
            <ac:spMk id="12" creationId="{B0D527A7-9BFD-8B3C-B2AA-16150CD6C636}"/>
          </ac:spMkLst>
        </pc:spChg>
        <pc:spChg chg="mod">
          <ac:chgData name="Sudarshan Chakravarthi" userId="9632d19e-631d-46a5-9e9a-d9cc496f17d0" providerId="ADAL" clId="{2F126EE6-49CE-4357-889B-5C774CDAB76F}" dt="2023-01-20T17:48:39.129" v="6541" actId="26606"/>
          <ac:spMkLst>
            <pc:docMk/>
            <pc:sldMk cId="3881748987" sldId="4566"/>
            <ac:spMk id="15" creationId="{98DBF2EC-DC7B-7DF4-C6DB-C6B53EFA037B}"/>
          </ac:spMkLst>
        </pc:spChg>
        <pc:spChg chg="add del">
          <ac:chgData name="Sudarshan Chakravarthi" userId="9632d19e-631d-46a5-9e9a-d9cc496f17d0" providerId="ADAL" clId="{2F126EE6-49CE-4357-889B-5C774CDAB76F}" dt="2023-01-20T17:48:39.129" v="6541" actId="26606"/>
          <ac:spMkLst>
            <pc:docMk/>
            <pc:sldMk cId="3881748987" sldId="4566"/>
            <ac:spMk id="20" creationId="{04A130CA-991E-4C92-A494-EB7D8666EFED}"/>
          </ac:spMkLst>
        </pc:spChg>
        <pc:spChg chg="add del">
          <ac:chgData name="Sudarshan Chakravarthi" userId="9632d19e-631d-46a5-9e9a-d9cc496f17d0" providerId="ADAL" clId="{2F126EE6-49CE-4357-889B-5C774CDAB76F}" dt="2023-01-20T17:48:39.129" v="6541" actId="26606"/>
          <ac:spMkLst>
            <pc:docMk/>
            <pc:sldMk cId="3881748987" sldId="4566"/>
            <ac:spMk id="22" creationId="{FC3C749F-9A26-4B1E-BC2E-572D03DF9593}"/>
          </ac:spMkLst>
        </pc:spChg>
        <pc:spChg chg="add del">
          <ac:chgData name="Sudarshan Chakravarthi" userId="9632d19e-631d-46a5-9e9a-d9cc496f17d0" providerId="ADAL" clId="{2F126EE6-49CE-4357-889B-5C774CDAB76F}" dt="2023-01-20T17:48:39.129" v="6541" actId="26606"/>
          <ac:spMkLst>
            <pc:docMk/>
            <pc:sldMk cId="3881748987" sldId="4566"/>
            <ac:spMk id="24" creationId="{F98D51C6-1188-49B8-B829-31D2C2813F10}"/>
          </ac:spMkLst>
        </pc:spChg>
        <pc:spChg chg="add del">
          <ac:chgData name="Sudarshan Chakravarthi" userId="9632d19e-631d-46a5-9e9a-d9cc496f17d0" providerId="ADAL" clId="{2F126EE6-49CE-4357-889B-5C774CDAB76F}" dt="2023-01-20T17:48:39.129" v="6541" actId="26606"/>
          <ac:spMkLst>
            <pc:docMk/>
            <pc:sldMk cId="3881748987" sldId="4566"/>
            <ac:spMk id="26" creationId="{456BA586-8922-4113-BD35-BBF1EB1A1F42}"/>
          </ac:spMkLst>
        </pc:spChg>
        <pc:spChg chg="add del">
          <ac:chgData name="Sudarshan Chakravarthi" userId="9632d19e-631d-46a5-9e9a-d9cc496f17d0" providerId="ADAL" clId="{2F126EE6-49CE-4357-889B-5C774CDAB76F}" dt="2023-01-20T17:48:39.129" v="6541" actId="26606"/>
          <ac:spMkLst>
            <pc:docMk/>
            <pc:sldMk cId="3881748987" sldId="4566"/>
            <ac:spMk id="28" creationId="{B497CCB5-5FC2-473C-AFCC-2430CEF1DF71}"/>
          </ac:spMkLst>
        </pc:spChg>
        <pc:spChg chg="add del">
          <ac:chgData name="Sudarshan Chakravarthi" userId="9632d19e-631d-46a5-9e9a-d9cc496f17d0" providerId="ADAL" clId="{2F126EE6-49CE-4357-889B-5C774CDAB76F}" dt="2023-01-20T17:48:39.129" v="6541" actId="26606"/>
          <ac:spMkLst>
            <pc:docMk/>
            <pc:sldMk cId="3881748987" sldId="4566"/>
            <ac:spMk id="30" creationId="{599C8C75-BFDF-44E7-A028-EEB5EDD58817}"/>
          </ac:spMkLst>
        </pc:spChg>
        <pc:picChg chg="add mod ord">
          <ac:chgData name="Sudarshan Chakravarthi" userId="9632d19e-631d-46a5-9e9a-d9cc496f17d0" providerId="ADAL" clId="{2F126EE6-49CE-4357-889B-5C774CDAB76F}" dt="2023-01-20T17:48:39.129" v="6541" actId="26606"/>
          <ac:picMkLst>
            <pc:docMk/>
            <pc:sldMk cId="3881748987" sldId="4566"/>
            <ac:picMk id="2" creationId="{307212F9-8540-3208-DEA4-F76E7840480C}"/>
          </ac:picMkLst>
        </pc:picChg>
        <pc:picChg chg="ord">
          <ac:chgData name="Sudarshan Chakravarthi" userId="9632d19e-631d-46a5-9e9a-d9cc496f17d0" providerId="ADAL" clId="{2F126EE6-49CE-4357-889B-5C774CDAB76F}" dt="2023-01-20T17:48:39.129" v="6541" actId="26606"/>
          <ac:picMkLst>
            <pc:docMk/>
            <pc:sldMk cId="3881748987" sldId="4566"/>
            <ac:picMk id="14" creationId="{EF62DA05-0C56-6B0E-B1D3-3BB9E968515C}"/>
          </ac:picMkLst>
        </pc:picChg>
        <pc:picChg chg="del">
          <ac:chgData name="Sudarshan Chakravarthi" userId="9632d19e-631d-46a5-9e9a-d9cc496f17d0" providerId="ADAL" clId="{2F126EE6-49CE-4357-889B-5C774CDAB76F}" dt="2023-01-20T17:47:46.920" v="6532" actId="478"/>
          <ac:picMkLst>
            <pc:docMk/>
            <pc:sldMk cId="3881748987" sldId="4566"/>
            <ac:picMk id="1026" creationId="{F1C0539A-909D-DD84-0122-A55BA2F56608}"/>
          </ac:picMkLst>
        </pc:picChg>
      </pc:sldChg>
      <pc:sldChg chg="delSp add mod">
        <pc:chgData name="Sudarshan Chakravarthi" userId="9632d19e-631d-46a5-9e9a-d9cc496f17d0" providerId="ADAL" clId="{2F126EE6-49CE-4357-889B-5C774CDAB76F}" dt="2023-02-20T12:38:28.151" v="6544" actId="21"/>
        <pc:sldMkLst>
          <pc:docMk/>
          <pc:sldMk cId="114490600" sldId="4567"/>
        </pc:sldMkLst>
        <pc:spChg chg="del">
          <ac:chgData name="Sudarshan Chakravarthi" userId="9632d19e-631d-46a5-9e9a-d9cc496f17d0" providerId="ADAL" clId="{2F126EE6-49CE-4357-889B-5C774CDAB76F}" dt="2023-02-20T12:38:22.914" v="6543" actId="478"/>
          <ac:spMkLst>
            <pc:docMk/>
            <pc:sldMk cId="114490600" sldId="4567"/>
            <ac:spMk id="8" creationId="{A615D863-513E-3739-66FF-0805F9C60EC0}"/>
          </ac:spMkLst>
        </pc:spChg>
        <pc:grpChg chg="del">
          <ac:chgData name="Sudarshan Chakravarthi" userId="9632d19e-631d-46a5-9e9a-d9cc496f17d0" providerId="ADAL" clId="{2F126EE6-49CE-4357-889B-5C774CDAB76F}" dt="2023-02-20T12:38:28.151" v="6544" actId="21"/>
          <ac:grpSpMkLst>
            <pc:docMk/>
            <pc:sldMk cId="114490600" sldId="4567"/>
            <ac:grpSpMk id="7" creationId="{BA1B565A-E045-6D20-AE09-A5459769E6A8}"/>
          </ac:grpSpMkLst>
        </pc:grpChg>
      </pc:sldChg>
      <pc:sldMasterChg chg="delSldLayout">
        <pc:chgData name="Sudarshan Chakravarthi" userId="9632d19e-631d-46a5-9e9a-d9cc496f17d0" providerId="ADAL" clId="{2F126EE6-49CE-4357-889B-5C774CDAB76F}" dt="2023-01-19T12:22:31.191" v="6442" actId="47"/>
        <pc:sldMasterMkLst>
          <pc:docMk/>
          <pc:sldMasterMk cId="29181754" sldId="2147483648"/>
        </pc:sldMasterMkLst>
        <pc:sldLayoutChg chg="del">
          <pc:chgData name="Sudarshan Chakravarthi" userId="9632d19e-631d-46a5-9e9a-d9cc496f17d0" providerId="ADAL" clId="{2F126EE6-49CE-4357-889B-5C774CDAB76F}" dt="2023-01-19T12:22:31.191" v="6442" actId="47"/>
          <pc:sldLayoutMkLst>
            <pc:docMk/>
            <pc:sldMasterMk cId="29181754" sldId="2147483648"/>
            <pc:sldLayoutMk cId="3755027037" sldId="2147483673"/>
          </pc:sldLayoutMkLst>
        </pc:sldLayoutChg>
      </pc:sldMasterChg>
      <pc:sldMasterChg chg="delSldLayout">
        <pc:chgData name="Sudarshan Chakravarthi" userId="9632d19e-631d-46a5-9e9a-d9cc496f17d0" providerId="ADAL" clId="{2F126EE6-49CE-4357-889B-5C774CDAB76F}" dt="2023-02-20T12:38:49.791" v="6548" actId="47"/>
        <pc:sldMasterMkLst>
          <pc:docMk/>
          <pc:sldMasterMk cId="2680106550" sldId="2147483660"/>
        </pc:sldMasterMkLst>
        <pc:sldLayoutChg chg="del">
          <pc:chgData name="Sudarshan Chakravarthi" userId="9632d19e-631d-46a5-9e9a-d9cc496f17d0" providerId="ADAL" clId="{2F126EE6-49CE-4357-889B-5C774CDAB76F}" dt="2023-02-20T12:38:49.791" v="6548" actId="47"/>
          <pc:sldLayoutMkLst>
            <pc:docMk/>
            <pc:sldMasterMk cId="2680106550" sldId="2147483660"/>
            <pc:sldLayoutMk cId="2705299361" sldId="2147483672"/>
          </pc:sldLayoutMkLst>
        </pc:sldLayoutChg>
      </pc:sldMasterChg>
    </pc:docChg>
  </pc:docChgLst>
  <pc:docChgLst>
    <pc:chgData name="Sudarshan Chakravarthi" userId="9632d19e-631d-46a5-9e9a-d9cc496f17d0" providerId="ADAL" clId="{81C90C02-787E-4940-8454-217A3FB97AEF}"/>
    <pc:docChg chg="custSel modSld">
      <pc:chgData name="Sudarshan Chakravarthi" userId="9632d19e-631d-46a5-9e9a-d9cc496f17d0" providerId="ADAL" clId="{81C90C02-787E-4940-8454-217A3FB97AEF}" dt="2024-01-03T15:54:49.320" v="14" actId="207"/>
      <pc:docMkLst>
        <pc:docMk/>
      </pc:docMkLst>
      <pc:sldChg chg="modSp mod">
        <pc:chgData name="Sudarshan Chakravarthi" userId="9632d19e-631d-46a5-9e9a-d9cc496f17d0" providerId="ADAL" clId="{81C90C02-787E-4940-8454-217A3FB97AEF}" dt="2024-01-03T15:54:49.320" v="14" actId="207"/>
        <pc:sldMkLst>
          <pc:docMk/>
          <pc:sldMk cId="1274957220" sldId="4542"/>
        </pc:sldMkLst>
        <pc:spChg chg="mod">
          <ac:chgData name="Sudarshan Chakravarthi" userId="9632d19e-631d-46a5-9e9a-d9cc496f17d0" providerId="ADAL" clId="{81C90C02-787E-4940-8454-217A3FB97AEF}" dt="2024-01-03T15:54:49.320" v="14" actId="207"/>
          <ac:spMkLst>
            <pc:docMk/>
            <pc:sldMk cId="1274957220" sldId="4542"/>
            <ac:spMk id="6" creationId="{2ED50D87-49F0-7265-D090-823C1C4D2DCF}"/>
          </ac:spMkLst>
        </pc:spChg>
      </pc:sldChg>
      <pc:sldChg chg="modSp mod">
        <pc:chgData name="Sudarshan Chakravarthi" userId="9632d19e-631d-46a5-9e9a-d9cc496f17d0" providerId="ADAL" clId="{81C90C02-787E-4940-8454-217A3FB97AEF}" dt="2024-01-03T15:52:02.440" v="4" actId="33524"/>
        <pc:sldMkLst>
          <pc:docMk/>
          <pc:sldMk cId="146288888" sldId="4543"/>
        </pc:sldMkLst>
        <pc:graphicFrameChg chg="modGraphic">
          <ac:chgData name="Sudarshan Chakravarthi" userId="9632d19e-631d-46a5-9e9a-d9cc496f17d0" providerId="ADAL" clId="{81C90C02-787E-4940-8454-217A3FB97AEF}" dt="2024-01-03T15:52:02.440" v="4" actId="33524"/>
          <ac:graphicFrameMkLst>
            <pc:docMk/>
            <pc:sldMk cId="146288888" sldId="4543"/>
            <ac:graphicFrameMk id="8" creationId="{57BAFEEB-70F2-E921-B4BB-E11F6A08423B}"/>
          </ac:graphicFrameMkLst>
        </pc:graphicFrameChg>
      </pc:sldChg>
      <pc:sldChg chg="modSp mod">
        <pc:chgData name="Sudarshan Chakravarthi" userId="9632d19e-631d-46a5-9e9a-d9cc496f17d0" providerId="ADAL" clId="{81C90C02-787E-4940-8454-217A3FB97AEF}" dt="2024-01-03T15:53:40.750" v="10" actId="1076"/>
        <pc:sldMkLst>
          <pc:docMk/>
          <pc:sldMk cId="2362228905" sldId="4545"/>
        </pc:sldMkLst>
        <pc:spChg chg="mod">
          <ac:chgData name="Sudarshan Chakravarthi" userId="9632d19e-631d-46a5-9e9a-d9cc496f17d0" providerId="ADAL" clId="{81C90C02-787E-4940-8454-217A3FB97AEF}" dt="2024-01-03T15:53:34.708" v="9" actId="207"/>
          <ac:spMkLst>
            <pc:docMk/>
            <pc:sldMk cId="2362228905" sldId="4545"/>
            <ac:spMk id="17" creationId="{9042282E-58CB-AD22-CF1A-74C17CA84F71}"/>
          </ac:spMkLst>
        </pc:spChg>
        <pc:spChg chg="mod">
          <ac:chgData name="Sudarshan Chakravarthi" userId="9632d19e-631d-46a5-9e9a-d9cc496f17d0" providerId="ADAL" clId="{81C90C02-787E-4940-8454-217A3FB97AEF}" dt="2024-01-03T15:53:40.750" v="10" actId="1076"/>
          <ac:spMkLst>
            <pc:docMk/>
            <pc:sldMk cId="2362228905" sldId="4545"/>
            <ac:spMk id="19" creationId="{E4DE35A9-622F-A576-9748-DAC8A93A666B}"/>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Physical Retail </c:v>
                </c:pt>
              </c:strCache>
            </c:strRef>
          </c:tx>
          <c:spPr>
            <a:solidFill>
              <a:srgbClr val="3984A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Lato Light" panose="020F0502020204030203" pitchFamily="34" charset="0"/>
                    <a:ea typeface="Lato Light" panose="020F0502020204030203" pitchFamily="34" charset="0"/>
                    <a:cs typeface="Lato Light" panose="020F050202020403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2021</c:v>
                </c:pt>
                <c:pt idx="1">
                  <c:v>2022</c:v>
                </c:pt>
                <c:pt idx="2">
                  <c:v>2023</c:v>
                </c:pt>
                <c:pt idx="3">
                  <c:v>2024</c:v>
                </c:pt>
                <c:pt idx="4">
                  <c:v>2025</c:v>
                </c:pt>
              </c:numCache>
            </c:numRef>
          </c:cat>
          <c:val>
            <c:numRef>
              <c:f>Sheet1!$B$2:$B$6</c:f>
              <c:numCache>
                <c:formatCode>General</c:formatCode>
                <c:ptCount val="5"/>
                <c:pt idx="0">
                  <c:v>19.100000000000001</c:v>
                </c:pt>
                <c:pt idx="1">
                  <c:v>19.86</c:v>
                </c:pt>
                <c:pt idx="2">
                  <c:v>20.66</c:v>
                </c:pt>
                <c:pt idx="3">
                  <c:v>21.48</c:v>
                </c:pt>
                <c:pt idx="4">
                  <c:v>22</c:v>
                </c:pt>
              </c:numCache>
            </c:numRef>
          </c:val>
          <c:extLst>
            <c:ext xmlns:c16="http://schemas.microsoft.com/office/drawing/2014/chart" uri="{C3380CC4-5D6E-409C-BE32-E72D297353CC}">
              <c16:uniqueId val="{00000000-80CE-471F-92AE-59835EBBB30A}"/>
            </c:ext>
          </c:extLst>
        </c:ser>
        <c:ser>
          <c:idx val="1"/>
          <c:order val="1"/>
          <c:tx>
            <c:strRef>
              <c:f>Sheet1!$C$1</c:f>
              <c:strCache>
                <c:ptCount val="1"/>
                <c:pt idx="0">
                  <c:v>e-commerce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95000"/>
                      </a:schemeClr>
                    </a:solidFill>
                    <a:latin typeface="Lato Light" panose="020F0502020204030203" pitchFamily="34" charset="0"/>
                    <a:ea typeface="Lato Light" panose="020F0502020204030203" pitchFamily="34" charset="0"/>
                    <a:cs typeface="Lato Light" panose="020F050202020403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2021</c:v>
                </c:pt>
                <c:pt idx="1">
                  <c:v>2022</c:v>
                </c:pt>
                <c:pt idx="2">
                  <c:v>2023</c:v>
                </c:pt>
                <c:pt idx="3">
                  <c:v>2024</c:v>
                </c:pt>
                <c:pt idx="4">
                  <c:v>2025</c:v>
                </c:pt>
              </c:numCache>
            </c:numRef>
          </c:cat>
          <c:val>
            <c:numRef>
              <c:f>Sheet1!$C$2:$C$6</c:f>
              <c:numCache>
                <c:formatCode>General</c:formatCode>
                <c:ptCount val="5"/>
                <c:pt idx="0">
                  <c:v>5.0999999999999996</c:v>
                </c:pt>
                <c:pt idx="1">
                  <c:v>5.76</c:v>
                </c:pt>
                <c:pt idx="2">
                  <c:v>6.51</c:v>
                </c:pt>
                <c:pt idx="3">
                  <c:v>7.36</c:v>
                </c:pt>
                <c:pt idx="4">
                  <c:v>8.5</c:v>
                </c:pt>
              </c:numCache>
            </c:numRef>
          </c:val>
          <c:extLst>
            <c:ext xmlns:c16="http://schemas.microsoft.com/office/drawing/2014/chart" uri="{C3380CC4-5D6E-409C-BE32-E72D297353CC}">
              <c16:uniqueId val="{00000001-80CE-471F-92AE-59835EBBB30A}"/>
            </c:ext>
          </c:extLst>
        </c:ser>
        <c:dLbls>
          <c:showLegendKey val="0"/>
          <c:showVal val="0"/>
          <c:showCatName val="0"/>
          <c:showSerName val="0"/>
          <c:showPercent val="0"/>
          <c:showBubbleSize val="0"/>
        </c:dLbls>
        <c:gapWidth val="17"/>
        <c:overlap val="100"/>
        <c:axId val="1529609488"/>
        <c:axId val="1529606992"/>
      </c:barChart>
      <c:catAx>
        <c:axId val="1529609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pPr>
            <a:endParaRPr lang="en-US"/>
          </a:p>
        </c:txPr>
        <c:crossAx val="1529606992"/>
        <c:crosses val="autoZero"/>
        <c:auto val="1"/>
        <c:lblAlgn val="ctr"/>
        <c:lblOffset val="100"/>
        <c:noMultiLvlLbl val="0"/>
      </c:catAx>
      <c:valAx>
        <c:axId val="1529606992"/>
        <c:scaling>
          <c:orientation val="minMax"/>
          <c:max val="32"/>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pPr>
            <a:endParaRPr lang="en-US"/>
          </a:p>
        </c:txPr>
        <c:crossAx val="1529609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Column1</c:v>
                </c:pt>
              </c:strCache>
            </c:strRef>
          </c:tx>
          <c:spPr>
            <a:solidFill>
              <a:srgbClr val="3984A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Lato" panose="020F0502020204030203" pitchFamily="34" charset="0"/>
                    <a:ea typeface="Lato" panose="020F0502020204030203" pitchFamily="34" charset="0"/>
                    <a:cs typeface="Lato" panose="020F0502020204030203" pitchFamily="34" charset="0"/>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Sheet1!$A$2:$A$51</c:f>
              <c:strCache>
                <c:ptCount val="50"/>
                <c:pt idx="0">
                  <c:v>Walmart </c:v>
                </c:pt>
                <c:pt idx="1">
                  <c:v>Amazon.com</c:v>
                </c:pt>
                <c:pt idx="2">
                  <c:v>Costco Wholesale</c:v>
                </c:pt>
                <c:pt idx="3">
                  <c:v>Schwarz Group ( Ger ) </c:v>
                </c:pt>
                <c:pt idx="4">
                  <c:v>The Home Depot</c:v>
                </c:pt>
                <c:pt idx="5">
                  <c:v>The Kroger Co ( USA ) </c:v>
                </c:pt>
                <c:pt idx="6">
                  <c:v>Walgreens Boots ( USA) </c:v>
                </c:pt>
                <c:pt idx="7">
                  <c:v>Aldi ( Ger) </c:v>
                </c:pt>
                <c:pt idx="8">
                  <c:v>JD.com ( China ) </c:v>
                </c:pt>
                <c:pt idx="9">
                  <c:v>Target Corp ( USA) </c:v>
                </c:pt>
                <c:pt idx="10">
                  <c:v>CVS Health ( USA) </c:v>
                </c:pt>
                <c:pt idx="11">
                  <c:v>Lowes ( USA) </c:v>
                </c:pt>
                <c:pt idx="12">
                  <c:v>Ahold ( Netherlands) </c:v>
                </c:pt>
                <c:pt idx="13">
                  <c:v>Aeon ( Japan ) </c:v>
                </c:pt>
                <c:pt idx="14">
                  <c:v>Tesco ( US ) </c:v>
                </c:pt>
                <c:pt idx="15">
                  <c:v>Albertsons ( USA) </c:v>
                </c:pt>
                <c:pt idx="16">
                  <c:v>Edeka ( Ger) </c:v>
                </c:pt>
                <c:pt idx="17">
                  <c:v>Rewe ( Ger) </c:v>
                </c:pt>
                <c:pt idx="18">
                  <c:v>Seven &amp; I ( Japan ) </c:v>
                </c:pt>
                <c:pt idx="19">
                  <c:v>Best Buy Co ( USA) </c:v>
                </c:pt>
                <c:pt idx="20">
                  <c:v>Publix ( USA) </c:v>
                </c:pt>
                <c:pt idx="21">
                  <c:v>Centers Dist ( Fra) </c:v>
                </c:pt>
                <c:pt idx="22">
                  <c:v>Woolworths ( Aus ) </c:v>
                </c:pt>
                <c:pt idx="23">
                  <c:v>IKEA ( Netherlands) </c:v>
                </c:pt>
                <c:pt idx="24">
                  <c:v>Loblaw ( Canada ) </c:v>
                </c:pt>
                <c:pt idx="25">
                  <c:v>ITM ( France ) </c:v>
                </c:pt>
                <c:pt idx="26">
                  <c:v>Sainsbury ( UK ) </c:v>
                </c:pt>
                <c:pt idx="27">
                  <c:v>Casino ( Fra ) </c:v>
                </c:pt>
                <c:pt idx="28">
                  <c:v>Auchan ( Fra ) </c:v>
                </c:pt>
                <c:pt idx="29">
                  <c:v>LVHM ( Fra ) </c:v>
                </c:pt>
                <c:pt idx="30">
                  <c:v>Suning.com ( China) </c:v>
                </c:pt>
                <c:pt idx="31">
                  <c:v>Dollar gen ( USA) </c:v>
                </c:pt>
                <c:pt idx="32">
                  <c:v>TJX Co ( USA ) </c:v>
                </c:pt>
                <c:pt idx="33">
                  <c:v>HE Butt ( USA) </c:v>
                </c:pt>
                <c:pt idx="34">
                  <c:v>Coles </c:v>
                </c:pt>
                <c:pt idx="35">
                  <c:v>Migros ( Switz ) </c:v>
                </c:pt>
                <c:pt idx="36">
                  <c:v>Mercadona ( Spain ) </c:v>
                </c:pt>
                <c:pt idx="37">
                  <c:v>X5 Retail ( Russia ) </c:v>
                </c:pt>
                <c:pt idx="38">
                  <c:v>Coop Group ( Switz) </c:v>
                </c:pt>
                <c:pt idx="39">
                  <c:v>Dollar tree ( USA) </c:v>
                </c:pt>
                <c:pt idx="40">
                  <c:v>Groupe Adeo ( Fra ) </c:v>
                </c:pt>
                <c:pt idx="41">
                  <c:v>Alibaba ( Hongkong) </c:v>
                </c:pt>
                <c:pt idx="42">
                  <c:v>System U  Centrale ( Fra) </c:v>
                </c:pt>
                <c:pt idx="43">
                  <c:v>Metro ( Ger ) </c:v>
                </c:pt>
                <c:pt idx="44">
                  <c:v>Inditex ( Spain ) </c:v>
                </c:pt>
                <c:pt idx="45">
                  <c:v>Ceconomy  ( Ger ) </c:v>
                </c:pt>
                <c:pt idx="46">
                  <c:v>WM Morisson ( UK ) </c:v>
                </c:pt>
                <c:pt idx="47">
                  <c:v>Jeronimo (Portugal ) </c:v>
                </c:pt>
                <c:pt idx="48">
                  <c:v>Empire Company ( Canada ) </c:v>
                </c:pt>
                <c:pt idx="49">
                  <c:v>Meijjer ( USA ) </c:v>
                </c:pt>
              </c:strCache>
            </c:strRef>
          </c:cat>
          <c:val>
            <c:numRef>
              <c:f>Sheet1!$B$2:$B$51</c:f>
              <c:numCache>
                <c:formatCode>General</c:formatCode>
                <c:ptCount val="50"/>
                <c:pt idx="0">
                  <c:v>559.15</c:v>
                </c:pt>
                <c:pt idx="1">
                  <c:v>213.57</c:v>
                </c:pt>
                <c:pt idx="2">
                  <c:v>166.76</c:v>
                </c:pt>
                <c:pt idx="3">
                  <c:v>144.25</c:v>
                </c:pt>
                <c:pt idx="4">
                  <c:v>132.11000000000001</c:v>
                </c:pt>
                <c:pt idx="5">
                  <c:v>131.62</c:v>
                </c:pt>
                <c:pt idx="6">
                  <c:v>117.71</c:v>
                </c:pt>
                <c:pt idx="7">
                  <c:v>117.05</c:v>
                </c:pt>
                <c:pt idx="8">
                  <c:v>94.42</c:v>
                </c:pt>
                <c:pt idx="9">
                  <c:v>92.4</c:v>
                </c:pt>
                <c:pt idx="10">
                  <c:v>91.2</c:v>
                </c:pt>
                <c:pt idx="11">
                  <c:v>89.6</c:v>
                </c:pt>
                <c:pt idx="12">
                  <c:v>85.18</c:v>
                </c:pt>
                <c:pt idx="13">
                  <c:v>75.08</c:v>
                </c:pt>
                <c:pt idx="14">
                  <c:v>73.89</c:v>
                </c:pt>
                <c:pt idx="15">
                  <c:v>69.69</c:v>
                </c:pt>
                <c:pt idx="16">
                  <c:v>68.27</c:v>
                </c:pt>
                <c:pt idx="17">
                  <c:v>61.85</c:v>
                </c:pt>
                <c:pt idx="18">
                  <c:v>52.32</c:v>
                </c:pt>
                <c:pt idx="19">
                  <c:v>47.26</c:v>
                </c:pt>
                <c:pt idx="20">
                  <c:v>45.2</c:v>
                </c:pt>
                <c:pt idx="21">
                  <c:v>44.68</c:v>
                </c:pt>
                <c:pt idx="22">
                  <c:v>41.53</c:v>
                </c:pt>
                <c:pt idx="23">
                  <c:v>39.17</c:v>
                </c:pt>
                <c:pt idx="24">
                  <c:v>38.659999999999997</c:v>
                </c:pt>
                <c:pt idx="25">
                  <c:v>37.5</c:v>
                </c:pt>
                <c:pt idx="26">
                  <c:v>37</c:v>
                </c:pt>
                <c:pt idx="27">
                  <c:v>36.369999999999997</c:v>
                </c:pt>
                <c:pt idx="28">
                  <c:v>36.049999999999997</c:v>
                </c:pt>
                <c:pt idx="29">
                  <c:v>35.86</c:v>
                </c:pt>
                <c:pt idx="30">
                  <c:v>34.549999999999997</c:v>
                </c:pt>
                <c:pt idx="31">
                  <c:v>33.75</c:v>
                </c:pt>
                <c:pt idx="32">
                  <c:v>32.14</c:v>
                </c:pt>
                <c:pt idx="33">
                  <c:v>32</c:v>
                </c:pt>
                <c:pt idx="34">
                  <c:v>28.76</c:v>
                </c:pt>
                <c:pt idx="35">
                  <c:v>28.46</c:v>
                </c:pt>
                <c:pt idx="36">
                  <c:v>28.13</c:v>
                </c:pt>
                <c:pt idx="37">
                  <c:v>27.31</c:v>
                </c:pt>
                <c:pt idx="38">
                  <c:v>25.62</c:v>
                </c:pt>
                <c:pt idx="39">
                  <c:v>25.51</c:v>
                </c:pt>
                <c:pt idx="40">
                  <c:v>25.43</c:v>
                </c:pt>
                <c:pt idx="41">
                  <c:v>24.72</c:v>
                </c:pt>
                <c:pt idx="42">
                  <c:v>24.44</c:v>
                </c:pt>
                <c:pt idx="43">
                  <c:v>24.28</c:v>
                </c:pt>
                <c:pt idx="44">
                  <c:v>23.43</c:v>
                </c:pt>
                <c:pt idx="45">
                  <c:v>23.31</c:v>
                </c:pt>
                <c:pt idx="46">
                  <c:v>22.64</c:v>
                </c:pt>
                <c:pt idx="47">
                  <c:v>21.99</c:v>
                </c:pt>
                <c:pt idx="48">
                  <c:v>21.58</c:v>
                </c:pt>
                <c:pt idx="49">
                  <c:v>21</c:v>
                </c:pt>
              </c:numCache>
            </c:numRef>
          </c:val>
          <c:extLst>
            <c:ext xmlns:c16="http://schemas.microsoft.com/office/drawing/2014/chart" uri="{C3380CC4-5D6E-409C-BE32-E72D297353CC}">
              <c16:uniqueId val="{00000000-C375-4B89-A810-ED8F8448E113}"/>
            </c:ext>
          </c:extLst>
        </c:ser>
        <c:dLbls>
          <c:showLegendKey val="0"/>
          <c:showVal val="0"/>
          <c:showCatName val="0"/>
          <c:showSerName val="0"/>
          <c:showPercent val="0"/>
          <c:showBubbleSize val="0"/>
        </c:dLbls>
        <c:gapWidth val="21"/>
        <c:axId val="2095857728"/>
        <c:axId val="2095868128"/>
      </c:barChart>
      <c:catAx>
        <c:axId val="20958577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2095868128"/>
        <c:crosses val="autoZero"/>
        <c:auto val="1"/>
        <c:lblAlgn val="ctr"/>
        <c:lblOffset val="100"/>
        <c:noMultiLvlLbl val="0"/>
      </c:catAx>
      <c:valAx>
        <c:axId val="209586812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Lato" panose="020F0502020204030203" pitchFamily="34" charset="0"/>
                <a:ea typeface="Lato" panose="020F0502020204030203" pitchFamily="34" charset="0"/>
                <a:cs typeface="Lato" panose="020F0502020204030203" pitchFamily="34" charset="0"/>
              </a:defRPr>
            </a:pPr>
            <a:endParaRPr lang="en-US"/>
          </a:p>
        </c:txPr>
        <c:crossAx val="20958577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699E4-66A5-4D25-75D8-92F7D47F04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4D9FE1F-C643-969F-604C-9BB1570C29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E2880B-4A37-5277-73DC-A1832E9C6C45}"/>
              </a:ext>
            </a:extLst>
          </p:cNvPr>
          <p:cNvSpPr>
            <a:spLocks noGrp="1"/>
          </p:cNvSpPr>
          <p:nvPr>
            <p:ph type="dt" sz="half" idx="10"/>
          </p:nvPr>
        </p:nvSpPr>
        <p:spPr/>
        <p:txBody>
          <a:bodyPr/>
          <a:lstStyle/>
          <a:p>
            <a:fld id="{4EDA5A72-5CA7-4B65-8DBE-E5D0741C29CD}" type="datetimeFigureOut">
              <a:rPr lang="en-GB" smtClean="0"/>
              <a:t>03/01/2024</a:t>
            </a:fld>
            <a:endParaRPr lang="en-GB"/>
          </a:p>
        </p:txBody>
      </p:sp>
      <p:sp>
        <p:nvSpPr>
          <p:cNvPr id="5" name="Footer Placeholder 4">
            <a:extLst>
              <a:ext uri="{FF2B5EF4-FFF2-40B4-BE49-F238E27FC236}">
                <a16:creationId xmlns:a16="http://schemas.microsoft.com/office/drawing/2014/main" id="{AA1929D8-5EE5-1B6B-4062-E31AF43CAC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5BAE8A-BEBB-D7B8-E62F-3528A94374E3}"/>
              </a:ext>
            </a:extLst>
          </p:cNvPr>
          <p:cNvSpPr>
            <a:spLocks noGrp="1"/>
          </p:cNvSpPr>
          <p:nvPr>
            <p:ph type="sldNum" sz="quarter" idx="12"/>
          </p:nvPr>
        </p:nvSpPr>
        <p:spPr/>
        <p:txBody>
          <a:bodyPr/>
          <a:lstStyle/>
          <a:p>
            <a:fld id="{9463FA70-FFE6-45D4-A4B7-D65E9EFA2F7E}" type="slidenum">
              <a:rPr lang="en-GB" smtClean="0"/>
              <a:t>‹#›</a:t>
            </a:fld>
            <a:endParaRPr lang="en-GB"/>
          </a:p>
        </p:txBody>
      </p:sp>
    </p:spTree>
    <p:extLst>
      <p:ext uri="{BB962C8B-B14F-4D97-AF65-F5344CB8AC3E}">
        <p14:creationId xmlns:p14="http://schemas.microsoft.com/office/powerpoint/2010/main" val="336896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9A87B-AE01-6000-D7CD-601F5B28A42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B3238A2-97BE-B623-2ACF-7701A7D053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49CA484-96F3-2F7A-40C2-B83107C26FF4}"/>
              </a:ext>
            </a:extLst>
          </p:cNvPr>
          <p:cNvSpPr>
            <a:spLocks noGrp="1"/>
          </p:cNvSpPr>
          <p:nvPr>
            <p:ph type="dt" sz="half" idx="10"/>
          </p:nvPr>
        </p:nvSpPr>
        <p:spPr/>
        <p:txBody>
          <a:bodyPr/>
          <a:lstStyle/>
          <a:p>
            <a:fld id="{4EDA5A72-5CA7-4B65-8DBE-E5D0741C29CD}" type="datetimeFigureOut">
              <a:rPr lang="en-GB" smtClean="0"/>
              <a:t>03/01/2024</a:t>
            </a:fld>
            <a:endParaRPr lang="en-GB"/>
          </a:p>
        </p:txBody>
      </p:sp>
      <p:sp>
        <p:nvSpPr>
          <p:cNvPr id="5" name="Footer Placeholder 4">
            <a:extLst>
              <a:ext uri="{FF2B5EF4-FFF2-40B4-BE49-F238E27FC236}">
                <a16:creationId xmlns:a16="http://schemas.microsoft.com/office/drawing/2014/main" id="{37EBD290-527C-5501-1B89-561EB40125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38C5B32-CD95-EFFD-0CD9-A3C9462B059E}"/>
              </a:ext>
            </a:extLst>
          </p:cNvPr>
          <p:cNvSpPr>
            <a:spLocks noGrp="1"/>
          </p:cNvSpPr>
          <p:nvPr>
            <p:ph type="sldNum" sz="quarter" idx="12"/>
          </p:nvPr>
        </p:nvSpPr>
        <p:spPr/>
        <p:txBody>
          <a:bodyPr/>
          <a:lstStyle/>
          <a:p>
            <a:fld id="{9463FA70-FFE6-45D4-A4B7-D65E9EFA2F7E}" type="slidenum">
              <a:rPr lang="en-GB" smtClean="0"/>
              <a:t>‹#›</a:t>
            </a:fld>
            <a:endParaRPr lang="en-GB"/>
          </a:p>
        </p:txBody>
      </p:sp>
    </p:spTree>
    <p:extLst>
      <p:ext uri="{BB962C8B-B14F-4D97-AF65-F5344CB8AC3E}">
        <p14:creationId xmlns:p14="http://schemas.microsoft.com/office/powerpoint/2010/main" val="2021470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6F97B-51FC-EFDD-76DF-192E4C7C47F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5BBABD-8D23-A64A-6ECF-0FB27CCB7C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E1514E-2AAE-DE41-3DDD-90AEFFDB1242}"/>
              </a:ext>
            </a:extLst>
          </p:cNvPr>
          <p:cNvSpPr>
            <a:spLocks noGrp="1"/>
          </p:cNvSpPr>
          <p:nvPr>
            <p:ph type="dt" sz="half" idx="10"/>
          </p:nvPr>
        </p:nvSpPr>
        <p:spPr/>
        <p:txBody>
          <a:bodyPr/>
          <a:lstStyle/>
          <a:p>
            <a:fld id="{4EDA5A72-5CA7-4B65-8DBE-E5D0741C29CD}" type="datetimeFigureOut">
              <a:rPr lang="en-GB" smtClean="0"/>
              <a:t>03/01/2024</a:t>
            </a:fld>
            <a:endParaRPr lang="en-GB"/>
          </a:p>
        </p:txBody>
      </p:sp>
      <p:sp>
        <p:nvSpPr>
          <p:cNvPr id="5" name="Footer Placeholder 4">
            <a:extLst>
              <a:ext uri="{FF2B5EF4-FFF2-40B4-BE49-F238E27FC236}">
                <a16:creationId xmlns:a16="http://schemas.microsoft.com/office/drawing/2014/main" id="{13B39F67-C141-B4B0-F05C-64832073C9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7FF1C53-B8D7-DB20-73AF-0F27772F3A6B}"/>
              </a:ext>
            </a:extLst>
          </p:cNvPr>
          <p:cNvSpPr>
            <a:spLocks noGrp="1"/>
          </p:cNvSpPr>
          <p:nvPr>
            <p:ph type="sldNum" sz="quarter" idx="12"/>
          </p:nvPr>
        </p:nvSpPr>
        <p:spPr/>
        <p:txBody>
          <a:bodyPr/>
          <a:lstStyle/>
          <a:p>
            <a:fld id="{9463FA70-FFE6-45D4-A4B7-D65E9EFA2F7E}" type="slidenum">
              <a:rPr lang="en-GB" smtClean="0"/>
              <a:t>‹#›</a:t>
            </a:fld>
            <a:endParaRPr lang="en-GB"/>
          </a:p>
        </p:txBody>
      </p:sp>
    </p:spTree>
    <p:extLst>
      <p:ext uri="{BB962C8B-B14F-4D97-AF65-F5344CB8AC3E}">
        <p14:creationId xmlns:p14="http://schemas.microsoft.com/office/powerpoint/2010/main" val="112184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03/01/2024</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4239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2F1-91F9-47BE-BE62-9932C7EDA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E1A258-9825-4BF7-AE3F-634354E88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C4984F-EECA-4680-85F6-1AD033451AB7}"/>
              </a:ext>
            </a:extLst>
          </p:cNvPr>
          <p:cNvSpPr>
            <a:spLocks noGrp="1"/>
          </p:cNvSpPr>
          <p:nvPr>
            <p:ph type="dt" sz="half" idx="10"/>
          </p:nvPr>
        </p:nvSpPr>
        <p:spPr/>
        <p:txBody>
          <a:bodyPr/>
          <a:lstStyle/>
          <a:p>
            <a:fld id="{62B191CE-F718-4C8B-826F-7503487B79B5}" type="datetimeFigureOut">
              <a:rPr lang="en-GB" smtClean="0"/>
              <a:t>03/01/2024</a:t>
            </a:fld>
            <a:endParaRPr lang="en-GB"/>
          </a:p>
        </p:txBody>
      </p:sp>
      <p:sp>
        <p:nvSpPr>
          <p:cNvPr id="5" name="Footer Placeholder 4">
            <a:extLst>
              <a:ext uri="{FF2B5EF4-FFF2-40B4-BE49-F238E27FC236}">
                <a16:creationId xmlns:a16="http://schemas.microsoft.com/office/drawing/2014/main" id="{42A20ACC-52B1-4C2A-8154-937C792E5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B9807-FDC4-43FE-8933-52AE62E6EAB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404584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198D-B342-4A57-BC01-355712B54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654BEA-7C13-4B8D-8F7F-689DA453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61957B-2108-478F-8426-A51281D25394}"/>
              </a:ext>
            </a:extLst>
          </p:cNvPr>
          <p:cNvSpPr>
            <a:spLocks noGrp="1"/>
          </p:cNvSpPr>
          <p:nvPr>
            <p:ph type="dt" sz="half" idx="10"/>
          </p:nvPr>
        </p:nvSpPr>
        <p:spPr/>
        <p:txBody>
          <a:bodyPr/>
          <a:lstStyle/>
          <a:p>
            <a:fld id="{62B191CE-F718-4C8B-826F-7503487B79B5}" type="datetimeFigureOut">
              <a:rPr lang="en-GB" smtClean="0"/>
              <a:t>03/01/2024</a:t>
            </a:fld>
            <a:endParaRPr lang="en-GB"/>
          </a:p>
        </p:txBody>
      </p:sp>
      <p:sp>
        <p:nvSpPr>
          <p:cNvPr id="5" name="Footer Placeholder 4">
            <a:extLst>
              <a:ext uri="{FF2B5EF4-FFF2-40B4-BE49-F238E27FC236}">
                <a16:creationId xmlns:a16="http://schemas.microsoft.com/office/drawing/2014/main" id="{FAA229A9-B191-4E64-AE41-D9518F7C1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72A32-1386-4CE9-BC67-E4845E31D14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116737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A6EF-B8CD-4CEC-A7FA-3C95920EC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A2F5DF-47D7-48E9-B7C8-92E9EE6E4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F5C9D-41EF-4126-A712-DD7D59EB8DF4}"/>
              </a:ext>
            </a:extLst>
          </p:cNvPr>
          <p:cNvSpPr>
            <a:spLocks noGrp="1"/>
          </p:cNvSpPr>
          <p:nvPr>
            <p:ph type="dt" sz="half" idx="10"/>
          </p:nvPr>
        </p:nvSpPr>
        <p:spPr/>
        <p:txBody>
          <a:bodyPr/>
          <a:lstStyle/>
          <a:p>
            <a:fld id="{62B191CE-F718-4C8B-826F-7503487B79B5}" type="datetimeFigureOut">
              <a:rPr lang="en-GB" smtClean="0"/>
              <a:t>03/01/2024</a:t>
            </a:fld>
            <a:endParaRPr lang="en-GB"/>
          </a:p>
        </p:txBody>
      </p:sp>
      <p:sp>
        <p:nvSpPr>
          <p:cNvPr id="5" name="Footer Placeholder 4">
            <a:extLst>
              <a:ext uri="{FF2B5EF4-FFF2-40B4-BE49-F238E27FC236}">
                <a16:creationId xmlns:a16="http://schemas.microsoft.com/office/drawing/2014/main" id="{C31840EB-53D9-4D99-849C-09B40E558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1E848-98E2-42B0-BD53-7041D6628B4D}"/>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7424580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8AEE-F3A6-4402-A697-2141674B2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93EBA-C25D-4D49-9156-8EABFA7B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C4EFFB-404C-435B-9377-ABA01CDEF1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891854-9445-4CF0-8723-3985CB6E93B9}"/>
              </a:ext>
            </a:extLst>
          </p:cNvPr>
          <p:cNvSpPr>
            <a:spLocks noGrp="1"/>
          </p:cNvSpPr>
          <p:nvPr>
            <p:ph type="dt" sz="half" idx="10"/>
          </p:nvPr>
        </p:nvSpPr>
        <p:spPr/>
        <p:txBody>
          <a:bodyPr/>
          <a:lstStyle/>
          <a:p>
            <a:fld id="{62B191CE-F718-4C8B-826F-7503487B79B5}" type="datetimeFigureOut">
              <a:rPr lang="en-GB" smtClean="0"/>
              <a:t>03/01/2024</a:t>
            </a:fld>
            <a:endParaRPr lang="en-GB"/>
          </a:p>
        </p:txBody>
      </p:sp>
      <p:sp>
        <p:nvSpPr>
          <p:cNvPr id="6" name="Footer Placeholder 5">
            <a:extLst>
              <a:ext uri="{FF2B5EF4-FFF2-40B4-BE49-F238E27FC236}">
                <a16:creationId xmlns:a16="http://schemas.microsoft.com/office/drawing/2014/main" id="{921B6D98-7366-4E0D-99CB-18252387D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35E835-EB94-4CC8-88F1-134667AE784E}"/>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165914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594B-7B60-4B2D-84D2-BD4669993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D8295-7803-4607-98F7-0F0AFEE70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C00EC-A25E-4229-95C3-9E8E0D6D0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A09A1C-2CFA-4402-B9BA-CD7604EF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5F030-16B2-43B5-BFB8-9F55F0BBF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AAD52-7586-4345-AB39-1E224FD9DD76}"/>
              </a:ext>
            </a:extLst>
          </p:cNvPr>
          <p:cNvSpPr>
            <a:spLocks noGrp="1"/>
          </p:cNvSpPr>
          <p:nvPr>
            <p:ph type="dt" sz="half" idx="10"/>
          </p:nvPr>
        </p:nvSpPr>
        <p:spPr/>
        <p:txBody>
          <a:bodyPr/>
          <a:lstStyle/>
          <a:p>
            <a:fld id="{62B191CE-F718-4C8B-826F-7503487B79B5}" type="datetimeFigureOut">
              <a:rPr lang="en-GB" smtClean="0"/>
              <a:t>03/01/2024</a:t>
            </a:fld>
            <a:endParaRPr lang="en-GB"/>
          </a:p>
        </p:txBody>
      </p:sp>
      <p:sp>
        <p:nvSpPr>
          <p:cNvPr id="8" name="Footer Placeholder 7">
            <a:extLst>
              <a:ext uri="{FF2B5EF4-FFF2-40B4-BE49-F238E27FC236}">
                <a16:creationId xmlns:a16="http://schemas.microsoft.com/office/drawing/2014/main" id="{9A8CA7D0-F516-4150-A43C-3AB136D6E2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AC61BC-8EC2-4323-9D13-2D2FEFDAF05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576332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362-B425-4507-B3B1-945B289F7D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FAF93F-A1CD-40C2-B54B-61760D101071}"/>
              </a:ext>
            </a:extLst>
          </p:cNvPr>
          <p:cNvSpPr>
            <a:spLocks noGrp="1"/>
          </p:cNvSpPr>
          <p:nvPr>
            <p:ph type="dt" sz="half" idx="10"/>
          </p:nvPr>
        </p:nvSpPr>
        <p:spPr/>
        <p:txBody>
          <a:bodyPr/>
          <a:lstStyle/>
          <a:p>
            <a:fld id="{62B191CE-F718-4C8B-826F-7503487B79B5}" type="datetimeFigureOut">
              <a:rPr lang="en-GB" smtClean="0"/>
              <a:t>03/01/2024</a:t>
            </a:fld>
            <a:endParaRPr lang="en-GB"/>
          </a:p>
        </p:txBody>
      </p:sp>
      <p:sp>
        <p:nvSpPr>
          <p:cNvPr id="4" name="Footer Placeholder 3">
            <a:extLst>
              <a:ext uri="{FF2B5EF4-FFF2-40B4-BE49-F238E27FC236}">
                <a16:creationId xmlns:a16="http://schemas.microsoft.com/office/drawing/2014/main" id="{111A2C0D-99D4-4CBA-8E36-5BD4DDD077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412652-78A4-422F-9C02-35CBDB7CCD7B}"/>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663103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443F-A9D8-45EA-A1E8-3B4895EAAA31}"/>
              </a:ext>
            </a:extLst>
          </p:cNvPr>
          <p:cNvSpPr>
            <a:spLocks noGrp="1"/>
          </p:cNvSpPr>
          <p:nvPr>
            <p:ph type="dt" sz="half" idx="10"/>
          </p:nvPr>
        </p:nvSpPr>
        <p:spPr/>
        <p:txBody>
          <a:bodyPr/>
          <a:lstStyle/>
          <a:p>
            <a:fld id="{62B191CE-F718-4C8B-826F-7503487B79B5}" type="datetimeFigureOut">
              <a:rPr lang="en-GB" smtClean="0"/>
              <a:t>03/01/2024</a:t>
            </a:fld>
            <a:endParaRPr lang="en-GB"/>
          </a:p>
        </p:txBody>
      </p:sp>
      <p:sp>
        <p:nvSpPr>
          <p:cNvPr id="3" name="Footer Placeholder 2">
            <a:extLst>
              <a:ext uri="{FF2B5EF4-FFF2-40B4-BE49-F238E27FC236}">
                <a16:creationId xmlns:a16="http://schemas.microsoft.com/office/drawing/2014/main" id="{122FC274-2545-4BB3-BE98-686FBB8C7C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E13A31-05E4-49B4-8811-EFB3BD4D81E0}"/>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983399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F4127-8A84-D94B-1AF3-C44FC3D69CC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8FFB38-615F-801A-F90E-E16DD37AF5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312E5C0-3C75-B7F3-299F-B8BC5ED5BC77}"/>
              </a:ext>
            </a:extLst>
          </p:cNvPr>
          <p:cNvSpPr>
            <a:spLocks noGrp="1"/>
          </p:cNvSpPr>
          <p:nvPr>
            <p:ph type="dt" sz="half" idx="10"/>
          </p:nvPr>
        </p:nvSpPr>
        <p:spPr/>
        <p:txBody>
          <a:bodyPr/>
          <a:lstStyle/>
          <a:p>
            <a:fld id="{4EDA5A72-5CA7-4B65-8DBE-E5D0741C29CD}" type="datetimeFigureOut">
              <a:rPr lang="en-GB" smtClean="0"/>
              <a:t>03/01/2024</a:t>
            </a:fld>
            <a:endParaRPr lang="en-GB"/>
          </a:p>
        </p:txBody>
      </p:sp>
      <p:sp>
        <p:nvSpPr>
          <p:cNvPr id="5" name="Footer Placeholder 4">
            <a:extLst>
              <a:ext uri="{FF2B5EF4-FFF2-40B4-BE49-F238E27FC236}">
                <a16:creationId xmlns:a16="http://schemas.microsoft.com/office/drawing/2014/main" id="{EB44E794-B0A2-0CBD-80F4-5955C7C4C7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F0910E-DDA9-9D9D-C71B-3673C51947C6}"/>
              </a:ext>
            </a:extLst>
          </p:cNvPr>
          <p:cNvSpPr>
            <a:spLocks noGrp="1"/>
          </p:cNvSpPr>
          <p:nvPr>
            <p:ph type="sldNum" sz="quarter" idx="12"/>
          </p:nvPr>
        </p:nvSpPr>
        <p:spPr/>
        <p:txBody>
          <a:bodyPr/>
          <a:lstStyle/>
          <a:p>
            <a:fld id="{9463FA70-FFE6-45D4-A4B7-D65E9EFA2F7E}" type="slidenum">
              <a:rPr lang="en-GB" smtClean="0"/>
              <a:t>‹#›</a:t>
            </a:fld>
            <a:endParaRPr lang="en-GB"/>
          </a:p>
        </p:txBody>
      </p:sp>
    </p:spTree>
    <p:extLst>
      <p:ext uri="{BB962C8B-B14F-4D97-AF65-F5344CB8AC3E}">
        <p14:creationId xmlns:p14="http://schemas.microsoft.com/office/powerpoint/2010/main" val="2467839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C450-CB74-4117-AAFB-CDC2AD869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F32C-E25F-49F4-B4B2-DDCF8525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FCDF45-A77F-4376-8616-08EB08CFE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E6349-3443-4F8E-A8B4-2DD1012D03E4}"/>
              </a:ext>
            </a:extLst>
          </p:cNvPr>
          <p:cNvSpPr>
            <a:spLocks noGrp="1"/>
          </p:cNvSpPr>
          <p:nvPr>
            <p:ph type="dt" sz="half" idx="10"/>
          </p:nvPr>
        </p:nvSpPr>
        <p:spPr/>
        <p:txBody>
          <a:bodyPr/>
          <a:lstStyle/>
          <a:p>
            <a:fld id="{62B191CE-F718-4C8B-826F-7503487B79B5}" type="datetimeFigureOut">
              <a:rPr lang="en-GB" smtClean="0"/>
              <a:t>03/01/2024</a:t>
            </a:fld>
            <a:endParaRPr lang="en-GB"/>
          </a:p>
        </p:txBody>
      </p:sp>
      <p:sp>
        <p:nvSpPr>
          <p:cNvPr id="6" name="Footer Placeholder 5">
            <a:extLst>
              <a:ext uri="{FF2B5EF4-FFF2-40B4-BE49-F238E27FC236}">
                <a16:creationId xmlns:a16="http://schemas.microsoft.com/office/drawing/2014/main" id="{00A542AB-2AA8-42AB-913E-87C384C770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CBDC99-C896-4E2F-83A5-6AB5C81F0D06}"/>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4071962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943C-766B-4D0B-81E0-10A5723A3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8F62CD-E011-4762-A40B-BF59067FD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363FEC-5F1C-496B-AD9B-7BFB62113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673CA-2F0D-4053-A3FF-AEEB00F1D131}"/>
              </a:ext>
            </a:extLst>
          </p:cNvPr>
          <p:cNvSpPr>
            <a:spLocks noGrp="1"/>
          </p:cNvSpPr>
          <p:nvPr>
            <p:ph type="dt" sz="half" idx="10"/>
          </p:nvPr>
        </p:nvSpPr>
        <p:spPr/>
        <p:txBody>
          <a:bodyPr/>
          <a:lstStyle/>
          <a:p>
            <a:fld id="{62B191CE-F718-4C8B-826F-7503487B79B5}" type="datetimeFigureOut">
              <a:rPr lang="en-GB" smtClean="0"/>
              <a:t>03/01/2024</a:t>
            </a:fld>
            <a:endParaRPr lang="en-GB"/>
          </a:p>
        </p:txBody>
      </p:sp>
      <p:sp>
        <p:nvSpPr>
          <p:cNvPr id="6" name="Footer Placeholder 5">
            <a:extLst>
              <a:ext uri="{FF2B5EF4-FFF2-40B4-BE49-F238E27FC236}">
                <a16:creationId xmlns:a16="http://schemas.microsoft.com/office/drawing/2014/main" id="{11836866-99BB-46DF-B251-2AD788E21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6D475A-74E0-4F40-A52A-4AF610252D0C}"/>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922068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A57-2FE2-4991-B938-C61DE37AA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C96A2-0605-43C7-9149-43244A692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20C05-12F3-4A00-8407-B56ED15724FD}"/>
              </a:ext>
            </a:extLst>
          </p:cNvPr>
          <p:cNvSpPr>
            <a:spLocks noGrp="1"/>
          </p:cNvSpPr>
          <p:nvPr>
            <p:ph type="dt" sz="half" idx="10"/>
          </p:nvPr>
        </p:nvSpPr>
        <p:spPr/>
        <p:txBody>
          <a:bodyPr/>
          <a:lstStyle/>
          <a:p>
            <a:fld id="{62B191CE-F718-4C8B-826F-7503487B79B5}" type="datetimeFigureOut">
              <a:rPr lang="en-GB" smtClean="0"/>
              <a:t>03/01/2024</a:t>
            </a:fld>
            <a:endParaRPr lang="en-GB"/>
          </a:p>
        </p:txBody>
      </p:sp>
      <p:sp>
        <p:nvSpPr>
          <p:cNvPr id="5" name="Footer Placeholder 4">
            <a:extLst>
              <a:ext uri="{FF2B5EF4-FFF2-40B4-BE49-F238E27FC236}">
                <a16:creationId xmlns:a16="http://schemas.microsoft.com/office/drawing/2014/main" id="{302BEFF2-2E42-4AE4-8519-48D604D9E9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A6CA4-3A14-458A-943C-248877BE59C2}"/>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5773075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D4D4A-A42A-48B4-A85C-611DB9A8A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AB590-7FE7-4F2D-9C77-46B6E3766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D0A2A-322F-4FB2-A6E1-745F356FE28D}"/>
              </a:ext>
            </a:extLst>
          </p:cNvPr>
          <p:cNvSpPr>
            <a:spLocks noGrp="1"/>
          </p:cNvSpPr>
          <p:nvPr>
            <p:ph type="dt" sz="half" idx="10"/>
          </p:nvPr>
        </p:nvSpPr>
        <p:spPr/>
        <p:txBody>
          <a:bodyPr/>
          <a:lstStyle/>
          <a:p>
            <a:fld id="{62B191CE-F718-4C8B-826F-7503487B79B5}" type="datetimeFigureOut">
              <a:rPr lang="en-GB" smtClean="0"/>
              <a:t>03/01/2024</a:t>
            </a:fld>
            <a:endParaRPr lang="en-GB"/>
          </a:p>
        </p:txBody>
      </p:sp>
      <p:sp>
        <p:nvSpPr>
          <p:cNvPr id="5" name="Footer Placeholder 4">
            <a:extLst>
              <a:ext uri="{FF2B5EF4-FFF2-40B4-BE49-F238E27FC236}">
                <a16:creationId xmlns:a16="http://schemas.microsoft.com/office/drawing/2014/main" id="{589E2E7E-F684-427C-85DD-485F610DD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F3AAD-C670-47BF-86BB-05FC7A1D71E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825607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03/01/2024</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2905620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03/01/2024</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799416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03/01/2024</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857000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03/01/2024</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945018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03/01/2024</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0764801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03/01/2024</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56691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B516A-09F1-C57C-D622-3B8C24F57C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327D424-D9B0-FD7E-F23A-6B79A3F293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35464B-CD50-B689-92E1-BAF1FE798299}"/>
              </a:ext>
            </a:extLst>
          </p:cNvPr>
          <p:cNvSpPr>
            <a:spLocks noGrp="1"/>
          </p:cNvSpPr>
          <p:nvPr>
            <p:ph type="dt" sz="half" idx="10"/>
          </p:nvPr>
        </p:nvSpPr>
        <p:spPr/>
        <p:txBody>
          <a:bodyPr/>
          <a:lstStyle/>
          <a:p>
            <a:fld id="{4EDA5A72-5CA7-4B65-8DBE-E5D0741C29CD}" type="datetimeFigureOut">
              <a:rPr lang="en-GB" smtClean="0"/>
              <a:t>03/01/2024</a:t>
            </a:fld>
            <a:endParaRPr lang="en-GB"/>
          </a:p>
        </p:txBody>
      </p:sp>
      <p:sp>
        <p:nvSpPr>
          <p:cNvPr id="5" name="Footer Placeholder 4">
            <a:extLst>
              <a:ext uri="{FF2B5EF4-FFF2-40B4-BE49-F238E27FC236}">
                <a16:creationId xmlns:a16="http://schemas.microsoft.com/office/drawing/2014/main" id="{1971860D-EE43-9966-2F8E-C51ECC3566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768B93-C172-6708-DFFD-C66D1CCDEFC4}"/>
              </a:ext>
            </a:extLst>
          </p:cNvPr>
          <p:cNvSpPr>
            <a:spLocks noGrp="1"/>
          </p:cNvSpPr>
          <p:nvPr>
            <p:ph type="sldNum" sz="quarter" idx="12"/>
          </p:nvPr>
        </p:nvSpPr>
        <p:spPr/>
        <p:txBody>
          <a:bodyPr/>
          <a:lstStyle/>
          <a:p>
            <a:fld id="{9463FA70-FFE6-45D4-A4B7-D65E9EFA2F7E}" type="slidenum">
              <a:rPr lang="en-GB" smtClean="0"/>
              <a:t>‹#›</a:t>
            </a:fld>
            <a:endParaRPr lang="en-GB"/>
          </a:p>
        </p:txBody>
      </p:sp>
    </p:spTree>
    <p:extLst>
      <p:ext uri="{BB962C8B-B14F-4D97-AF65-F5344CB8AC3E}">
        <p14:creationId xmlns:p14="http://schemas.microsoft.com/office/powerpoint/2010/main" val="10227424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03/01/2024</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688022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03/01/2024</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859673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03/01/2024</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6792394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03/01/2024</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2678631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03/01/2024</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037333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03/01/2024</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7104080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03/01/2024</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531869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03/01/2024</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3253164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03/01/2024</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4440879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03/01/2024</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744646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92324-EB79-1D4F-E583-42513D48D3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83DFF1-F433-CCFA-5EC2-87FE5C07F3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17B8013-1DB3-736F-30B9-7CB3FF3DB1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5E981F9-1B3F-317E-9527-EE3D501B18E7}"/>
              </a:ext>
            </a:extLst>
          </p:cNvPr>
          <p:cNvSpPr>
            <a:spLocks noGrp="1"/>
          </p:cNvSpPr>
          <p:nvPr>
            <p:ph type="dt" sz="half" idx="10"/>
          </p:nvPr>
        </p:nvSpPr>
        <p:spPr/>
        <p:txBody>
          <a:bodyPr/>
          <a:lstStyle/>
          <a:p>
            <a:fld id="{4EDA5A72-5CA7-4B65-8DBE-E5D0741C29CD}" type="datetimeFigureOut">
              <a:rPr lang="en-GB" smtClean="0"/>
              <a:t>03/01/2024</a:t>
            </a:fld>
            <a:endParaRPr lang="en-GB"/>
          </a:p>
        </p:txBody>
      </p:sp>
      <p:sp>
        <p:nvSpPr>
          <p:cNvPr id="6" name="Footer Placeholder 5">
            <a:extLst>
              <a:ext uri="{FF2B5EF4-FFF2-40B4-BE49-F238E27FC236}">
                <a16:creationId xmlns:a16="http://schemas.microsoft.com/office/drawing/2014/main" id="{6D6E7DB0-E086-9987-B260-151EA627ACF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684860C-BA8C-D1E1-419A-EBB70A06D35F}"/>
              </a:ext>
            </a:extLst>
          </p:cNvPr>
          <p:cNvSpPr>
            <a:spLocks noGrp="1"/>
          </p:cNvSpPr>
          <p:nvPr>
            <p:ph type="sldNum" sz="quarter" idx="12"/>
          </p:nvPr>
        </p:nvSpPr>
        <p:spPr/>
        <p:txBody>
          <a:bodyPr/>
          <a:lstStyle/>
          <a:p>
            <a:fld id="{9463FA70-FFE6-45D4-A4B7-D65E9EFA2F7E}" type="slidenum">
              <a:rPr lang="en-GB" smtClean="0"/>
              <a:t>‹#›</a:t>
            </a:fld>
            <a:endParaRPr lang="en-GB"/>
          </a:p>
        </p:txBody>
      </p:sp>
    </p:spTree>
    <p:extLst>
      <p:ext uri="{BB962C8B-B14F-4D97-AF65-F5344CB8AC3E}">
        <p14:creationId xmlns:p14="http://schemas.microsoft.com/office/powerpoint/2010/main" val="25371824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03/01/2024</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2250233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03/01/2024</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22283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03/01/2024</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377388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03/01/2024</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9195459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03/01/2024</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607917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03/01/2024</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1065834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03/01/2024</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711133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5BA22-D7E0-EEA0-CC4F-A8976EA73B7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4EF70E-3DC6-87D2-023F-3668C25A2F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0B05DD-93A3-53EE-F488-6E690A60CF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3848009-A437-628C-F160-BE3B8F0D9B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C0CB2C2-C643-A58E-DEDD-48E98DB6F92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003C8DD-9717-95CD-F93C-2153FC5C81E4}"/>
              </a:ext>
            </a:extLst>
          </p:cNvPr>
          <p:cNvSpPr>
            <a:spLocks noGrp="1"/>
          </p:cNvSpPr>
          <p:nvPr>
            <p:ph type="dt" sz="half" idx="10"/>
          </p:nvPr>
        </p:nvSpPr>
        <p:spPr/>
        <p:txBody>
          <a:bodyPr/>
          <a:lstStyle/>
          <a:p>
            <a:fld id="{4EDA5A72-5CA7-4B65-8DBE-E5D0741C29CD}" type="datetimeFigureOut">
              <a:rPr lang="en-GB" smtClean="0"/>
              <a:t>03/01/2024</a:t>
            </a:fld>
            <a:endParaRPr lang="en-GB"/>
          </a:p>
        </p:txBody>
      </p:sp>
      <p:sp>
        <p:nvSpPr>
          <p:cNvPr id="8" name="Footer Placeholder 7">
            <a:extLst>
              <a:ext uri="{FF2B5EF4-FFF2-40B4-BE49-F238E27FC236}">
                <a16:creationId xmlns:a16="http://schemas.microsoft.com/office/drawing/2014/main" id="{93E11352-578A-7F53-7E60-5E17FD17897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2789093-9994-E44B-13F6-8F22834CBE21}"/>
              </a:ext>
            </a:extLst>
          </p:cNvPr>
          <p:cNvSpPr>
            <a:spLocks noGrp="1"/>
          </p:cNvSpPr>
          <p:nvPr>
            <p:ph type="sldNum" sz="quarter" idx="12"/>
          </p:nvPr>
        </p:nvSpPr>
        <p:spPr/>
        <p:txBody>
          <a:bodyPr/>
          <a:lstStyle/>
          <a:p>
            <a:fld id="{9463FA70-FFE6-45D4-A4B7-D65E9EFA2F7E}" type="slidenum">
              <a:rPr lang="en-GB" smtClean="0"/>
              <a:t>‹#›</a:t>
            </a:fld>
            <a:endParaRPr lang="en-GB"/>
          </a:p>
        </p:txBody>
      </p:sp>
    </p:spTree>
    <p:extLst>
      <p:ext uri="{BB962C8B-B14F-4D97-AF65-F5344CB8AC3E}">
        <p14:creationId xmlns:p14="http://schemas.microsoft.com/office/powerpoint/2010/main" val="4271425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98F44-01EE-5118-3965-6F77D19DCD0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764CCE3-ACBB-AED2-C8E1-094223414DD9}"/>
              </a:ext>
            </a:extLst>
          </p:cNvPr>
          <p:cNvSpPr>
            <a:spLocks noGrp="1"/>
          </p:cNvSpPr>
          <p:nvPr>
            <p:ph type="dt" sz="half" idx="10"/>
          </p:nvPr>
        </p:nvSpPr>
        <p:spPr/>
        <p:txBody>
          <a:bodyPr/>
          <a:lstStyle/>
          <a:p>
            <a:fld id="{4EDA5A72-5CA7-4B65-8DBE-E5D0741C29CD}" type="datetimeFigureOut">
              <a:rPr lang="en-GB" smtClean="0"/>
              <a:t>03/01/2024</a:t>
            </a:fld>
            <a:endParaRPr lang="en-GB"/>
          </a:p>
        </p:txBody>
      </p:sp>
      <p:sp>
        <p:nvSpPr>
          <p:cNvPr id="4" name="Footer Placeholder 3">
            <a:extLst>
              <a:ext uri="{FF2B5EF4-FFF2-40B4-BE49-F238E27FC236}">
                <a16:creationId xmlns:a16="http://schemas.microsoft.com/office/drawing/2014/main" id="{F850BB30-71BB-2B29-ED18-1DAFC0ED73E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76D7D6C-70AB-E38C-A33A-BFCB72C1A289}"/>
              </a:ext>
            </a:extLst>
          </p:cNvPr>
          <p:cNvSpPr>
            <a:spLocks noGrp="1"/>
          </p:cNvSpPr>
          <p:nvPr>
            <p:ph type="sldNum" sz="quarter" idx="12"/>
          </p:nvPr>
        </p:nvSpPr>
        <p:spPr/>
        <p:txBody>
          <a:bodyPr/>
          <a:lstStyle/>
          <a:p>
            <a:fld id="{9463FA70-FFE6-45D4-A4B7-D65E9EFA2F7E}" type="slidenum">
              <a:rPr lang="en-GB" smtClean="0"/>
              <a:t>‹#›</a:t>
            </a:fld>
            <a:endParaRPr lang="en-GB"/>
          </a:p>
        </p:txBody>
      </p:sp>
    </p:spTree>
    <p:extLst>
      <p:ext uri="{BB962C8B-B14F-4D97-AF65-F5344CB8AC3E}">
        <p14:creationId xmlns:p14="http://schemas.microsoft.com/office/powerpoint/2010/main" val="890438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574BEE-4712-88CF-2063-F82580B576EB}"/>
              </a:ext>
            </a:extLst>
          </p:cNvPr>
          <p:cNvSpPr>
            <a:spLocks noGrp="1"/>
          </p:cNvSpPr>
          <p:nvPr>
            <p:ph type="dt" sz="half" idx="10"/>
          </p:nvPr>
        </p:nvSpPr>
        <p:spPr/>
        <p:txBody>
          <a:bodyPr/>
          <a:lstStyle/>
          <a:p>
            <a:fld id="{4EDA5A72-5CA7-4B65-8DBE-E5D0741C29CD}" type="datetimeFigureOut">
              <a:rPr lang="en-GB" smtClean="0"/>
              <a:t>03/01/2024</a:t>
            </a:fld>
            <a:endParaRPr lang="en-GB"/>
          </a:p>
        </p:txBody>
      </p:sp>
      <p:sp>
        <p:nvSpPr>
          <p:cNvPr id="3" name="Footer Placeholder 2">
            <a:extLst>
              <a:ext uri="{FF2B5EF4-FFF2-40B4-BE49-F238E27FC236}">
                <a16:creationId xmlns:a16="http://schemas.microsoft.com/office/drawing/2014/main" id="{1BDBE686-604F-F1E8-1CA5-6F14706B9D9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03588B9-0A1E-1E37-4F61-72C60BAB3E9F}"/>
              </a:ext>
            </a:extLst>
          </p:cNvPr>
          <p:cNvSpPr>
            <a:spLocks noGrp="1"/>
          </p:cNvSpPr>
          <p:nvPr>
            <p:ph type="sldNum" sz="quarter" idx="12"/>
          </p:nvPr>
        </p:nvSpPr>
        <p:spPr/>
        <p:txBody>
          <a:bodyPr/>
          <a:lstStyle/>
          <a:p>
            <a:fld id="{9463FA70-FFE6-45D4-A4B7-D65E9EFA2F7E}" type="slidenum">
              <a:rPr lang="en-GB" smtClean="0"/>
              <a:t>‹#›</a:t>
            </a:fld>
            <a:endParaRPr lang="en-GB"/>
          </a:p>
        </p:txBody>
      </p:sp>
    </p:spTree>
    <p:extLst>
      <p:ext uri="{BB962C8B-B14F-4D97-AF65-F5344CB8AC3E}">
        <p14:creationId xmlns:p14="http://schemas.microsoft.com/office/powerpoint/2010/main" val="1926730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0631E-AC1D-287B-CC1A-01BC89A556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FBA90BD-B32D-4ACC-1BC9-74EA64C07D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20822D1-CDC2-0F1A-EFC3-D07B6C9491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165631-A607-476A-AA47-DCB375321A84}"/>
              </a:ext>
            </a:extLst>
          </p:cNvPr>
          <p:cNvSpPr>
            <a:spLocks noGrp="1"/>
          </p:cNvSpPr>
          <p:nvPr>
            <p:ph type="dt" sz="half" idx="10"/>
          </p:nvPr>
        </p:nvSpPr>
        <p:spPr/>
        <p:txBody>
          <a:bodyPr/>
          <a:lstStyle/>
          <a:p>
            <a:fld id="{4EDA5A72-5CA7-4B65-8DBE-E5D0741C29CD}" type="datetimeFigureOut">
              <a:rPr lang="en-GB" smtClean="0"/>
              <a:t>03/01/2024</a:t>
            </a:fld>
            <a:endParaRPr lang="en-GB"/>
          </a:p>
        </p:txBody>
      </p:sp>
      <p:sp>
        <p:nvSpPr>
          <p:cNvPr id="6" name="Footer Placeholder 5">
            <a:extLst>
              <a:ext uri="{FF2B5EF4-FFF2-40B4-BE49-F238E27FC236}">
                <a16:creationId xmlns:a16="http://schemas.microsoft.com/office/drawing/2014/main" id="{21ED32CE-CA48-8A22-C85E-2E40A6FD64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8EAD33C-5377-5E35-9B9C-04E426C6AE5F}"/>
              </a:ext>
            </a:extLst>
          </p:cNvPr>
          <p:cNvSpPr>
            <a:spLocks noGrp="1"/>
          </p:cNvSpPr>
          <p:nvPr>
            <p:ph type="sldNum" sz="quarter" idx="12"/>
          </p:nvPr>
        </p:nvSpPr>
        <p:spPr/>
        <p:txBody>
          <a:bodyPr/>
          <a:lstStyle/>
          <a:p>
            <a:fld id="{9463FA70-FFE6-45D4-A4B7-D65E9EFA2F7E}" type="slidenum">
              <a:rPr lang="en-GB" smtClean="0"/>
              <a:t>‹#›</a:t>
            </a:fld>
            <a:endParaRPr lang="en-GB"/>
          </a:p>
        </p:txBody>
      </p:sp>
    </p:spTree>
    <p:extLst>
      <p:ext uri="{BB962C8B-B14F-4D97-AF65-F5344CB8AC3E}">
        <p14:creationId xmlns:p14="http://schemas.microsoft.com/office/powerpoint/2010/main" val="2858048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7FF21-6F6A-FFA6-2D70-CBEE8AD259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3177794-4D13-1F7C-2168-DD7DD7F866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DE2B4C6-BB12-0B32-C614-C62B70D4E4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BDFB0F-A13D-E460-7626-AA060207B27C}"/>
              </a:ext>
            </a:extLst>
          </p:cNvPr>
          <p:cNvSpPr>
            <a:spLocks noGrp="1"/>
          </p:cNvSpPr>
          <p:nvPr>
            <p:ph type="dt" sz="half" idx="10"/>
          </p:nvPr>
        </p:nvSpPr>
        <p:spPr/>
        <p:txBody>
          <a:bodyPr/>
          <a:lstStyle/>
          <a:p>
            <a:fld id="{4EDA5A72-5CA7-4B65-8DBE-E5D0741C29CD}" type="datetimeFigureOut">
              <a:rPr lang="en-GB" smtClean="0"/>
              <a:t>03/01/2024</a:t>
            </a:fld>
            <a:endParaRPr lang="en-GB"/>
          </a:p>
        </p:txBody>
      </p:sp>
      <p:sp>
        <p:nvSpPr>
          <p:cNvPr id="6" name="Footer Placeholder 5">
            <a:extLst>
              <a:ext uri="{FF2B5EF4-FFF2-40B4-BE49-F238E27FC236}">
                <a16:creationId xmlns:a16="http://schemas.microsoft.com/office/drawing/2014/main" id="{6CBBE882-BFDF-2DDC-27B9-686B534867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B3D8F4-D44C-1CBF-E969-F14FB21E4E4C}"/>
              </a:ext>
            </a:extLst>
          </p:cNvPr>
          <p:cNvSpPr>
            <a:spLocks noGrp="1"/>
          </p:cNvSpPr>
          <p:nvPr>
            <p:ph type="sldNum" sz="quarter" idx="12"/>
          </p:nvPr>
        </p:nvSpPr>
        <p:spPr/>
        <p:txBody>
          <a:bodyPr/>
          <a:lstStyle/>
          <a:p>
            <a:fld id="{9463FA70-FFE6-45D4-A4B7-D65E9EFA2F7E}" type="slidenum">
              <a:rPr lang="en-GB" smtClean="0"/>
              <a:t>‹#›</a:t>
            </a:fld>
            <a:endParaRPr lang="en-GB"/>
          </a:p>
        </p:txBody>
      </p:sp>
    </p:spTree>
    <p:extLst>
      <p:ext uri="{BB962C8B-B14F-4D97-AF65-F5344CB8AC3E}">
        <p14:creationId xmlns:p14="http://schemas.microsoft.com/office/powerpoint/2010/main" val="1338708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1C7D6C-A60A-EBF8-C153-0E546C6A58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E3438E-5610-F413-24A9-F3BEC61454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7322CB-4CE8-EDB1-F9B1-E44D052A4F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DA5A72-5CA7-4B65-8DBE-E5D0741C29CD}" type="datetimeFigureOut">
              <a:rPr lang="en-GB" smtClean="0"/>
              <a:t>03/01/2024</a:t>
            </a:fld>
            <a:endParaRPr lang="en-GB"/>
          </a:p>
        </p:txBody>
      </p:sp>
      <p:sp>
        <p:nvSpPr>
          <p:cNvPr id="5" name="Footer Placeholder 4">
            <a:extLst>
              <a:ext uri="{FF2B5EF4-FFF2-40B4-BE49-F238E27FC236}">
                <a16:creationId xmlns:a16="http://schemas.microsoft.com/office/drawing/2014/main" id="{ABB51B60-EACD-B90B-2381-DCEA81D152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DB0F885-2E2A-C13E-06C3-BC17BA8017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3FA70-FFE6-45D4-A4B7-D65E9EFA2F7E}" type="slidenum">
              <a:rPr lang="en-GB" smtClean="0"/>
              <a:t>‹#›</a:t>
            </a:fld>
            <a:endParaRPr lang="en-GB"/>
          </a:p>
        </p:txBody>
      </p:sp>
    </p:spTree>
    <p:extLst>
      <p:ext uri="{BB962C8B-B14F-4D97-AF65-F5344CB8AC3E}">
        <p14:creationId xmlns:p14="http://schemas.microsoft.com/office/powerpoint/2010/main" val="29181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2693F-644E-4F37-AE35-ABBDB5B78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9AF26-FD28-4150-8A76-CC3EBE779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64BBD-B103-4D75-A635-44F9728B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91CE-F718-4C8B-826F-7503487B79B5}" type="datetimeFigureOut">
              <a:rPr lang="en-GB" smtClean="0"/>
              <a:t>03/01/2024</a:t>
            </a:fld>
            <a:endParaRPr lang="en-GB"/>
          </a:p>
        </p:txBody>
      </p:sp>
      <p:sp>
        <p:nvSpPr>
          <p:cNvPr id="5" name="Footer Placeholder 4">
            <a:extLst>
              <a:ext uri="{FF2B5EF4-FFF2-40B4-BE49-F238E27FC236}">
                <a16:creationId xmlns:a16="http://schemas.microsoft.com/office/drawing/2014/main" id="{664750B0-1598-4589-81B8-3E079A780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1F23CC-513C-4339-871A-BD54473F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50C2-3E67-4349-BB2B-733FE64E9501}" type="slidenum">
              <a:rPr lang="en-GB" smtClean="0"/>
              <a:t>‹#›</a:t>
            </a:fld>
            <a:endParaRPr lang="en-GB"/>
          </a:p>
        </p:txBody>
      </p:sp>
    </p:spTree>
    <p:extLst>
      <p:ext uri="{BB962C8B-B14F-4D97-AF65-F5344CB8AC3E}">
        <p14:creationId xmlns:p14="http://schemas.microsoft.com/office/powerpoint/2010/main" val="2680106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03/01/2024</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17970893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03/01/2024</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56343560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10" Type="http://schemas.openxmlformats.org/officeDocument/2006/relationships/image" Target="../media/image48.svg"/><Relationship Id="rId4" Type="http://schemas.microsoft.com/office/2007/relationships/hdphoto" Target="../media/hdphoto5.wdp"/><Relationship Id="rId9" Type="http://schemas.openxmlformats.org/officeDocument/2006/relationships/image" Target="../media/image47.pn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13" Type="http://schemas.openxmlformats.org/officeDocument/2006/relationships/image" Target="../media/image47.png"/><Relationship Id="rId3" Type="http://schemas.openxmlformats.org/officeDocument/2006/relationships/image" Target="../media/image49.png"/><Relationship Id="rId7" Type="http://schemas.openxmlformats.org/officeDocument/2006/relationships/image" Target="../media/image36.png"/><Relationship Id="rId12" Type="http://schemas.openxmlformats.org/officeDocument/2006/relationships/image" Target="../media/image4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1.svg"/><Relationship Id="rId11" Type="http://schemas.openxmlformats.org/officeDocument/2006/relationships/image" Target="../media/image45.png"/><Relationship Id="rId5" Type="http://schemas.openxmlformats.org/officeDocument/2006/relationships/image" Target="../media/image50.png"/><Relationship Id="rId10" Type="http://schemas.openxmlformats.org/officeDocument/2006/relationships/image" Target="../media/image44.svg"/><Relationship Id="rId4" Type="http://schemas.microsoft.com/office/2007/relationships/hdphoto" Target="../media/hdphoto6.wdp"/><Relationship Id="rId9" Type="http://schemas.openxmlformats.org/officeDocument/2006/relationships/image" Target="../media/image43.png"/><Relationship Id="rId14" Type="http://schemas.openxmlformats.org/officeDocument/2006/relationships/image" Target="../media/image48.svg"/></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50.png"/><Relationship Id="rId7" Type="http://schemas.openxmlformats.org/officeDocument/2006/relationships/image" Target="../media/image4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53.jpeg"/><Relationship Id="rId10" Type="http://schemas.openxmlformats.org/officeDocument/2006/relationships/image" Target="../media/image47.png"/><Relationship Id="rId4" Type="http://schemas.openxmlformats.org/officeDocument/2006/relationships/image" Target="../media/image51.svg"/><Relationship Id="rId9" Type="http://schemas.openxmlformats.org/officeDocument/2006/relationships/image" Target="../media/image46.svg"/></Relationships>
</file>

<file path=ppt/slides/_rels/slide14.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47.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4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52.svg"/><Relationship Id="rId11" Type="http://schemas.openxmlformats.org/officeDocument/2006/relationships/image" Target="../media/image45.png"/><Relationship Id="rId5" Type="http://schemas.openxmlformats.org/officeDocument/2006/relationships/image" Target="../media/image36.png"/><Relationship Id="rId10" Type="http://schemas.openxmlformats.org/officeDocument/2006/relationships/image" Target="../media/image44.svg"/><Relationship Id="rId4" Type="http://schemas.openxmlformats.org/officeDocument/2006/relationships/image" Target="../media/image51.svg"/><Relationship Id="rId9" Type="http://schemas.openxmlformats.org/officeDocument/2006/relationships/image" Target="../media/image43.png"/><Relationship Id="rId14" Type="http://schemas.openxmlformats.org/officeDocument/2006/relationships/image" Target="../media/image48.sv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7.jpeg"/><Relationship Id="rId4" Type="http://schemas.openxmlformats.org/officeDocument/2006/relationships/image" Target="../media/image56.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6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29.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29.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microsoft.com/office/2007/relationships/hdphoto" Target="../media/hdphoto3.wdp"/><Relationship Id="rId7" Type="http://schemas.openxmlformats.org/officeDocument/2006/relationships/image" Target="../media/image17.png"/><Relationship Id="rId12"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41.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jpeg"/><Relationship Id="rId10" Type="http://schemas.microsoft.com/office/2007/relationships/hdphoto" Target="../media/hdphoto4.wdp"/><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18" Type="http://schemas.openxmlformats.org/officeDocument/2006/relationships/image" Target="../media/image37.svg"/><Relationship Id="rId3" Type="http://schemas.openxmlformats.org/officeDocument/2006/relationships/image" Target="../media/image22.png"/><Relationship Id="rId21" Type="http://schemas.openxmlformats.org/officeDocument/2006/relationships/image" Target="../media/image40.png"/><Relationship Id="rId7" Type="http://schemas.openxmlformats.org/officeDocument/2006/relationships/image" Target="../media/image26.png"/><Relationship Id="rId12" Type="http://schemas.openxmlformats.org/officeDocument/2006/relationships/image" Target="../media/image31.svg"/><Relationship Id="rId17" Type="http://schemas.openxmlformats.org/officeDocument/2006/relationships/image" Target="../media/image36.png"/><Relationship Id="rId2" Type="http://schemas.openxmlformats.org/officeDocument/2006/relationships/image" Target="../media/image2.png"/><Relationship Id="rId16" Type="http://schemas.openxmlformats.org/officeDocument/2006/relationships/image" Target="../media/image35.svg"/><Relationship Id="rId20" Type="http://schemas.openxmlformats.org/officeDocument/2006/relationships/image" Target="../media/image39.svg"/><Relationship Id="rId1" Type="http://schemas.openxmlformats.org/officeDocument/2006/relationships/slideLayout" Target="../slideLayouts/slideLayout7.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svg"/><Relationship Id="rId19" Type="http://schemas.openxmlformats.org/officeDocument/2006/relationships/image" Target="../media/image38.pn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 Id="rId22" Type="http://schemas.openxmlformats.org/officeDocument/2006/relationships/image" Target="../media/image41.sv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ew Strip Shopping Center Nearing Completion">
            <a:extLst>
              <a:ext uri="{FF2B5EF4-FFF2-40B4-BE49-F238E27FC236}">
                <a16:creationId xmlns:a16="http://schemas.microsoft.com/office/drawing/2014/main" id="{B6B37969-75A2-2760-6AF2-90658AD9E24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663545" y="1211344"/>
            <a:ext cx="6528455" cy="43523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Trade Marketing.</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Stores &amp; Formats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grpSp>
        <p:nvGrpSpPr>
          <p:cNvPr id="2" name="Group 1">
            <a:extLst>
              <a:ext uri="{FF2B5EF4-FFF2-40B4-BE49-F238E27FC236}">
                <a16:creationId xmlns:a16="http://schemas.microsoft.com/office/drawing/2014/main" id="{17400B40-2BBA-6918-444D-7773332D2979}"/>
              </a:ext>
            </a:extLst>
          </p:cNvPr>
          <p:cNvGrpSpPr/>
          <p:nvPr/>
        </p:nvGrpSpPr>
        <p:grpSpPr>
          <a:xfrm>
            <a:off x="5216313" y="4395263"/>
            <a:ext cx="1055370" cy="1055370"/>
            <a:chOff x="7108613" y="4124330"/>
            <a:chExt cx="1055370" cy="1055370"/>
          </a:xfrm>
        </p:grpSpPr>
        <p:sp>
          <p:nvSpPr>
            <p:cNvPr id="3" name="Oval 2">
              <a:extLst>
                <a:ext uri="{FF2B5EF4-FFF2-40B4-BE49-F238E27FC236}">
                  <a16:creationId xmlns:a16="http://schemas.microsoft.com/office/drawing/2014/main" id="{2EE24280-373E-2AD5-60D2-2D8291C97F13}"/>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0F3E42B6-8DE2-8AE6-700E-A4AE185AA549}"/>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3067955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74B21701-0882-E276-54A3-1DA8559F6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32BC5E76-CB3E-71A6-0E39-24C8DBB55DB1}"/>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01B00D05-3929-1F57-0705-7AE04297A524}"/>
              </a:ext>
            </a:extLst>
          </p:cNvPr>
          <p:cNvSpPr txBox="1"/>
          <p:nvPr/>
        </p:nvSpPr>
        <p:spPr>
          <a:xfrm>
            <a:off x="268942" y="207845"/>
            <a:ext cx="5577636" cy="523220"/>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74CDDFA1-7C95-2C5B-1E86-93DD622C5859}"/>
              </a:ext>
            </a:extLst>
          </p:cNvPr>
          <p:cNvSpPr txBox="1"/>
          <p:nvPr/>
        </p:nvSpPr>
        <p:spPr>
          <a:xfrm>
            <a:off x="2945216" y="2854059"/>
            <a:ext cx="5854046" cy="523220"/>
          </a:xfrm>
          <a:prstGeom prst="rect">
            <a:avLst/>
          </a:prstGeom>
          <a:noFill/>
        </p:spPr>
        <p:txBody>
          <a:bodyPr wrap="square" rtlCol="0">
            <a:spAutoFit/>
          </a:bodyPr>
          <a:lstStyle/>
          <a:p>
            <a:pPr algn="ctr"/>
            <a:r>
              <a:rPr lang="en-GB" sz="2800" b="1" dirty="0">
                <a:solidFill>
                  <a:srgbClr val="2A4A8B"/>
                </a:solidFill>
                <a:latin typeface="Poppins" panose="00000500000000000000" pitchFamily="2" charset="0"/>
                <a:cs typeface="Poppins" panose="00000500000000000000" pitchFamily="2" charset="0"/>
              </a:rPr>
              <a:t>Store Layouts</a:t>
            </a:r>
          </a:p>
        </p:txBody>
      </p:sp>
    </p:spTree>
    <p:extLst>
      <p:ext uri="{BB962C8B-B14F-4D97-AF65-F5344CB8AC3E}">
        <p14:creationId xmlns:p14="http://schemas.microsoft.com/office/powerpoint/2010/main" val="41053913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34C5630-72CB-B303-DD44-7F4CE4C88292}"/>
              </a:ext>
            </a:extLst>
          </p:cNvPr>
          <p:cNvSpPr txBox="1"/>
          <p:nvPr/>
        </p:nvSpPr>
        <p:spPr>
          <a:xfrm>
            <a:off x="6513922" y="1477462"/>
            <a:ext cx="4986779" cy="1569660"/>
          </a:xfrm>
          <a:prstGeom prst="rect">
            <a:avLst/>
          </a:prstGeom>
          <a:noFill/>
        </p:spPr>
        <p:txBody>
          <a:bodyPr wrap="square" rtlCol="0">
            <a:spAutoFit/>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product is grouped into free flowing patterns on the sales floor nearby there is no specific traffic pattern.</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The model had left is typically for small stores below 5000 square feet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this model works best when the merchandise is of the same type and brand </a:t>
            </a:r>
          </a:p>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Though there is variety this model may not work well as departmental segmentation is difficult , however it remains the chosen model for most garment retailers below 5,000 Square feet  </a:t>
            </a:r>
          </a:p>
        </p:txBody>
      </p:sp>
      <p:sp>
        <p:nvSpPr>
          <p:cNvPr id="31" name="TextBox 30">
            <a:extLst>
              <a:ext uri="{FF2B5EF4-FFF2-40B4-BE49-F238E27FC236}">
                <a16:creationId xmlns:a16="http://schemas.microsoft.com/office/drawing/2014/main" id="{01FE319D-6AA9-3750-54FC-21E2DA268190}"/>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Store layouts : Free flow layout </a:t>
            </a:r>
          </a:p>
        </p:txBody>
      </p:sp>
      <p:pic>
        <p:nvPicPr>
          <p:cNvPr id="32" name="Picture 31" descr="Logo&#10;&#10;Description automatically generated">
            <a:extLst>
              <a:ext uri="{FF2B5EF4-FFF2-40B4-BE49-F238E27FC236}">
                <a16:creationId xmlns:a16="http://schemas.microsoft.com/office/drawing/2014/main" id="{7FFD8BA3-134E-BDE0-422F-163848B113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3" name="Footer Placeholder 3">
            <a:extLst>
              <a:ext uri="{FF2B5EF4-FFF2-40B4-BE49-F238E27FC236}">
                <a16:creationId xmlns:a16="http://schemas.microsoft.com/office/drawing/2014/main" id="{3A687667-19F9-C560-3B9E-F4F956CF700A}"/>
              </a:ext>
            </a:extLst>
          </p:cNvPr>
          <p:cNvSpPr>
            <a:spLocks noGrp="1"/>
          </p:cNvSpPr>
          <p:nvPr>
            <p:ph type="ftr" sz="quarter" idx="11"/>
          </p:nvPr>
        </p:nvSpPr>
        <p:spPr>
          <a:xfrm>
            <a:off x="4038600" y="6356350"/>
            <a:ext cx="4114800" cy="365125"/>
          </a:xfrm>
        </p:spPr>
        <p:txBody>
          <a:bodyPr/>
          <a:lstStyle/>
          <a:p>
            <a:r>
              <a:rPr lang="en-GB" dirty="0"/>
              <a:t>www.upskilpro.com</a:t>
            </a:r>
          </a:p>
        </p:txBody>
      </p:sp>
      <p:grpSp>
        <p:nvGrpSpPr>
          <p:cNvPr id="29" name="Group 28">
            <a:extLst>
              <a:ext uri="{FF2B5EF4-FFF2-40B4-BE49-F238E27FC236}">
                <a16:creationId xmlns:a16="http://schemas.microsoft.com/office/drawing/2014/main" id="{DD53376B-F8D7-0254-4209-5F1CCAE43A83}"/>
              </a:ext>
            </a:extLst>
          </p:cNvPr>
          <p:cNvGrpSpPr/>
          <p:nvPr/>
        </p:nvGrpSpPr>
        <p:grpSpPr>
          <a:xfrm>
            <a:off x="1846805" y="1617607"/>
            <a:ext cx="4478581" cy="3680819"/>
            <a:chOff x="2770632" y="1551619"/>
            <a:chExt cx="4478581" cy="3680819"/>
          </a:xfrm>
        </p:grpSpPr>
        <p:sp>
          <p:nvSpPr>
            <p:cNvPr id="12" name="Rectangle 11">
              <a:extLst>
                <a:ext uri="{FF2B5EF4-FFF2-40B4-BE49-F238E27FC236}">
                  <a16:creationId xmlns:a16="http://schemas.microsoft.com/office/drawing/2014/main" id="{2D2C91F4-25CE-D991-1449-8FBD98F39B02}"/>
                </a:ext>
              </a:extLst>
            </p:cNvPr>
            <p:cNvSpPr/>
            <p:nvPr/>
          </p:nvSpPr>
          <p:spPr>
            <a:xfrm>
              <a:off x="4477512" y="3005328"/>
              <a:ext cx="1136904" cy="515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t>Check out </a:t>
              </a:r>
            </a:p>
            <a:p>
              <a:pPr algn="ctr"/>
              <a:r>
                <a:rPr lang="en-GB" sz="700" dirty="0"/>
                <a:t>counter</a:t>
              </a:r>
            </a:p>
          </p:txBody>
        </p:sp>
        <p:sp>
          <p:nvSpPr>
            <p:cNvPr id="2" name="Rectangle 1">
              <a:extLst>
                <a:ext uri="{FF2B5EF4-FFF2-40B4-BE49-F238E27FC236}">
                  <a16:creationId xmlns:a16="http://schemas.microsoft.com/office/drawing/2014/main" id="{757783C5-B29C-D1A5-9795-35EDC4EA68B3}"/>
                </a:ext>
              </a:extLst>
            </p:cNvPr>
            <p:cNvSpPr/>
            <p:nvPr/>
          </p:nvSpPr>
          <p:spPr>
            <a:xfrm>
              <a:off x="2770632" y="1554480"/>
              <a:ext cx="292608" cy="3657600"/>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sp>
          <p:nvSpPr>
            <p:cNvPr id="4" name="Rectangle 3">
              <a:extLst>
                <a:ext uri="{FF2B5EF4-FFF2-40B4-BE49-F238E27FC236}">
                  <a16:creationId xmlns:a16="http://schemas.microsoft.com/office/drawing/2014/main" id="{73713C6F-D88B-106B-228D-AF497D8B8D45}"/>
                </a:ext>
              </a:extLst>
            </p:cNvPr>
            <p:cNvSpPr/>
            <p:nvPr/>
          </p:nvSpPr>
          <p:spPr>
            <a:xfrm>
              <a:off x="3060192" y="1551619"/>
              <a:ext cx="862584" cy="1118616"/>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sp>
          <p:nvSpPr>
            <p:cNvPr id="5" name="Rectangle 4">
              <a:extLst>
                <a:ext uri="{FF2B5EF4-FFF2-40B4-BE49-F238E27FC236}">
                  <a16:creationId xmlns:a16="http://schemas.microsoft.com/office/drawing/2014/main" id="{48FEAF29-37B5-1D05-6D8E-A91AC77A8A31}"/>
                </a:ext>
              </a:extLst>
            </p:cNvPr>
            <p:cNvSpPr/>
            <p:nvPr/>
          </p:nvSpPr>
          <p:spPr>
            <a:xfrm>
              <a:off x="3752088" y="1557528"/>
              <a:ext cx="3480816" cy="563880"/>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sp>
          <p:nvSpPr>
            <p:cNvPr id="6" name="Rectangle 5">
              <a:extLst>
                <a:ext uri="{FF2B5EF4-FFF2-40B4-BE49-F238E27FC236}">
                  <a16:creationId xmlns:a16="http://schemas.microsoft.com/office/drawing/2014/main" id="{F0320FE4-0D4D-8C5C-A036-902E3D5F6118}"/>
                </a:ext>
              </a:extLst>
            </p:cNvPr>
            <p:cNvSpPr/>
            <p:nvPr/>
          </p:nvSpPr>
          <p:spPr>
            <a:xfrm>
              <a:off x="6937531" y="1570285"/>
              <a:ext cx="292608" cy="1795272"/>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sp>
          <p:nvSpPr>
            <p:cNvPr id="8" name="Rectangle 7">
              <a:extLst>
                <a:ext uri="{FF2B5EF4-FFF2-40B4-BE49-F238E27FC236}">
                  <a16:creationId xmlns:a16="http://schemas.microsoft.com/office/drawing/2014/main" id="{61DCD5ED-00F9-BB56-6983-29D77B0CF1B3}"/>
                </a:ext>
              </a:extLst>
            </p:cNvPr>
            <p:cNvSpPr/>
            <p:nvPr/>
          </p:nvSpPr>
          <p:spPr>
            <a:xfrm>
              <a:off x="6943344" y="3392424"/>
              <a:ext cx="292608" cy="1661160"/>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sp>
          <p:nvSpPr>
            <p:cNvPr id="9" name="Rectangle 8">
              <a:extLst>
                <a:ext uri="{FF2B5EF4-FFF2-40B4-BE49-F238E27FC236}">
                  <a16:creationId xmlns:a16="http://schemas.microsoft.com/office/drawing/2014/main" id="{0C0625CB-AC25-55D3-7528-E31D4DB83AC3}"/>
                </a:ext>
              </a:extLst>
            </p:cNvPr>
            <p:cNvSpPr/>
            <p:nvPr/>
          </p:nvSpPr>
          <p:spPr>
            <a:xfrm>
              <a:off x="2770632" y="4974336"/>
              <a:ext cx="4471416" cy="249936"/>
            </a:xfrm>
            <a:prstGeom prst="rect">
              <a:avLst/>
            </a:prstGeom>
            <a:solidFill>
              <a:schemeClr val="bg1">
                <a:lumMod val="75000"/>
              </a:schemeClr>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sp>
          <p:nvSpPr>
            <p:cNvPr id="10" name="Trapezoid 9">
              <a:extLst>
                <a:ext uri="{FF2B5EF4-FFF2-40B4-BE49-F238E27FC236}">
                  <a16:creationId xmlns:a16="http://schemas.microsoft.com/office/drawing/2014/main" id="{BA106C52-7641-79B7-73A0-8B909658347F}"/>
                </a:ext>
              </a:extLst>
            </p:cNvPr>
            <p:cNvSpPr/>
            <p:nvPr/>
          </p:nvSpPr>
          <p:spPr>
            <a:xfrm>
              <a:off x="4709160" y="4974336"/>
              <a:ext cx="722376" cy="246888"/>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0AC46B7-E4C7-8076-FBCA-784813A1989E}"/>
                </a:ext>
              </a:extLst>
            </p:cNvPr>
            <p:cNvSpPr/>
            <p:nvPr/>
          </p:nvSpPr>
          <p:spPr>
            <a:xfrm>
              <a:off x="4526280" y="3054096"/>
              <a:ext cx="1042416" cy="411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dirty="0">
                  <a:solidFill>
                    <a:schemeClr val="tx1"/>
                  </a:solidFill>
                </a:rPr>
                <a:t>Check out </a:t>
              </a:r>
            </a:p>
            <a:p>
              <a:pPr algn="ctr"/>
              <a:r>
                <a:rPr lang="en-GB" sz="700" dirty="0">
                  <a:solidFill>
                    <a:schemeClr val="tx1"/>
                  </a:solidFill>
                </a:rPr>
                <a:t>counter</a:t>
              </a:r>
            </a:p>
          </p:txBody>
        </p:sp>
        <p:sp>
          <p:nvSpPr>
            <p:cNvPr id="13" name="Rectangle 12">
              <a:extLst>
                <a:ext uri="{FF2B5EF4-FFF2-40B4-BE49-F238E27FC236}">
                  <a16:creationId xmlns:a16="http://schemas.microsoft.com/office/drawing/2014/main" id="{2B8070B2-0F19-9E3C-95C2-B76FD02D171A}"/>
                </a:ext>
              </a:extLst>
            </p:cNvPr>
            <p:cNvSpPr/>
            <p:nvPr/>
          </p:nvSpPr>
          <p:spPr>
            <a:xfrm>
              <a:off x="4855464" y="2953512"/>
              <a:ext cx="429768"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4AD899BB-64A6-A705-EB7B-014DD5C20B33}"/>
                </a:ext>
              </a:extLst>
            </p:cNvPr>
            <p:cNvSpPr/>
            <p:nvPr/>
          </p:nvSpPr>
          <p:spPr>
            <a:xfrm>
              <a:off x="3712464" y="4407408"/>
              <a:ext cx="859536" cy="2743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Feature</a:t>
              </a:r>
            </a:p>
          </p:txBody>
        </p:sp>
        <p:sp>
          <p:nvSpPr>
            <p:cNvPr id="15" name="Oval 14">
              <a:extLst>
                <a:ext uri="{FF2B5EF4-FFF2-40B4-BE49-F238E27FC236}">
                  <a16:creationId xmlns:a16="http://schemas.microsoft.com/office/drawing/2014/main" id="{8F680C03-1169-4288-B4BA-716D584951B6}"/>
                </a:ext>
              </a:extLst>
            </p:cNvPr>
            <p:cNvSpPr/>
            <p:nvPr/>
          </p:nvSpPr>
          <p:spPr>
            <a:xfrm>
              <a:off x="5428488" y="4386072"/>
              <a:ext cx="859536" cy="2743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Feature</a:t>
              </a:r>
            </a:p>
          </p:txBody>
        </p:sp>
        <p:sp>
          <p:nvSpPr>
            <p:cNvPr id="16" name="Oval 15">
              <a:extLst>
                <a:ext uri="{FF2B5EF4-FFF2-40B4-BE49-F238E27FC236}">
                  <a16:creationId xmlns:a16="http://schemas.microsoft.com/office/drawing/2014/main" id="{AFE6BC25-9559-AEFF-8735-4A1B35F313B1}"/>
                </a:ext>
              </a:extLst>
            </p:cNvPr>
            <p:cNvSpPr/>
            <p:nvPr/>
          </p:nvSpPr>
          <p:spPr>
            <a:xfrm rot="16200000">
              <a:off x="5919216" y="2874264"/>
              <a:ext cx="859536" cy="2743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Tops</a:t>
              </a:r>
            </a:p>
          </p:txBody>
        </p:sp>
        <p:sp>
          <p:nvSpPr>
            <p:cNvPr id="17" name="Oval 16">
              <a:extLst>
                <a:ext uri="{FF2B5EF4-FFF2-40B4-BE49-F238E27FC236}">
                  <a16:creationId xmlns:a16="http://schemas.microsoft.com/office/drawing/2014/main" id="{1F846CA5-5F9B-9166-50DE-CA374F35A7B6}"/>
                </a:ext>
              </a:extLst>
            </p:cNvPr>
            <p:cNvSpPr/>
            <p:nvPr/>
          </p:nvSpPr>
          <p:spPr>
            <a:xfrm rot="16200000">
              <a:off x="5925312" y="3840480"/>
              <a:ext cx="859536" cy="2743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Tops</a:t>
              </a:r>
            </a:p>
          </p:txBody>
        </p:sp>
        <p:sp>
          <p:nvSpPr>
            <p:cNvPr id="18" name="Oval 17">
              <a:extLst>
                <a:ext uri="{FF2B5EF4-FFF2-40B4-BE49-F238E27FC236}">
                  <a16:creationId xmlns:a16="http://schemas.microsoft.com/office/drawing/2014/main" id="{09294EF2-207E-3C53-7AF7-E3A84DD7271E}"/>
                </a:ext>
              </a:extLst>
            </p:cNvPr>
            <p:cNvSpPr/>
            <p:nvPr/>
          </p:nvSpPr>
          <p:spPr>
            <a:xfrm rot="16200000">
              <a:off x="3206496" y="3828288"/>
              <a:ext cx="859536" cy="2743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Pants</a:t>
              </a:r>
            </a:p>
          </p:txBody>
        </p:sp>
        <p:sp>
          <p:nvSpPr>
            <p:cNvPr id="19" name="Rectangle 18">
              <a:extLst>
                <a:ext uri="{FF2B5EF4-FFF2-40B4-BE49-F238E27FC236}">
                  <a16:creationId xmlns:a16="http://schemas.microsoft.com/office/drawing/2014/main" id="{45638011-8736-8BA0-603B-D67AB7636683}"/>
                </a:ext>
              </a:extLst>
            </p:cNvPr>
            <p:cNvSpPr/>
            <p:nvPr/>
          </p:nvSpPr>
          <p:spPr>
            <a:xfrm>
              <a:off x="5873496" y="1554480"/>
              <a:ext cx="463296" cy="2743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3B656B4D-332A-3137-9FAF-4B546BECD3D8}"/>
                </a:ext>
              </a:extLst>
            </p:cNvPr>
            <p:cNvSpPr/>
            <p:nvPr/>
          </p:nvSpPr>
          <p:spPr>
            <a:xfrm>
              <a:off x="5870448" y="1834896"/>
              <a:ext cx="463296" cy="2743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113DB20D-BFE8-4C5E-48A6-1780865B4289}"/>
                </a:ext>
              </a:extLst>
            </p:cNvPr>
            <p:cNvSpPr/>
            <p:nvPr/>
          </p:nvSpPr>
          <p:spPr>
            <a:xfrm>
              <a:off x="6348984" y="1554480"/>
              <a:ext cx="347472" cy="5608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AE3DD15-542B-E148-6989-3D38BBD4F4FB}"/>
                </a:ext>
              </a:extLst>
            </p:cNvPr>
            <p:cNvSpPr/>
            <p:nvPr/>
          </p:nvSpPr>
          <p:spPr>
            <a:xfrm>
              <a:off x="6705600" y="1557528"/>
              <a:ext cx="530352" cy="2743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C101A7CD-9143-1576-2E62-24DF88F4151D}"/>
                </a:ext>
              </a:extLst>
            </p:cNvPr>
            <p:cNvSpPr/>
            <p:nvPr/>
          </p:nvSpPr>
          <p:spPr>
            <a:xfrm>
              <a:off x="6702552" y="1837944"/>
              <a:ext cx="530352" cy="2743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8BB7EB63-A3FB-FDBC-B56B-DEFFF54E5C7A}"/>
                </a:ext>
              </a:extLst>
            </p:cNvPr>
            <p:cNvSpPr/>
            <p:nvPr/>
          </p:nvSpPr>
          <p:spPr>
            <a:xfrm>
              <a:off x="3502152" y="2834640"/>
              <a:ext cx="283464" cy="5852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800" dirty="0"/>
                <a:t>Accessories</a:t>
              </a:r>
            </a:p>
          </p:txBody>
        </p:sp>
        <p:sp>
          <p:nvSpPr>
            <p:cNvPr id="26" name="Rectangle 25">
              <a:extLst>
                <a:ext uri="{FF2B5EF4-FFF2-40B4-BE49-F238E27FC236}">
                  <a16:creationId xmlns:a16="http://schemas.microsoft.com/office/drawing/2014/main" id="{0391E414-365F-45CC-3A4F-E5B9FA2E68A8}"/>
                </a:ext>
              </a:extLst>
            </p:cNvPr>
            <p:cNvSpPr/>
            <p:nvPr/>
          </p:nvSpPr>
          <p:spPr>
            <a:xfrm rot="5400000">
              <a:off x="4879086" y="3452622"/>
              <a:ext cx="309372" cy="886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800" dirty="0"/>
                <a:t>Clearance items</a:t>
              </a:r>
            </a:p>
          </p:txBody>
        </p:sp>
        <p:sp>
          <p:nvSpPr>
            <p:cNvPr id="21" name="TextBox 20">
              <a:extLst>
                <a:ext uri="{FF2B5EF4-FFF2-40B4-BE49-F238E27FC236}">
                  <a16:creationId xmlns:a16="http://schemas.microsoft.com/office/drawing/2014/main" id="{D850BC85-CF90-0E7E-31C4-22CC9AB4E1F7}"/>
                </a:ext>
              </a:extLst>
            </p:cNvPr>
            <p:cNvSpPr txBox="1"/>
            <p:nvPr/>
          </p:nvSpPr>
          <p:spPr>
            <a:xfrm>
              <a:off x="2922309" y="1762812"/>
              <a:ext cx="1979629" cy="246221"/>
            </a:xfrm>
            <a:prstGeom prst="rect">
              <a:avLst/>
            </a:prstGeom>
            <a:noFill/>
          </p:spPr>
          <p:txBody>
            <a:bodyPr wrap="square" rtlCol="0">
              <a:spAutoFit/>
            </a:bodyPr>
            <a:lstStyle/>
            <a:p>
              <a:r>
                <a:rPr lang="en-GB" sz="10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Storage /  receiving / marketing </a:t>
              </a:r>
            </a:p>
          </p:txBody>
        </p:sp>
        <p:sp>
          <p:nvSpPr>
            <p:cNvPr id="27" name="TextBox 26">
              <a:extLst>
                <a:ext uri="{FF2B5EF4-FFF2-40B4-BE49-F238E27FC236}">
                  <a16:creationId xmlns:a16="http://schemas.microsoft.com/office/drawing/2014/main" id="{E17F3E67-E2A1-1162-A8A1-D111172641D2}"/>
                </a:ext>
              </a:extLst>
            </p:cNvPr>
            <p:cNvSpPr txBox="1"/>
            <p:nvPr/>
          </p:nvSpPr>
          <p:spPr>
            <a:xfrm rot="16200000">
              <a:off x="1759671" y="3624045"/>
              <a:ext cx="2309567" cy="246221"/>
            </a:xfrm>
            <a:prstGeom prst="rect">
              <a:avLst/>
            </a:prstGeom>
            <a:noFill/>
          </p:spPr>
          <p:txBody>
            <a:bodyPr wrap="square" rtlCol="0">
              <a:spAutoFit/>
            </a:bodyPr>
            <a:lstStyle/>
            <a:p>
              <a:r>
                <a:rPr lang="en-GB" sz="10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Jeans        casual wear        stockings </a:t>
              </a:r>
            </a:p>
          </p:txBody>
        </p:sp>
        <p:sp>
          <p:nvSpPr>
            <p:cNvPr id="28" name="TextBox 27">
              <a:extLst>
                <a:ext uri="{FF2B5EF4-FFF2-40B4-BE49-F238E27FC236}">
                  <a16:creationId xmlns:a16="http://schemas.microsoft.com/office/drawing/2014/main" id="{5A5AF9A8-E867-2CAA-F7F2-7B750C8C4D74}"/>
                </a:ext>
              </a:extLst>
            </p:cNvPr>
            <p:cNvSpPr txBox="1"/>
            <p:nvPr/>
          </p:nvSpPr>
          <p:spPr>
            <a:xfrm>
              <a:off x="3063711" y="2390704"/>
              <a:ext cx="857841" cy="246221"/>
            </a:xfrm>
            <a:prstGeom prst="rect">
              <a:avLst/>
            </a:prstGeom>
            <a:noFill/>
          </p:spPr>
          <p:txBody>
            <a:bodyPr wrap="square" rtlCol="0">
              <a:spAutoFit/>
            </a:bodyPr>
            <a:lstStyle/>
            <a:p>
              <a:r>
                <a:rPr lang="en-GB" sz="10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Underwear </a:t>
              </a:r>
            </a:p>
          </p:txBody>
        </p:sp>
        <p:sp>
          <p:nvSpPr>
            <p:cNvPr id="30" name="TextBox 29">
              <a:extLst>
                <a:ext uri="{FF2B5EF4-FFF2-40B4-BE49-F238E27FC236}">
                  <a16:creationId xmlns:a16="http://schemas.microsoft.com/office/drawing/2014/main" id="{48282826-6BD3-E8B2-ADAA-4CC0A6BFAE00}"/>
                </a:ext>
              </a:extLst>
            </p:cNvPr>
            <p:cNvSpPr txBox="1"/>
            <p:nvPr/>
          </p:nvSpPr>
          <p:spPr>
            <a:xfrm>
              <a:off x="5863473" y="1826667"/>
              <a:ext cx="1385740" cy="246221"/>
            </a:xfrm>
            <a:prstGeom prst="rect">
              <a:avLst/>
            </a:prstGeom>
            <a:noFill/>
          </p:spPr>
          <p:txBody>
            <a:bodyPr wrap="square" rtlCol="0">
              <a:spAutoFit/>
            </a:bodyPr>
            <a:lstStyle/>
            <a:p>
              <a:pPr algn="ctr"/>
              <a:r>
                <a:rPr lang="en-GB" sz="10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Dressing rooms  </a:t>
              </a:r>
            </a:p>
          </p:txBody>
        </p:sp>
        <p:sp>
          <p:nvSpPr>
            <p:cNvPr id="34" name="TextBox 33">
              <a:extLst>
                <a:ext uri="{FF2B5EF4-FFF2-40B4-BE49-F238E27FC236}">
                  <a16:creationId xmlns:a16="http://schemas.microsoft.com/office/drawing/2014/main" id="{59B4C771-9EBA-38AB-2D50-1517527804CE}"/>
                </a:ext>
              </a:extLst>
            </p:cNvPr>
            <p:cNvSpPr txBox="1"/>
            <p:nvPr/>
          </p:nvSpPr>
          <p:spPr>
            <a:xfrm>
              <a:off x="3310379" y="4975219"/>
              <a:ext cx="1252194" cy="246221"/>
            </a:xfrm>
            <a:prstGeom prst="rect">
              <a:avLst/>
            </a:prstGeom>
            <a:noFill/>
          </p:spPr>
          <p:txBody>
            <a:bodyPr wrap="square" rtlCol="0">
              <a:spAutoFit/>
            </a:bodyPr>
            <a:lstStyle/>
            <a:p>
              <a:r>
                <a:rPr lang="en-GB" sz="10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Display window </a:t>
              </a:r>
            </a:p>
          </p:txBody>
        </p:sp>
        <p:sp>
          <p:nvSpPr>
            <p:cNvPr id="35" name="TextBox 34">
              <a:extLst>
                <a:ext uri="{FF2B5EF4-FFF2-40B4-BE49-F238E27FC236}">
                  <a16:creationId xmlns:a16="http://schemas.microsoft.com/office/drawing/2014/main" id="{79D80A8C-43C6-0536-1126-D9200535605C}"/>
                </a:ext>
              </a:extLst>
            </p:cNvPr>
            <p:cNvSpPr txBox="1"/>
            <p:nvPr/>
          </p:nvSpPr>
          <p:spPr>
            <a:xfrm>
              <a:off x="5659224" y="4986217"/>
              <a:ext cx="1252194" cy="246221"/>
            </a:xfrm>
            <a:prstGeom prst="rect">
              <a:avLst/>
            </a:prstGeom>
            <a:noFill/>
          </p:spPr>
          <p:txBody>
            <a:bodyPr wrap="square" rtlCol="0">
              <a:spAutoFit/>
            </a:bodyPr>
            <a:lstStyle/>
            <a:p>
              <a:r>
                <a:rPr lang="en-GB" sz="10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Display window </a:t>
              </a:r>
            </a:p>
          </p:txBody>
        </p:sp>
      </p:grpSp>
      <p:pic>
        <p:nvPicPr>
          <p:cNvPr id="3" name="Picture 2">
            <a:extLst>
              <a:ext uri="{FF2B5EF4-FFF2-40B4-BE49-F238E27FC236}">
                <a16:creationId xmlns:a16="http://schemas.microsoft.com/office/drawing/2014/main" id="{F2E09726-7A11-C281-720E-76F4123B1764}"/>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7462274" y="3148930"/>
            <a:ext cx="3429000" cy="2286000"/>
          </a:xfrm>
          <a:prstGeom prst="rect">
            <a:avLst/>
          </a:prstGeom>
        </p:spPr>
      </p:pic>
      <p:pic>
        <p:nvPicPr>
          <p:cNvPr id="36" name="Graphic 35" descr="Woman Shrugging outline">
            <a:extLst>
              <a:ext uri="{FF2B5EF4-FFF2-40B4-BE49-F238E27FC236}">
                <a16:creationId xmlns:a16="http://schemas.microsoft.com/office/drawing/2014/main" id="{1F31320E-88FA-75EC-3E73-A4DEBF12B7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79064" y="2671800"/>
            <a:ext cx="409728" cy="409728"/>
          </a:xfrm>
          <a:prstGeom prst="rect">
            <a:avLst/>
          </a:prstGeom>
        </p:spPr>
      </p:pic>
      <p:pic>
        <p:nvPicPr>
          <p:cNvPr id="37" name="Graphic 36" descr="Man with kid outline">
            <a:extLst>
              <a:ext uri="{FF2B5EF4-FFF2-40B4-BE49-F238E27FC236}">
                <a16:creationId xmlns:a16="http://schemas.microsoft.com/office/drawing/2014/main" id="{601368AA-E4D7-71CA-80C7-9B52CC0AA18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27312" y="3928224"/>
            <a:ext cx="409728" cy="409728"/>
          </a:xfrm>
          <a:prstGeom prst="rect">
            <a:avLst/>
          </a:prstGeom>
        </p:spPr>
      </p:pic>
      <p:pic>
        <p:nvPicPr>
          <p:cNvPr id="38" name="Graphic 37" descr="Walk outline">
            <a:extLst>
              <a:ext uri="{FF2B5EF4-FFF2-40B4-BE49-F238E27FC236}">
                <a16:creationId xmlns:a16="http://schemas.microsoft.com/office/drawing/2014/main" id="{EEC01BA4-7AE2-9B8B-DEA3-44125F18FA0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521224" y="2855976"/>
            <a:ext cx="409728" cy="409728"/>
          </a:xfrm>
          <a:prstGeom prst="rect">
            <a:avLst/>
          </a:prstGeom>
        </p:spPr>
      </p:pic>
      <p:pic>
        <p:nvPicPr>
          <p:cNvPr id="39" name="Graphic 38" descr="Woman Shrugging outline">
            <a:extLst>
              <a:ext uri="{FF2B5EF4-FFF2-40B4-BE49-F238E27FC236}">
                <a16:creationId xmlns:a16="http://schemas.microsoft.com/office/drawing/2014/main" id="{7A2B5FCF-5E55-AEC9-7975-E88777FB6F1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53256" y="2668752"/>
            <a:ext cx="409728" cy="409728"/>
          </a:xfrm>
          <a:prstGeom prst="rect">
            <a:avLst/>
          </a:prstGeom>
        </p:spPr>
      </p:pic>
      <p:pic>
        <p:nvPicPr>
          <p:cNvPr id="40" name="Graphic 39" descr="Man with kid outline">
            <a:extLst>
              <a:ext uri="{FF2B5EF4-FFF2-40B4-BE49-F238E27FC236}">
                <a16:creationId xmlns:a16="http://schemas.microsoft.com/office/drawing/2014/main" id="{7C8F132D-9740-BC99-F17B-F0EFA76892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920376" y="4181208"/>
            <a:ext cx="409728" cy="409728"/>
          </a:xfrm>
          <a:prstGeom prst="rect">
            <a:avLst/>
          </a:prstGeom>
        </p:spPr>
      </p:pic>
      <p:pic>
        <p:nvPicPr>
          <p:cNvPr id="41" name="Graphic 40" descr="Walk outline">
            <a:extLst>
              <a:ext uri="{FF2B5EF4-FFF2-40B4-BE49-F238E27FC236}">
                <a16:creationId xmlns:a16="http://schemas.microsoft.com/office/drawing/2014/main" id="{CF1C71B2-BF09-913F-A6A4-8DBC2BAAAE4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14088" y="3849624"/>
            <a:ext cx="409728" cy="409728"/>
          </a:xfrm>
          <a:prstGeom prst="rect">
            <a:avLst/>
          </a:prstGeom>
        </p:spPr>
      </p:pic>
    </p:spTree>
    <p:extLst>
      <p:ext uri="{BB962C8B-B14F-4D97-AF65-F5344CB8AC3E}">
        <p14:creationId xmlns:p14="http://schemas.microsoft.com/office/powerpoint/2010/main" val="25001501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B8070B2-0F19-9E3C-95C2-B76FD02D171A}"/>
              </a:ext>
            </a:extLst>
          </p:cNvPr>
          <p:cNvSpPr/>
          <p:nvPr/>
        </p:nvSpPr>
        <p:spPr>
          <a:xfrm>
            <a:off x="9217152" y="3127248"/>
            <a:ext cx="429768" cy="137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F34C5630-72CB-B303-DD44-7F4CE4C88292}"/>
              </a:ext>
            </a:extLst>
          </p:cNvPr>
          <p:cNvSpPr txBox="1"/>
          <p:nvPr/>
        </p:nvSpPr>
        <p:spPr>
          <a:xfrm>
            <a:off x="7549342" y="3573073"/>
            <a:ext cx="4609707" cy="1785104"/>
          </a:xfrm>
          <a:prstGeom prst="rect">
            <a:avLst/>
          </a:prstGeom>
          <a:noFill/>
        </p:spPr>
        <p:txBody>
          <a:bodyPr wrap="square" rtlCol="0">
            <a:spAutoFit/>
          </a:bodyPr>
          <a:lstStyle/>
          <a:p>
            <a:pPr marL="228600" indent="-228600">
              <a:buFont typeface="+mj-lt"/>
              <a:buAutoNum type="arabicPeriod"/>
            </a:pPr>
            <a:r>
              <a:rPr lang="en-GB" sz="1100" dirty="0">
                <a:latin typeface="Lato Light" panose="020F0502020204030203" pitchFamily="34" charset="0"/>
                <a:ea typeface="Lato Light" panose="020F0502020204030203" pitchFamily="34" charset="0"/>
                <a:cs typeface="Lato Light" panose="020F0502020204030203" pitchFamily="34" charset="0"/>
              </a:rPr>
              <a:t>Categorisation of products is very clearly laid out </a:t>
            </a:r>
          </a:p>
          <a:p>
            <a:pPr marL="228600" indent="-228600">
              <a:buFont typeface="+mj-lt"/>
              <a:buAutoNum type="arabicPeriod"/>
            </a:pPr>
            <a:r>
              <a:rPr lang="en-GB" sz="1100" dirty="0">
                <a:latin typeface="Lato Light" panose="020F0502020204030203" pitchFamily="34" charset="0"/>
                <a:ea typeface="Lato Light" panose="020F0502020204030203" pitchFamily="34" charset="0"/>
                <a:cs typeface="Lato Light" panose="020F0502020204030203" pitchFamily="34" charset="0"/>
              </a:rPr>
              <a:t>Entry and exit are planned right across checkouts and shopping trolleys </a:t>
            </a:r>
          </a:p>
          <a:p>
            <a:pPr marL="228600" indent="-228600">
              <a:buFont typeface="+mj-lt"/>
              <a:buAutoNum type="arabicPeriod"/>
            </a:pPr>
            <a:r>
              <a:rPr lang="en-GB" sz="1100" dirty="0">
                <a:latin typeface="Lato Light" panose="020F0502020204030203" pitchFamily="34" charset="0"/>
                <a:ea typeface="Lato Light" panose="020F0502020204030203" pitchFamily="34" charset="0"/>
                <a:cs typeface="Lato Light" panose="020F0502020204030203" pitchFamily="34" charset="0"/>
              </a:rPr>
              <a:t>Which will frozen bakery are clustered together offering fresh produce in the same vicinity </a:t>
            </a:r>
          </a:p>
          <a:p>
            <a:pPr marL="228600" indent="-228600">
              <a:buFont typeface="+mj-lt"/>
              <a:buAutoNum type="arabicPeriod"/>
            </a:pPr>
            <a:r>
              <a:rPr lang="en-GB" sz="1100" dirty="0">
                <a:latin typeface="Lato Light" panose="020F0502020204030203" pitchFamily="34" charset="0"/>
                <a:ea typeface="Lato Light" panose="020F0502020204030203" pitchFamily="34" charset="0"/>
                <a:cs typeface="Lato Light" panose="020F0502020204030203" pitchFamily="34" charset="0"/>
              </a:rPr>
              <a:t>All dry and wet products are neatly categorised across the 18 aisles</a:t>
            </a:r>
          </a:p>
          <a:p>
            <a:pPr marL="228600" indent="-228600">
              <a:buFont typeface="+mj-lt"/>
              <a:buAutoNum type="arabicPeriod"/>
            </a:pPr>
            <a:r>
              <a:rPr lang="en-GB" sz="1100" dirty="0">
                <a:latin typeface="Lato Light" panose="020F0502020204030203" pitchFamily="34" charset="0"/>
                <a:ea typeface="Lato Light" panose="020F0502020204030203" pitchFamily="34" charset="0"/>
                <a:cs typeface="Lato Light" panose="020F0502020204030203" pitchFamily="34" charset="0"/>
              </a:rPr>
              <a:t>Electrical have been deliberately kept on the right corner as it's a completely preplanned area </a:t>
            </a:r>
          </a:p>
          <a:p>
            <a:pPr marL="228600" indent="-228600">
              <a:buFont typeface="+mj-lt"/>
              <a:buAutoNum type="arabicPeriod"/>
            </a:pPr>
            <a:r>
              <a:rPr lang="en-GB" sz="1100" dirty="0">
                <a:latin typeface="Lato Light" panose="020F0502020204030203" pitchFamily="34" charset="0"/>
                <a:ea typeface="Lato Light" panose="020F0502020204030203" pitchFamily="34" charset="0"/>
                <a:cs typeface="Lato Light" panose="020F0502020204030203" pitchFamily="34" charset="0"/>
              </a:rPr>
              <a:t>Clothing has been kept closer to the shopping trolleys and entrance because it's a planned purchase.</a:t>
            </a:r>
          </a:p>
        </p:txBody>
      </p:sp>
      <p:sp>
        <p:nvSpPr>
          <p:cNvPr id="21" name="TextBox 20">
            <a:extLst>
              <a:ext uri="{FF2B5EF4-FFF2-40B4-BE49-F238E27FC236}">
                <a16:creationId xmlns:a16="http://schemas.microsoft.com/office/drawing/2014/main" id="{D850BC85-CF90-0E7E-31C4-22CC9AB4E1F7}"/>
              </a:ext>
            </a:extLst>
          </p:cNvPr>
          <p:cNvSpPr txBox="1"/>
          <p:nvPr/>
        </p:nvSpPr>
        <p:spPr>
          <a:xfrm>
            <a:off x="7283997" y="1936548"/>
            <a:ext cx="1979629" cy="246221"/>
          </a:xfrm>
          <a:prstGeom prst="rect">
            <a:avLst/>
          </a:prstGeom>
          <a:noFill/>
        </p:spPr>
        <p:txBody>
          <a:bodyPr wrap="square" rtlCol="0">
            <a:spAutoFit/>
          </a:bodyPr>
          <a:lstStyle/>
          <a:p>
            <a:r>
              <a:rPr lang="en-GB" sz="1000" dirty="0">
                <a:solidFill>
                  <a:schemeClr val="bg1"/>
                </a:solidFill>
                <a:latin typeface="Lato Light" panose="020F0502020204030203" pitchFamily="34" charset="0"/>
                <a:ea typeface="Lato Light" panose="020F0502020204030203" pitchFamily="34" charset="0"/>
                <a:cs typeface="Lato Light" panose="020F0502020204030203" pitchFamily="34" charset="0"/>
              </a:rPr>
              <a:t>Storage /  receiving / marketing </a:t>
            </a:r>
          </a:p>
        </p:txBody>
      </p:sp>
      <p:sp>
        <p:nvSpPr>
          <p:cNvPr id="31" name="TextBox 30">
            <a:extLst>
              <a:ext uri="{FF2B5EF4-FFF2-40B4-BE49-F238E27FC236}">
                <a16:creationId xmlns:a16="http://schemas.microsoft.com/office/drawing/2014/main" id="{01FE319D-6AA9-3750-54FC-21E2DA268190}"/>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Store layouts : </a:t>
            </a:r>
            <a:r>
              <a:rPr lang="en-GB" sz="1400" dirty="0">
                <a:latin typeface="Poppins" panose="00000500000000000000" pitchFamily="2" charset="0"/>
                <a:ea typeface="Lato Light" panose="020F0502020204030203" pitchFamily="34" charset="0"/>
                <a:cs typeface="Poppins" panose="00000500000000000000" pitchFamily="2" charset="0"/>
              </a:rPr>
              <a:t>Grid </a:t>
            </a:r>
            <a:r>
              <a:rPr lang="en-GB" sz="1400" dirty="0">
                <a:effectLst/>
                <a:latin typeface="Poppins" panose="00000500000000000000" pitchFamily="2" charset="0"/>
                <a:ea typeface="Lato Light" panose="020F0502020204030203" pitchFamily="34" charset="0"/>
                <a:cs typeface="Poppins" panose="00000500000000000000" pitchFamily="2" charset="0"/>
              </a:rPr>
              <a:t>layout </a:t>
            </a:r>
          </a:p>
        </p:txBody>
      </p:sp>
      <p:pic>
        <p:nvPicPr>
          <p:cNvPr id="32" name="Picture 31" descr="Logo&#10;&#10;Description automatically generated">
            <a:extLst>
              <a:ext uri="{FF2B5EF4-FFF2-40B4-BE49-F238E27FC236}">
                <a16:creationId xmlns:a16="http://schemas.microsoft.com/office/drawing/2014/main" id="{7FFD8BA3-134E-BDE0-422F-163848B113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3" name="Footer Placeholder 3">
            <a:extLst>
              <a:ext uri="{FF2B5EF4-FFF2-40B4-BE49-F238E27FC236}">
                <a16:creationId xmlns:a16="http://schemas.microsoft.com/office/drawing/2014/main" id="{3A687667-19F9-C560-3B9E-F4F956CF700A}"/>
              </a:ext>
            </a:extLst>
          </p:cNvPr>
          <p:cNvSpPr>
            <a:spLocks noGrp="1"/>
          </p:cNvSpPr>
          <p:nvPr>
            <p:ph type="ftr" sz="quarter" idx="11"/>
          </p:nvPr>
        </p:nvSpPr>
        <p:spPr>
          <a:xfrm>
            <a:off x="4038600" y="6356350"/>
            <a:ext cx="4114800" cy="365125"/>
          </a:xfrm>
        </p:spPr>
        <p:txBody>
          <a:bodyPr/>
          <a:lstStyle/>
          <a:p>
            <a:r>
              <a:rPr lang="en-GB" dirty="0"/>
              <a:t>www.upskilpro.com</a:t>
            </a:r>
          </a:p>
        </p:txBody>
      </p:sp>
      <p:pic>
        <p:nvPicPr>
          <p:cNvPr id="80" name="Picture 30" descr="Photograph of shelves with promotions">
            <a:extLst>
              <a:ext uri="{FF2B5EF4-FFF2-40B4-BE49-F238E27FC236}">
                <a16:creationId xmlns:a16="http://schemas.microsoft.com/office/drawing/2014/main" id="{D56FAAF8-BB6F-B66E-41B6-B76705B340B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342718" y="1455914"/>
            <a:ext cx="2850909" cy="190060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E7C9DB12-EF63-E6A8-ECA3-31F0A05FB50C}"/>
              </a:ext>
            </a:extLst>
          </p:cNvPr>
          <p:cNvGrpSpPr/>
          <p:nvPr/>
        </p:nvGrpSpPr>
        <p:grpSpPr>
          <a:xfrm>
            <a:off x="813870" y="1465092"/>
            <a:ext cx="6656832" cy="4146649"/>
            <a:chOff x="1238359" y="1510812"/>
            <a:chExt cx="6656832" cy="4146649"/>
          </a:xfrm>
        </p:grpSpPr>
        <p:grpSp>
          <p:nvGrpSpPr>
            <p:cNvPr id="81" name="Group 80">
              <a:extLst>
                <a:ext uri="{FF2B5EF4-FFF2-40B4-BE49-F238E27FC236}">
                  <a16:creationId xmlns:a16="http://schemas.microsoft.com/office/drawing/2014/main" id="{9D024B70-FCD2-E299-972E-FF8E4ECF7E29}"/>
                </a:ext>
              </a:extLst>
            </p:cNvPr>
            <p:cNvGrpSpPr/>
            <p:nvPr/>
          </p:nvGrpSpPr>
          <p:grpSpPr>
            <a:xfrm>
              <a:off x="1238359" y="1510812"/>
              <a:ext cx="6656832" cy="4138314"/>
              <a:chOff x="1508760" y="1609343"/>
              <a:chExt cx="6656832" cy="4138314"/>
            </a:xfrm>
          </p:grpSpPr>
          <p:sp>
            <p:nvSpPr>
              <p:cNvPr id="2" name="Rectangle 1">
                <a:extLst>
                  <a:ext uri="{FF2B5EF4-FFF2-40B4-BE49-F238E27FC236}">
                    <a16:creationId xmlns:a16="http://schemas.microsoft.com/office/drawing/2014/main" id="{757783C5-B29C-D1A5-9795-35EDC4EA68B3}"/>
                  </a:ext>
                </a:extLst>
              </p:cNvPr>
              <p:cNvSpPr/>
              <p:nvPr/>
            </p:nvSpPr>
            <p:spPr>
              <a:xfrm>
                <a:off x="7132320" y="1728216"/>
                <a:ext cx="292608" cy="3657600"/>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sp>
            <p:nvSpPr>
              <p:cNvPr id="18" name="Oval 17">
                <a:extLst>
                  <a:ext uri="{FF2B5EF4-FFF2-40B4-BE49-F238E27FC236}">
                    <a16:creationId xmlns:a16="http://schemas.microsoft.com/office/drawing/2014/main" id="{09294EF2-207E-3C53-7AF7-E3A84DD7271E}"/>
                  </a:ext>
                </a:extLst>
              </p:cNvPr>
              <p:cNvSpPr/>
              <p:nvPr/>
            </p:nvSpPr>
            <p:spPr>
              <a:xfrm rot="16200000">
                <a:off x="7568184" y="4002024"/>
                <a:ext cx="859536" cy="27432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t>Pants</a:t>
                </a:r>
              </a:p>
            </p:txBody>
          </p:sp>
          <p:sp>
            <p:nvSpPr>
              <p:cNvPr id="25" name="Rectangle 24">
                <a:extLst>
                  <a:ext uri="{FF2B5EF4-FFF2-40B4-BE49-F238E27FC236}">
                    <a16:creationId xmlns:a16="http://schemas.microsoft.com/office/drawing/2014/main" id="{8BB7EB63-A3FB-FDBC-B56B-DEFFF54E5C7A}"/>
                  </a:ext>
                </a:extLst>
              </p:cNvPr>
              <p:cNvSpPr/>
              <p:nvPr/>
            </p:nvSpPr>
            <p:spPr>
              <a:xfrm>
                <a:off x="7863840" y="3008376"/>
                <a:ext cx="283464" cy="5852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800" dirty="0"/>
                  <a:t>Accessories</a:t>
                </a:r>
              </a:p>
            </p:txBody>
          </p:sp>
          <p:sp>
            <p:nvSpPr>
              <p:cNvPr id="27" name="TextBox 26">
                <a:extLst>
                  <a:ext uri="{FF2B5EF4-FFF2-40B4-BE49-F238E27FC236}">
                    <a16:creationId xmlns:a16="http://schemas.microsoft.com/office/drawing/2014/main" id="{E17F3E67-E2A1-1162-A8A1-D111172641D2}"/>
                  </a:ext>
                </a:extLst>
              </p:cNvPr>
              <p:cNvSpPr txBox="1"/>
              <p:nvPr/>
            </p:nvSpPr>
            <p:spPr>
              <a:xfrm rot="16200000">
                <a:off x="6121359" y="3797781"/>
                <a:ext cx="2309567" cy="246221"/>
              </a:xfrm>
              <a:prstGeom prst="rect">
                <a:avLst/>
              </a:prstGeom>
              <a:noFill/>
            </p:spPr>
            <p:txBody>
              <a:bodyPr wrap="square" rtlCol="0">
                <a:spAutoFit/>
              </a:bodyPr>
              <a:lstStyle/>
              <a:p>
                <a:r>
                  <a:rPr lang="en-GB" sz="10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Jeans        casual wear        stockings </a:t>
                </a:r>
              </a:p>
            </p:txBody>
          </p:sp>
          <p:sp>
            <p:nvSpPr>
              <p:cNvPr id="36" name="Rectangle 35">
                <a:extLst>
                  <a:ext uri="{FF2B5EF4-FFF2-40B4-BE49-F238E27FC236}">
                    <a16:creationId xmlns:a16="http://schemas.microsoft.com/office/drawing/2014/main" id="{0E4C70CC-0D04-4E65-7406-897EBE1E8445}"/>
                  </a:ext>
                </a:extLst>
              </p:cNvPr>
              <p:cNvSpPr/>
              <p:nvPr/>
            </p:nvSpPr>
            <p:spPr>
              <a:xfrm>
                <a:off x="1508760" y="1609343"/>
                <a:ext cx="6656832" cy="41383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8FEAF29-37B5-1D05-6D8E-A91AC77A8A31}"/>
                  </a:ext>
                </a:extLst>
              </p:cNvPr>
              <p:cNvSpPr/>
              <p:nvPr/>
            </p:nvSpPr>
            <p:spPr>
              <a:xfrm>
                <a:off x="1767279" y="1996066"/>
                <a:ext cx="985252" cy="719017"/>
              </a:xfrm>
              <a:prstGeom prst="rect">
                <a:avLst/>
              </a:prstGeom>
              <a:solidFill>
                <a:srgbClr val="3984A3"/>
              </a:solidFill>
              <a:ln w="12700" cap="flat" cmpd="sng" algn="ctr">
                <a:noFill/>
                <a:prstDash val="solid"/>
                <a:miter lim="800000"/>
              </a:ln>
              <a:effectLst/>
            </p:spPr>
            <p:txBody>
              <a:bodyPr wrap="square" rtlCol="0" anchor="ctr"/>
              <a:lstStyle/>
              <a:p>
                <a:pPr algn="ctr" defTabSz="914217"/>
                <a:r>
                  <a:rPr lang="en-GB" sz="800" b="1" kern="0" dirty="0">
                    <a:solidFill>
                      <a:srgbClr val="FFFFFF"/>
                    </a:solidFill>
                    <a:latin typeface="Lato Light" panose="020F0502020204030203"/>
                  </a:rPr>
                  <a:t>Bakery </a:t>
                </a:r>
              </a:p>
            </p:txBody>
          </p:sp>
          <p:sp>
            <p:nvSpPr>
              <p:cNvPr id="37" name="Rectangle 36">
                <a:extLst>
                  <a:ext uri="{FF2B5EF4-FFF2-40B4-BE49-F238E27FC236}">
                    <a16:creationId xmlns:a16="http://schemas.microsoft.com/office/drawing/2014/main" id="{946D9E31-BB0B-EC0B-B036-09960DD7DD9A}"/>
                  </a:ext>
                </a:extLst>
              </p:cNvPr>
              <p:cNvSpPr/>
              <p:nvPr/>
            </p:nvSpPr>
            <p:spPr>
              <a:xfrm>
                <a:off x="1782706" y="2810753"/>
                <a:ext cx="985252" cy="719017"/>
              </a:xfrm>
              <a:prstGeom prst="rect">
                <a:avLst/>
              </a:prstGeom>
              <a:solidFill>
                <a:srgbClr val="3984A3"/>
              </a:solidFill>
              <a:ln w="12700" cap="flat" cmpd="sng" algn="ctr">
                <a:noFill/>
                <a:prstDash val="solid"/>
                <a:miter lim="800000"/>
              </a:ln>
              <a:effectLst/>
            </p:spPr>
            <p:txBody>
              <a:bodyPr wrap="square" rtlCol="0" anchor="ctr"/>
              <a:lstStyle/>
              <a:p>
                <a:pPr algn="ctr" defTabSz="914217"/>
                <a:r>
                  <a:rPr lang="en-GB" sz="800" b="1" kern="0" dirty="0">
                    <a:solidFill>
                      <a:srgbClr val="FFFFFF"/>
                    </a:solidFill>
                    <a:latin typeface="Lato Light" panose="020F0502020204030203"/>
                  </a:rPr>
                  <a:t>Fruits </a:t>
                </a:r>
              </a:p>
            </p:txBody>
          </p:sp>
          <p:sp>
            <p:nvSpPr>
              <p:cNvPr id="38" name="Rectangle 37">
                <a:extLst>
                  <a:ext uri="{FF2B5EF4-FFF2-40B4-BE49-F238E27FC236}">
                    <a16:creationId xmlns:a16="http://schemas.microsoft.com/office/drawing/2014/main" id="{D0C923E4-2215-F7B7-DAAD-59ED66CF8294}"/>
                  </a:ext>
                </a:extLst>
              </p:cNvPr>
              <p:cNvSpPr/>
              <p:nvPr/>
            </p:nvSpPr>
            <p:spPr>
              <a:xfrm>
                <a:off x="1792037" y="3619717"/>
                <a:ext cx="985252" cy="719017"/>
              </a:xfrm>
              <a:prstGeom prst="rect">
                <a:avLst/>
              </a:prstGeom>
              <a:solidFill>
                <a:srgbClr val="3984A3"/>
              </a:solidFill>
              <a:ln w="12700" cap="flat" cmpd="sng" algn="ctr">
                <a:noFill/>
                <a:prstDash val="solid"/>
                <a:miter lim="800000"/>
              </a:ln>
              <a:effectLst/>
            </p:spPr>
            <p:txBody>
              <a:bodyPr wrap="square" rtlCol="0" anchor="ctr"/>
              <a:lstStyle/>
              <a:p>
                <a:pPr algn="ctr" defTabSz="914217"/>
                <a:r>
                  <a:rPr lang="en-GB" sz="800" b="1" kern="0" dirty="0">
                    <a:solidFill>
                      <a:srgbClr val="FFFFFF"/>
                    </a:solidFill>
                    <a:latin typeface="Lato Light" panose="020F0502020204030203"/>
                  </a:rPr>
                  <a:t>Vegetables </a:t>
                </a:r>
              </a:p>
            </p:txBody>
          </p:sp>
          <p:sp>
            <p:nvSpPr>
              <p:cNvPr id="8" name="Rectangle 7">
                <a:extLst>
                  <a:ext uri="{FF2B5EF4-FFF2-40B4-BE49-F238E27FC236}">
                    <a16:creationId xmlns:a16="http://schemas.microsoft.com/office/drawing/2014/main" id="{61DCD5ED-00F9-BB56-6983-29D77B0CF1B3}"/>
                  </a:ext>
                </a:extLst>
              </p:cNvPr>
              <p:cNvSpPr/>
              <p:nvPr/>
            </p:nvSpPr>
            <p:spPr>
              <a:xfrm>
                <a:off x="3221736" y="2024149"/>
                <a:ext cx="292608" cy="980902"/>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sp>
            <p:nvSpPr>
              <p:cNvPr id="40" name="Rectangle 39">
                <a:extLst>
                  <a:ext uri="{FF2B5EF4-FFF2-40B4-BE49-F238E27FC236}">
                    <a16:creationId xmlns:a16="http://schemas.microsoft.com/office/drawing/2014/main" id="{CA375211-8048-0461-AA00-D002BD91533C}"/>
                  </a:ext>
                </a:extLst>
              </p:cNvPr>
              <p:cNvSpPr/>
              <p:nvPr/>
            </p:nvSpPr>
            <p:spPr>
              <a:xfrm>
                <a:off x="3651939" y="2029810"/>
                <a:ext cx="292608" cy="980902"/>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sp>
            <p:nvSpPr>
              <p:cNvPr id="42" name="Rectangle 41">
                <a:extLst>
                  <a:ext uri="{FF2B5EF4-FFF2-40B4-BE49-F238E27FC236}">
                    <a16:creationId xmlns:a16="http://schemas.microsoft.com/office/drawing/2014/main" id="{027F2737-4EA9-D9CB-D711-E5B6B0C1B932}"/>
                  </a:ext>
                </a:extLst>
              </p:cNvPr>
              <p:cNvSpPr/>
              <p:nvPr/>
            </p:nvSpPr>
            <p:spPr>
              <a:xfrm>
                <a:off x="4082142" y="2035471"/>
                <a:ext cx="292608" cy="980902"/>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sp>
            <p:nvSpPr>
              <p:cNvPr id="43" name="Rectangle 42">
                <a:extLst>
                  <a:ext uri="{FF2B5EF4-FFF2-40B4-BE49-F238E27FC236}">
                    <a16:creationId xmlns:a16="http://schemas.microsoft.com/office/drawing/2014/main" id="{6C353676-B696-835E-D53D-9C109EB1A9E3}"/>
                  </a:ext>
                </a:extLst>
              </p:cNvPr>
              <p:cNvSpPr/>
              <p:nvPr/>
            </p:nvSpPr>
            <p:spPr>
              <a:xfrm>
                <a:off x="4512345" y="2041132"/>
                <a:ext cx="292608" cy="980902"/>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sp>
            <p:nvSpPr>
              <p:cNvPr id="44" name="Rectangle 43">
                <a:extLst>
                  <a:ext uri="{FF2B5EF4-FFF2-40B4-BE49-F238E27FC236}">
                    <a16:creationId xmlns:a16="http://schemas.microsoft.com/office/drawing/2014/main" id="{2ADF076A-22F8-54E1-EB05-0ABADFA45B91}"/>
                  </a:ext>
                </a:extLst>
              </p:cNvPr>
              <p:cNvSpPr/>
              <p:nvPr/>
            </p:nvSpPr>
            <p:spPr>
              <a:xfrm>
                <a:off x="4942548" y="2046793"/>
                <a:ext cx="292608" cy="980902"/>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sp>
            <p:nvSpPr>
              <p:cNvPr id="45" name="Rectangle 44">
                <a:extLst>
                  <a:ext uri="{FF2B5EF4-FFF2-40B4-BE49-F238E27FC236}">
                    <a16:creationId xmlns:a16="http://schemas.microsoft.com/office/drawing/2014/main" id="{8BF6028D-EF08-DADF-92AF-5B5B83032547}"/>
                  </a:ext>
                </a:extLst>
              </p:cNvPr>
              <p:cNvSpPr/>
              <p:nvPr/>
            </p:nvSpPr>
            <p:spPr>
              <a:xfrm>
                <a:off x="5372751" y="2052454"/>
                <a:ext cx="292608" cy="980902"/>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sp>
            <p:nvSpPr>
              <p:cNvPr id="46" name="Rectangle 45">
                <a:extLst>
                  <a:ext uri="{FF2B5EF4-FFF2-40B4-BE49-F238E27FC236}">
                    <a16:creationId xmlns:a16="http://schemas.microsoft.com/office/drawing/2014/main" id="{7CEC4247-A1AA-5DE8-C76E-8B851EF198DB}"/>
                  </a:ext>
                </a:extLst>
              </p:cNvPr>
              <p:cNvSpPr/>
              <p:nvPr/>
            </p:nvSpPr>
            <p:spPr>
              <a:xfrm>
                <a:off x="5802954" y="2058115"/>
                <a:ext cx="292608" cy="980902"/>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sp>
            <p:nvSpPr>
              <p:cNvPr id="47" name="Rectangle 46">
                <a:extLst>
                  <a:ext uri="{FF2B5EF4-FFF2-40B4-BE49-F238E27FC236}">
                    <a16:creationId xmlns:a16="http://schemas.microsoft.com/office/drawing/2014/main" id="{D459ADB3-4CCB-5B53-1DE6-150507E65CF8}"/>
                  </a:ext>
                </a:extLst>
              </p:cNvPr>
              <p:cNvSpPr/>
              <p:nvPr/>
            </p:nvSpPr>
            <p:spPr>
              <a:xfrm>
                <a:off x="6233160" y="2063773"/>
                <a:ext cx="292608" cy="980902"/>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sp>
            <p:nvSpPr>
              <p:cNvPr id="48" name="Rectangle 47">
                <a:extLst>
                  <a:ext uri="{FF2B5EF4-FFF2-40B4-BE49-F238E27FC236}">
                    <a16:creationId xmlns:a16="http://schemas.microsoft.com/office/drawing/2014/main" id="{47000A1C-9A44-AF1C-B24B-4B067EC694AF}"/>
                  </a:ext>
                </a:extLst>
              </p:cNvPr>
              <p:cNvSpPr/>
              <p:nvPr/>
            </p:nvSpPr>
            <p:spPr>
              <a:xfrm>
                <a:off x="3209544" y="3182389"/>
                <a:ext cx="292608" cy="980902"/>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sp>
            <p:nvSpPr>
              <p:cNvPr id="49" name="Rectangle 48">
                <a:extLst>
                  <a:ext uri="{FF2B5EF4-FFF2-40B4-BE49-F238E27FC236}">
                    <a16:creationId xmlns:a16="http://schemas.microsoft.com/office/drawing/2014/main" id="{5128F2AA-3C0F-4AE2-0BB2-3628380C6678}"/>
                  </a:ext>
                </a:extLst>
              </p:cNvPr>
              <p:cNvSpPr/>
              <p:nvPr/>
            </p:nvSpPr>
            <p:spPr>
              <a:xfrm>
                <a:off x="3639747" y="3188050"/>
                <a:ext cx="292608" cy="980902"/>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sp>
            <p:nvSpPr>
              <p:cNvPr id="50" name="Rectangle 49">
                <a:extLst>
                  <a:ext uri="{FF2B5EF4-FFF2-40B4-BE49-F238E27FC236}">
                    <a16:creationId xmlns:a16="http://schemas.microsoft.com/office/drawing/2014/main" id="{B750F824-2058-CD63-37E4-C9CCBB458F60}"/>
                  </a:ext>
                </a:extLst>
              </p:cNvPr>
              <p:cNvSpPr/>
              <p:nvPr/>
            </p:nvSpPr>
            <p:spPr>
              <a:xfrm>
                <a:off x="4069950" y="3193711"/>
                <a:ext cx="292608" cy="980902"/>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sp>
            <p:nvSpPr>
              <p:cNvPr id="51" name="Rectangle 50">
                <a:extLst>
                  <a:ext uri="{FF2B5EF4-FFF2-40B4-BE49-F238E27FC236}">
                    <a16:creationId xmlns:a16="http://schemas.microsoft.com/office/drawing/2014/main" id="{57EB21A2-6783-EC5D-CD04-CD7A050A7A74}"/>
                  </a:ext>
                </a:extLst>
              </p:cNvPr>
              <p:cNvSpPr/>
              <p:nvPr/>
            </p:nvSpPr>
            <p:spPr>
              <a:xfrm>
                <a:off x="4500153" y="3199372"/>
                <a:ext cx="292608" cy="980902"/>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sp>
            <p:nvSpPr>
              <p:cNvPr id="52" name="Rectangle 51">
                <a:extLst>
                  <a:ext uri="{FF2B5EF4-FFF2-40B4-BE49-F238E27FC236}">
                    <a16:creationId xmlns:a16="http://schemas.microsoft.com/office/drawing/2014/main" id="{5C273B90-01F9-6AE5-E141-3F9AB4F65702}"/>
                  </a:ext>
                </a:extLst>
              </p:cNvPr>
              <p:cNvSpPr/>
              <p:nvPr/>
            </p:nvSpPr>
            <p:spPr>
              <a:xfrm>
                <a:off x="4930356" y="3205033"/>
                <a:ext cx="292608" cy="980902"/>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sp>
            <p:nvSpPr>
              <p:cNvPr id="53" name="Rectangle 52">
                <a:extLst>
                  <a:ext uri="{FF2B5EF4-FFF2-40B4-BE49-F238E27FC236}">
                    <a16:creationId xmlns:a16="http://schemas.microsoft.com/office/drawing/2014/main" id="{EDC2BA93-B0B7-F915-188A-F9B1CAD5C81A}"/>
                  </a:ext>
                </a:extLst>
              </p:cNvPr>
              <p:cNvSpPr/>
              <p:nvPr/>
            </p:nvSpPr>
            <p:spPr>
              <a:xfrm>
                <a:off x="5360559" y="3210694"/>
                <a:ext cx="292608" cy="980902"/>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sp>
            <p:nvSpPr>
              <p:cNvPr id="54" name="Rectangle 53">
                <a:extLst>
                  <a:ext uri="{FF2B5EF4-FFF2-40B4-BE49-F238E27FC236}">
                    <a16:creationId xmlns:a16="http://schemas.microsoft.com/office/drawing/2014/main" id="{BCA48CFD-07B5-6219-43A7-9A8130CB7D6B}"/>
                  </a:ext>
                </a:extLst>
              </p:cNvPr>
              <p:cNvSpPr/>
              <p:nvPr/>
            </p:nvSpPr>
            <p:spPr>
              <a:xfrm>
                <a:off x="5790762" y="3216355"/>
                <a:ext cx="292608" cy="980902"/>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sp>
            <p:nvSpPr>
              <p:cNvPr id="55" name="Rectangle 54">
                <a:extLst>
                  <a:ext uri="{FF2B5EF4-FFF2-40B4-BE49-F238E27FC236}">
                    <a16:creationId xmlns:a16="http://schemas.microsoft.com/office/drawing/2014/main" id="{06F387A5-019A-ECED-6E43-67CF891D9C2B}"/>
                  </a:ext>
                </a:extLst>
              </p:cNvPr>
              <p:cNvSpPr/>
              <p:nvPr/>
            </p:nvSpPr>
            <p:spPr>
              <a:xfrm>
                <a:off x="6220968" y="3222013"/>
                <a:ext cx="292608" cy="980902"/>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pic>
            <p:nvPicPr>
              <p:cNvPr id="57" name="Graphic 56" descr="Register outline">
                <a:extLst>
                  <a:ext uri="{FF2B5EF4-FFF2-40B4-BE49-F238E27FC236}">
                    <a16:creationId xmlns:a16="http://schemas.microsoft.com/office/drawing/2014/main" id="{66719184-2099-76E2-BEC5-1B3066A75A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33928" y="4788408"/>
                <a:ext cx="505968" cy="505968"/>
              </a:xfrm>
              <a:prstGeom prst="rect">
                <a:avLst/>
              </a:prstGeom>
            </p:spPr>
          </p:pic>
          <p:pic>
            <p:nvPicPr>
              <p:cNvPr id="58" name="Graphic 57" descr="Register outline">
                <a:extLst>
                  <a:ext uri="{FF2B5EF4-FFF2-40B4-BE49-F238E27FC236}">
                    <a16:creationId xmlns:a16="http://schemas.microsoft.com/office/drawing/2014/main" id="{A14A11E3-A12A-5150-6CDA-BB3AFA70197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80130" y="4782312"/>
                <a:ext cx="505968" cy="505968"/>
              </a:xfrm>
              <a:prstGeom prst="rect">
                <a:avLst/>
              </a:prstGeom>
            </p:spPr>
          </p:pic>
          <p:pic>
            <p:nvPicPr>
              <p:cNvPr id="59" name="Graphic 58" descr="Register outline">
                <a:extLst>
                  <a:ext uri="{FF2B5EF4-FFF2-40B4-BE49-F238E27FC236}">
                    <a16:creationId xmlns:a16="http://schemas.microsoft.com/office/drawing/2014/main" id="{754DB08E-8855-B190-A26C-D0BB25F400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26332" y="4776216"/>
                <a:ext cx="505968" cy="505968"/>
              </a:xfrm>
              <a:prstGeom prst="rect">
                <a:avLst/>
              </a:prstGeom>
            </p:spPr>
          </p:pic>
          <p:pic>
            <p:nvPicPr>
              <p:cNvPr id="60" name="Graphic 59" descr="Register outline">
                <a:extLst>
                  <a:ext uri="{FF2B5EF4-FFF2-40B4-BE49-F238E27FC236}">
                    <a16:creationId xmlns:a16="http://schemas.microsoft.com/office/drawing/2014/main" id="{B79A70DE-B913-C0CF-F684-76D8A68E035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872534" y="4770120"/>
                <a:ext cx="505968" cy="505968"/>
              </a:xfrm>
              <a:prstGeom prst="rect">
                <a:avLst/>
              </a:prstGeom>
            </p:spPr>
          </p:pic>
          <p:pic>
            <p:nvPicPr>
              <p:cNvPr id="61" name="Graphic 60" descr="Register outline">
                <a:extLst>
                  <a:ext uri="{FF2B5EF4-FFF2-40B4-BE49-F238E27FC236}">
                    <a16:creationId xmlns:a16="http://schemas.microsoft.com/office/drawing/2014/main" id="{6DDFC923-1536-6897-BFE8-71799F282E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18736" y="4764024"/>
                <a:ext cx="505968" cy="505968"/>
              </a:xfrm>
              <a:prstGeom prst="rect">
                <a:avLst/>
              </a:prstGeom>
            </p:spPr>
          </p:pic>
          <p:pic>
            <p:nvPicPr>
              <p:cNvPr id="62" name="Graphic 61" descr="Register outline">
                <a:extLst>
                  <a:ext uri="{FF2B5EF4-FFF2-40B4-BE49-F238E27FC236}">
                    <a16:creationId xmlns:a16="http://schemas.microsoft.com/office/drawing/2014/main" id="{6D0DFF14-5587-EAA0-E4B2-0CCE317139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64936" y="4757928"/>
                <a:ext cx="505968" cy="505968"/>
              </a:xfrm>
              <a:prstGeom prst="rect">
                <a:avLst/>
              </a:prstGeom>
            </p:spPr>
          </p:pic>
          <p:sp>
            <p:nvSpPr>
              <p:cNvPr id="63" name="Rectangle 62">
                <a:extLst>
                  <a:ext uri="{FF2B5EF4-FFF2-40B4-BE49-F238E27FC236}">
                    <a16:creationId xmlns:a16="http://schemas.microsoft.com/office/drawing/2014/main" id="{77574F70-A7F0-C542-64AE-F103670B470A}"/>
                  </a:ext>
                </a:extLst>
              </p:cNvPr>
              <p:cNvSpPr/>
              <p:nvPr/>
            </p:nvSpPr>
            <p:spPr>
              <a:xfrm>
                <a:off x="6768115" y="3965509"/>
                <a:ext cx="1172236" cy="211279"/>
              </a:xfrm>
              <a:prstGeom prst="rect">
                <a:avLst/>
              </a:prstGeom>
              <a:solidFill>
                <a:srgbClr val="3984A3"/>
              </a:solidFill>
              <a:ln w="12700" cap="flat" cmpd="sng" algn="ctr">
                <a:noFill/>
                <a:prstDash val="solid"/>
                <a:miter lim="800000"/>
              </a:ln>
              <a:effectLst/>
            </p:spPr>
            <p:txBody>
              <a:bodyPr wrap="square" rtlCol="0" anchor="ctr"/>
              <a:lstStyle/>
              <a:p>
                <a:pPr algn="ctr" defTabSz="914217"/>
                <a:r>
                  <a:rPr lang="en-GB" sz="1000" b="1" kern="0" dirty="0">
                    <a:solidFill>
                      <a:srgbClr val="FFFFFF"/>
                    </a:solidFill>
                    <a:latin typeface="Lato Light" panose="020F0502020204030203"/>
                  </a:rPr>
                  <a:t>Clothing </a:t>
                </a:r>
              </a:p>
            </p:txBody>
          </p:sp>
          <p:sp>
            <p:nvSpPr>
              <p:cNvPr id="64" name="Rectangle 63">
                <a:extLst>
                  <a:ext uri="{FF2B5EF4-FFF2-40B4-BE49-F238E27FC236}">
                    <a16:creationId xmlns:a16="http://schemas.microsoft.com/office/drawing/2014/main" id="{0BE2E5D0-8165-3C96-0FDD-63B47E776E9F}"/>
                  </a:ext>
                </a:extLst>
              </p:cNvPr>
              <p:cNvSpPr/>
              <p:nvPr/>
            </p:nvSpPr>
            <p:spPr>
              <a:xfrm>
                <a:off x="6774335" y="3673150"/>
                <a:ext cx="1172236" cy="211279"/>
              </a:xfrm>
              <a:prstGeom prst="rect">
                <a:avLst/>
              </a:prstGeom>
              <a:solidFill>
                <a:srgbClr val="3984A3"/>
              </a:solidFill>
              <a:ln w="12700" cap="flat" cmpd="sng" algn="ctr">
                <a:noFill/>
                <a:prstDash val="solid"/>
                <a:miter lim="800000"/>
              </a:ln>
              <a:effectLst/>
            </p:spPr>
            <p:txBody>
              <a:bodyPr wrap="square" rtlCol="0" anchor="ctr"/>
              <a:lstStyle/>
              <a:p>
                <a:pPr algn="ctr" defTabSz="914217"/>
                <a:r>
                  <a:rPr lang="en-GB" sz="1000" b="1" kern="0" dirty="0">
                    <a:solidFill>
                      <a:srgbClr val="FFFFFF"/>
                    </a:solidFill>
                    <a:latin typeface="Lato Light" panose="020F0502020204030203"/>
                  </a:rPr>
                  <a:t>Clothing </a:t>
                </a:r>
              </a:p>
            </p:txBody>
          </p:sp>
          <p:sp>
            <p:nvSpPr>
              <p:cNvPr id="65" name="Rectangle 64">
                <a:extLst>
                  <a:ext uri="{FF2B5EF4-FFF2-40B4-BE49-F238E27FC236}">
                    <a16:creationId xmlns:a16="http://schemas.microsoft.com/office/drawing/2014/main" id="{54951A99-96BC-7744-925C-4FF3A7B23781}"/>
                  </a:ext>
                </a:extLst>
              </p:cNvPr>
              <p:cNvSpPr/>
              <p:nvPr/>
            </p:nvSpPr>
            <p:spPr>
              <a:xfrm>
                <a:off x="6761895" y="3380791"/>
                <a:ext cx="1172236" cy="211279"/>
              </a:xfrm>
              <a:prstGeom prst="rect">
                <a:avLst/>
              </a:prstGeom>
              <a:solidFill>
                <a:srgbClr val="3984A3"/>
              </a:solidFill>
              <a:ln w="12700" cap="flat" cmpd="sng" algn="ctr">
                <a:noFill/>
                <a:prstDash val="solid"/>
                <a:miter lim="800000"/>
              </a:ln>
              <a:effectLst/>
            </p:spPr>
            <p:txBody>
              <a:bodyPr wrap="square" rtlCol="0" anchor="ctr"/>
              <a:lstStyle/>
              <a:p>
                <a:pPr algn="ctr" defTabSz="914217"/>
                <a:r>
                  <a:rPr lang="en-GB" sz="1000" b="1" kern="0" dirty="0">
                    <a:solidFill>
                      <a:srgbClr val="FFFFFF"/>
                    </a:solidFill>
                    <a:latin typeface="Lato Light" panose="020F0502020204030203"/>
                  </a:rPr>
                  <a:t>Clothing </a:t>
                </a:r>
              </a:p>
            </p:txBody>
          </p:sp>
          <p:sp>
            <p:nvSpPr>
              <p:cNvPr id="66" name="Rectangle 65">
                <a:extLst>
                  <a:ext uri="{FF2B5EF4-FFF2-40B4-BE49-F238E27FC236}">
                    <a16:creationId xmlns:a16="http://schemas.microsoft.com/office/drawing/2014/main" id="{A05F90C5-461B-E942-3B7E-3944595496C2}"/>
                  </a:ext>
                </a:extLst>
              </p:cNvPr>
              <p:cNvSpPr/>
              <p:nvPr/>
            </p:nvSpPr>
            <p:spPr>
              <a:xfrm>
                <a:off x="6780556" y="4257869"/>
                <a:ext cx="1172236" cy="211279"/>
              </a:xfrm>
              <a:prstGeom prst="rect">
                <a:avLst/>
              </a:prstGeom>
              <a:solidFill>
                <a:srgbClr val="3984A3"/>
              </a:solidFill>
              <a:ln w="12700" cap="flat" cmpd="sng" algn="ctr">
                <a:noFill/>
                <a:prstDash val="solid"/>
                <a:miter lim="800000"/>
              </a:ln>
              <a:effectLst/>
            </p:spPr>
            <p:txBody>
              <a:bodyPr wrap="square" rtlCol="0" anchor="ctr"/>
              <a:lstStyle/>
              <a:p>
                <a:pPr algn="ctr" defTabSz="914217"/>
                <a:r>
                  <a:rPr lang="en-GB" sz="1000" b="1" kern="0" dirty="0">
                    <a:solidFill>
                      <a:srgbClr val="FFFFFF"/>
                    </a:solidFill>
                    <a:latin typeface="Lato Light" panose="020F0502020204030203"/>
                  </a:rPr>
                  <a:t>Clothing </a:t>
                </a:r>
              </a:p>
            </p:txBody>
          </p:sp>
          <p:sp>
            <p:nvSpPr>
              <p:cNvPr id="67" name="Rectangle 66">
                <a:extLst>
                  <a:ext uri="{FF2B5EF4-FFF2-40B4-BE49-F238E27FC236}">
                    <a16:creationId xmlns:a16="http://schemas.microsoft.com/office/drawing/2014/main" id="{3DF79209-172D-B827-6633-67DDF3833F0A}"/>
                  </a:ext>
                </a:extLst>
              </p:cNvPr>
              <p:cNvSpPr/>
              <p:nvPr/>
            </p:nvSpPr>
            <p:spPr>
              <a:xfrm>
                <a:off x="6755675" y="2404187"/>
                <a:ext cx="1172236" cy="211279"/>
              </a:xfrm>
              <a:prstGeom prst="rect">
                <a:avLst/>
              </a:prstGeom>
              <a:solidFill>
                <a:srgbClr val="3984A3"/>
              </a:solidFill>
              <a:ln w="12700" cap="flat" cmpd="sng" algn="ctr">
                <a:noFill/>
                <a:prstDash val="solid"/>
                <a:miter lim="800000"/>
              </a:ln>
              <a:effectLst/>
            </p:spPr>
            <p:txBody>
              <a:bodyPr wrap="square" rtlCol="0" anchor="ctr"/>
              <a:lstStyle/>
              <a:p>
                <a:pPr algn="ctr" defTabSz="914217"/>
                <a:r>
                  <a:rPr lang="en-GB" sz="1000" b="1" kern="0" dirty="0">
                    <a:solidFill>
                      <a:srgbClr val="FFFFFF"/>
                    </a:solidFill>
                    <a:latin typeface="Lato Light" panose="020F0502020204030203"/>
                  </a:rPr>
                  <a:t>Electronics </a:t>
                </a:r>
              </a:p>
            </p:txBody>
          </p:sp>
          <p:sp>
            <p:nvSpPr>
              <p:cNvPr id="68" name="Rectangle 67">
                <a:extLst>
                  <a:ext uri="{FF2B5EF4-FFF2-40B4-BE49-F238E27FC236}">
                    <a16:creationId xmlns:a16="http://schemas.microsoft.com/office/drawing/2014/main" id="{AEAE8355-FF87-0A2B-D90A-C192A59DF37A}"/>
                  </a:ext>
                </a:extLst>
              </p:cNvPr>
              <p:cNvSpPr/>
              <p:nvPr/>
            </p:nvSpPr>
            <p:spPr>
              <a:xfrm>
                <a:off x="6758785" y="2080725"/>
                <a:ext cx="1172236" cy="211279"/>
              </a:xfrm>
              <a:prstGeom prst="rect">
                <a:avLst/>
              </a:prstGeom>
              <a:solidFill>
                <a:srgbClr val="3984A3"/>
              </a:solidFill>
              <a:ln w="12700" cap="flat" cmpd="sng" algn="ctr">
                <a:noFill/>
                <a:prstDash val="solid"/>
                <a:miter lim="800000"/>
              </a:ln>
              <a:effectLst/>
            </p:spPr>
            <p:txBody>
              <a:bodyPr wrap="square" rtlCol="0" anchor="ctr"/>
              <a:lstStyle/>
              <a:p>
                <a:pPr algn="ctr" defTabSz="914217"/>
                <a:r>
                  <a:rPr lang="en-GB" sz="1000" b="1" kern="0" dirty="0">
                    <a:solidFill>
                      <a:srgbClr val="FFFFFF"/>
                    </a:solidFill>
                    <a:latin typeface="Lato Light" panose="020F0502020204030203"/>
                  </a:rPr>
                  <a:t>Electrical </a:t>
                </a:r>
              </a:p>
            </p:txBody>
          </p:sp>
          <p:sp>
            <p:nvSpPr>
              <p:cNvPr id="69" name="Rectangle 68">
                <a:extLst>
                  <a:ext uri="{FF2B5EF4-FFF2-40B4-BE49-F238E27FC236}">
                    <a16:creationId xmlns:a16="http://schemas.microsoft.com/office/drawing/2014/main" id="{F960091E-AE77-1324-CC77-1B3F123311FC}"/>
                  </a:ext>
                </a:extLst>
              </p:cNvPr>
              <p:cNvSpPr/>
              <p:nvPr/>
            </p:nvSpPr>
            <p:spPr>
              <a:xfrm>
                <a:off x="7725747" y="2696546"/>
                <a:ext cx="205273" cy="597159"/>
              </a:xfrm>
              <a:prstGeom prst="rect">
                <a:avLst/>
              </a:prstGeom>
              <a:solidFill>
                <a:srgbClr val="3984A3"/>
              </a:solidFill>
              <a:ln w="12700" cap="flat" cmpd="sng" algn="ctr">
                <a:noFill/>
                <a:prstDash val="solid"/>
                <a:miter lim="800000"/>
              </a:ln>
              <a:effectLst/>
            </p:spPr>
            <p:txBody>
              <a:bodyPr vert="vert" wrap="square" rtlCol="0" anchor="ctr"/>
              <a:lstStyle/>
              <a:p>
                <a:pPr algn="ctr" defTabSz="914217"/>
                <a:r>
                  <a:rPr lang="en-GB" sz="1000" b="1" kern="0" dirty="0">
                    <a:solidFill>
                      <a:srgbClr val="FFFFFF"/>
                    </a:solidFill>
                    <a:latin typeface="Lato Light" panose="020F0502020204030203"/>
                  </a:rPr>
                  <a:t>Display </a:t>
                </a:r>
              </a:p>
            </p:txBody>
          </p:sp>
          <p:sp>
            <p:nvSpPr>
              <p:cNvPr id="70" name="Rectangle 69">
                <a:extLst>
                  <a:ext uri="{FF2B5EF4-FFF2-40B4-BE49-F238E27FC236}">
                    <a16:creationId xmlns:a16="http://schemas.microsoft.com/office/drawing/2014/main" id="{C2522A75-D948-5F4E-1810-FD71DEA149C2}"/>
                  </a:ext>
                </a:extLst>
              </p:cNvPr>
              <p:cNvSpPr/>
              <p:nvPr/>
            </p:nvSpPr>
            <p:spPr>
              <a:xfrm>
                <a:off x="3312678" y="5529942"/>
                <a:ext cx="3358710" cy="217715"/>
              </a:xfrm>
              <a:prstGeom prst="rect">
                <a:avLst/>
              </a:prstGeom>
              <a:solidFill>
                <a:srgbClr val="3984A3"/>
              </a:solidFill>
              <a:ln w="12700" cap="flat" cmpd="sng" algn="ctr">
                <a:noFill/>
                <a:prstDash val="solid"/>
                <a:miter lim="800000"/>
              </a:ln>
              <a:effectLst/>
            </p:spPr>
            <p:txBody>
              <a:bodyPr wrap="square" rtlCol="0" anchor="ctr"/>
              <a:lstStyle/>
              <a:p>
                <a:pPr algn="ctr" defTabSz="914217"/>
                <a:r>
                  <a:rPr lang="en-GB" sz="1000" b="1" kern="0" dirty="0">
                    <a:solidFill>
                      <a:srgbClr val="FFFFFF"/>
                    </a:solidFill>
                    <a:latin typeface="Lato Light" panose="020F0502020204030203"/>
                  </a:rPr>
                  <a:t>Office </a:t>
                </a:r>
              </a:p>
            </p:txBody>
          </p:sp>
          <p:sp>
            <p:nvSpPr>
              <p:cNvPr id="71" name="TextBox 70">
                <a:extLst>
                  <a:ext uri="{FF2B5EF4-FFF2-40B4-BE49-F238E27FC236}">
                    <a16:creationId xmlns:a16="http://schemas.microsoft.com/office/drawing/2014/main" id="{C09F3AC0-6834-F4E9-98DA-75CDF3990894}"/>
                  </a:ext>
                </a:extLst>
              </p:cNvPr>
              <p:cNvSpPr txBox="1"/>
              <p:nvPr/>
            </p:nvSpPr>
            <p:spPr>
              <a:xfrm>
                <a:off x="6811346" y="5393094"/>
                <a:ext cx="606490" cy="261610"/>
              </a:xfrm>
              <a:prstGeom prst="rect">
                <a:avLst/>
              </a:prstGeom>
              <a:noFill/>
            </p:spPr>
            <p:txBody>
              <a:bodyPr wrap="square" rtlCol="0">
                <a:spAutoFit/>
              </a:bodyPr>
              <a:lstStyle/>
              <a:p>
                <a:r>
                  <a:rPr lang="en-GB" sz="1100" b="1" dirty="0">
                    <a:latin typeface="Lato Light" panose="020F0502020204030203" pitchFamily="34" charset="0"/>
                    <a:ea typeface="Lato Light" panose="020F0502020204030203" pitchFamily="34" charset="0"/>
                    <a:cs typeface="Lato Light" panose="020F0502020204030203" pitchFamily="34" charset="0"/>
                  </a:rPr>
                  <a:t>Exit </a:t>
                </a:r>
              </a:p>
            </p:txBody>
          </p:sp>
          <p:sp>
            <p:nvSpPr>
              <p:cNvPr id="72" name="TextBox 71">
                <a:extLst>
                  <a:ext uri="{FF2B5EF4-FFF2-40B4-BE49-F238E27FC236}">
                    <a16:creationId xmlns:a16="http://schemas.microsoft.com/office/drawing/2014/main" id="{E050A90C-2152-C880-A577-D6252D71886F}"/>
                  </a:ext>
                </a:extLst>
              </p:cNvPr>
              <p:cNvSpPr txBox="1"/>
              <p:nvPr/>
            </p:nvSpPr>
            <p:spPr>
              <a:xfrm>
                <a:off x="7371184" y="5116286"/>
                <a:ext cx="721567" cy="261610"/>
              </a:xfrm>
              <a:prstGeom prst="rect">
                <a:avLst/>
              </a:prstGeom>
              <a:noFill/>
            </p:spPr>
            <p:txBody>
              <a:bodyPr wrap="square" rtlCol="0">
                <a:spAutoFit/>
              </a:bodyPr>
              <a:lstStyle/>
              <a:p>
                <a:r>
                  <a:rPr lang="en-GB" sz="1100" b="1" dirty="0">
                    <a:latin typeface="Lato Light" panose="020F0502020204030203" pitchFamily="34" charset="0"/>
                    <a:ea typeface="Lato Light" panose="020F0502020204030203" pitchFamily="34" charset="0"/>
                    <a:cs typeface="Lato Light" panose="020F0502020204030203" pitchFamily="34" charset="0"/>
                  </a:rPr>
                  <a:t>Entrance </a:t>
                </a:r>
              </a:p>
            </p:txBody>
          </p:sp>
          <p:cxnSp>
            <p:nvCxnSpPr>
              <p:cNvPr id="74" name="Straight Connector 73">
                <a:extLst>
                  <a:ext uri="{FF2B5EF4-FFF2-40B4-BE49-F238E27FC236}">
                    <a16:creationId xmlns:a16="http://schemas.microsoft.com/office/drawing/2014/main" id="{ECDC7090-48EC-9B77-35C9-0A4167653829}"/>
                  </a:ext>
                </a:extLst>
              </p:cNvPr>
              <p:cNvCxnSpPr/>
              <p:nvPr/>
            </p:nvCxnSpPr>
            <p:spPr>
              <a:xfrm flipH="1" flipV="1">
                <a:off x="6979298" y="5038531"/>
                <a:ext cx="783771" cy="690465"/>
              </a:xfrm>
              <a:prstGeom prst="line">
                <a:avLst/>
              </a:prstGeom>
              <a:ln w="28575">
                <a:solidFill>
                  <a:srgbClr val="3984A3"/>
                </a:solidFill>
              </a:ln>
            </p:spPr>
            <p:style>
              <a:lnRef idx="1">
                <a:schemeClr val="accent1"/>
              </a:lnRef>
              <a:fillRef idx="0">
                <a:schemeClr val="accent1"/>
              </a:fillRef>
              <a:effectRef idx="0">
                <a:schemeClr val="accent1"/>
              </a:effectRef>
              <a:fontRef idx="minor">
                <a:schemeClr val="tx1"/>
              </a:fontRef>
            </p:style>
          </p:cxnSp>
          <p:pic>
            <p:nvPicPr>
              <p:cNvPr id="76" name="Graphic 75" descr="Shopping cart outline">
                <a:extLst>
                  <a:ext uri="{FF2B5EF4-FFF2-40B4-BE49-F238E27FC236}">
                    <a16:creationId xmlns:a16="http://schemas.microsoft.com/office/drawing/2014/main" id="{50770FB1-BAB1-EA10-C7E6-FC2B08E7924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76456" y="4508240"/>
                <a:ext cx="376335" cy="376335"/>
              </a:xfrm>
              <a:prstGeom prst="rect">
                <a:avLst/>
              </a:prstGeom>
            </p:spPr>
          </p:pic>
          <p:pic>
            <p:nvPicPr>
              <p:cNvPr id="77" name="Graphic 76" descr="Shopping cart outline">
                <a:extLst>
                  <a:ext uri="{FF2B5EF4-FFF2-40B4-BE49-F238E27FC236}">
                    <a16:creationId xmlns:a16="http://schemas.microsoft.com/office/drawing/2014/main" id="{C2BDA5B4-03C8-5DBE-D4CA-C7BCFE4C249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80989" y="4502019"/>
                <a:ext cx="376335" cy="376335"/>
              </a:xfrm>
              <a:prstGeom prst="rect">
                <a:avLst/>
              </a:prstGeom>
            </p:spPr>
          </p:pic>
          <p:pic>
            <p:nvPicPr>
              <p:cNvPr id="78" name="Graphic 77" descr="Shopping cart outline">
                <a:extLst>
                  <a:ext uri="{FF2B5EF4-FFF2-40B4-BE49-F238E27FC236}">
                    <a16:creationId xmlns:a16="http://schemas.microsoft.com/office/drawing/2014/main" id="{EF45DE1E-3EDD-32DE-A657-684FDD9C235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82408" y="4511350"/>
                <a:ext cx="376335" cy="376335"/>
              </a:xfrm>
              <a:prstGeom prst="rect">
                <a:avLst/>
              </a:prstGeom>
            </p:spPr>
          </p:pic>
          <p:sp>
            <p:nvSpPr>
              <p:cNvPr id="79" name="TextBox 78">
                <a:extLst>
                  <a:ext uri="{FF2B5EF4-FFF2-40B4-BE49-F238E27FC236}">
                    <a16:creationId xmlns:a16="http://schemas.microsoft.com/office/drawing/2014/main" id="{C25E4481-6C98-ECAB-BF19-E1F458D30569}"/>
                  </a:ext>
                </a:extLst>
              </p:cNvPr>
              <p:cNvSpPr txBox="1"/>
              <p:nvPr/>
            </p:nvSpPr>
            <p:spPr>
              <a:xfrm>
                <a:off x="4099248" y="5209592"/>
                <a:ext cx="2002972" cy="246221"/>
              </a:xfrm>
              <a:prstGeom prst="rect">
                <a:avLst/>
              </a:prstGeom>
              <a:noFill/>
            </p:spPr>
            <p:txBody>
              <a:bodyPr wrap="square" rtlCol="0">
                <a:spAutoFit/>
              </a:bodyPr>
              <a:lstStyle/>
              <a:p>
                <a:pPr algn="ctr"/>
                <a:r>
                  <a:rPr lang="en-GB" sz="1000" b="1" dirty="0">
                    <a:latin typeface="Lato Light" panose="020F0502020204030203" pitchFamily="34" charset="0"/>
                    <a:ea typeface="Lato Light" panose="020F0502020204030203" pitchFamily="34" charset="0"/>
                    <a:cs typeface="Lato Light" panose="020F0502020204030203" pitchFamily="34" charset="0"/>
                  </a:rPr>
                  <a:t>Checkouts </a:t>
                </a:r>
              </a:p>
            </p:txBody>
          </p:sp>
        </p:grpSp>
        <p:sp>
          <p:nvSpPr>
            <p:cNvPr id="82" name="Rectangle 81">
              <a:extLst>
                <a:ext uri="{FF2B5EF4-FFF2-40B4-BE49-F238E27FC236}">
                  <a16:creationId xmlns:a16="http://schemas.microsoft.com/office/drawing/2014/main" id="{D6F9B5CC-209B-C8C0-2021-21FCF3C42E2D}"/>
                </a:ext>
              </a:extLst>
            </p:cNvPr>
            <p:cNvSpPr/>
            <p:nvPr/>
          </p:nvSpPr>
          <p:spPr>
            <a:xfrm>
              <a:off x="1552551" y="4938444"/>
              <a:ext cx="985252" cy="719017"/>
            </a:xfrm>
            <a:prstGeom prst="rect">
              <a:avLst/>
            </a:prstGeom>
            <a:solidFill>
              <a:srgbClr val="3984A3"/>
            </a:solidFill>
            <a:ln w="12700" cap="flat" cmpd="sng" algn="ctr">
              <a:noFill/>
              <a:prstDash val="solid"/>
              <a:miter lim="800000"/>
            </a:ln>
            <a:effectLst/>
          </p:spPr>
          <p:txBody>
            <a:bodyPr wrap="square" rtlCol="0" anchor="ctr"/>
            <a:lstStyle/>
            <a:p>
              <a:pPr algn="ctr" defTabSz="914217"/>
              <a:r>
                <a:rPr lang="en-GB" sz="800" b="1" kern="0" dirty="0">
                  <a:solidFill>
                    <a:srgbClr val="FFFFFF"/>
                  </a:solidFill>
                  <a:latin typeface="Lato Light" panose="020F0502020204030203"/>
                </a:rPr>
                <a:t>Chillers</a:t>
              </a:r>
            </a:p>
          </p:txBody>
        </p:sp>
      </p:grpSp>
      <p:pic>
        <p:nvPicPr>
          <p:cNvPr id="73" name="Graphic 72" descr="Woman Shrugging outline">
            <a:extLst>
              <a:ext uri="{FF2B5EF4-FFF2-40B4-BE49-F238E27FC236}">
                <a16:creationId xmlns:a16="http://schemas.microsoft.com/office/drawing/2014/main" id="{B5A863FD-C3E5-AAF9-15E0-4A88FFB7C8D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84976" y="2595600"/>
            <a:ext cx="409728" cy="409728"/>
          </a:xfrm>
          <a:prstGeom prst="rect">
            <a:avLst/>
          </a:prstGeom>
        </p:spPr>
      </p:pic>
      <p:pic>
        <p:nvPicPr>
          <p:cNvPr id="75" name="Graphic 74" descr="Man with kid outline">
            <a:extLst>
              <a:ext uri="{FF2B5EF4-FFF2-40B4-BE49-F238E27FC236}">
                <a16:creationId xmlns:a16="http://schemas.microsoft.com/office/drawing/2014/main" id="{E5075B30-F372-C5F9-067C-0C92CAA882C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5784" y="4263504"/>
            <a:ext cx="409728" cy="409728"/>
          </a:xfrm>
          <a:prstGeom prst="rect">
            <a:avLst/>
          </a:prstGeom>
        </p:spPr>
      </p:pic>
      <p:pic>
        <p:nvPicPr>
          <p:cNvPr id="83" name="Graphic 82" descr="Walk outline">
            <a:extLst>
              <a:ext uri="{FF2B5EF4-FFF2-40B4-BE49-F238E27FC236}">
                <a16:creationId xmlns:a16="http://schemas.microsoft.com/office/drawing/2014/main" id="{83AFEAB7-686F-68EA-6C22-33FCAA017EB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750080" y="4206240"/>
            <a:ext cx="409728" cy="409728"/>
          </a:xfrm>
          <a:prstGeom prst="rect">
            <a:avLst/>
          </a:prstGeom>
        </p:spPr>
      </p:pic>
      <p:pic>
        <p:nvPicPr>
          <p:cNvPr id="84" name="Graphic 83" descr="Woman Shrugging outline">
            <a:extLst>
              <a:ext uri="{FF2B5EF4-FFF2-40B4-BE49-F238E27FC236}">
                <a16:creationId xmlns:a16="http://schemas.microsoft.com/office/drawing/2014/main" id="{69A5DAF4-A65C-C08C-4705-33E3DABF352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9592" y="2485872"/>
            <a:ext cx="409728" cy="409728"/>
          </a:xfrm>
          <a:prstGeom prst="rect">
            <a:avLst/>
          </a:prstGeom>
        </p:spPr>
      </p:pic>
      <p:pic>
        <p:nvPicPr>
          <p:cNvPr id="85" name="Graphic 84" descr="Man with kid outline">
            <a:extLst>
              <a:ext uri="{FF2B5EF4-FFF2-40B4-BE49-F238E27FC236}">
                <a16:creationId xmlns:a16="http://schemas.microsoft.com/office/drawing/2014/main" id="{48BE89A0-B94E-73E6-9853-CE0B1D8D8E2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14920" y="4446384"/>
            <a:ext cx="409728" cy="409728"/>
          </a:xfrm>
          <a:prstGeom prst="rect">
            <a:avLst/>
          </a:prstGeom>
        </p:spPr>
      </p:pic>
      <p:pic>
        <p:nvPicPr>
          <p:cNvPr id="86" name="Graphic 85" descr="Walk outline">
            <a:extLst>
              <a:ext uri="{FF2B5EF4-FFF2-40B4-BE49-F238E27FC236}">
                <a16:creationId xmlns:a16="http://schemas.microsoft.com/office/drawing/2014/main" id="{F10F8877-D8D4-42ED-76E9-1338C86EBCE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272056" y="4270248"/>
            <a:ext cx="409728" cy="409728"/>
          </a:xfrm>
          <a:prstGeom prst="rect">
            <a:avLst/>
          </a:prstGeom>
        </p:spPr>
      </p:pic>
      <p:pic>
        <p:nvPicPr>
          <p:cNvPr id="87" name="Graphic 86" descr="Woman Shrugging outline">
            <a:extLst>
              <a:ext uri="{FF2B5EF4-FFF2-40B4-BE49-F238E27FC236}">
                <a16:creationId xmlns:a16="http://schemas.microsoft.com/office/drawing/2014/main" id="{26127AA5-B686-D9B9-9284-53460186715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03448" y="4250664"/>
            <a:ext cx="409728" cy="409728"/>
          </a:xfrm>
          <a:prstGeom prst="rect">
            <a:avLst/>
          </a:prstGeom>
        </p:spPr>
      </p:pic>
      <p:pic>
        <p:nvPicPr>
          <p:cNvPr id="88" name="Graphic 87" descr="Man with kid outline">
            <a:extLst>
              <a:ext uri="{FF2B5EF4-FFF2-40B4-BE49-F238E27FC236}">
                <a16:creationId xmlns:a16="http://schemas.microsoft.com/office/drawing/2014/main" id="{7D93611D-9830-AC66-23D0-21AB431F407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922912" y="4894440"/>
            <a:ext cx="409728" cy="409728"/>
          </a:xfrm>
          <a:prstGeom prst="rect">
            <a:avLst/>
          </a:prstGeom>
        </p:spPr>
      </p:pic>
      <p:pic>
        <p:nvPicPr>
          <p:cNvPr id="89" name="Graphic 88" descr="Walk outline">
            <a:extLst>
              <a:ext uri="{FF2B5EF4-FFF2-40B4-BE49-F238E27FC236}">
                <a16:creationId xmlns:a16="http://schemas.microsoft.com/office/drawing/2014/main" id="{B86BE238-EF0C-A936-E4E5-A3F15A080A9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423432" y="4700016"/>
            <a:ext cx="409728" cy="409728"/>
          </a:xfrm>
          <a:prstGeom prst="rect">
            <a:avLst/>
          </a:prstGeom>
        </p:spPr>
      </p:pic>
    </p:spTree>
    <p:extLst>
      <p:ext uri="{BB962C8B-B14F-4D97-AF65-F5344CB8AC3E}">
        <p14:creationId xmlns:p14="http://schemas.microsoft.com/office/powerpoint/2010/main" val="1738360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60">
            <a:extLst>
              <a:ext uri="{FF2B5EF4-FFF2-40B4-BE49-F238E27FC236}">
                <a16:creationId xmlns:a16="http://schemas.microsoft.com/office/drawing/2014/main" id="{D24D25ED-5AE1-04E4-662C-8DFE201442AB}"/>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Store layouts : Maze</a:t>
            </a:r>
            <a:r>
              <a:rPr lang="en-GB" sz="1400" dirty="0">
                <a:latin typeface="Poppins" panose="00000500000000000000" pitchFamily="2" charset="0"/>
                <a:ea typeface="Lato Light" panose="020F0502020204030203" pitchFamily="34" charset="0"/>
                <a:cs typeface="Poppins" panose="00000500000000000000" pitchFamily="2" charset="0"/>
              </a:rPr>
              <a:t> </a:t>
            </a:r>
            <a:r>
              <a:rPr lang="en-GB" sz="1400" dirty="0">
                <a:effectLst/>
                <a:latin typeface="Poppins" panose="00000500000000000000" pitchFamily="2" charset="0"/>
                <a:ea typeface="Lato Light" panose="020F0502020204030203" pitchFamily="34" charset="0"/>
                <a:cs typeface="Poppins" panose="00000500000000000000" pitchFamily="2" charset="0"/>
              </a:rPr>
              <a:t>layout </a:t>
            </a:r>
          </a:p>
        </p:txBody>
      </p:sp>
      <p:pic>
        <p:nvPicPr>
          <p:cNvPr id="62" name="Picture 61" descr="Logo&#10;&#10;Description automatically generated">
            <a:extLst>
              <a:ext uri="{FF2B5EF4-FFF2-40B4-BE49-F238E27FC236}">
                <a16:creationId xmlns:a16="http://schemas.microsoft.com/office/drawing/2014/main" id="{E3258DF3-C991-0E23-6EC5-5BCABBC49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3" name="Footer Placeholder 3">
            <a:extLst>
              <a:ext uri="{FF2B5EF4-FFF2-40B4-BE49-F238E27FC236}">
                <a16:creationId xmlns:a16="http://schemas.microsoft.com/office/drawing/2014/main" id="{4C9DC261-555E-79CD-1AC4-3198EEE08EC8}"/>
              </a:ext>
            </a:extLst>
          </p:cNvPr>
          <p:cNvSpPr>
            <a:spLocks noGrp="1"/>
          </p:cNvSpPr>
          <p:nvPr>
            <p:ph type="ftr" sz="quarter" idx="11"/>
          </p:nvPr>
        </p:nvSpPr>
        <p:spPr>
          <a:xfrm>
            <a:off x="4038600" y="6356350"/>
            <a:ext cx="4114800" cy="365125"/>
          </a:xfrm>
        </p:spPr>
        <p:txBody>
          <a:bodyPr/>
          <a:lstStyle/>
          <a:p>
            <a:r>
              <a:rPr lang="en-GB" dirty="0"/>
              <a:t>www.upskilpro.com</a:t>
            </a:r>
          </a:p>
        </p:txBody>
      </p:sp>
      <p:grpSp>
        <p:nvGrpSpPr>
          <p:cNvPr id="4" name="Group 3">
            <a:extLst>
              <a:ext uri="{FF2B5EF4-FFF2-40B4-BE49-F238E27FC236}">
                <a16:creationId xmlns:a16="http://schemas.microsoft.com/office/drawing/2014/main" id="{117E2F0E-B451-F109-ACE4-74388EAAC430}"/>
              </a:ext>
            </a:extLst>
          </p:cNvPr>
          <p:cNvGrpSpPr/>
          <p:nvPr/>
        </p:nvGrpSpPr>
        <p:grpSpPr>
          <a:xfrm>
            <a:off x="2871526" y="5750207"/>
            <a:ext cx="1764483" cy="330553"/>
            <a:chOff x="283774" y="4076855"/>
            <a:chExt cx="1706924" cy="330553"/>
          </a:xfrm>
        </p:grpSpPr>
        <p:sp>
          <p:nvSpPr>
            <p:cNvPr id="71" name="Rectangle 70">
              <a:extLst>
                <a:ext uri="{FF2B5EF4-FFF2-40B4-BE49-F238E27FC236}">
                  <a16:creationId xmlns:a16="http://schemas.microsoft.com/office/drawing/2014/main" id="{B5F91299-0B88-1894-A44A-6FC5AB569645}"/>
                </a:ext>
              </a:extLst>
            </p:cNvPr>
            <p:cNvSpPr/>
            <p:nvPr/>
          </p:nvSpPr>
          <p:spPr>
            <a:xfrm>
              <a:off x="1180240" y="4079903"/>
              <a:ext cx="810458" cy="327505"/>
            </a:xfrm>
            <a:prstGeom prst="rect">
              <a:avLst/>
            </a:prstGeom>
            <a:solidFill>
              <a:srgbClr val="3984A3"/>
            </a:solidFill>
            <a:ln w="12700" cap="flat" cmpd="sng" algn="ctr">
              <a:noFill/>
              <a:prstDash val="solid"/>
              <a:miter lim="800000"/>
            </a:ln>
            <a:effectLst/>
          </p:spPr>
          <p:txBody>
            <a:bodyPr wrap="square" rtlCol="0" anchor="ctr"/>
            <a:lstStyle/>
            <a:p>
              <a:pPr algn="ctr" defTabSz="914217"/>
              <a:r>
                <a:rPr lang="en-GB" sz="800" b="1" kern="0" dirty="0">
                  <a:solidFill>
                    <a:srgbClr val="FFFFFF"/>
                  </a:solidFill>
                  <a:latin typeface="Lato Light" panose="020F0502020204030203"/>
                </a:rPr>
                <a:t>Categories  </a:t>
              </a:r>
            </a:p>
          </p:txBody>
        </p:sp>
        <p:sp>
          <p:nvSpPr>
            <p:cNvPr id="72" name="Rectangle 71">
              <a:extLst>
                <a:ext uri="{FF2B5EF4-FFF2-40B4-BE49-F238E27FC236}">
                  <a16:creationId xmlns:a16="http://schemas.microsoft.com/office/drawing/2014/main" id="{ABA33ED4-D1B7-92E4-8629-447C80050BBC}"/>
                </a:ext>
              </a:extLst>
            </p:cNvPr>
            <p:cNvSpPr/>
            <p:nvPr/>
          </p:nvSpPr>
          <p:spPr>
            <a:xfrm>
              <a:off x="283774" y="4076855"/>
              <a:ext cx="810458" cy="327505"/>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Side walls  </a:t>
              </a:r>
            </a:p>
          </p:txBody>
        </p:sp>
      </p:grpSp>
      <p:grpSp>
        <p:nvGrpSpPr>
          <p:cNvPr id="3" name="Group 2">
            <a:extLst>
              <a:ext uri="{FF2B5EF4-FFF2-40B4-BE49-F238E27FC236}">
                <a16:creationId xmlns:a16="http://schemas.microsoft.com/office/drawing/2014/main" id="{F78C1942-C168-521C-3277-15FF1ED4922D}"/>
              </a:ext>
            </a:extLst>
          </p:cNvPr>
          <p:cNvGrpSpPr/>
          <p:nvPr/>
        </p:nvGrpSpPr>
        <p:grpSpPr>
          <a:xfrm>
            <a:off x="698676" y="1652016"/>
            <a:ext cx="6600661" cy="4013263"/>
            <a:chOff x="1530780" y="1661160"/>
            <a:chExt cx="6600661" cy="4013263"/>
          </a:xfrm>
        </p:grpSpPr>
        <p:grpSp>
          <p:nvGrpSpPr>
            <p:cNvPr id="68" name="Group 67">
              <a:extLst>
                <a:ext uri="{FF2B5EF4-FFF2-40B4-BE49-F238E27FC236}">
                  <a16:creationId xmlns:a16="http://schemas.microsoft.com/office/drawing/2014/main" id="{32F7D94F-E156-7E4F-7E51-80C2B640FA00}"/>
                </a:ext>
              </a:extLst>
            </p:cNvPr>
            <p:cNvGrpSpPr/>
            <p:nvPr/>
          </p:nvGrpSpPr>
          <p:grpSpPr>
            <a:xfrm>
              <a:off x="1530780" y="1661160"/>
              <a:ext cx="6529002" cy="3633216"/>
              <a:chOff x="1448484" y="1871472"/>
              <a:chExt cx="6529002" cy="3633216"/>
            </a:xfrm>
          </p:grpSpPr>
          <p:sp>
            <p:nvSpPr>
              <p:cNvPr id="8" name="Rectangle 7">
                <a:extLst>
                  <a:ext uri="{FF2B5EF4-FFF2-40B4-BE49-F238E27FC236}">
                    <a16:creationId xmlns:a16="http://schemas.microsoft.com/office/drawing/2014/main" id="{F5ED961B-8CF1-1A39-1877-29A548BDABB3}"/>
                  </a:ext>
                </a:extLst>
              </p:cNvPr>
              <p:cNvSpPr/>
              <p:nvPr/>
            </p:nvSpPr>
            <p:spPr>
              <a:xfrm>
                <a:off x="1453895" y="1883664"/>
                <a:ext cx="6523591" cy="36100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8AA7919-57C9-1E6E-3D22-551E1EE13539}"/>
                  </a:ext>
                </a:extLst>
              </p:cNvPr>
              <p:cNvSpPr/>
              <p:nvPr/>
            </p:nvSpPr>
            <p:spPr>
              <a:xfrm>
                <a:off x="2188319" y="2519327"/>
                <a:ext cx="476088" cy="719017"/>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800" b="1" kern="0" dirty="0">
                  <a:solidFill>
                    <a:srgbClr val="FFFFFF"/>
                  </a:solidFill>
                  <a:latin typeface="Lato Light" panose="020F0502020204030203"/>
                </a:endParaRPr>
              </a:p>
            </p:txBody>
          </p:sp>
          <p:sp>
            <p:nvSpPr>
              <p:cNvPr id="11" name="Rectangle 10">
                <a:extLst>
                  <a:ext uri="{FF2B5EF4-FFF2-40B4-BE49-F238E27FC236}">
                    <a16:creationId xmlns:a16="http://schemas.microsoft.com/office/drawing/2014/main" id="{37D6A524-765F-861D-DED3-A99E9B44465F}"/>
                  </a:ext>
                </a:extLst>
              </p:cNvPr>
              <p:cNvSpPr/>
              <p:nvPr/>
            </p:nvSpPr>
            <p:spPr>
              <a:xfrm>
                <a:off x="1448484" y="3227832"/>
                <a:ext cx="380316" cy="1609344"/>
              </a:xfrm>
              <a:prstGeom prst="rect">
                <a:avLst/>
              </a:prstGeom>
              <a:solidFill>
                <a:srgbClr val="3984A3"/>
              </a:solidFill>
              <a:ln w="12700" cap="flat" cmpd="sng" algn="ctr">
                <a:noFill/>
                <a:prstDash val="solid"/>
                <a:miter lim="800000"/>
              </a:ln>
              <a:effectLst/>
            </p:spPr>
            <p:txBody>
              <a:bodyPr wrap="square" rtlCol="0" anchor="ctr"/>
              <a:lstStyle/>
              <a:p>
                <a:pPr algn="ctr" defTabSz="914217"/>
                <a:r>
                  <a:rPr lang="en-GB" sz="800" b="1" kern="0" dirty="0">
                    <a:solidFill>
                      <a:srgbClr val="FFFFFF"/>
                    </a:solidFill>
                    <a:latin typeface="Lato Light" panose="020F0502020204030203"/>
                  </a:rPr>
                  <a:t> </a:t>
                </a:r>
              </a:p>
            </p:txBody>
          </p:sp>
          <p:sp>
            <p:nvSpPr>
              <p:cNvPr id="12" name="Rectangle 11">
                <a:extLst>
                  <a:ext uri="{FF2B5EF4-FFF2-40B4-BE49-F238E27FC236}">
                    <a16:creationId xmlns:a16="http://schemas.microsoft.com/office/drawing/2014/main" id="{99980DB1-0134-E0E0-A89F-72B23DE79597}"/>
                  </a:ext>
                </a:extLst>
              </p:cNvPr>
              <p:cNvSpPr/>
              <p:nvPr/>
            </p:nvSpPr>
            <p:spPr>
              <a:xfrm>
                <a:off x="3774294" y="2322576"/>
                <a:ext cx="989729" cy="876552"/>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20" name="Rectangle 19">
                <a:extLst>
                  <a:ext uri="{FF2B5EF4-FFF2-40B4-BE49-F238E27FC236}">
                    <a16:creationId xmlns:a16="http://schemas.microsoft.com/office/drawing/2014/main" id="{9CE56A66-A4C0-753A-9E97-339F1953A704}"/>
                  </a:ext>
                </a:extLst>
              </p:cNvPr>
              <p:cNvSpPr/>
              <p:nvPr/>
            </p:nvSpPr>
            <p:spPr>
              <a:xfrm>
                <a:off x="4594206" y="3531914"/>
                <a:ext cx="480713" cy="1607014"/>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pic>
            <p:nvPicPr>
              <p:cNvPr id="31" name="Graphic 30" descr="Register outline">
                <a:extLst>
                  <a:ext uri="{FF2B5EF4-FFF2-40B4-BE49-F238E27FC236}">
                    <a16:creationId xmlns:a16="http://schemas.microsoft.com/office/drawing/2014/main" id="{97810658-1912-B249-2409-0BCAB48B32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78989" y="4881901"/>
                <a:ext cx="505968" cy="505968"/>
              </a:xfrm>
              <a:prstGeom prst="rect">
                <a:avLst/>
              </a:prstGeom>
            </p:spPr>
          </p:pic>
          <p:sp>
            <p:nvSpPr>
              <p:cNvPr id="49" name="Rectangle 48">
                <a:extLst>
                  <a:ext uri="{FF2B5EF4-FFF2-40B4-BE49-F238E27FC236}">
                    <a16:creationId xmlns:a16="http://schemas.microsoft.com/office/drawing/2014/main" id="{7243DCF4-F5B4-D251-5AC5-8331DFD4CB17}"/>
                  </a:ext>
                </a:extLst>
              </p:cNvPr>
              <p:cNvSpPr/>
              <p:nvPr/>
            </p:nvSpPr>
            <p:spPr>
              <a:xfrm>
                <a:off x="3063924" y="3215640"/>
                <a:ext cx="380316" cy="1609344"/>
              </a:xfrm>
              <a:prstGeom prst="rect">
                <a:avLst/>
              </a:prstGeom>
              <a:solidFill>
                <a:srgbClr val="3984A3"/>
              </a:solidFill>
              <a:ln w="12700" cap="flat" cmpd="sng" algn="ctr">
                <a:noFill/>
                <a:prstDash val="solid"/>
                <a:miter lim="800000"/>
              </a:ln>
              <a:effectLst/>
            </p:spPr>
            <p:txBody>
              <a:bodyPr wrap="square" rtlCol="0" anchor="ctr"/>
              <a:lstStyle/>
              <a:p>
                <a:pPr algn="ctr" defTabSz="914217"/>
                <a:r>
                  <a:rPr lang="en-GB" sz="800" b="1" kern="0" dirty="0">
                    <a:solidFill>
                      <a:srgbClr val="FFFFFF"/>
                    </a:solidFill>
                    <a:latin typeface="Lato Light" panose="020F0502020204030203"/>
                  </a:rPr>
                  <a:t> </a:t>
                </a:r>
              </a:p>
            </p:txBody>
          </p:sp>
          <p:sp>
            <p:nvSpPr>
              <p:cNvPr id="50" name="Rectangle 49">
                <a:extLst>
                  <a:ext uri="{FF2B5EF4-FFF2-40B4-BE49-F238E27FC236}">
                    <a16:creationId xmlns:a16="http://schemas.microsoft.com/office/drawing/2014/main" id="{7D38CE95-475F-EEE1-3F07-07639EA2E7A8}"/>
                  </a:ext>
                </a:extLst>
              </p:cNvPr>
              <p:cNvSpPr/>
              <p:nvPr/>
            </p:nvSpPr>
            <p:spPr>
              <a:xfrm>
                <a:off x="3774108" y="3212592"/>
                <a:ext cx="380316" cy="2264664"/>
              </a:xfrm>
              <a:prstGeom prst="rect">
                <a:avLst/>
              </a:prstGeom>
              <a:solidFill>
                <a:srgbClr val="3984A3"/>
              </a:solidFill>
              <a:ln w="12700" cap="flat" cmpd="sng" algn="ctr">
                <a:noFill/>
                <a:prstDash val="solid"/>
                <a:miter lim="800000"/>
              </a:ln>
              <a:effectLst/>
            </p:spPr>
            <p:txBody>
              <a:bodyPr wrap="square" rtlCol="0" anchor="ctr"/>
              <a:lstStyle/>
              <a:p>
                <a:pPr algn="ctr" defTabSz="914217"/>
                <a:r>
                  <a:rPr lang="en-GB" sz="800" b="1" kern="0" dirty="0">
                    <a:solidFill>
                      <a:srgbClr val="FFFFFF"/>
                    </a:solidFill>
                    <a:latin typeface="Lato Light" panose="020F0502020204030203"/>
                  </a:rPr>
                  <a:t> </a:t>
                </a:r>
              </a:p>
            </p:txBody>
          </p:sp>
          <p:sp>
            <p:nvSpPr>
              <p:cNvPr id="51" name="Rectangle 50">
                <a:extLst>
                  <a:ext uri="{FF2B5EF4-FFF2-40B4-BE49-F238E27FC236}">
                    <a16:creationId xmlns:a16="http://schemas.microsoft.com/office/drawing/2014/main" id="{05970EA6-9CFD-FA27-785C-301F69A1E27F}"/>
                  </a:ext>
                </a:extLst>
              </p:cNvPr>
              <p:cNvSpPr/>
              <p:nvPr/>
            </p:nvSpPr>
            <p:spPr>
              <a:xfrm>
                <a:off x="5075790" y="2175554"/>
                <a:ext cx="480713" cy="1607014"/>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sp>
            <p:nvSpPr>
              <p:cNvPr id="52" name="Hexagon 51">
                <a:extLst>
                  <a:ext uri="{FF2B5EF4-FFF2-40B4-BE49-F238E27FC236}">
                    <a16:creationId xmlns:a16="http://schemas.microsoft.com/office/drawing/2014/main" id="{BBF432E1-6B04-724A-78DB-9653A1520F38}"/>
                  </a:ext>
                </a:extLst>
              </p:cNvPr>
              <p:cNvSpPr/>
              <p:nvPr/>
            </p:nvSpPr>
            <p:spPr>
              <a:xfrm>
                <a:off x="6071616" y="2651760"/>
                <a:ext cx="731520" cy="685800"/>
              </a:xfrm>
              <a:prstGeom prst="hexagon">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sp>
            <p:nvSpPr>
              <p:cNvPr id="53" name="Rectangle 52">
                <a:extLst>
                  <a:ext uri="{FF2B5EF4-FFF2-40B4-BE49-F238E27FC236}">
                    <a16:creationId xmlns:a16="http://schemas.microsoft.com/office/drawing/2014/main" id="{5949AA84-3A85-D48A-D03E-F0C45B0BD84D}"/>
                  </a:ext>
                </a:extLst>
              </p:cNvPr>
              <p:cNvSpPr/>
              <p:nvPr/>
            </p:nvSpPr>
            <p:spPr>
              <a:xfrm>
                <a:off x="5603094" y="4169664"/>
                <a:ext cx="1209186" cy="1319784"/>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sp>
            <p:nvSpPr>
              <p:cNvPr id="54" name="Rectangle 53">
                <a:extLst>
                  <a:ext uri="{FF2B5EF4-FFF2-40B4-BE49-F238E27FC236}">
                    <a16:creationId xmlns:a16="http://schemas.microsoft.com/office/drawing/2014/main" id="{01BFD1DF-ACB4-B450-31D9-41AD29FA2CEA}"/>
                  </a:ext>
                </a:extLst>
              </p:cNvPr>
              <p:cNvSpPr/>
              <p:nvPr/>
            </p:nvSpPr>
            <p:spPr>
              <a:xfrm>
                <a:off x="6126480" y="3328416"/>
                <a:ext cx="685800" cy="850392"/>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sp>
            <p:nvSpPr>
              <p:cNvPr id="55" name="Rectangle 54">
                <a:extLst>
                  <a:ext uri="{FF2B5EF4-FFF2-40B4-BE49-F238E27FC236}">
                    <a16:creationId xmlns:a16="http://schemas.microsoft.com/office/drawing/2014/main" id="{DC941A6B-951E-0C03-7435-7A8D68A34789}"/>
                  </a:ext>
                </a:extLst>
              </p:cNvPr>
              <p:cNvSpPr/>
              <p:nvPr/>
            </p:nvSpPr>
            <p:spPr>
              <a:xfrm>
                <a:off x="7275576" y="3453384"/>
                <a:ext cx="685800" cy="1063752"/>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sp>
            <p:nvSpPr>
              <p:cNvPr id="56" name="Rectangle 55">
                <a:extLst>
                  <a:ext uri="{FF2B5EF4-FFF2-40B4-BE49-F238E27FC236}">
                    <a16:creationId xmlns:a16="http://schemas.microsoft.com/office/drawing/2014/main" id="{CBAB57F7-3683-AFC5-0F0D-DBAE79008136}"/>
                  </a:ext>
                </a:extLst>
              </p:cNvPr>
              <p:cNvSpPr/>
              <p:nvPr/>
            </p:nvSpPr>
            <p:spPr>
              <a:xfrm>
                <a:off x="5544312" y="1883664"/>
                <a:ext cx="774192" cy="448056"/>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sp>
            <p:nvSpPr>
              <p:cNvPr id="57" name="Rectangle 56">
                <a:extLst>
                  <a:ext uri="{FF2B5EF4-FFF2-40B4-BE49-F238E27FC236}">
                    <a16:creationId xmlns:a16="http://schemas.microsoft.com/office/drawing/2014/main" id="{DC6BE096-158E-9BC7-0B4A-F84F94C376F7}"/>
                  </a:ext>
                </a:extLst>
              </p:cNvPr>
              <p:cNvSpPr/>
              <p:nvPr/>
            </p:nvSpPr>
            <p:spPr>
              <a:xfrm>
                <a:off x="6336792" y="1880616"/>
                <a:ext cx="768096" cy="448056"/>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sp>
            <p:nvSpPr>
              <p:cNvPr id="58" name="Rectangle 57">
                <a:extLst>
                  <a:ext uri="{FF2B5EF4-FFF2-40B4-BE49-F238E27FC236}">
                    <a16:creationId xmlns:a16="http://schemas.microsoft.com/office/drawing/2014/main" id="{88490EA3-4535-A89A-A83D-C4E8D0C0F691}"/>
                  </a:ext>
                </a:extLst>
              </p:cNvPr>
              <p:cNvSpPr/>
              <p:nvPr/>
            </p:nvSpPr>
            <p:spPr>
              <a:xfrm>
                <a:off x="7132320" y="1880616"/>
                <a:ext cx="813816" cy="448056"/>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sp>
            <p:nvSpPr>
              <p:cNvPr id="59" name="Rectangle 58">
                <a:extLst>
                  <a:ext uri="{FF2B5EF4-FFF2-40B4-BE49-F238E27FC236}">
                    <a16:creationId xmlns:a16="http://schemas.microsoft.com/office/drawing/2014/main" id="{F9E76A5F-A29B-A4EC-204D-AB983B4F2993}"/>
                  </a:ext>
                </a:extLst>
              </p:cNvPr>
              <p:cNvSpPr/>
              <p:nvPr/>
            </p:nvSpPr>
            <p:spPr>
              <a:xfrm>
                <a:off x="7559040" y="2343912"/>
                <a:ext cx="405384" cy="1048512"/>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a:solidFill>
                    <a:srgbClr val="FFFFFF"/>
                  </a:solidFill>
                  <a:latin typeface="Lato Light" panose="020F0502020204030203"/>
                </a:endParaRPr>
              </a:p>
            </p:txBody>
          </p:sp>
          <p:pic>
            <p:nvPicPr>
              <p:cNvPr id="60" name="Graphic 59" descr="Register outline">
                <a:extLst>
                  <a:ext uri="{FF2B5EF4-FFF2-40B4-BE49-F238E27FC236}">
                    <a16:creationId xmlns:a16="http://schemas.microsoft.com/office/drawing/2014/main" id="{E21A9591-E017-9617-09E4-9283860546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96565" y="4549669"/>
                <a:ext cx="505968" cy="505968"/>
              </a:xfrm>
              <a:prstGeom prst="rect">
                <a:avLst/>
              </a:prstGeom>
            </p:spPr>
          </p:pic>
          <p:sp>
            <p:nvSpPr>
              <p:cNvPr id="64" name="Rectangle 63">
                <a:extLst>
                  <a:ext uri="{FF2B5EF4-FFF2-40B4-BE49-F238E27FC236}">
                    <a16:creationId xmlns:a16="http://schemas.microsoft.com/office/drawing/2014/main" id="{C0C5D8DC-8738-B499-EB02-C21488640FDF}"/>
                  </a:ext>
                </a:extLst>
              </p:cNvPr>
              <p:cNvSpPr/>
              <p:nvPr/>
            </p:nvSpPr>
            <p:spPr>
              <a:xfrm>
                <a:off x="2183846" y="3246120"/>
                <a:ext cx="487772" cy="225856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Rectangle 64">
                <a:extLst>
                  <a:ext uri="{FF2B5EF4-FFF2-40B4-BE49-F238E27FC236}">
                    <a16:creationId xmlns:a16="http://schemas.microsoft.com/office/drawing/2014/main" id="{C76506B0-7E4F-7CDE-3C0B-B06FAD22334B}"/>
                  </a:ext>
                </a:extLst>
              </p:cNvPr>
              <p:cNvSpPr/>
              <p:nvPr/>
            </p:nvSpPr>
            <p:spPr>
              <a:xfrm>
                <a:off x="1453896" y="1874520"/>
                <a:ext cx="356616" cy="135026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Rectangle 65">
                <a:extLst>
                  <a:ext uri="{FF2B5EF4-FFF2-40B4-BE49-F238E27FC236}">
                    <a16:creationId xmlns:a16="http://schemas.microsoft.com/office/drawing/2014/main" id="{6D999D10-9511-E2DF-DFF3-5AF5D0B1AB58}"/>
                  </a:ext>
                </a:extLst>
              </p:cNvPr>
              <p:cNvSpPr/>
              <p:nvPr/>
            </p:nvSpPr>
            <p:spPr>
              <a:xfrm>
                <a:off x="3060192" y="1871472"/>
                <a:ext cx="387096" cy="135026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Rectangle 66">
                <a:extLst>
                  <a:ext uri="{FF2B5EF4-FFF2-40B4-BE49-F238E27FC236}">
                    <a16:creationId xmlns:a16="http://schemas.microsoft.com/office/drawing/2014/main" id="{894763D2-7A7C-61EC-B42F-D652D81D183A}"/>
                  </a:ext>
                </a:extLst>
              </p:cNvPr>
              <p:cNvSpPr/>
              <p:nvPr/>
            </p:nvSpPr>
            <p:spPr>
              <a:xfrm>
                <a:off x="1499616" y="1874520"/>
                <a:ext cx="1801368" cy="32918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9" name="TextBox 68">
              <a:extLst>
                <a:ext uri="{FF2B5EF4-FFF2-40B4-BE49-F238E27FC236}">
                  <a16:creationId xmlns:a16="http://schemas.microsoft.com/office/drawing/2014/main" id="{FA5C0460-5D5A-32CA-D2C6-F149116A4C0F}"/>
                </a:ext>
              </a:extLst>
            </p:cNvPr>
            <p:cNvSpPr txBox="1"/>
            <p:nvPr/>
          </p:nvSpPr>
          <p:spPr>
            <a:xfrm>
              <a:off x="7524951" y="5398133"/>
              <a:ext cx="606490" cy="261610"/>
            </a:xfrm>
            <a:prstGeom prst="rect">
              <a:avLst/>
            </a:prstGeom>
            <a:noFill/>
          </p:spPr>
          <p:txBody>
            <a:bodyPr wrap="square" rtlCol="0">
              <a:spAutoFit/>
            </a:bodyPr>
            <a:lstStyle/>
            <a:p>
              <a:r>
                <a:rPr lang="en-GB" sz="1100" b="1" dirty="0">
                  <a:latin typeface="Lato Light" panose="020F0502020204030203" pitchFamily="34" charset="0"/>
                  <a:ea typeface="Lato Light" panose="020F0502020204030203" pitchFamily="34" charset="0"/>
                  <a:cs typeface="Lato Light" panose="020F0502020204030203" pitchFamily="34" charset="0"/>
                </a:rPr>
                <a:t>Exit </a:t>
              </a:r>
            </a:p>
          </p:txBody>
        </p:sp>
        <p:sp>
          <p:nvSpPr>
            <p:cNvPr id="70" name="TextBox 69">
              <a:extLst>
                <a:ext uri="{FF2B5EF4-FFF2-40B4-BE49-F238E27FC236}">
                  <a16:creationId xmlns:a16="http://schemas.microsoft.com/office/drawing/2014/main" id="{B7CCBEAA-DEC2-62A4-5295-3D6264FCF1FD}"/>
                </a:ext>
              </a:extLst>
            </p:cNvPr>
            <p:cNvSpPr txBox="1"/>
            <p:nvPr/>
          </p:nvSpPr>
          <p:spPr>
            <a:xfrm>
              <a:off x="1541418" y="5412813"/>
              <a:ext cx="721567" cy="261610"/>
            </a:xfrm>
            <a:prstGeom prst="rect">
              <a:avLst/>
            </a:prstGeom>
            <a:noFill/>
          </p:spPr>
          <p:txBody>
            <a:bodyPr wrap="square" rtlCol="0">
              <a:spAutoFit/>
            </a:bodyPr>
            <a:lstStyle/>
            <a:p>
              <a:r>
                <a:rPr lang="en-GB" sz="1100" b="1" dirty="0">
                  <a:latin typeface="Lato Light" panose="020F0502020204030203" pitchFamily="34" charset="0"/>
                  <a:ea typeface="Lato Light" panose="020F0502020204030203" pitchFamily="34" charset="0"/>
                  <a:cs typeface="Lato Light" panose="020F0502020204030203" pitchFamily="34" charset="0"/>
                </a:rPr>
                <a:t>Entrance </a:t>
              </a:r>
            </a:p>
          </p:txBody>
        </p:sp>
        <p:sp>
          <p:nvSpPr>
            <p:cNvPr id="73" name="Arrow: Up 72">
              <a:extLst>
                <a:ext uri="{FF2B5EF4-FFF2-40B4-BE49-F238E27FC236}">
                  <a16:creationId xmlns:a16="http://schemas.microsoft.com/office/drawing/2014/main" id="{3C5DEC38-99BA-55F5-0D25-9C8AED454225}"/>
                </a:ext>
              </a:extLst>
            </p:cNvPr>
            <p:cNvSpPr/>
            <p:nvPr/>
          </p:nvSpPr>
          <p:spPr>
            <a:xfrm>
              <a:off x="1755648" y="5030509"/>
              <a:ext cx="329184" cy="374904"/>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Arrow: Up 74">
              <a:extLst>
                <a:ext uri="{FF2B5EF4-FFF2-40B4-BE49-F238E27FC236}">
                  <a16:creationId xmlns:a16="http://schemas.microsoft.com/office/drawing/2014/main" id="{AAB58A61-D0EB-8CA5-005E-541D1CE68940}"/>
                </a:ext>
              </a:extLst>
            </p:cNvPr>
            <p:cNvSpPr/>
            <p:nvPr/>
          </p:nvSpPr>
          <p:spPr>
            <a:xfrm rot="10800000">
              <a:off x="7543737" y="4986964"/>
              <a:ext cx="329184" cy="374904"/>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6" name="TextBox 75">
            <a:extLst>
              <a:ext uri="{FF2B5EF4-FFF2-40B4-BE49-F238E27FC236}">
                <a16:creationId xmlns:a16="http://schemas.microsoft.com/office/drawing/2014/main" id="{1C513148-B2BB-CF3C-B5D0-E1075DDED55C}"/>
              </a:ext>
            </a:extLst>
          </p:cNvPr>
          <p:cNvSpPr txBox="1"/>
          <p:nvPr/>
        </p:nvSpPr>
        <p:spPr>
          <a:xfrm>
            <a:off x="7351776" y="1721365"/>
            <a:ext cx="4646832" cy="1615827"/>
          </a:xfrm>
          <a:prstGeom prst="rect">
            <a:avLst/>
          </a:prstGeom>
          <a:noFill/>
        </p:spPr>
        <p:txBody>
          <a:bodyPr wrap="square" rtlCol="0">
            <a:spAutoFit/>
          </a:bodyPr>
          <a:lstStyle/>
          <a:p>
            <a:pPr marL="228600" indent="-228600">
              <a:buFont typeface="+mj-lt"/>
              <a:buAutoNum type="arabicPeriod"/>
            </a:pPr>
            <a:r>
              <a:rPr lang="en-GB" sz="1100" dirty="0">
                <a:latin typeface="Lato Light" panose="020F0502020204030203" pitchFamily="34" charset="0"/>
                <a:ea typeface="Lato Light" panose="020F0502020204030203" pitchFamily="34" charset="0"/>
                <a:cs typeface="Lato Light" panose="020F0502020204030203" pitchFamily="34" charset="0"/>
              </a:rPr>
              <a:t>The maze layout is easy to navigate for customers you may compare this to the IKEA layout which is a single direction layout , which means you travel in one direction , an if you wish to go back to a particular area , you may retrace your steps </a:t>
            </a:r>
          </a:p>
          <a:p>
            <a:pPr marL="228600" indent="-228600">
              <a:buFont typeface="+mj-lt"/>
              <a:buAutoNum type="arabicPeriod"/>
            </a:pPr>
            <a:r>
              <a:rPr lang="en-GB" sz="1100" dirty="0">
                <a:latin typeface="Lato Light" panose="020F0502020204030203" pitchFamily="34" charset="0"/>
                <a:ea typeface="Lato Light" panose="020F0502020204030203" pitchFamily="34" charset="0"/>
                <a:cs typeface="Lato Light" panose="020F0502020204030203" pitchFamily="34" charset="0"/>
              </a:rPr>
              <a:t>the categories are marked in blue</a:t>
            </a:r>
          </a:p>
          <a:p>
            <a:pPr marL="228600" indent="-228600">
              <a:buFont typeface="+mj-lt"/>
              <a:buAutoNum type="arabicPeriod"/>
            </a:pPr>
            <a:r>
              <a:rPr lang="en-GB" sz="1100" dirty="0">
                <a:latin typeface="Lato Light" panose="020F0502020204030203" pitchFamily="34" charset="0"/>
                <a:ea typeface="Lato Light" panose="020F0502020204030203" pitchFamily="34" charset="0"/>
                <a:cs typeface="Lato Light" panose="020F0502020204030203" pitchFamily="34" charset="0"/>
              </a:rPr>
              <a:t>shoppers move in one Direction in case you want to go back they have to retrace their steps </a:t>
            </a:r>
          </a:p>
          <a:p>
            <a:pPr marL="228600" indent="-228600">
              <a:buFont typeface="+mj-lt"/>
              <a:buAutoNum type="arabicPeriod"/>
            </a:pPr>
            <a:r>
              <a:rPr lang="en-GB" sz="1100" dirty="0">
                <a:latin typeface="Lato Light" panose="020F0502020204030203" pitchFamily="34" charset="0"/>
                <a:ea typeface="Lato Light" panose="020F0502020204030203" pitchFamily="34" charset="0"/>
                <a:cs typeface="Lato Light" panose="020F0502020204030203" pitchFamily="34" charset="0"/>
              </a:rPr>
              <a:t>stores like this will need an over abundance of signage to remind customers what's behind and what's in front off them </a:t>
            </a:r>
          </a:p>
        </p:txBody>
      </p:sp>
      <p:pic>
        <p:nvPicPr>
          <p:cNvPr id="1034" name="Picture 10" descr="3d render of cafe interior">
            <a:extLst>
              <a:ext uri="{FF2B5EF4-FFF2-40B4-BE49-F238E27FC236}">
                <a16:creationId xmlns:a16="http://schemas.microsoft.com/office/drawing/2014/main" id="{AD58AE60-0466-5984-804D-749A597948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93024" y="3557016"/>
            <a:ext cx="3048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Woman Shrugging outline">
            <a:extLst>
              <a:ext uri="{FF2B5EF4-FFF2-40B4-BE49-F238E27FC236}">
                <a16:creationId xmlns:a16="http://schemas.microsoft.com/office/drawing/2014/main" id="{3092E917-D552-5AC8-8BEE-B65606A9EA4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67000" y="3174720"/>
            <a:ext cx="409728" cy="409728"/>
          </a:xfrm>
          <a:prstGeom prst="rect">
            <a:avLst/>
          </a:prstGeom>
        </p:spPr>
      </p:pic>
      <p:pic>
        <p:nvPicPr>
          <p:cNvPr id="10" name="Graphic 9" descr="Man with kid outline">
            <a:extLst>
              <a:ext uri="{FF2B5EF4-FFF2-40B4-BE49-F238E27FC236}">
                <a16:creationId xmlns:a16="http://schemas.microsoft.com/office/drawing/2014/main" id="{C8933D8C-AA9A-9D81-FD62-56DF8B70672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23224" y="4760328"/>
            <a:ext cx="409728" cy="409728"/>
          </a:xfrm>
          <a:prstGeom prst="rect">
            <a:avLst/>
          </a:prstGeom>
        </p:spPr>
      </p:pic>
      <p:pic>
        <p:nvPicPr>
          <p:cNvPr id="14" name="Graphic 13" descr="Walk outline">
            <a:extLst>
              <a:ext uri="{FF2B5EF4-FFF2-40B4-BE49-F238E27FC236}">
                <a16:creationId xmlns:a16="http://schemas.microsoft.com/office/drawing/2014/main" id="{4B41EA56-78E4-5365-FF6A-6372C142AA9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9600" y="4617720"/>
            <a:ext cx="409728" cy="409728"/>
          </a:xfrm>
          <a:prstGeom prst="rect">
            <a:avLst/>
          </a:prstGeom>
        </p:spPr>
      </p:pic>
      <p:pic>
        <p:nvPicPr>
          <p:cNvPr id="77" name="Graphic 76" descr="Woman Shrugging outline">
            <a:extLst>
              <a:ext uri="{FF2B5EF4-FFF2-40B4-BE49-F238E27FC236}">
                <a16:creationId xmlns:a16="http://schemas.microsoft.com/office/drawing/2014/main" id="{CD617EBD-5940-1834-5DC5-75B0143463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98392" y="2924784"/>
            <a:ext cx="409728" cy="409728"/>
          </a:xfrm>
          <a:prstGeom prst="rect">
            <a:avLst/>
          </a:prstGeom>
        </p:spPr>
      </p:pic>
      <p:pic>
        <p:nvPicPr>
          <p:cNvPr id="78" name="Graphic 77" descr="Man with kid outline">
            <a:extLst>
              <a:ext uri="{FF2B5EF4-FFF2-40B4-BE49-F238E27FC236}">
                <a16:creationId xmlns:a16="http://schemas.microsoft.com/office/drawing/2014/main" id="{72D90806-D95B-1D1B-AE71-BE2DF2B18F9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490608" y="4784712"/>
            <a:ext cx="409728" cy="409728"/>
          </a:xfrm>
          <a:prstGeom prst="rect">
            <a:avLst/>
          </a:prstGeom>
        </p:spPr>
      </p:pic>
      <p:pic>
        <p:nvPicPr>
          <p:cNvPr id="79" name="Graphic 78" descr="Walk outline">
            <a:extLst>
              <a:ext uri="{FF2B5EF4-FFF2-40B4-BE49-F238E27FC236}">
                <a16:creationId xmlns:a16="http://schemas.microsoft.com/office/drawing/2014/main" id="{93208963-5198-C961-5346-490BE3E0851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344696" y="4514088"/>
            <a:ext cx="409728" cy="409728"/>
          </a:xfrm>
          <a:prstGeom prst="rect">
            <a:avLst/>
          </a:prstGeom>
        </p:spPr>
      </p:pic>
      <p:pic>
        <p:nvPicPr>
          <p:cNvPr id="80" name="Graphic 79" descr="Walk outline">
            <a:extLst>
              <a:ext uri="{FF2B5EF4-FFF2-40B4-BE49-F238E27FC236}">
                <a16:creationId xmlns:a16="http://schemas.microsoft.com/office/drawing/2014/main" id="{7E59535D-FF4A-8684-7D41-9B22EF2D85F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72000" y="3349752"/>
            <a:ext cx="409728" cy="409728"/>
          </a:xfrm>
          <a:prstGeom prst="rect">
            <a:avLst/>
          </a:prstGeom>
        </p:spPr>
      </p:pic>
      <p:pic>
        <p:nvPicPr>
          <p:cNvPr id="81" name="Graphic 80" descr="Walk outline">
            <a:extLst>
              <a:ext uri="{FF2B5EF4-FFF2-40B4-BE49-F238E27FC236}">
                <a16:creationId xmlns:a16="http://schemas.microsoft.com/office/drawing/2014/main" id="{80C9992B-D550-3444-545D-38D9AC89175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70448" y="2535936"/>
            <a:ext cx="409728" cy="409728"/>
          </a:xfrm>
          <a:prstGeom prst="rect">
            <a:avLst/>
          </a:prstGeom>
        </p:spPr>
      </p:pic>
      <p:pic>
        <p:nvPicPr>
          <p:cNvPr id="82" name="Graphic 81" descr="Woman Shrugging outline">
            <a:extLst>
              <a:ext uri="{FF2B5EF4-FFF2-40B4-BE49-F238E27FC236}">
                <a16:creationId xmlns:a16="http://schemas.microsoft.com/office/drawing/2014/main" id="{C3FD9BA0-3255-B8FB-E17D-A33B47838AA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38672" y="4278096"/>
            <a:ext cx="409728" cy="409728"/>
          </a:xfrm>
          <a:prstGeom prst="rect">
            <a:avLst/>
          </a:prstGeom>
        </p:spPr>
      </p:pic>
      <p:pic>
        <p:nvPicPr>
          <p:cNvPr id="83" name="Graphic 82" descr="Walk outline">
            <a:extLst>
              <a:ext uri="{FF2B5EF4-FFF2-40B4-BE49-F238E27FC236}">
                <a16:creationId xmlns:a16="http://schemas.microsoft.com/office/drawing/2014/main" id="{94893CD7-1D5F-40AC-5B71-D483949D2B6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46760" y="2459736"/>
            <a:ext cx="409728" cy="409728"/>
          </a:xfrm>
          <a:prstGeom prst="rect">
            <a:avLst/>
          </a:prstGeom>
        </p:spPr>
      </p:pic>
    </p:spTree>
    <p:extLst>
      <p:ext uri="{BB962C8B-B14F-4D97-AF65-F5344CB8AC3E}">
        <p14:creationId xmlns:p14="http://schemas.microsoft.com/office/powerpoint/2010/main" val="1967387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73F5027-6DE2-C8C1-B3C2-B59877584B4C}"/>
              </a:ext>
            </a:extLst>
          </p:cNvPr>
          <p:cNvSpPr/>
          <p:nvPr/>
        </p:nvSpPr>
        <p:spPr>
          <a:xfrm>
            <a:off x="2295144" y="1133856"/>
            <a:ext cx="4974336" cy="365760"/>
          </a:xfrm>
          <a:prstGeom prst="rect">
            <a:avLst/>
          </a:prstGeom>
          <a:solidFill>
            <a:schemeClr val="bg1">
              <a:lumMod val="95000"/>
            </a:schemeClr>
          </a:solidFill>
          <a:ln>
            <a:solidFill>
              <a:srgbClr val="3984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ysClr val="windowText" lastClr="000000"/>
                </a:solidFill>
              </a:rPr>
              <a:t>Back room </a:t>
            </a:r>
          </a:p>
        </p:txBody>
      </p:sp>
      <p:pic>
        <p:nvPicPr>
          <p:cNvPr id="62" name="Picture 61" descr="Logo&#10;&#10;Description automatically generated">
            <a:extLst>
              <a:ext uri="{FF2B5EF4-FFF2-40B4-BE49-F238E27FC236}">
                <a16:creationId xmlns:a16="http://schemas.microsoft.com/office/drawing/2014/main" id="{E3258DF3-C991-0E23-6EC5-5BCABBC49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63" name="Footer Placeholder 3">
            <a:extLst>
              <a:ext uri="{FF2B5EF4-FFF2-40B4-BE49-F238E27FC236}">
                <a16:creationId xmlns:a16="http://schemas.microsoft.com/office/drawing/2014/main" id="{4C9DC261-555E-79CD-1AC4-3198EEE08EC8}"/>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71" name="Rectangle 70">
            <a:extLst>
              <a:ext uri="{FF2B5EF4-FFF2-40B4-BE49-F238E27FC236}">
                <a16:creationId xmlns:a16="http://schemas.microsoft.com/office/drawing/2014/main" id="{B5F91299-0B88-1894-A44A-6FC5AB569645}"/>
              </a:ext>
            </a:extLst>
          </p:cNvPr>
          <p:cNvSpPr/>
          <p:nvPr/>
        </p:nvSpPr>
        <p:spPr>
          <a:xfrm>
            <a:off x="359974" y="4299359"/>
            <a:ext cx="810458" cy="327505"/>
          </a:xfrm>
          <a:prstGeom prst="rect">
            <a:avLst/>
          </a:prstGeom>
          <a:solidFill>
            <a:srgbClr val="3984A3"/>
          </a:solidFill>
          <a:ln w="12700" cap="flat" cmpd="sng" algn="ctr">
            <a:noFill/>
            <a:prstDash val="solid"/>
            <a:miter lim="800000"/>
          </a:ln>
          <a:effectLst/>
        </p:spPr>
        <p:txBody>
          <a:bodyPr wrap="square" rtlCol="0" anchor="ctr"/>
          <a:lstStyle/>
          <a:p>
            <a:pPr algn="ctr" defTabSz="914217"/>
            <a:r>
              <a:rPr lang="en-GB" sz="800" b="1" kern="0" dirty="0">
                <a:solidFill>
                  <a:srgbClr val="FFFFFF"/>
                </a:solidFill>
                <a:latin typeface="Lato Light" panose="020F0502020204030203"/>
              </a:rPr>
              <a:t>Categories  </a:t>
            </a:r>
          </a:p>
        </p:txBody>
      </p:sp>
      <p:sp>
        <p:nvSpPr>
          <p:cNvPr id="99" name="Heptagon 98">
            <a:extLst>
              <a:ext uri="{FF2B5EF4-FFF2-40B4-BE49-F238E27FC236}">
                <a16:creationId xmlns:a16="http://schemas.microsoft.com/office/drawing/2014/main" id="{6346E995-5933-EC01-F033-7F2FA36DEF91}"/>
              </a:ext>
            </a:extLst>
          </p:cNvPr>
          <p:cNvSpPr/>
          <p:nvPr/>
        </p:nvSpPr>
        <p:spPr>
          <a:xfrm>
            <a:off x="377952" y="3852672"/>
            <a:ext cx="365760" cy="347472"/>
          </a:xfrm>
          <a:prstGeom prst="heptagon">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29E6852C-D443-71A6-1E6B-59F9F431067D}"/>
              </a:ext>
            </a:extLst>
          </p:cNvPr>
          <p:cNvSpPr txBox="1"/>
          <p:nvPr/>
        </p:nvSpPr>
        <p:spPr>
          <a:xfrm>
            <a:off x="320040" y="3621024"/>
            <a:ext cx="1234440" cy="215444"/>
          </a:xfrm>
          <a:prstGeom prst="rect">
            <a:avLst/>
          </a:prstGeom>
          <a:noFill/>
        </p:spPr>
        <p:txBody>
          <a:bodyPr wrap="square" rtlCol="0">
            <a:spAutoFit/>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Swivel category stands </a:t>
            </a:r>
          </a:p>
        </p:txBody>
      </p:sp>
      <p:sp>
        <p:nvSpPr>
          <p:cNvPr id="61" name="TextBox 60">
            <a:extLst>
              <a:ext uri="{FF2B5EF4-FFF2-40B4-BE49-F238E27FC236}">
                <a16:creationId xmlns:a16="http://schemas.microsoft.com/office/drawing/2014/main" id="{D24D25ED-5AE1-04E4-662C-8DFE201442AB}"/>
              </a:ext>
            </a:extLst>
          </p:cNvPr>
          <p:cNvSpPr txBox="1"/>
          <p:nvPr/>
        </p:nvSpPr>
        <p:spPr>
          <a:xfrm>
            <a:off x="268942" y="207845"/>
            <a:ext cx="5577636"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Store layouts : Spine layout </a:t>
            </a:r>
          </a:p>
        </p:txBody>
      </p:sp>
      <p:sp>
        <p:nvSpPr>
          <p:cNvPr id="6" name="TextBox 5">
            <a:extLst>
              <a:ext uri="{FF2B5EF4-FFF2-40B4-BE49-F238E27FC236}">
                <a16:creationId xmlns:a16="http://schemas.microsoft.com/office/drawing/2014/main" id="{2ED50D87-49F0-7265-D090-823C1C4D2DCF}"/>
              </a:ext>
            </a:extLst>
          </p:cNvPr>
          <p:cNvSpPr txBox="1"/>
          <p:nvPr/>
        </p:nvSpPr>
        <p:spPr>
          <a:xfrm>
            <a:off x="8229600" y="2862072"/>
            <a:ext cx="3438144" cy="1631216"/>
          </a:xfrm>
          <a:prstGeom prst="rect">
            <a:avLst/>
          </a:prstGeom>
          <a:solidFill>
            <a:schemeClr val="accent4">
              <a:lumMod val="40000"/>
              <a:lumOff val="60000"/>
            </a:schemeClr>
          </a:solidFill>
        </p:spPr>
        <p:txBody>
          <a:bodyPr wrap="square" rtlCol="0">
            <a:spAutoFit/>
          </a:bodyPr>
          <a:lstStyle/>
          <a:p>
            <a:pPr marL="228600" indent="-228600">
              <a:buFont typeface="+mj-lt"/>
              <a:buAutoNum type="arabicPeriod"/>
            </a:pPr>
            <a:r>
              <a:rPr lang="en-GB" sz="1000" i="1" dirty="0">
                <a:latin typeface="Lato Light" panose="020F0502020204030203" pitchFamily="34" charset="0"/>
                <a:ea typeface="Lato Light" panose="020F0502020204030203" pitchFamily="34" charset="0"/>
                <a:cs typeface="Lato Light" panose="020F0502020204030203" pitchFamily="34" charset="0"/>
              </a:rPr>
              <a:t>The oil virtually splits the store into two that's why it's called spine </a:t>
            </a:r>
          </a:p>
          <a:p>
            <a:pPr marL="228600" indent="-228600">
              <a:buFont typeface="+mj-lt"/>
              <a:buAutoNum type="arabicPeriod"/>
            </a:pPr>
            <a:r>
              <a:rPr lang="en-GB" sz="1000" i="1" dirty="0">
                <a:latin typeface="Lato Light" panose="020F0502020204030203" pitchFamily="34" charset="0"/>
                <a:ea typeface="Lato Light" panose="020F0502020204030203" pitchFamily="34" charset="0"/>
                <a:cs typeface="Lato Light" panose="020F0502020204030203" pitchFamily="34" charset="0"/>
              </a:rPr>
              <a:t>on either side merchandise department branch off towards the sidewalls </a:t>
            </a:r>
          </a:p>
          <a:p>
            <a:pPr marL="228600" indent="-228600">
              <a:buFont typeface="+mj-lt"/>
              <a:buAutoNum type="arabicPeriod"/>
            </a:pPr>
            <a:r>
              <a:rPr lang="en-GB" sz="1000" i="1" dirty="0">
                <a:latin typeface="Lato Light" panose="020F0502020204030203" pitchFamily="34" charset="0"/>
                <a:ea typeface="Lato Light" panose="020F0502020204030203" pitchFamily="34" charset="0"/>
                <a:cs typeface="Lato Light" panose="020F0502020204030203" pitchFamily="34" charset="0"/>
              </a:rPr>
              <a:t>this type of format is used by medium size speciality stores between two and 10,000 square feet </a:t>
            </a:r>
          </a:p>
          <a:p>
            <a:pPr marL="228600" indent="-228600">
              <a:buFont typeface="+mj-lt"/>
              <a:buAutoNum type="arabicPeriod"/>
            </a:pPr>
            <a:r>
              <a:rPr lang="en-GB" sz="1000" i="1" dirty="0">
                <a:latin typeface="Lato Light" panose="020F0502020204030203" pitchFamily="34" charset="0"/>
                <a:ea typeface="Lato Light" panose="020F0502020204030203" pitchFamily="34" charset="0"/>
                <a:cs typeface="Lato Light" panose="020F0502020204030203" pitchFamily="34" charset="0"/>
              </a:rPr>
              <a:t>customers knew to the store will initially find it confusing, but familiarity will eventually allow them to pick up merchandise easily</a:t>
            </a:r>
          </a:p>
          <a:p>
            <a:pPr marL="228600" indent="-228600">
              <a:buFont typeface="+mj-lt"/>
              <a:buAutoNum type="arabicPeriod"/>
            </a:pPr>
            <a:endParaRPr lang="en-GB" sz="1000" i="1" dirty="0">
              <a:latin typeface="Lato Light" panose="020F0502020204030203" pitchFamily="34" charset="0"/>
              <a:ea typeface="Lato Light" panose="020F0502020204030203" pitchFamily="34" charset="0"/>
              <a:cs typeface="Lato Light" panose="020F0502020204030203" pitchFamily="34" charset="0"/>
            </a:endParaRPr>
          </a:p>
        </p:txBody>
      </p:sp>
      <p:grpSp>
        <p:nvGrpSpPr>
          <p:cNvPr id="7" name="Group 6">
            <a:extLst>
              <a:ext uri="{FF2B5EF4-FFF2-40B4-BE49-F238E27FC236}">
                <a16:creationId xmlns:a16="http://schemas.microsoft.com/office/drawing/2014/main" id="{4B5BCDD2-77AD-01B7-C534-0F094CA37219}"/>
              </a:ext>
            </a:extLst>
          </p:cNvPr>
          <p:cNvGrpSpPr/>
          <p:nvPr/>
        </p:nvGrpSpPr>
        <p:grpSpPr>
          <a:xfrm>
            <a:off x="2322576" y="1426464"/>
            <a:ext cx="4919472" cy="5235511"/>
            <a:chOff x="1755648" y="1078992"/>
            <a:chExt cx="4919472" cy="5235511"/>
          </a:xfrm>
        </p:grpSpPr>
        <p:sp>
          <p:nvSpPr>
            <p:cNvPr id="8" name="Rectangle 7">
              <a:extLst>
                <a:ext uri="{FF2B5EF4-FFF2-40B4-BE49-F238E27FC236}">
                  <a16:creationId xmlns:a16="http://schemas.microsoft.com/office/drawing/2014/main" id="{F5ED961B-8CF1-1A39-1877-29A548BDABB3}"/>
                </a:ext>
              </a:extLst>
            </p:cNvPr>
            <p:cNvSpPr/>
            <p:nvPr/>
          </p:nvSpPr>
          <p:spPr>
            <a:xfrm>
              <a:off x="1755648" y="1161288"/>
              <a:ext cx="4919472" cy="46634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37D6A524-765F-861D-DED3-A99E9B44465F}"/>
                </a:ext>
              </a:extLst>
            </p:cNvPr>
            <p:cNvSpPr/>
            <p:nvPr/>
          </p:nvSpPr>
          <p:spPr>
            <a:xfrm>
              <a:off x="2051988" y="4471416"/>
              <a:ext cx="1248996" cy="329184"/>
            </a:xfrm>
            <a:prstGeom prst="rect">
              <a:avLst/>
            </a:prstGeom>
            <a:solidFill>
              <a:srgbClr val="3984A3"/>
            </a:solidFill>
            <a:ln w="12700" cap="flat" cmpd="sng" algn="ctr">
              <a:noFill/>
              <a:prstDash val="solid"/>
              <a:miter lim="800000"/>
            </a:ln>
            <a:effectLst/>
          </p:spPr>
          <p:txBody>
            <a:bodyPr wrap="square" rtlCol="0" anchor="ctr"/>
            <a:lstStyle/>
            <a:p>
              <a:pPr algn="ctr" defTabSz="914217"/>
              <a:r>
                <a:rPr lang="en-GB" sz="800" b="1" kern="0" dirty="0">
                  <a:solidFill>
                    <a:srgbClr val="FFFFFF"/>
                  </a:solidFill>
                  <a:latin typeface="Lato Light" panose="020F0502020204030203"/>
                </a:rPr>
                <a:t> </a:t>
              </a:r>
            </a:p>
          </p:txBody>
        </p:sp>
        <p:sp>
          <p:nvSpPr>
            <p:cNvPr id="70" name="TextBox 69">
              <a:extLst>
                <a:ext uri="{FF2B5EF4-FFF2-40B4-BE49-F238E27FC236}">
                  <a16:creationId xmlns:a16="http://schemas.microsoft.com/office/drawing/2014/main" id="{B7CCBEAA-DEC2-62A4-5295-3D6264FCF1FD}"/>
                </a:ext>
              </a:extLst>
            </p:cNvPr>
            <p:cNvSpPr txBox="1"/>
            <p:nvPr/>
          </p:nvSpPr>
          <p:spPr>
            <a:xfrm>
              <a:off x="2949594" y="6052893"/>
              <a:ext cx="721567" cy="261610"/>
            </a:xfrm>
            <a:prstGeom prst="rect">
              <a:avLst/>
            </a:prstGeom>
            <a:noFill/>
          </p:spPr>
          <p:txBody>
            <a:bodyPr wrap="square" rtlCol="0">
              <a:spAutoFit/>
            </a:bodyPr>
            <a:lstStyle/>
            <a:p>
              <a:r>
                <a:rPr lang="en-GB" sz="1100" b="1" dirty="0">
                  <a:latin typeface="Lato Light" panose="020F0502020204030203" pitchFamily="34" charset="0"/>
                  <a:ea typeface="Lato Light" panose="020F0502020204030203" pitchFamily="34" charset="0"/>
                  <a:cs typeface="Lato Light" panose="020F0502020204030203" pitchFamily="34" charset="0"/>
                </a:rPr>
                <a:t>Entrance </a:t>
              </a:r>
            </a:p>
          </p:txBody>
        </p:sp>
        <p:sp>
          <p:nvSpPr>
            <p:cNvPr id="37" name="Rectangle 36">
              <a:extLst>
                <a:ext uri="{FF2B5EF4-FFF2-40B4-BE49-F238E27FC236}">
                  <a16:creationId xmlns:a16="http://schemas.microsoft.com/office/drawing/2014/main" id="{A72B4E69-538D-056E-A202-B15ED60EA6F5}"/>
                </a:ext>
              </a:extLst>
            </p:cNvPr>
            <p:cNvSpPr/>
            <p:nvPr/>
          </p:nvSpPr>
          <p:spPr>
            <a:xfrm>
              <a:off x="2039796" y="3974592"/>
              <a:ext cx="1248996" cy="329184"/>
            </a:xfrm>
            <a:prstGeom prst="rect">
              <a:avLst/>
            </a:prstGeom>
            <a:solidFill>
              <a:srgbClr val="3984A3"/>
            </a:solidFill>
            <a:ln w="12700" cap="flat" cmpd="sng" algn="ctr">
              <a:noFill/>
              <a:prstDash val="solid"/>
              <a:miter lim="800000"/>
            </a:ln>
            <a:effectLst/>
          </p:spPr>
          <p:txBody>
            <a:bodyPr wrap="square" rtlCol="0" anchor="ctr"/>
            <a:lstStyle/>
            <a:p>
              <a:pPr algn="ctr" defTabSz="914217"/>
              <a:r>
                <a:rPr lang="en-GB" sz="800" b="1" kern="0" dirty="0">
                  <a:solidFill>
                    <a:srgbClr val="FFFFFF"/>
                  </a:solidFill>
                  <a:latin typeface="Lato Light" panose="020F0502020204030203"/>
                </a:rPr>
                <a:t> </a:t>
              </a:r>
            </a:p>
          </p:txBody>
        </p:sp>
        <p:sp>
          <p:nvSpPr>
            <p:cNvPr id="38" name="Rectangle 37">
              <a:extLst>
                <a:ext uri="{FF2B5EF4-FFF2-40B4-BE49-F238E27FC236}">
                  <a16:creationId xmlns:a16="http://schemas.microsoft.com/office/drawing/2014/main" id="{3222961E-5E91-33FB-E974-FD428F82E946}"/>
                </a:ext>
              </a:extLst>
            </p:cNvPr>
            <p:cNvSpPr/>
            <p:nvPr/>
          </p:nvSpPr>
          <p:spPr>
            <a:xfrm>
              <a:off x="2055036" y="3477768"/>
              <a:ext cx="1248996" cy="329184"/>
            </a:xfrm>
            <a:prstGeom prst="rect">
              <a:avLst/>
            </a:prstGeom>
            <a:solidFill>
              <a:srgbClr val="3984A3"/>
            </a:solidFill>
            <a:ln w="12700" cap="flat" cmpd="sng" algn="ctr">
              <a:noFill/>
              <a:prstDash val="solid"/>
              <a:miter lim="800000"/>
            </a:ln>
            <a:effectLst/>
          </p:spPr>
          <p:txBody>
            <a:bodyPr wrap="square" rtlCol="0" anchor="ctr"/>
            <a:lstStyle/>
            <a:p>
              <a:pPr algn="ctr" defTabSz="914217"/>
              <a:r>
                <a:rPr lang="en-GB" sz="800" b="1" kern="0" dirty="0">
                  <a:solidFill>
                    <a:srgbClr val="FFFFFF"/>
                  </a:solidFill>
                  <a:latin typeface="Lato Light" panose="020F0502020204030203"/>
                </a:rPr>
                <a:t> </a:t>
              </a:r>
            </a:p>
          </p:txBody>
        </p:sp>
        <p:sp>
          <p:nvSpPr>
            <p:cNvPr id="39" name="Rectangle 38">
              <a:extLst>
                <a:ext uri="{FF2B5EF4-FFF2-40B4-BE49-F238E27FC236}">
                  <a16:creationId xmlns:a16="http://schemas.microsoft.com/office/drawing/2014/main" id="{7E04D8D9-546D-B220-BE6C-17596847DEC6}"/>
                </a:ext>
              </a:extLst>
            </p:cNvPr>
            <p:cNvSpPr/>
            <p:nvPr/>
          </p:nvSpPr>
          <p:spPr>
            <a:xfrm>
              <a:off x="2070276" y="3044952"/>
              <a:ext cx="663780" cy="329184"/>
            </a:xfrm>
            <a:prstGeom prst="rect">
              <a:avLst/>
            </a:prstGeom>
            <a:solidFill>
              <a:srgbClr val="3984A3"/>
            </a:solidFill>
            <a:ln w="12700" cap="flat" cmpd="sng" algn="ctr">
              <a:noFill/>
              <a:prstDash val="solid"/>
              <a:miter lim="800000"/>
            </a:ln>
            <a:effectLst/>
          </p:spPr>
          <p:txBody>
            <a:bodyPr wrap="square" rtlCol="0" anchor="ctr"/>
            <a:lstStyle/>
            <a:p>
              <a:pPr algn="ctr" defTabSz="914217"/>
              <a:r>
                <a:rPr lang="en-GB" sz="800" b="1" kern="0" dirty="0">
                  <a:solidFill>
                    <a:srgbClr val="FFFFFF"/>
                  </a:solidFill>
                  <a:latin typeface="Lato Light" panose="020F0502020204030203"/>
                </a:rPr>
                <a:t> </a:t>
              </a:r>
            </a:p>
          </p:txBody>
        </p:sp>
        <p:sp>
          <p:nvSpPr>
            <p:cNvPr id="40" name="Rectangle 39">
              <a:extLst>
                <a:ext uri="{FF2B5EF4-FFF2-40B4-BE49-F238E27FC236}">
                  <a16:creationId xmlns:a16="http://schemas.microsoft.com/office/drawing/2014/main" id="{0EA4F367-ACA8-26B3-E60D-642BF23A5782}"/>
                </a:ext>
              </a:extLst>
            </p:cNvPr>
            <p:cNvSpPr/>
            <p:nvPr/>
          </p:nvSpPr>
          <p:spPr>
            <a:xfrm>
              <a:off x="2945052" y="2667000"/>
              <a:ext cx="447372" cy="329184"/>
            </a:xfrm>
            <a:prstGeom prst="rect">
              <a:avLst/>
            </a:prstGeom>
            <a:solidFill>
              <a:srgbClr val="3984A3"/>
            </a:solidFill>
            <a:ln w="12700" cap="flat" cmpd="sng" algn="ctr">
              <a:noFill/>
              <a:prstDash val="solid"/>
              <a:miter lim="800000"/>
            </a:ln>
            <a:effectLst/>
          </p:spPr>
          <p:txBody>
            <a:bodyPr wrap="square" rtlCol="0" anchor="ctr"/>
            <a:lstStyle/>
            <a:p>
              <a:pPr algn="ctr" defTabSz="914217"/>
              <a:r>
                <a:rPr lang="en-GB" sz="800" b="1" kern="0" dirty="0">
                  <a:solidFill>
                    <a:srgbClr val="FFFFFF"/>
                  </a:solidFill>
                  <a:latin typeface="Lato Light" panose="020F0502020204030203"/>
                </a:rPr>
                <a:t> </a:t>
              </a:r>
            </a:p>
          </p:txBody>
        </p:sp>
        <p:sp>
          <p:nvSpPr>
            <p:cNvPr id="41" name="Rectangle 40">
              <a:extLst>
                <a:ext uri="{FF2B5EF4-FFF2-40B4-BE49-F238E27FC236}">
                  <a16:creationId xmlns:a16="http://schemas.microsoft.com/office/drawing/2014/main" id="{1BBEABE2-F084-2087-3433-DF221F6AC51A}"/>
                </a:ext>
              </a:extLst>
            </p:cNvPr>
            <p:cNvSpPr/>
            <p:nvPr/>
          </p:nvSpPr>
          <p:spPr>
            <a:xfrm>
              <a:off x="3216324" y="2334768"/>
              <a:ext cx="447372" cy="329184"/>
            </a:xfrm>
            <a:prstGeom prst="rect">
              <a:avLst/>
            </a:prstGeom>
            <a:solidFill>
              <a:srgbClr val="3984A3"/>
            </a:solidFill>
            <a:ln w="12700" cap="flat" cmpd="sng" algn="ctr">
              <a:noFill/>
              <a:prstDash val="solid"/>
              <a:miter lim="800000"/>
            </a:ln>
            <a:effectLst/>
          </p:spPr>
          <p:txBody>
            <a:bodyPr wrap="square" rtlCol="0" anchor="ctr"/>
            <a:lstStyle/>
            <a:p>
              <a:pPr algn="ctr" defTabSz="914217"/>
              <a:r>
                <a:rPr lang="en-GB" sz="800" b="1" kern="0" dirty="0">
                  <a:solidFill>
                    <a:srgbClr val="FFFFFF"/>
                  </a:solidFill>
                  <a:latin typeface="Lato Light" panose="020F0502020204030203"/>
                </a:rPr>
                <a:t> </a:t>
              </a:r>
            </a:p>
          </p:txBody>
        </p:sp>
        <p:sp>
          <p:nvSpPr>
            <p:cNvPr id="42" name="Rectangle 41">
              <a:extLst>
                <a:ext uri="{FF2B5EF4-FFF2-40B4-BE49-F238E27FC236}">
                  <a16:creationId xmlns:a16="http://schemas.microsoft.com/office/drawing/2014/main" id="{7FC4AFC9-482D-2AD1-AFA6-33A2B866D33C}"/>
                </a:ext>
              </a:extLst>
            </p:cNvPr>
            <p:cNvSpPr/>
            <p:nvPr/>
          </p:nvSpPr>
          <p:spPr>
            <a:xfrm>
              <a:off x="3399204" y="1987296"/>
              <a:ext cx="447372" cy="329184"/>
            </a:xfrm>
            <a:prstGeom prst="rect">
              <a:avLst/>
            </a:prstGeom>
            <a:solidFill>
              <a:srgbClr val="3984A3"/>
            </a:solidFill>
            <a:ln w="12700" cap="flat" cmpd="sng" algn="ctr">
              <a:noFill/>
              <a:prstDash val="solid"/>
              <a:miter lim="800000"/>
            </a:ln>
            <a:effectLst/>
          </p:spPr>
          <p:txBody>
            <a:bodyPr wrap="square" rtlCol="0" anchor="ctr"/>
            <a:lstStyle/>
            <a:p>
              <a:pPr algn="ctr" defTabSz="914217"/>
              <a:r>
                <a:rPr lang="en-GB" sz="800" b="1" kern="0" dirty="0">
                  <a:solidFill>
                    <a:srgbClr val="FFFFFF"/>
                  </a:solidFill>
                  <a:latin typeface="Lato Light" panose="020F0502020204030203"/>
                </a:rPr>
                <a:t> </a:t>
              </a:r>
            </a:p>
          </p:txBody>
        </p:sp>
        <p:sp>
          <p:nvSpPr>
            <p:cNvPr id="44" name="Rectangle 43">
              <a:extLst>
                <a:ext uri="{FF2B5EF4-FFF2-40B4-BE49-F238E27FC236}">
                  <a16:creationId xmlns:a16="http://schemas.microsoft.com/office/drawing/2014/main" id="{5E69E805-A377-C4FE-F127-A9EE68BC0FBB}"/>
                </a:ext>
              </a:extLst>
            </p:cNvPr>
            <p:cNvSpPr/>
            <p:nvPr/>
          </p:nvSpPr>
          <p:spPr>
            <a:xfrm>
              <a:off x="3508932" y="1584960"/>
              <a:ext cx="447372" cy="329184"/>
            </a:xfrm>
            <a:prstGeom prst="rect">
              <a:avLst/>
            </a:prstGeom>
            <a:solidFill>
              <a:srgbClr val="3984A3"/>
            </a:solidFill>
            <a:ln w="12700" cap="flat" cmpd="sng" algn="ctr">
              <a:noFill/>
              <a:prstDash val="solid"/>
              <a:miter lim="800000"/>
            </a:ln>
            <a:effectLst/>
          </p:spPr>
          <p:txBody>
            <a:bodyPr wrap="square" rtlCol="0" anchor="ctr"/>
            <a:lstStyle/>
            <a:p>
              <a:pPr algn="ctr" defTabSz="914217"/>
              <a:r>
                <a:rPr lang="en-GB" sz="800" b="1" kern="0" dirty="0">
                  <a:solidFill>
                    <a:srgbClr val="FFFFFF"/>
                  </a:solidFill>
                  <a:latin typeface="Lato Light" panose="020F0502020204030203"/>
                </a:rPr>
                <a:t> </a:t>
              </a:r>
            </a:p>
          </p:txBody>
        </p:sp>
        <p:sp>
          <p:nvSpPr>
            <p:cNvPr id="46" name="Rectangle 45">
              <a:extLst>
                <a:ext uri="{FF2B5EF4-FFF2-40B4-BE49-F238E27FC236}">
                  <a16:creationId xmlns:a16="http://schemas.microsoft.com/office/drawing/2014/main" id="{5EA1CC87-647F-327B-1F4B-7479BFD4CC70}"/>
                </a:ext>
              </a:extLst>
            </p:cNvPr>
            <p:cNvSpPr/>
            <p:nvPr/>
          </p:nvSpPr>
          <p:spPr>
            <a:xfrm rot="1500589">
              <a:off x="4061620" y="2770006"/>
              <a:ext cx="822960" cy="1421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8B283397-83FB-4770-FE0C-28A67B701BC6}"/>
                </a:ext>
              </a:extLst>
            </p:cNvPr>
            <p:cNvSpPr/>
            <p:nvPr/>
          </p:nvSpPr>
          <p:spPr>
            <a:xfrm>
              <a:off x="3798717" y="3928494"/>
              <a:ext cx="822960" cy="7108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BF189846-BD63-E8EC-9F8B-52D0E9E5BADD}"/>
                </a:ext>
              </a:extLst>
            </p:cNvPr>
            <p:cNvSpPr/>
            <p:nvPr/>
          </p:nvSpPr>
          <p:spPr>
            <a:xfrm>
              <a:off x="3227832" y="5230368"/>
              <a:ext cx="713232" cy="667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BDDA2B2E-790C-8193-CB44-665F07187B6C}"/>
                </a:ext>
              </a:extLst>
            </p:cNvPr>
            <p:cNvSpPr/>
            <p:nvPr/>
          </p:nvSpPr>
          <p:spPr>
            <a:xfrm rot="2133155">
              <a:off x="3541571" y="4281082"/>
              <a:ext cx="785475" cy="12987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719D7A78-E92D-3E8E-54B6-40D10A66E197}"/>
                </a:ext>
              </a:extLst>
            </p:cNvPr>
            <p:cNvSpPr/>
            <p:nvPr/>
          </p:nvSpPr>
          <p:spPr>
            <a:xfrm>
              <a:off x="5243244" y="2278076"/>
              <a:ext cx="773508" cy="329184"/>
            </a:xfrm>
            <a:prstGeom prst="rect">
              <a:avLst/>
            </a:prstGeom>
            <a:solidFill>
              <a:srgbClr val="3984A3"/>
            </a:solidFill>
            <a:ln w="12700" cap="flat" cmpd="sng" algn="ctr">
              <a:noFill/>
              <a:prstDash val="solid"/>
              <a:miter lim="800000"/>
            </a:ln>
            <a:effectLst/>
          </p:spPr>
          <p:txBody>
            <a:bodyPr wrap="square" rtlCol="0" anchor="ctr"/>
            <a:lstStyle/>
            <a:p>
              <a:pPr algn="ctr" defTabSz="914217"/>
              <a:r>
                <a:rPr lang="en-GB" sz="800" b="1" kern="0" dirty="0">
                  <a:solidFill>
                    <a:srgbClr val="FFFFFF"/>
                  </a:solidFill>
                  <a:latin typeface="Lato Light" panose="020F0502020204030203"/>
                </a:rPr>
                <a:t> </a:t>
              </a:r>
            </a:p>
          </p:txBody>
        </p:sp>
        <p:sp>
          <p:nvSpPr>
            <p:cNvPr id="79" name="Rectangle 78">
              <a:extLst>
                <a:ext uri="{FF2B5EF4-FFF2-40B4-BE49-F238E27FC236}">
                  <a16:creationId xmlns:a16="http://schemas.microsoft.com/office/drawing/2014/main" id="{51004D7E-4C24-6A43-C396-7B5ADEDCDF70}"/>
                </a:ext>
              </a:extLst>
            </p:cNvPr>
            <p:cNvSpPr/>
            <p:nvPr/>
          </p:nvSpPr>
          <p:spPr>
            <a:xfrm>
              <a:off x="5234100" y="1820266"/>
              <a:ext cx="773508" cy="329184"/>
            </a:xfrm>
            <a:prstGeom prst="rect">
              <a:avLst/>
            </a:prstGeom>
            <a:solidFill>
              <a:srgbClr val="3984A3"/>
            </a:solidFill>
            <a:ln w="12700" cap="flat" cmpd="sng" algn="ctr">
              <a:noFill/>
              <a:prstDash val="solid"/>
              <a:miter lim="800000"/>
            </a:ln>
            <a:effectLst/>
          </p:spPr>
          <p:txBody>
            <a:bodyPr wrap="square" rtlCol="0" anchor="ctr"/>
            <a:lstStyle/>
            <a:p>
              <a:pPr algn="ctr" defTabSz="914217"/>
              <a:r>
                <a:rPr lang="en-GB" sz="800" b="1" kern="0" dirty="0">
                  <a:solidFill>
                    <a:srgbClr val="FFFFFF"/>
                  </a:solidFill>
                  <a:latin typeface="Lato Light" panose="020F0502020204030203"/>
                </a:rPr>
                <a:t> </a:t>
              </a:r>
            </a:p>
          </p:txBody>
        </p:sp>
        <p:sp>
          <p:nvSpPr>
            <p:cNvPr id="80" name="Rectangle 79">
              <a:extLst>
                <a:ext uri="{FF2B5EF4-FFF2-40B4-BE49-F238E27FC236}">
                  <a16:creationId xmlns:a16="http://schemas.microsoft.com/office/drawing/2014/main" id="{BE8CCCB7-D62E-DDC3-2232-99674A7F53A1}"/>
                </a:ext>
              </a:extLst>
            </p:cNvPr>
            <p:cNvSpPr/>
            <p:nvPr/>
          </p:nvSpPr>
          <p:spPr>
            <a:xfrm>
              <a:off x="5224956" y="1362456"/>
              <a:ext cx="773508" cy="329184"/>
            </a:xfrm>
            <a:prstGeom prst="rect">
              <a:avLst/>
            </a:prstGeom>
            <a:solidFill>
              <a:srgbClr val="3984A3"/>
            </a:solidFill>
            <a:ln w="12700" cap="flat" cmpd="sng" algn="ctr">
              <a:noFill/>
              <a:prstDash val="solid"/>
              <a:miter lim="800000"/>
            </a:ln>
            <a:effectLst/>
          </p:spPr>
          <p:txBody>
            <a:bodyPr wrap="square" rtlCol="0" anchor="ctr"/>
            <a:lstStyle/>
            <a:p>
              <a:pPr algn="ctr" defTabSz="914217"/>
              <a:r>
                <a:rPr lang="en-GB" sz="800" b="1" kern="0" dirty="0">
                  <a:solidFill>
                    <a:srgbClr val="FFFFFF"/>
                  </a:solidFill>
                  <a:latin typeface="Lato Light" panose="020F0502020204030203"/>
                </a:rPr>
                <a:t> </a:t>
              </a:r>
            </a:p>
          </p:txBody>
        </p:sp>
        <p:sp>
          <p:nvSpPr>
            <p:cNvPr id="81" name="Rectangle 80">
              <a:extLst>
                <a:ext uri="{FF2B5EF4-FFF2-40B4-BE49-F238E27FC236}">
                  <a16:creationId xmlns:a16="http://schemas.microsoft.com/office/drawing/2014/main" id="{6DD8E40B-3E0E-FE54-5FDB-7ADDC05583AA}"/>
                </a:ext>
              </a:extLst>
            </p:cNvPr>
            <p:cNvSpPr/>
            <p:nvPr/>
          </p:nvSpPr>
          <p:spPr>
            <a:xfrm>
              <a:off x="5252388" y="3651504"/>
              <a:ext cx="773508" cy="329184"/>
            </a:xfrm>
            <a:prstGeom prst="rect">
              <a:avLst/>
            </a:prstGeom>
            <a:solidFill>
              <a:srgbClr val="3984A3"/>
            </a:solidFill>
            <a:ln w="12700" cap="flat" cmpd="sng" algn="ctr">
              <a:noFill/>
              <a:prstDash val="solid"/>
              <a:miter lim="800000"/>
            </a:ln>
            <a:effectLst/>
          </p:spPr>
          <p:txBody>
            <a:bodyPr wrap="square" rtlCol="0" anchor="ctr"/>
            <a:lstStyle/>
            <a:p>
              <a:pPr algn="ctr" defTabSz="914217"/>
              <a:r>
                <a:rPr lang="en-GB" sz="800" b="1" kern="0" dirty="0">
                  <a:solidFill>
                    <a:srgbClr val="FFFFFF"/>
                  </a:solidFill>
                  <a:latin typeface="Lato Light" panose="020F0502020204030203"/>
                </a:rPr>
                <a:t> </a:t>
              </a:r>
            </a:p>
          </p:txBody>
        </p:sp>
        <p:sp>
          <p:nvSpPr>
            <p:cNvPr id="82" name="Rectangle 81">
              <a:extLst>
                <a:ext uri="{FF2B5EF4-FFF2-40B4-BE49-F238E27FC236}">
                  <a16:creationId xmlns:a16="http://schemas.microsoft.com/office/drawing/2014/main" id="{2B23C2C6-45FD-B71E-8338-B2A070CE4C1D}"/>
                </a:ext>
              </a:extLst>
            </p:cNvPr>
            <p:cNvSpPr/>
            <p:nvPr/>
          </p:nvSpPr>
          <p:spPr>
            <a:xfrm>
              <a:off x="5270676" y="3193696"/>
              <a:ext cx="773508" cy="329184"/>
            </a:xfrm>
            <a:prstGeom prst="rect">
              <a:avLst/>
            </a:prstGeom>
            <a:solidFill>
              <a:srgbClr val="3984A3"/>
            </a:solidFill>
            <a:ln w="12700" cap="flat" cmpd="sng" algn="ctr">
              <a:noFill/>
              <a:prstDash val="solid"/>
              <a:miter lim="800000"/>
            </a:ln>
            <a:effectLst/>
          </p:spPr>
          <p:txBody>
            <a:bodyPr wrap="square" rtlCol="0" anchor="ctr"/>
            <a:lstStyle/>
            <a:p>
              <a:pPr algn="ctr" defTabSz="914217"/>
              <a:r>
                <a:rPr lang="en-GB" sz="800" b="1" kern="0" dirty="0">
                  <a:solidFill>
                    <a:srgbClr val="FFFFFF"/>
                  </a:solidFill>
                  <a:latin typeface="Lato Light" panose="020F0502020204030203"/>
                </a:rPr>
                <a:t> </a:t>
              </a:r>
            </a:p>
          </p:txBody>
        </p:sp>
        <p:sp>
          <p:nvSpPr>
            <p:cNvPr id="83" name="Rectangle 82">
              <a:extLst>
                <a:ext uri="{FF2B5EF4-FFF2-40B4-BE49-F238E27FC236}">
                  <a16:creationId xmlns:a16="http://schemas.microsoft.com/office/drawing/2014/main" id="{CE7035B7-46D5-1215-8916-D50F5D427B6F}"/>
                </a:ext>
              </a:extLst>
            </p:cNvPr>
            <p:cNvSpPr/>
            <p:nvPr/>
          </p:nvSpPr>
          <p:spPr>
            <a:xfrm>
              <a:off x="5261532" y="2735886"/>
              <a:ext cx="773508" cy="329184"/>
            </a:xfrm>
            <a:prstGeom prst="rect">
              <a:avLst/>
            </a:prstGeom>
            <a:solidFill>
              <a:srgbClr val="3984A3"/>
            </a:solidFill>
            <a:ln w="12700" cap="flat" cmpd="sng" algn="ctr">
              <a:noFill/>
              <a:prstDash val="solid"/>
              <a:miter lim="800000"/>
            </a:ln>
            <a:effectLst/>
          </p:spPr>
          <p:txBody>
            <a:bodyPr wrap="square" rtlCol="0" anchor="ctr"/>
            <a:lstStyle/>
            <a:p>
              <a:pPr algn="ctr" defTabSz="914217"/>
              <a:r>
                <a:rPr lang="en-GB" sz="800" b="1" kern="0" dirty="0">
                  <a:solidFill>
                    <a:srgbClr val="FFFFFF"/>
                  </a:solidFill>
                  <a:latin typeface="Lato Light" panose="020F0502020204030203"/>
                </a:rPr>
                <a:t> </a:t>
              </a:r>
            </a:p>
          </p:txBody>
        </p:sp>
        <p:sp>
          <p:nvSpPr>
            <p:cNvPr id="85" name="Rectangle 84">
              <a:extLst>
                <a:ext uri="{FF2B5EF4-FFF2-40B4-BE49-F238E27FC236}">
                  <a16:creationId xmlns:a16="http://schemas.microsoft.com/office/drawing/2014/main" id="{300C1BEF-5A3A-8A71-D2DB-D9F66BAB71BB}"/>
                </a:ext>
              </a:extLst>
            </p:cNvPr>
            <p:cNvSpPr/>
            <p:nvPr/>
          </p:nvSpPr>
          <p:spPr>
            <a:xfrm>
              <a:off x="4822620" y="4654296"/>
              <a:ext cx="1212420" cy="329184"/>
            </a:xfrm>
            <a:prstGeom prst="rect">
              <a:avLst/>
            </a:prstGeom>
            <a:solidFill>
              <a:srgbClr val="3984A3"/>
            </a:solidFill>
            <a:ln w="12700" cap="flat" cmpd="sng" algn="ctr">
              <a:noFill/>
              <a:prstDash val="solid"/>
              <a:miter lim="800000"/>
            </a:ln>
            <a:effectLst/>
          </p:spPr>
          <p:txBody>
            <a:bodyPr wrap="square" rtlCol="0" anchor="ctr"/>
            <a:lstStyle/>
            <a:p>
              <a:pPr algn="ctr" defTabSz="914217"/>
              <a:r>
                <a:rPr lang="en-GB" sz="800" b="1" kern="0" dirty="0">
                  <a:solidFill>
                    <a:srgbClr val="FFFFFF"/>
                  </a:solidFill>
                  <a:latin typeface="Lato Light" panose="020F0502020204030203"/>
                </a:rPr>
                <a:t> </a:t>
              </a:r>
            </a:p>
          </p:txBody>
        </p:sp>
        <p:sp>
          <p:nvSpPr>
            <p:cNvPr id="86" name="Rectangle 85">
              <a:extLst>
                <a:ext uri="{FF2B5EF4-FFF2-40B4-BE49-F238E27FC236}">
                  <a16:creationId xmlns:a16="http://schemas.microsoft.com/office/drawing/2014/main" id="{56145BA6-CD69-B2B7-5E33-428F74DC7029}"/>
                </a:ext>
              </a:extLst>
            </p:cNvPr>
            <p:cNvSpPr/>
            <p:nvPr/>
          </p:nvSpPr>
          <p:spPr>
            <a:xfrm>
              <a:off x="4837860" y="4157472"/>
              <a:ext cx="1212420" cy="329184"/>
            </a:xfrm>
            <a:prstGeom prst="rect">
              <a:avLst/>
            </a:prstGeom>
            <a:solidFill>
              <a:srgbClr val="3984A3"/>
            </a:solidFill>
            <a:ln w="12700" cap="flat" cmpd="sng" algn="ctr">
              <a:noFill/>
              <a:prstDash val="solid"/>
              <a:miter lim="800000"/>
            </a:ln>
            <a:effectLst/>
          </p:spPr>
          <p:txBody>
            <a:bodyPr wrap="square" rtlCol="0" anchor="ctr"/>
            <a:lstStyle/>
            <a:p>
              <a:pPr algn="ctr" defTabSz="914217"/>
              <a:r>
                <a:rPr lang="en-GB" sz="800" b="1" kern="0" dirty="0">
                  <a:solidFill>
                    <a:srgbClr val="FFFFFF"/>
                  </a:solidFill>
                  <a:latin typeface="Lato Light" panose="020F0502020204030203"/>
                </a:rPr>
                <a:t> </a:t>
              </a:r>
            </a:p>
          </p:txBody>
        </p:sp>
        <p:sp>
          <p:nvSpPr>
            <p:cNvPr id="73" name="Arrow: Up 72">
              <a:extLst>
                <a:ext uri="{FF2B5EF4-FFF2-40B4-BE49-F238E27FC236}">
                  <a16:creationId xmlns:a16="http://schemas.microsoft.com/office/drawing/2014/main" id="{3C5DEC38-99BA-55F5-0D25-9C8AED454225}"/>
                </a:ext>
              </a:extLst>
            </p:cNvPr>
            <p:cNvSpPr/>
            <p:nvPr/>
          </p:nvSpPr>
          <p:spPr>
            <a:xfrm>
              <a:off x="3236976" y="5661445"/>
              <a:ext cx="329184" cy="374904"/>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TextBox 86">
              <a:extLst>
                <a:ext uri="{FF2B5EF4-FFF2-40B4-BE49-F238E27FC236}">
                  <a16:creationId xmlns:a16="http://schemas.microsoft.com/office/drawing/2014/main" id="{7FF48128-D5E3-91A0-2D2B-7D8B9B0C30B7}"/>
                </a:ext>
              </a:extLst>
            </p:cNvPr>
            <p:cNvSpPr txBox="1"/>
            <p:nvPr/>
          </p:nvSpPr>
          <p:spPr>
            <a:xfrm>
              <a:off x="3376314" y="5940117"/>
              <a:ext cx="721567" cy="261610"/>
            </a:xfrm>
            <a:prstGeom prst="rect">
              <a:avLst/>
            </a:prstGeom>
            <a:noFill/>
          </p:spPr>
          <p:txBody>
            <a:bodyPr wrap="square" rtlCol="0">
              <a:spAutoFit/>
            </a:bodyPr>
            <a:lstStyle/>
            <a:p>
              <a:pPr algn="ctr"/>
              <a:r>
                <a:rPr lang="en-GB" sz="1100" b="1" dirty="0">
                  <a:latin typeface="Lato Light" panose="020F0502020204030203" pitchFamily="34" charset="0"/>
                  <a:ea typeface="Lato Light" panose="020F0502020204030203" pitchFamily="34" charset="0"/>
                  <a:cs typeface="Lato Light" panose="020F0502020204030203" pitchFamily="34" charset="0"/>
                </a:rPr>
                <a:t>Exit</a:t>
              </a:r>
            </a:p>
          </p:txBody>
        </p:sp>
        <p:sp>
          <p:nvSpPr>
            <p:cNvPr id="88" name="Arrow: Up 87">
              <a:extLst>
                <a:ext uri="{FF2B5EF4-FFF2-40B4-BE49-F238E27FC236}">
                  <a16:creationId xmlns:a16="http://schemas.microsoft.com/office/drawing/2014/main" id="{62591BBE-080F-A332-CEC3-ED981428D91D}"/>
                </a:ext>
              </a:extLst>
            </p:cNvPr>
            <p:cNvSpPr/>
            <p:nvPr/>
          </p:nvSpPr>
          <p:spPr>
            <a:xfrm rot="10800000">
              <a:off x="3590544" y="5594389"/>
              <a:ext cx="329184" cy="374904"/>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Heptagon 3">
              <a:extLst>
                <a:ext uri="{FF2B5EF4-FFF2-40B4-BE49-F238E27FC236}">
                  <a16:creationId xmlns:a16="http://schemas.microsoft.com/office/drawing/2014/main" id="{A6099FA9-E65B-E6BE-21FE-8DBD724510D6}"/>
                </a:ext>
              </a:extLst>
            </p:cNvPr>
            <p:cNvSpPr/>
            <p:nvPr/>
          </p:nvSpPr>
          <p:spPr>
            <a:xfrm>
              <a:off x="5248656" y="5166360"/>
              <a:ext cx="365760" cy="347472"/>
            </a:xfrm>
            <a:prstGeom prst="heptagon">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Heptagon 88">
              <a:extLst>
                <a:ext uri="{FF2B5EF4-FFF2-40B4-BE49-F238E27FC236}">
                  <a16:creationId xmlns:a16="http://schemas.microsoft.com/office/drawing/2014/main" id="{4935AB27-BF4E-F9AF-217F-E341EE7360F0}"/>
                </a:ext>
              </a:extLst>
            </p:cNvPr>
            <p:cNvSpPr/>
            <p:nvPr/>
          </p:nvSpPr>
          <p:spPr>
            <a:xfrm>
              <a:off x="5748528" y="5154168"/>
              <a:ext cx="365760" cy="347472"/>
            </a:xfrm>
            <a:prstGeom prst="heptagon">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0" name="Heptagon 89">
              <a:extLst>
                <a:ext uri="{FF2B5EF4-FFF2-40B4-BE49-F238E27FC236}">
                  <a16:creationId xmlns:a16="http://schemas.microsoft.com/office/drawing/2014/main" id="{9B20AAF7-6420-6862-2148-4EC89F940CA4}"/>
                </a:ext>
              </a:extLst>
            </p:cNvPr>
            <p:cNvSpPr/>
            <p:nvPr/>
          </p:nvSpPr>
          <p:spPr>
            <a:xfrm>
              <a:off x="5507736" y="5480304"/>
              <a:ext cx="365760" cy="347472"/>
            </a:xfrm>
            <a:prstGeom prst="heptagon">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Heptagon 90">
              <a:extLst>
                <a:ext uri="{FF2B5EF4-FFF2-40B4-BE49-F238E27FC236}">
                  <a16:creationId xmlns:a16="http://schemas.microsoft.com/office/drawing/2014/main" id="{195B44BE-62E0-E0F5-9D58-19549F45F360}"/>
                </a:ext>
              </a:extLst>
            </p:cNvPr>
            <p:cNvSpPr/>
            <p:nvPr/>
          </p:nvSpPr>
          <p:spPr>
            <a:xfrm>
              <a:off x="6138672" y="5434584"/>
              <a:ext cx="365760" cy="347472"/>
            </a:xfrm>
            <a:prstGeom prst="heptagon">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Heptagon 91">
              <a:extLst>
                <a:ext uri="{FF2B5EF4-FFF2-40B4-BE49-F238E27FC236}">
                  <a16:creationId xmlns:a16="http://schemas.microsoft.com/office/drawing/2014/main" id="{62B0FA2F-1805-2EE2-C174-8FE70E0BF633}"/>
                </a:ext>
              </a:extLst>
            </p:cNvPr>
            <p:cNvSpPr/>
            <p:nvPr/>
          </p:nvSpPr>
          <p:spPr>
            <a:xfrm>
              <a:off x="1834896" y="1368552"/>
              <a:ext cx="365760" cy="347472"/>
            </a:xfrm>
            <a:prstGeom prst="heptagon">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Heptagon 92">
              <a:extLst>
                <a:ext uri="{FF2B5EF4-FFF2-40B4-BE49-F238E27FC236}">
                  <a16:creationId xmlns:a16="http://schemas.microsoft.com/office/drawing/2014/main" id="{2057DBC3-BDCF-5FE6-6F27-5C835EB8C020}"/>
                </a:ext>
              </a:extLst>
            </p:cNvPr>
            <p:cNvSpPr/>
            <p:nvPr/>
          </p:nvSpPr>
          <p:spPr>
            <a:xfrm>
              <a:off x="2334768" y="1356360"/>
              <a:ext cx="365760" cy="347472"/>
            </a:xfrm>
            <a:prstGeom prst="heptagon">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4" name="Heptagon 93">
              <a:extLst>
                <a:ext uri="{FF2B5EF4-FFF2-40B4-BE49-F238E27FC236}">
                  <a16:creationId xmlns:a16="http://schemas.microsoft.com/office/drawing/2014/main" id="{FB59A9C9-41E3-57EB-F06D-C52E9055A9B0}"/>
                </a:ext>
              </a:extLst>
            </p:cNvPr>
            <p:cNvSpPr/>
            <p:nvPr/>
          </p:nvSpPr>
          <p:spPr>
            <a:xfrm>
              <a:off x="2093976" y="1682496"/>
              <a:ext cx="365760" cy="347472"/>
            </a:xfrm>
            <a:prstGeom prst="heptagon">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Heptagon 94">
              <a:extLst>
                <a:ext uri="{FF2B5EF4-FFF2-40B4-BE49-F238E27FC236}">
                  <a16:creationId xmlns:a16="http://schemas.microsoft.com/office/drawing/2014/main" id="{82090E9C-5EDF-3C7D-561D-87BBDC8A02DE}"/>
                </a:ext>
              </a:extLst>
            </p:cNvPr>
            <p:cNvSpPr/>
            <p:nvPr/>
          </p:nvSpPr>
          <p:spPr>
            <a:xfrm>
              <a:off x="2724912" y="1636776"/>
              <a:ext cx="365760" cy="347472"/>
            </a:xfrm>
            <a:prstGeom prst="heptagon">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6" name="Heptagon 95">
              <a:extLst>
                <a:ext uri="{FF2B5EF4-FFF2-40B4-BE49-F238E27FC236}">
                  <a16:creationId xmlns:a16="http://schemas.microsoft.com/office/drawing/2014/main" id="{DC8D9EE1-BE2F-AFD4-968A-D33F99740558}"/>
                </a:ext>
              </a:extLst>
            </p:cNvPr>
            <p:cNvSpPr/>
            <p:nvPr/>
          </p:nvSpPr>
          <p:spPr>
            <a:xfrm>
              <a:off x="1844040" y="2072640"/>
              <a:ext cx="365760" cy="347472"/>
            </a:xfrm>
            <a:prstGeom prst="heptagon">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 name="Heptagon 96">
              <a:extLst>
                <a:ext uri="{FF2B5EF4-FFF2-40B4-BE49-F238E27FC236}">
                  <a16:creationId xmlns:a16="http://schemas.microsoft.com/office/drawing/2014/main" id="{0D926825-3F79-50E5-379F-DC9E06279ADB}"/>
                </a:ext>
              </a:extLst>
            </p:cNvPr>
            <p:cNvSpPr/>
            <p:nvPr/>
          </p:nvSpPr>
          <p:spPr>
            <a:xfrm>
              <a:off x="2474976" y="2026920"/>
              <a:ext cx="365760" cy="347472"/>
            </a:xfrm>
            <a:prstGeom prst="heptagon">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 name="Heptagon 97">
              <a:extLst>
                <a:ext uri="{FF2B5EF4-FFF2-40B4-BE49-F238E27FC236}">
                  <a16:creationId xmlns:a16="http://schemas.microsoft.com/office/drawing/2014/main" id="{7E31C4AE-CF54-85C0-71CA-F45E8EB548A2}"/>
                </a:ext>
              </a:extLst>
            </p:cNvPr>
            <p:cNvSpPr/>
            <p:nvPr/>
          </p:nvSpPr>
          <p:spPr>
            <a:xfrm>
              <a:off x="2170176" y="2380488"/>
              <a:ext cx="365760" cy="347472"/>
            </a:xfrm>
            <a:prstGeom prst="heptagon">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0" name="Graphic 99" descr="Register outline">
              <a:extLst>
                <a:ext uri="{FF2B5EF4-FFF2-40B4-BE49-F238E27FC236}">
                  <a16:creationId xmlns:a16="http://schemas.microsoft.com/office/drawing/2014/main" id="{750BBC71-EB77-B8D0-2BA7-058A71949F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03479" y="5262901"/>
              <a:ext cx="505968" cy="505968"/>
            </a:xfrm>
            <a:prstGeom prst="rect">
              <a:avLst/>
            </a:prstGeom>
          </p:spPr>
        </p:pic>
        <p:pic>
          <p:nvPicPr>
            <p:cNvPr id="101" name="Graphic 100" descr="Shopping cart outline">
              <a:extLst>
                <a:ext uri="{FF2B5EF4-FFF2-40B4-BE49-F238E27FC236}">
                  <a16:creationId xmlns:a16="http://schemas.microsoft.com/office/drawing/2014/main" id="{5080FB41-DAC4-FEA8-9262-4B4BE9A1EF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75999" y="4988891"/>
              <a:ext cx="376335" cy="376335"/>
            </a:xfrm>
            <a:prstGeom prst="rect">
              <a:avLst/>
            </a:prstGeom>
          </p:spPr>
        </p:pic>
        <p:pic>
          <p:nvPicPr>
            <p:cNvPr id="102" name="Graphic 101" descr="Shopping cart outline">
              <a:extLst>
                <a:ext uri="{FF2B5EF4-FFF2-40B4-BE49-F238E27FC236}">
                  <a16:creationId xmlns:a16="http://schemas.microsoft.com/office/drawing/2014/main" id="{A54E22A8-701A-ABFB-8ACF-609B118245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84431" y="5004131"/>
              <a:ext cx="376335" cy="376335"/>
            </a:xfrm>
            <a:prstGeom prst="rect">
              <a:avLst/>
            </a:prstGeom>
          </p:spPr>
        </p:pic>
        <p:pic>
          <p:nvPicPr>
            <p:cNvPr id="103" name="Graphic 102" descr="Shopping cart outline">
              <a:extLst>
                <a:ext uri="{FF2B5EF4-FFF2-40B4-BE49-F238E27FC236}">
                  <a16:creationId xmlns:a16="http://schemas.microsoft.com/office/drawing/2014/main" id="{BC006B91-DE5E-5178-1065-FDC3E93EC3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69903" y="5348555"/>
              <a:ext cx="376335" cy="376335"/>
            </a:xfrm>
            <a:prstGeom prst="rect">
              <a:avLst/>
            </a:prstGeom>
          </p:spPr>
        </p:pic>
        <p:pic>
          <p:nvPicPr>
            <p:cNvPr id="104" name="Graphic 103" descr="Shopping cart outline">
              <a:extLst>
                <a:ext uri="{FF2B5EF4-FFF2-40B4-BE49-F238E27FC236}">
                  <a16:creationId xmlns:a16="http://schemas.microsoft.com/office/drawing/2014/main" id="{DCD5B1CD-F480-5B6D-25A6-8F2621853C6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72239" y="5321123"/>
              <a:ext cx="376335" cy="376335"/>
            </a:xfrm>
            <a:prstGeom prst="rect">
              <a:avLst/>
            </a:prstGeom>
          </p:spPr>
        </p:pic>
        <p:pic>
          <p:nvPicPr>
            <p:cNvPr id="105" name="Graphic 104" descr="Register outline">
              <a:extLst>
                <a:ext uri="{FF2B5EF4-FFF2-40B4-BE49-F238E27FC236}">
                  <a16:creationId xmlns:a16="http://schemas.microsoft.com/office/drawing/2014/main" id="{A8F6DF85-DAD5-945B-5A8F-C7FDD7C763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9343" y="5113549"/>
              <a:ext cx="505968" cy="505968"/>
            </a:xfrm>
            <a:prstGeom prst="rect">
              <a:avLst/>
            </a:prstGeom>
          </p:spPr>
        </p:pic>
        <p:sp>
          <p:nvSpPr>
            <p:cNvPr id="106" name="Rectangle 105">
              <a:extLst>
                <a:ext uri="{FF2B5EF4-FFF2-40B4-BE49-F238E27FC236}">
                  <a16:creationId xmlns:a16="http://schemas.microsoft.com/office/drawing/2014/main" id="{02E0AF2A-6430-64EF-AB3E-214800E6A3B5}"/>
                </a:ext>
              </a:extLst>
            </p:cNvPr>
            <p:cNvSpPr/>
            <p:nvPr/>
          </p:nvSpPr>
          <p:spPr>
            <a:xfrm>
              <a:off x="3515028" y="1197864"/>
              <a:ext cx="447372" cy="329184"/>
            </a:xfrm>
            <a:prstGeom prst="rect">
              <a:avLst/>
            </a:prstGeom>
            <a:solidFill>
              <a:srgbClr val="3984A3"/>
            </a:solidFill>
            <a:ln w="12700" cap="flat" cmpd="sng" algn="ctr">
              <a:noFill/>
              <a:prstDash val="solid"/>
              <a:miter lim="800000"/>
            </a:ln>
            <a:effectLst/>
          </p:spPr>
          <p:txBody>
            <a:bodyPr wrap="square" rtlCol="0" anchor="ctr"/>
            <a:lstStyle/>
            <a:p>
              <a:pPr algn="ctr" defTabSz="914217"/>
              <a:r>
                <a:rPr lang="en-GB" sz="800" b="1" kern="0" dirty="0">
                  <a:solidFill>
                    <a:srgbClr val="FFFFFF"/>
                  </a:solidFill>
                  <a:latin typeface="Lato Light" panose="020F0502020204030203"/>
                </a:rPr>
                <a:t> </a:t>
              </a:r>
            </a:p>
          </p:txBody>
        </p:sp>
        <p:sp>
          <p:nvSpPr>
            <p:cNvPr id="3" name="Rectangle 2">
              <a:extLst>
                <a:ext uri="{FF2B5EF4-FFF2-40B4-BE49-F238E27FC236}">
                  <a16:creationId xmlns:a16="http://schemas.microsoft.com/office/drawing/2014/main" id="{E9BA79A1-463F-C3D7-7084-F00FD5D0DB9D}"/>
                </a:ext>
              </a:extLst>
            </p:cNvPr>
            <p:cNvSpPr/>
            <p:nvPr/>
          </p:nvSpPr>
          <p:spPr>
            <a:xfrm>
              <a:off x="4306824" y="1078992"/>
              <a:ext cx="822960" cy="1965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Graphic 13" descr="Door Open outline">
            <a:extLst>
              <a:ext uri="{FF2B5EF4-FFF2-40B4-BE49-F238E27FC236}">
                <a16:creationId xmlns:a16="http://schemas.microsoft.com/office/drawing/2014/main" id="{5997AE31-BB27-9661-C2EB-5DC8492308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29200" y="1143000"/>
            <a:ext cx="527304" cy="527304"/>
          </a:xfrm>
          <a:prstGeom prst="rect">
            <a:avLst/>
          </a:prstGeom>
        </p:spPr>
      </p:pic>
      <p:pic>
        <p:nvPicPr>
          <p:cNvPr id="56" name="Graphic 55" descr="Woman Shrugging outline">
            <a:extLst>
              <a:ext uri="{FF2B5EF4-FFF2-40B4-BE49-F238E27FC236}">
                <a16:creationId xmlns:a16="http://schemas.microsoft.com/office/drawing/2014/main" id="{DC90368A-E522-AE2E-528A-931E576C535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7112" y="2019528"/>
            <a:ext cx="409728" cy="409728"/>
          </a:xfrm>
          <a:prstGeom prst="rect">
            <a:avLst/>
          </a:prstGeom>
        </p:spPr>
      </p:pic>
      <p:pic>
        <p:nvPicPr>
          <p:cNvPr id="57" name="Graphic 56" descr="Man with kid outline">
            <a:extLst>
              <a:ext uri="{FF2B5EF4-FFF2-40B4-BE49-F238E27FC236}">
                <a16:creationId xmlns:a16="http://schemas.microsoft.com/office/drawing/2014/main" id="{09C412A9-87A5-778D-FA04-7841BD23EB2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22128" y="5305920"/>
            <a:ext cx="409728" cy="409728"/>
          </a:xfrm>
          <a:prstGeom prst="rect">
            <a:avLst/>
          </a:prstGeom>
        </p:spPr>
      </p:pic>
      <p:pic>
        <p:nvPicPr>
          <p:cNvPr id="58" name="Graphic 57" descr="Walk outline">
            <a:extLst>
              <a:ext uri="{FF2B5EF4-FFF2-40B4-BE49-F238E27FC236}">
                <a16:creationId xmlns:a16="http://schemas.microsoft.com/office/drawing/2014/main" id="{398EE8BA-9CCD-A8A1-1478-A2E94ED8866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814088" y="3849624"/>
            <a:ext cx="409728" cy="409728"/>
          </a:xfrm>
          <a:prstGeom prst="rect">
            <a:avLst/>
          </a:prstGeom>
        </p:spPr>
      </p:pic>
      <p:pic>
        <p:nvPicPr>
          <p:cNvPr id="59" name="Graphic 58" descr="Woman Shrugging outline">
            <a:extLst>
              <a:ext uri="{FF2B5EF4-FFF2-40B4-BE49-F238E27FC236}">
                <a16:creationId xmlns:a16="http://schemas.microsoft.com/office/drawing/2014/main" id="{724D1E73-2B0D-3373-6C77-46F5F031DC3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56632" y="2812008"/>
            <a:ext cx="409728" cy="409728"/>
          </a:xfrm>
          <a:prstGeom prst="rect">
            <a:avLst/>
          </a:prstGeom>
        </p:spPr>
      </p:pic>
      <p:pic>
        <p:nvPicPr>
          <p:cNvPr id="60" name="Graphic 59" descr="Man with kid outline">
            <a:extLst>
              <a:ext uri="{FF2B5EF4-FFF2-40B4-BE49-F238E27FC236}">
                <a16:creationId xmlns:a16="http://schemas.microsoft.com/office/drawing/2014/main" id="{63D12198-0C3E-16FE-8790-70A3C828CCA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639704" y="4562208"/>
            <a:ext cx="409728" cy="409728"/>
          </a:xfrm>
          <a:prstGeom prst="rect">
            <a:avLst/>
          </a:prstGeom>
        </p:spPr>
      </p:pic>
      <p:pic>
        <p:nvPicPr>
          <p:cNvPr id="64" name="Graphic 63" descr="Walk outline">
            <a:extLst>
              <a:ext uri="{FF2B5EF4-FFF2-40B4-BE49-F238E27FC236}">
                <a16:creationId xmlns:a16="http://schemas.microsoft.com/office/drawing/2014/main" id="{B1A3A4F9-6823-FEA3-E6A7-61B836186E83}"/>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192552" y="1597152"/>
            <a:ext cx="409728" cy="409728"/>
          </a:xfrm>
          <a:prstGeom prst="rect">
            <a:avLst/>
          </a:prstGeom>
        </p:spPr>
      </p:pic>
      <p:pic>
        <p:nvPicPr>
          <p:cNvPr id="65" name="Graphic 64" descr="Woman Shrugging outline">
            <a:extLst>
              <a:ext uri="{FF2B5EF4-FFF2-40B4-BE49-F238E27FC236}">
                <a16:creationId xmlns:a16="http://schemas.microsoft.com/office/drawing/2014/main" id="{CE98EA9A-1EAF-6E63-7BB8-1FDC76733AE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711696" y="3022320"/>
            <a:ext cx="409728" cy="409728"/>
          </a:xfrm>
          <a:prstGeom prst="rect">
            <a:avLst/>
          </a:prstGeom>
        </p:spPr>
      </p:pic>
      <p:pic>
        <p:nvPicPr>
          <p:cNvPr id="66" name="Graphic 65" descr="Man with kid outline">
            <a:extLst>
              <a:ext uri="{FF2B5EF4-FFF2-40B4-BE49-F238E27FC236}">
                <a16:creationId xmlns:a16="http://schemas.microsoft.com/office/drawing/2014/main" id="{4E83421C-3A48-4BDF-5EA8-8168F8BA32F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926472" y="3711816"/>
            <a:ext cx="409728" cy="409728"/>
          </a:xfrm>
          <a:prstGeom prst="rect">
            <a:avLst/>
          </a:prstGeom>
        </p:spPr>
      </p:pic>
      <p:pic>
        <p:nvPicPr>
          <p:cNvPr id="67" name="Graphic 66" descr="Walk outline">
            <a:extLst>
              <a:ext uri="{FF2B5EF4-FFF2-40B4-BE49-F238E27FC236}">
                <a16:creationId xmlns:a16="http://schemas.microsoft.com/office/drawing/2014/main" id="{C24C4349-787D-8D79-4E47-025FA8AB745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542560" y="5711952"/>
            <a:ext cx="409728" cy="409728"/>
          </a:xfrm>
          <a:prstGeom prst="rect">
            <a:avLst/>
          </a:prstGeom>
        </p:spPr>
      </p:pic>
    </p:spTree>
    <p:extLst>
      <p:ext uri="{BB962C8B-B14F-4D97-AF65-F5344CB8AC3E}">
        <p14:creationId xmlns:p14="http://schemas.microsoft.com/office/powerpoint/2010/main" val="1274957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74B21701-0882-E276-54A3-1DA8559F6B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32BC5E76-CB3E-71A6-0E39-24C8DBB55DB1}"/>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01B00D05-3929-1F57-0705-7AE04297A524}"/>
              </a:ext>
            </a:extLst>
          </p:cNvPr>
          <p:cNvSpPr txBox="1"/>
          <p:nvPr/>
        </p:nvSpPr>
        <p:spPr>
          <a:xfrm>
            <a:off x="268942" y="207845"/>
            <a:ext cx="5577636" cy="523220"/>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p:txBody>
      </p:sp>
      <p:sp>
        <p:nvSpPr>
          <p:cNvPr id="5" name="TextBox 4">
            <a:extLst>
              <a:ext uri="{FF2B5EF4-FFF2-40B4-BE49-F238E27FC236}">
                <a16:creationId xmlns:a16="http://schemas.microsoft.com/office/drawing/2014/main" id="{74CDDFA1-7C95-2C5B-1E86-93DD622C5859}"/>
              </a:ext>
            </a:extLst>
          </p:cNvPr>
          <p:cNvSpPr txBox="1"/>
          <p:nvPr/>
        </p:nvSpPr>
        <p:spPr>
          <a:xfrm>
            <a:off x="2945216" y="2854059"/>
            <a:ext cx="5854046" cy="523220"/>
          </a:xfrm>
          <a:prstGeom prst="rect">
            <a:avLst/>
          </a:prstGeom>
          <a:noFill/>
        </p:spPr>
        <p:txBody>
          <a:bodyPr wrap="square" rtlCol="0">
            <a:spAutoFit/>
          </a:bodyPr>
          <a:lstStyle/>
          <a:p>
            <a:pPr algn="ctr"/>
            <a:r>
              <a:rPr lang="en-GB" sz="2800" b="1" dirty="0">
                <a:solidFill>
                  <a:srgbClr val="2A4A8B"/>
                </a:solidFill>
                <a:latin typeface="Poppins" panose="00000500000000000000" pitchFamily="2" charset="0"/>
                <a:cs typeface="Poppins" panose="00000500000000000000" pitchFamily="2" charset="0"/>
              </a:rPr>
              <a:t>International Chain Sales Data </a:t>
            </a:r>
          </a:p>
        </p:txBody>
      </p:sp>
    </p:spTree>
    <p:extLst>
      <p:ext uri="{BB962C8B-B14F-4D97-AF65-F5344CB8AC3E}">
        <p14:creationId xmlns:p14="http://schemas.microsoft.com/office/powerpoint/2010/main" val="2698084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48E547-27BF-985B-5BD3-EA49ECD00C8E}"/>
              </a:ext>
            </a:extLst>
          </p:cNvPr>
          <p:cNvSpPr txBox="1"/>
          <p:nvPr/>
        </p:nvSpPr>
        <p:spPr>
          <a:xfrm>
            <a:off x="289249" y="6466114"/>
            <a:ext cx="3359020" cy="215444"/>
          </a:xfrm>
          <a:prstGeom prst="rect">
            <a:avLst/>
          </a:prstGeom>
          <a:noFill/>
        </p:spPr>
        <p:txBody>
          <a:bodyPr wrap="square" rtlCol="0">
            <a:spAutoFit/>
          </a:bodyPr>
          <a:lstStyle/>
          <a:p>
            <a:r>
              <a:rPr lang="en-GB" sz="800" dirty="0"/>
              <a:t>Source : </a:t>
            </a:r>
            <a:r>
              <a:rPr lang="en-GB" sz="800" b="0" i="0" u="none" strike="noStrike" dirty="0">
                <a:solidFill>
                  <a:srgbClr val="0077D5"/>
                </a:solidFill>
                <a:effectLst/>
                <a:latin typeface="Open Sans" panose="020B0606030504020204" pitchFamily="34" charset="0"/>
              </a:rPr>
              <a:t>Statista 2022</a:t>
            </a:r>
            <a:endParaRPr lang="en-GB" sz="800" dirty="0"/>
          </a:p>
        </p:txBody>
      </p:sp>
      <p:sp>
        <p:nvSpPr>
          <p:cNvPr id="3" name="TextBox 2">
            <a:extLst>
              <a:ext uri="{FF2B5EF4-FFF2-40B4-BE49-F238E27FC236}">
                <a16:creationId xmlns:a16="http://schemas.microsoft.com/office/drawing/2014/main" id="{19E00BB3-F4C4-6731-218A-4E99AD650989}"/>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Store layouts : </a:t>
            </a:r>
            <a:r>
              <a:rPr lang="en-GB" sz="1400" dirty="0">
                <a:latin typeface="Poppins" panose="00000500000000000000" pitchFamily="2" charset="0"/>
                <a:ea typeface="Lato Light" panose="020F0502020204030203" pitchFamily="34" charset="0"/>
                <a:cs typeface="Poppins" panose="00000500000000000000" pitchFamily="2" charset="0"/>
              </a:rPr>
              <a:t>instore and e-commerce retail sales worldwide </a:t>
            </a:r>
            <a:r>
              <a:rPr lang="en-GB" sz="1400" dirty="0">
                <a:effectLst/>
                <a:latin typeface="Poppins" panose="00000500000000000000" pitchFamily="2" charset="0"/>
                <a:ea typeface="Lato Light" panose="020F0502020204030203" pitchFamily="34" charset="0"/>
                <a:cs typeface="Poppins" panose="00000500000000000000" pitchFamily="2" charset="0"/>
              </a:rPr>
              <a:t>( </a:t>
            </a:r>
            <a:r>
              <a:rPr lang="en-GB" sz="1400" dirty="0">
                <a:latin typeface="Poppins" panose="00000500000000000000" pitchFamily="2" charset="0"/>
                <a:ea typeface="Lato Light" panose="020F0502020204030203" pitchFamily="34" charset="0"/>
                <a:cs typeface="Poppins" panose="00000500000000000000" pitchFamily="2" charset="0"/>
              </a:rPr>
              <a:t>Trillions</a:t>
            </a:r>
            <a:r>
              <a:rPr lang="en-GB" sz="1400" dirty="0">
                <a:effectLst/>
                <a:latin typeface="Poppins" panose="00000500000000000000" pitchFamily="2" charset="0"/>
                <a:ea typeface="Lato Light" panose="020F0502020204030203" pitchFamily="34" charset="0"/>
                <a:cs typeface="Poppins" panose="00000500000000000000" pitchFamily="2" charset="0"/>
              </a:rPr>
              <a:t> of US $ ) </a:t>
            </a:r>
          </a:p>
        </p:txBody>
      </p:sp>
      <p:pic>
        <p:nvPicPr>
          <p:cNvPr id="4" name="Picture 3" descr="Logo&#10;&#10;Description automatically generated">
            <a:extLst>
              <a:ext uri="{FF2B5EF4-FFF2-40B4-BE49-F238E27FC236}">
                <a16:creationId xmlns:a16="http://schemas.microsoft.com/office/drawing/2014/main" id="{D9F21F9D-36F2-CCDD-8E3B-8EC954C6D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 name="Footer Placeholder 3">
            <a:extLst>
              <a:ext uri="{FF2B5EF4-FFF2-40B4-BE49-F238E27FC236}">
                <a16:creationId xmlns:a16="http://schemas.microsoft.com/office/drawing/2014/main" id="{37B9F9E3-A6DC-7D44-4E4B-66D70AEEE772}"/>
              </a:ext>
            </a:extLst>
          </p:cNvPr>
          <p:cNvSpPr>
            <a:spLocks noGrp="1"/>
          </p:cNvSpPr>
          <p:nvPr>
            <p:ph type="ftr" sz="quarter" idx="11"/>
          </p:nvPr>
        </p:nvSpPr>
        <p:spPr>
          <a:xfrm>
            <a:off x="4038600" y="6356350"/>
            <a:ext cx="4114800" cy="365125"/>
          </a:xfrm>
        </p:spPr>
        <p:txBody>
          <a:bodyPr/>
          <a:lstStyle/>
          <a:p>
            <a:r>
              <a:rPr lang="en-GB" dirty="0"/>
              <a:t>www.upskilpro.com</a:t>
            </a:r>
          </a:p>
        </p:txBody>
      </p:sp>
      <p:graphicFrame>
        <p:nvGraphicFramePr>
          <p:cNvPr id="6" name="Chart 5">
            <a:extLst>
              <a:ext uri="{FF2B5EF4-FFF2-40B4-BE49-F238E27FC236}">
                <a16:creationId xmlns:a16="http://schemas.microsoft.com/office/drawing/2014/main" id="{EB837EF3-9F14-5DA6-3D96-29CEB37D955A}"/>
              </a:ext>
            </a:extLst>
          </p:cNvPr>
          <p:cNvGraphicFramePr/>
          <p:nvPr>
            <p:extLst>
              <p:ext uri="{D42A27DB-BD31-4B8C-83A1-F6EECF244321}">
                <p14:modId xmlns:p14="http://schemas.microsoft.com/office/powerpoint/2010/main" val="3013229304"/>
              </p:ext>
            </p:extLst>
          </p:nvPr>
        </p:nvGraphicFramePr>
        <p:xfrm>
          <a:off x="1035024" y="1781666"/>
          <a:ext cx="5054691" cy="386498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65934017-EE1A-FE8E-008F-6353A65746A0}"/>
              </a:ext>
            </a:extLst>
          </p:cNvPr>
          <p:cNvSpPr txBox="1"/>
          <p:nvPr/>
        </p:nvSpPr>
        <p:spPr>
          <a:xfrm>
            <a:off x="6457362" y="2029195"/>
            <a:ext cx="5307290" cy="938719"/>
          </a:xfrm>
          <a:prstGeom prst="rect">
            <a:avLst/>
          </a:prstGeom>
          <a:noFill/>
        </p:spPr>
        <p:txBody>
          <a:bodyPr wrap="square">
            <a:spAutoFit/>
          </a:bodyPr>
          <a:lstStyle/>
          <a:p>
            <a:r>
              <a:rPr lang="en-GB" sz="1100" b="0" i="0" dirty="0">
                <a:solidFill>
                  <a:srgbClr val="455F7C"/>
                </a:solidFill>
                <a:effectLst/>
                <a:latin typeface="Lato Light" panose="020F0502020204030203" pitchFamily="34" charset="0"/>
                <a:ea typeface="Lato Light" panose="020F0502020204030203" pitchFamily="34" charset="0"/>
                <a:cs typeface="Lato Light" panose="020F0502020204030203" pitchFamily="34" charset="0"/>
              </a:rPr>
              <a:t>In 2021, the global in-store or brick-and-mortar retail channel generated an estimated 19.1 trillion U.S. dollars in sales. Total retail sales (online and offline retail) worldwide amounted to around 24.2 trillion U.S. dollars that year. By 2025, it is estimated that the value of e-commerce retail sales will reach 8.5 trillion U.S. dollars on a global scale.</a:t>
            </a:r>
            <a:endParaRPr lang="en-GB" sz="11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8" name="TextBox 7">
            <a:extLst>
              <a:ext uri="{FF2B5EF4-FFF2-40B4-BE49-F238E27FC236}">
                <a16:creationId xmlns:a16="http://schemas.microsoft.com/office/drawing/2014/main" id="{D3088747-9A7F-5F0B-28DE-D94D620F8D22}"/>
              </a:ext>
            </a:extLst>
          </p:cNvPr>
          <p:cNvSpPr txBox="1"/>
          <p:nvPr/>
        </p:nvSpPr>
        <p:spPr>
          <a:xfrm>
            <a:off x="414779" y="1442301"/>
            <a:ext cx="6542202" cy="523220"/>
          </a:xfrm>
          <a:prstGeom prst="rect">
            <a:avLst/>
          </a:prstGeom>
          <a:noFill/>
        </p:spPr>
        <p:txBody>
          <a:bodyPr wrap="square" rtlCol="0">
            <a:sp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Value of instore and e-commerce retail sales ( US $ ) worldwide between </a:t>
            </a:r>
          </a:p>
          <a:p>
            <a:pPr algn="ctr"/>
            <a:r>
              <a:rPr lang="en-GB" sz="1400" dirty="0">
                <a:latin typeface="Lato Light" panose="020F0502020204030203" pitchFamily="34" charset="0"/>
                <a:ea typeface="Lato Light" panose="020F0502020204030203" pitchFamily="34" charset="0"/>
                <a:cs typeface="Lato Light" panose="020F0502020204030203" pitchFamily="34" charset="0"/>
              </a:rPr>
              <a:t>2021 - 2025</a:t>
            </a:r>
          </a:p>
        </p:txBody>
      </p:sp>
      <p:pic>
        <p:nvPicPr>
          <p:cNvPr id="3076" name="Picture 4" descr="Shopping woman">
            <a:extLst>
              <a:ext uri="{FF2B5EF4-FFF2-40B4-BE49-F238E27FC236}">
                <a16:creationId xmlns:a16="http://schemas.microsoft.com/office/drawing/2014/main" id="{69FADE9C-57FA-BE70-04A5-0D2E22A539B9}"/>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6513920" y="2959207"/>
            <a:ext cx="4465085" cy="1999292"/>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African American Hands Shopping">
            <a:extLst>
              <a:ext uri="{FF2B5EF4-FFF2-40B4-BE49-F238E27FC236}">
                <a16:creationId xmlns:a16="http://schemas.microsoft.com/office/drawing/2014/main" id="{64FC2D42-3DFC-BCCF-C034-F246253F9340}"/>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8661267" y="4383463"/>
            <a:ext cx="2870462" cy="1913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496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29D78BF-DA77-0EBC-6196-2518FC90FB10}"/>
              </a:ext>
            </a:extLst>
          </p:cNvPr>
          <p:cNvSpPr txBox="1"/>
          <p:nvPr/>
        </p:nvSpPr>
        <p:spPr>
          <a:xfrm>
            <a:off x="130279" y="6504103"/>
            <a:ext cx="6094428" cy="215444"/>
          </a:xfrm>
          <a:prstGeom prst="rect">
            <a:avLst/>
          </a:prstGeom>
          <a:noFill/>
        </p:spPr>
        <p:txBody>
          <a:bodyPr wrap="square">
            <a:spAutoFit/>
          </a:bodyPr>
          <a:lstStyle/>
          <a:p>
            <a:r>
              <a:rPr lang="en-GB"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Source : https://www.kearney.com/global-retail-development-index/2021</a:t>
            </a:r>
          </a:p>
        </p:txBody>
      </p:sp>
      <p:graphicFrame>
        <p:nvGraphicFramePr>
          <p:cNvPr id="2" name="Table 2">
            <a:extLst>
              <a:ext uri="{FF2B5EF4-FFF2-40B4-BE49-F238E27FC236}">
                <a16:creationId xmlns:a16="http://schemas.microsoft.com/office/drawing/2014/main" id="{547A4AB4-C638-3F96-C156-3472F151D406}"/>
              </a:ext>
            </a:extLst>
          </p:cNvPr>
          <p:cNvGraphicFramePr>
            <a:graphicFrameLocks noGrp="1"/>
          </p:cNvGraphicFramePr>
          <p:nvPr>
            <p:extLst>
              <p:ext uri="{D42A27DB-BD31-4B8C-83A1-F6EECF244321}">
                <p14:modId xmlns:p14="http://schemas.microsoft.com/office/powerpoint/2010/main" val="4287193052"/>
              </p:ext>
            </p:extLst>
          </p:nvPr>
        </p:nvGraphicFramePr>
        <p:xfrm>
          <a:off x="530687" y="1102488"/>
          <a:ext cx="10265600" cy="467868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1479003996"/>
                    </a:ext>
                  </a:extLst>
                </a:gridCol>
                <a:gridCol w="2085775">
                  <a:extLst>
                    <a:ext uri="{9D8B030D-6E8A-4147-A177-3AD203B41FA5}">
                      <a16:colId xmlns:a16="http://schemas.microsoft.com/office/drawing/2014/main" val="483031286"/>
                    </a:ext>
                  </a:extLst>
                </a:gridCol>
                <a:gridCol w="2356701">
                  <a:extLst>
                    <a:ext uri="{9D8B030D-6E8A-4147-A177-3AD203B41FA5}">
                      <a16:colId xmlns:a16="http://schemas.microsoft.com/office/drawing/2014/main" val="2515842546"/>
                    </a:ext>
                  </a:extLst>
                </a:gridCol>
                <a:gridCol w="2064470">
                  <a:extLst>
                    <a:ext uri="{9D8B030D-6E8A-4147-A177-3AD203B41FA5}">
                      <a16:colId xmlns:a16="http://schemas.microsoft.com/office/drawing/2014/main" val="4171952932"/>
                    </a:ext>
                  </a:extLst>
                </a:gridCol>
                <a:gridCol w="2133054">
                  <a:extLst>
                    <a:ext uri="{9D8B030D-6E8A-4147-A177-3AD203B41FA5}">
                      <a16:colId xmlns:a16="http://schemas.microsoft.com/office/drawing/2014/main" val="806714705"/>
                    </a:ext>
                  </a:extLst>
                </a:gridCol>
              </a:tblGrid>
              <a:tr h="370840">
                <a:tc>
                  <a:txBody>
                    <a:bodyPr/>
                    <a:lstStyle/>
                    <a:p>
                      <a:endParaRPr lang="en-GB" sz="10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solidFill>
                  </a:tcPr>
                </a:tc>
                <a:tc>
                  <a:txBody>
                    <a:bodyPr/>
                    <a:lstStyle/>
                    <a:p>
                      <a:pPr algn="ctr"/>
                      <a:r>
                        <a:rPr lang="en-GB"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Launch </a:t>
                      </a:r>
                    </a:p>
                  </a:txBody>
                  <a:tcPr>
                    <a:solidFill>
                      <a:srgbClr val="3984A3"/>
                    </a:solidFill>
                  </a:tcPr>
                </a:tc>
                <a:tc>
                  <a:txBody>
                    <a:bodyPr/>
                    <a:lstStyle/>
                    <a:p>
                      <a:pPr algn="ctr"/>
                      <a:r>
                        <a:rPr lang="en-GB"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Growth </a:t>
                      </a:r>
                    </a:p>
                  </a:txBody>
                  <a:tcPr>
                    <a:solidFill>
                      <a:srgbClr val="3984A3"/>
                    </a:solidFill>
                  </a:tcPr>
                </a:tc>
                <a:tc>
                  <a:txBody>
                    <a:bodyPr/>
                    <a:lstStyle/>
                    <a:p>
                      <a:pPr algn="ctr"/>
                      <a:r>
                        <a:rPr lang="en-GB"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Maturity </a:t>
                      </a:r>
                    </a:p>
                  </a:txBody>
                  <a:tcPr>
                    <a:solidFill>
                      <a:srgbClr val="3984A3"/>
                    </a:solidFill>
                  </a:tcPr>
                </a:tc>
                <a:tc>
                  <a:txBody>
                    <a:bodyPr/>
                    <a:lstStyle/>
                    <a:p>
                      <a:pPr algn="ctr"/>
                      <a:r>
                        <a:rPr lang="en-GB" sz="1100" dirty="0">
                          <a:solidFill>
                            <a:schemeClr val="bg1"/>
                          </a:solidFill>
                          <a:latin typeface="Lato Light" panose="020F0502020204030203" pitchFamily="34" charset="0"/>
                          <a:ea typeface="Lato Light" panose="020F0502020204030203" pitchFamily="34" charset="0"/>
                          <a:cs typeface="Lato Light" panose="020F0502020204030203" pitchFamily="34" charset="0"/>
                        </a:rPr>
                        <a:t>Decline </a:t>
                      </a:r>
                    </a:p>
                  </a:txBody>
                  <a:tcPr>
                    <a:solidFill>
                      <a:srgbClr val="3984A3"/>
                    </a:solidFill>
                  </a:tcPr>
                </a:tc>
                <a:extLst>
                  <a:ext uri="{0D108BD9-81ED-4DB2-BD59-A6C34878D82A}">
                    <a16:rowId xmlns:a16="http://schemas.microsoft.com/office/drawing/2014/main" val="3257599162"/>
                  </a:ext>
                </a:extLst>
              </a:tr>
              <a:tr h="307291">
                <a:tc>
                  <a:txBody>
                    <a:bodyPr/>
                    <a:lstStyle/>
                    <a:p>
                      <a:endParaRPr lang="en-GB" sz="11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p>
                      <a:endParaRPr lang="en-GB" sz="11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p>
                      <a:endParaRPr lang="en-GB" sz="11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p>
                      <a:endParaRPr lang="en-GB" sz="11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p>
                      <a:endParaRPr lang="en-GB" sz="11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p>
                      <a:endParaRPr lang="en-GB" sz="11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p>
                      <a:endParaRPr lang="en-GB" sz="11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2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GRDI Priority</a:t>
                      </a:r>
                    </a:p>
                    <a:p>
                      <a:endParaRPr lang="en-GB" sz="11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p>
                      <a:endParaRPr lang="en-GB" sz="11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p>
                      <a:endParaRPr lang="en-GB" sz="11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p>
                      <a:endParaRPr lang="en-GB" sz="11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p>
                      <a:endParaRPr lang="en-GB" sz="11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p>
                      <a:endParaRPr lang="en-GB" sz="11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p>
                      <a:r>
                        <a:rPr lang="en-GB" sz="11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 </a:t>
                      </a:r>
                    </a:p>
                  </a:txBody>
                  <a:tcPr>
                    <a:solidFill>
                      <a:schemeClr val="bg2"/>
                    </a:solidFill>
                  </a:tcPr>
                </a:tc>
                <a:tc>
                  <a:txBody>
                    <a:bodyPr/>
                    <a:lstStyle/>
                    <a:p>
                      <a:endParaRPr lang="en-GB" sz="9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solidFill>
                  </a:tcPr>
                </a:tc>
                <a:tc>
                  <a:txBody>
                    <a:bodyPr/>
                    <a:lstStyle/>
                    <a:p>
                      <a:endParaRPr lang="en-GB" sz="9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solidFill>
                  </a:tcPr>
                </a:tc>
                <a:tc>
                  <a:txBody>
                    <a:bodyPr/>
                    <a:lstStyle/>
                    <a:p>
                      <a:endParaRPr lang="en-GB" sz="9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solidFill>
                  </a:tcPr>
                </a:tc>
                <a:tc>
                  <a:txBody>
                    <a:bodyPr/>
                    <a:lstStyle/>
                    <a:p>
                      <a:endParaRPr lang="en-GB" sz="9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solidFill>
                  </a:tcPr>
                </a:tc>
                <a:extLst>
                  <a:ext uri="{0D108BD9-81ED-4DB2-BD59-A6C34878D82A}">
                    <a16:rowId xmlns:a16="http://schemas.microsoft.com/office/drawing/2014/main" val="1559663532"/>
                  </a:ext>
                </a:extLst>
              </a:tr>
              <a:tr h="189864">
                <a:tc>
                  <a:txBody>
                    <a:bodyPr/>
                    <a:lstStyle/>
                    <a:p>
                      <a:r>
                        <a:rPr lang="en-GB" sz="11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Definition </a:t>
                      </a:r>
                    </a:p>
                  </a:txBody>
                  <a:tcPr>
                    <a:solidFill>
                      <a:schemeClr val="bg2"/>
                    </a:solidFill>
                  </a:tcPr>
                </a:tc>
                <a:tc>
                  <a:txBody>
                    <a:bodyPr/>
                    <a:lstStyle/>
                    <a:p>
                      <a:pPr marL="171450" indent="-171450">
                        <a:buFont typeface="Arial" panose="020B0604020202020204" pitchFamily="34" charset="0"/>
                        <a:buChar char="•"/>
                      </a:pPr>
                      <a:r>
                        <a:rPr lang="en-GB"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Expanding middle class consumers willing to engage explorer organise formats </a:t>
                      </a:r>
                    </a:p>
                    <a:p>
                      <a:pPr marL="171450" indent="-171450">
                        <a:buFont typeface="Arial" panose="020B0604020202020204" pitchFamily="34" charset="0"/>
                        <a:buChar char="•"/>
                      </a:pPr>
                      <a:r>
                        <a:rPr lang="en-GB"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Governments relax restrictions </a:t>
                      </a:r>
                    </a:p>
                  </a:txBody>
                  <a:tcPr>
                    <a:solidFill>
                      <a:schemeClr val="bg1">
                        <a:lumMod val="95000"/>
                      </a:schemeClr>
                    </a:solidFill>
                  </a:tcPr>
                </a:tc>
                <a:tc>
                  <a:txBody>
                    <a:bodyPr/>
                    <a:lstStyle/>
                    <a:p>
                      <a:r>
                        <a:rPr lang="en-GB"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Consumers are more aware and seek organise formats with greater exposure to global practises </a:t>
                      </a:r>
                    </a:p>
                    <a:p>
                      <a:r>
                        <a:rPr lang="en-GB"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retail shopping districts are evolving </a:t>
                      </a:r>
                    </a:p>
                    <a:p>
                      <a:r>
                        <a:rPr lang="en-GB"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Real estate is yet affordable and available </a:t>
                      </a:r>
                    </a:p>
                  </a:txBody>
                  <a:tcPr>
                    <a:solidFill>
                      <a:schemeClr val="bg1">
                        <a:lumMod val="95000"/>
                      </a:schemeClr>
                    </a:solidFill>
                  </a:tcPr>
                </a:tc>
                <a:tc>
                  <a:txBody>
                    <a:bodyPr/>
                    <a:lstStyle/>
                    <a:p>
                      <a:r>
                        <a:rPr lang="en-GB"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consumer spending is expanding significantly retail estate is becoming difficult to secure and expensive local competition has become sophisticated </a:t>
                      </a:r>
                    </a:p>
                  </a:txBody>
                  <a:tcPr>
                    <a:solidFill>
                      <a:schemeClr val="bg1">
                        <a:lumMod val="95000"/>
                      </a:schemeClr>
                    </a:solidFill>
                  </a:tcPr>
                </a:tc>
                <a:tc>
                  <a:txBody>
                    <a:bodyPr/>
                    <a:lstStyle/>
                    <a:p>
                      <a:pPr marL="171450" indent="-171450">
                        <a:buFont typeface="Arial" panose="020B0604020202020204" pitchFamily="34" charset="0"/>
                        <a:buChar char="•"/>
                      </a:pPr>
                      <a:r>
                        <a:rPr lang="en-GB"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Consumers are comfortable with modern retail practises </a:t>
                      </a:r>
                    </a:p>
                    <a:p>
                      <a:pPr marL="171450" indent="-171450">
                        <a:buFont typeface="Arial" panose="020B0604020202020204" pitchFamily="34" charset="0"/>
                        <a:buChar char="•"/>
                      </a:pPr>
                      <a:r>
                        <a:rPr lang="en-GB"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Discretionary spending is high</a:t>
                      </a:r>
                    </a:p>
                    <a:p>
                      <a:pPr marL="171450" indent="-171450">
                        <a:buFont typeface="Arial" panose="020B0604020202020204" pitchFamily="34" charset="0"/>
                        <a:buChar char="•"/>
                      </a:pPr>
                      <a:r>
                        <a:rPr lang="en-GB"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Competition is fierce from both local and foreign retailers </a:t>
                      </a:r>
                    </a:p>
                    <a:p>
                      <a:pPr marL="171450" indent="-171450">
                        <a:buFont typeface="Arial" panose="020B0604020202020204" pitchFamily="34" charset="0"/>
                        <a:buChar char="•"/>
                      </a:pPr>
                      <a:r>
                        <a:rPr lang="en-GB"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Real estate is expensive and not available  </a:t>
                      </a:r>
                    </a:p>
                  </a:txBody>
                  <a:tcPr>
                    <a:solidFill>
                      <a:schemeClr val="bg1">
                        <a:lumMod val="95000"/>
                      </a:schemeClr>
                    </a:solidFill>
                  </a:tcPr>
                </a:tc>
                <a:extLst>
                  <a:ext uri="{0D108BD9-81ED-4DB2-BD59-A6C34878D82A}">
                    <a16:rowId xmlns:a16="http://schemas.microsoft.com/office/drawing/2014/main" val="4030298581"/>
                  </a:ext>
                </a:extLst>
              </a:tr>
              <a:tr h="370840">
                <a:tc>
                  <a:txBody>
                    <a:bodyPr/>
                    <a:lstStyle/>
                    <a:p>
                      <a:r>
                        <a:rPr lang="en-GB" sz="11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Mode of entry </a:t>
                      </a:r>
                    </a:p>
                  </a:txBody>
                  <a:tcPr>
                    <a:solidFill>
                      <a:schemeClr val="bg2"/>
                    </a:solidFill>
                  </a:tcPr>
                </a:tc>
                <a:tc>
                  <a:txBody>
                    <a:bodyPr/>
                    <a:lstStyle/>
                    <a:p>
                      <a:pPr marL="171450" indent="-171450">
                        <a:buFont typeface="Arial" panose="020B0604020202020204" pitchFamily="34" charset="0"/>
                        <a:buChar char="•"/>
                      </a:pPr>
                      <a:r>
                        <a:rPr lang="en-GB"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Minority investment in local retailer </a:t>
                      </a:r>
                    </a:p>
                  </a:txBody>
                  <a:tcPr>
                    <a:solidFill>
                      <a:schemeClr val="bg1">
                        <a:lumMod val="95000"/>
                      </a:schemeClr>
                    </a:solidFill>
                  </a:tcPr>
                </a:tc>
                <a:tc>
                  <a:txBody>
                    <a:bodyPr/>
                    <a:lstStyle/>
                    <a:p>
                      <a:r>
                        <a:rPr lang="en-GB"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Organic Similar to directly operated stores. </a:t>
                      </a:r>
                    </a:p>
                  </a:txBody>
                  <a:tcPr>
                    <a:solidFill>
                      <a:schemeClr val="bg1">
                        <a:lumMod val="95000"/>
                      </a:schemeClr>
                    </a:solidFill>
                  </a:tcPr>
                </a:tc>
                <a:tc>
                  <a:txBody>
                    <a:bodyPr/>
                    <a:lstStyle/>
                    <a:p>
                      <a:r>
                        <a:rPr lang="en-GB"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organic growth slows and are focused more on Tier 2 and tier three cities </a:t>
                      </a:r>
                    </a:p>
                  </a:txBody>
                  <a:tcPr>
                    <a:solidFill>
                      <a:schemeClr val="bg1">
                        <a:lumMod val="95000"/>
                      </a:schemeClr>
                    </a:solidFill>
                  </a:tcPr>
                </a:tc>
                <a:tc>
                  <a:txBody>
                    <a:bodyPr/>
                    <a:lstStyle/>
                    <a:p>
                      <a:pPr marL="171450" indent="-171450">
                        <a:buFont typeface="Arial" panose="020B0604020202020204" pitchFamily="34" charset="0"/>
                        <a:buChar char="•"/>
                      </a:pPr>
                      <a:r>
                        <a:rPr lang="en-GB"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Acquisition </a:t>
                      </a:r>
                    </a:p>
                  </a:txBody>
                  <a:tcPr>
                    <a:solidFill>
                      <a:schemeClr val="bg1">
                        <a:lumMod val="95000"/>
                      </a:schemeClr>
                    </a:solidFill>
                  </a:tcPr>
                </a:tc>
                <a:extLst>
                  <a:ext uri="{0D108BD9-81ED-4DB2-BD59-A6C34878D82A}">
                    <a16:rowId xmlns:a16="http://schemas.microsoft.com/office/drawing/2014/main" val="785534425"/>
                  </a:ext>
                </a:extLst>
              </a:tr>
              <a:tr h="370840">
                <a:tc>
                  <a:txBody>
                    <a:bodyPr/>
                    <a:lstStyle/>
                    <a:p>
                      <a:r>
                        <a:rPr lang="en-GB" sz="1100" b="1"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Labour strategy </a:t>
                      </a:r>
                    </a:p>
                  </a:txBody>
                  <a:tcPr>
                    <a:solidFill>
                      <a:schemeClr val="bg2"/>
                    </a:solidFill>
                  </a:tcPr>
                </a:tc>
                <a:tc>
                  <a:txBody>
                    <a:bodyPr/>
                    <a:lstStyle/>
                    <a:p>
                      <a:pPr marL="171450" indent="-171450">
                        <a:buFont typeface="Arial" panose="020B0604020202020204" pitchFamily="34" charset="0"/>
                        <a:buChar char="•"/>
                      </a:pPr>
                      <a:r>
                        <a:rPr lang="en-GB"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Identify locally available skilled labour for management roles </a:t>
                      </a:r>
                    </a:p>
                  </a:txBody>
                  <a:tcPr>
                    <a:solidFill>
                      <a:schemeClr val="bg1">
                        <a:lumMod val="95000"/>
                      </a:schemeClr>
                    </a:solidFill>
                  </a:tcPr>
                </a:tc>
                <a:tc>
                  <a:txBody>
                    <a:bodyPr/>
                    <a:lstStyle/>
                    <a:p>
                      <a:r>
                        <a:rPr lang="en-GB"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Higher train and retain local talent with an expatriate element . </a:t>
                      </a:r>
                    </a:p>
                  </a:txBody>
                  <a:tcPr>
                    <a:solidFill>
                      <a:schemeClr val="bg1">
                        <a:lumMod val="95000"/>
                      </a:schemeClr>
                    </a:solidFill>
                  </a:tcPr>
                </a:tc>
                <a:tc>
                  <a:txBody>
                    <a:bodyPr/>
                    <a:lstStyle/>
                    <a:p>
                      <a:r>
                        <a:rPr lang="en-GB"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Shift off talent from expatriate to local stuff  </a:t>
                      </a:r>
                    </a:p>
                  </a:txBody>
                  <a:tcPr>
                    <a:solidFill>
                      <a:schemeClr val="bg1">
                        <a:lumMod val="95000"/>
                      </a:schemeClr>
                    </a:solidFill>
                  </a:tcPr>
                </a:tc>
                <a:tc>
                  <a:txBody>
                    <a:bodyPr/>
                    <a:lstStyle/>
                    <a:p>
                      <a:pPr marL="171450" indent="-171450">
                        <a:buFont typeface="Arial" panose="020B0604020202020204" pitchFamily="34" charset="0"/>
                        <a:buChar char="•"/>
                      </a:pPr>
                      <a:r>
                        <a:rPr lang="en-GB" sz="8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Mainly local stuff </a:t>
                      </a:r>
                    </a:p>
                  </a:txBody>
                  <a:tcPr>
                    <a:solidFill>
                      <a:schemeClr val="bg1">
                        <a:lumMod val="95000"/>
                      </a:schemeClr>
                    </a:solidFill>
                  </a:tcPr>
                </a:tc>
                <a:extLst>
                  <a:ext uri="{0D108BD9-81ED-4DB2-BD59-A6C34878D82A}">
                    <a16:rowId xmlns:a16="http://schemas.microsoft.com/office/drawing/2014/main" val="581308191"/>
                  </a:ext>
                </a:extLst>
              </a:tr>
            </a:tbl>
          </a:graphicData>
        </a:graphic>
      </p:graphicFrame>
      <p:pic>
        <p:nvPicPr>
          <p:cNvPr id="48" name="Picture 2" descr="Figure 2: The GRDI window of opportunity">
            <a:extLst>
              <a:ext uri="{FF2B5EF4-FFF2-40B4-BE49-F238E27FC236}">
                <a16:creationId xmlns:a16="http://schemas.microsoft.com/office/drawing/2014/main" id="{B577312D-ECE9-3DFA-DE1D-B570FD6264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485" t="18239" r="-225" b="47214"/>
          <a:stretch/>
        </p:blipFill>
        <p:spPr bwMode="auto">
          <a:xfrm>
            <a:off x="2139884" y="1498862"/>
            <a:ext cx="8672660" cy="2554664"/>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D5F87F98-F458-6F10-3521-8F72D7DECE9F}"/>
              </a:ext>
            </a:extLst>
          </p:cNvPr>
          <p:cNvSpPr txBox="1"/>
          <p:nvPr/>
        </p:nvSpPr>
        <p:spPr>
          <a:xfrm>
            <a:off x="810705" y="1677971"/>
            <a:ext cx="1131217" cy="261610"/>
          </a:xfrm>
          <a:prstGeom prst="rect">
            <a:avLst/>
          </a:prstGeom>
          <a:noFill/>
        </p:spPr>
        <p:txBody>
          <a:bodyPr wrap="square" rtlCol="0">
            <a:spAutoFit/>
          </a:bodyPr>
          <a:lstStyle/>
          <a:p>
            <a:pPr algn="ctr"/>
            <a:r>
              <a:rPr lang="en-GB" sz="1050" b="1" dirty="0">
                <a:latin typeface="Lato Light" panose="020F0502020204030203" pitchFamily="34" charset="0"/>
                <a:ea typeface="Lato Light" panose="020F0502020204030203" pitchFamily="34" charset="0"/>
                <a:cs typeface="Lato Light" panose="020F0502020204030203" pitchFamily="34" charset="0"/>
              </a:rPr>
              <a:t>Higher </a:t>
            </a:r>
          </a:p>
        </p:txBody>
      </p:sp>
      <p:sp>
        <p:nvSpPr>
          <p:cNvPr id="51" name="TextBox 50">
            <a:extLst>
              <a:ext uri="{FF2B5EF4-FFF2-40B4-BE49-F238E27FC236}">
                <a16:creationId xmlns:a16="http://schemas.microsoft.com/office/drawing/2014/main" id="{78BA3713-5317-517D-E03A-EECD2BF88286}"/>
              </a:ext>
            </a:extLst>
          </p:cNvPr>
          <p:cNvSpPr txBox="1"/>
          <p:nvPr/>
        </p:nvSpPr>
        <p:spPr>
          <a:xfrm>
            <a:off x="736861" y="3791146"/>
            <a:ext cx="1131217" cy="261610"/>
          </a:xfrm>
          <a:prstGeom prst="rect">
            <a:avLst/>
          </a:prstGeom>
          <a:noFill/>
        </p:spPr>
        <p:txBody>
          <a:bodyPr wrap="square" rtlCol="0">
            <a:spAutoFit/>
          </a:bodyPr>
          <a:lstStyle/>
          <a:p>
            <a:pPr algn="ctr"/>
            <a:r>
              <a:rPr lang="en-GB" sz="1050" b="1" dirty="0">
                <a:latin typeface="Lato Light" panose="020F0502020204030203" pitchFamily="34" charset="0"/>
                <a:ea typeface="Lato Light" panose="020F0502020204030203" pitchFamily="34" charset="0"/>
                <a:cs typeface="Lato Light" panose="020F0502020204030203" pitchFamily="34" charset="0"/>
              </a:rPr>
              <a:t>Lower</a:t>
            </a:r>
          </a:p>
        </p:txBody>
      </p:sp>
      <p:cxnSp>
        <p:nvCxnSpPr>
          <p:cNvPr id="52" name="Straight Arrow Connector 51">
            <a:extLst>
              <a:ext uri="{FF2B5EF4-FFF2-40B4-BE49-F238E27FC236}">
                <a16:creationId xmlns:a16="http://schemas.microsoft.com/office/drawing/2014/main" id="{1E9C2AA3-FB7D-E046-1A7A-AD132A853A97}"/>
              </a:ext>
            </a:extLst>
          </p:cNvPr>
          <p:cNvCxnSpPr/>
          <p:nvPr/>
        </p:nvCxnSpPr>
        <p:spPr>
          <a:xfrm flipV="1">
            <a:off x="1329179" y="1970202"/>
            <a:ext cx="0" cy="631596"/>
          </a:xfrm>
          <a:prstGeom prst="straightConnector1">
            <a:avLst/>
          </a:prstGeom>
          <a:ln w="38100">
            <a:solidFill>
              <a:srgbClr val="3984A3"/>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64B46D0-B7A3-CAAE-FBE2-182E04A2FF71}"/>
              </a:ext>
            </a:extLst>
          </p:cNvPr>
          <p:cNvCxnSpPr>
            <a:cxnSpLocks/>
          </p:cNvCxnSpPr>
          <p:nvPr/>
        </p:nvCxnSpPr>
        <p:spPr>
          <a:xfrm>
            <a:off x="1321324" y="2980441"/>
            <a:ext cx="0" cy="752573"/>
          </a:xfrm>
          <a:prstGeom prst="straightConnector1">
            <a:avLst/>
          </a:prstGeom>
          <a:ln w="38100">
            <a:solidFill>
              <a:srgbClr val="3984A3"/>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C411A33-5B41-B5B4-E51E-75D13144D8E0}"/>
              </a:ext>
            </a:extLst>
          </p:cNvPr>
          <p:cNvSpPr txBox="1"/>
          <p:nvPr/>
        </p:nvSpPr>
        <p:spPr>
          <a:xfrm>
            <a:off x="2176272" y="5827513"/>
            <a:ext cx="8714232" cy="584775"/>
          </a:xfrm>
          <a:prstGeom prst="rect">
            <a:avLst/>
          </a:prstGeom>
          <a:noFill/>
        </p:spPr>
        <p:txBody>
          <a:bodyPr wrap="square">
            <a:spAutoFit/>
          </a:bodyPr>
          <a:lstStyle/>
          <a:p>
            <a:pPr algn="l"/>
            <a:r>
              <a:rPr lang="en-GB" sz="800" b="0" i="0" u="none" strike="noStrike" baseline="0" dirty="0">
                <a:latin typeface="Lato" panose="020F0502020204030203" pitchFamily="34" charset="0"/>
                <a:ea typeface="Lato" panose="020F0502020204030203" pitchFamily="34" charset="0"/>
                <a:cs typeface="Lato" panose="020F0502020204030203" pitchFamily="34" charset="0"/>
              </a:rPr>
              <a:t>Yearly, A. T. Kearney ranks 30 developing nations on a 0- to 100-point Global Retail Development Index (GRDI) scale. Higher-ranked countries represent better opportunities to enter or</a:t>
            </a:r>
          </a:p>
          <a:p>
            <a:pPr algn="l"/>
            <a:r>
              <a:rPr lang="en-GB" sz="800" b="0" i="0" u="none" strike="noStrike" baseline="0" dirty="0">
                <a:latin typeface="Lato" panose="020F0502020204030203" pitchFamily="34" charset="0"/>
                <a:ea typeface="Lato" panose="020F0502020204030203" pitchFamily="34" charset="0"/>
                <a:cs typeface="Lato" panose="020F0502020204030203" pitchFamily="34" charset="0"/>
              </a:rPr>
              <a:t>expand in that market. The GRDI scores are based on four attributes: market attractiveness (25 percent), country and business risk (25 percent), market saturation (25 percent), and time pressure (25 percent).2 Table A3-1 shows the GRDI scores for the top 10 performing foreign countries. When embarking on an international retailing strategy, firms should consider the various factors shown in Figure A3-1.</a:t>
            </a:r>
            <a:endParaRPr lang="en-GB" sz="800" dirty="0">
              <a:latin typeface="Lato" panose="020F0502020204030203" pitchFamily="34" charset="0"/>
              <a:ea typeface="Lato" panose="020F0502020204030203" pitchFamily="34" charset="0"/>
              <a:cs typeface="Lato" panose="020F0502020204030203" pitchFamily="34" charset="0"/>
            </a:endParaRPr>
          </a:p>
        </p:txBody>
      </p:sp>
      <p:pic>
        <p:nvPicPr>
          <p:cNvPr id="11" name="Picture 10" descr="Logo&#10;&#10;Description automatically generated">
            <a:extLst>
              <a:ext uri="{FF2B5EF4-FFF2-40B4-BE49-F238E27FC236}">
                <a16:creationId xmlns:a16="http://schemas.microsoft.com/office/drawing/2014/main" id="{F5DF3523-BBFE-1C3B-A656-DFAF60694F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2" name="Footer Placeholder 3">
            <a:extLst>
              <a:ext uri="{FF2B5EF4-FFF2-40B4-BE49-F238E27FC236}">
                <a16:creationId xmlns:a16="http://schemas.microsoft.com/office/drawing/2014/main" id="{27949525-6F92-9D58-6E4F-61BD1C7145CB}"/>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13" name="TextBox 12">
            <a:extLst>
              <a:ext uri="{FF2B5EF4-FFF2-40B4-BE49-F238E27FC236}">
                <a16:creationId xmlns:a16="http://schemas.microsoft.com/office/drawing/2014/main" id="{3131574D-8F51-845D-5179-E274117662C5}"/>
              </a:ext>
            </a:extLst>
          </p:cNvPr>
          <p:cNvSpPr txBox="1"/>
          <p:nvPr/>
        </p:nvSpPr>
        <p:spPr>
          <a:xfrm>
            <a:off x="268942" y="207845"/>
            <a:ext cx="5577636"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Global Retail Development Index</a:t>
            </a:r>
          </a:p>
        </p:txBody>
      </p:sp>
    </p:spTree>
    <p:extLst>
      <p:ext uri="{BB962C8B-B14F-4D97-AF65-F5344CB8AC3E}">
        <p14:creationId xmlns:p14="http://schemas.microsoft.com/office/powerpoint/2010/main" val="2756689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587D4E3F-212F-AB3A-68E2-42C62BCFDA9C}"/>
              </a:ext>
            </a:extLst>
          </p:cNvPr>
          <p:cNvGraphicFramePr/>
          <p:nvPr>
            <p:extLst>
              <p:ext uri="{D42A27DB-BD31-4B8C-83A1-F6EECF244321}">
                <p14:modId xmlns:p14="http://schemas.microsoft.com/office/powerpoint/2010/main" val="2099649485"/>
              </p:ext>
            </p:extLst>
          </p:nvPr>
        </p:nvGraphicFramePr>
        <p:xfrm>
          <a:off x="1671865" y="918771"/>
          <a:ext cx="8556217" cy="567999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C7C303D6-3ACD-62BA-02E9-F24D36EB875F}"/>
              </a:ext>
            </a:extLst>
          </p:cNvPr>
          <p:cNvSpPr txBox="1"/>
          <p:nvPr/>
        </p:nvSpPr>
        <p:spPr>
          <a:xfrm>
            <a:off x="166699" y="6550955"/>
            <a:ext cx="4631543" cy="215444"/>
          </a:xfrm>
          <a:prstGeom prst="rect">
            <a:avLst/>
          </a:prstGeom>
          <a:noFill/>
        </p:spPr>
        <p:txBody>
          <a:bodyPr wrap="square" rtlCol="0">
            <a:spAutoFit/>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Source : https://www.statista.com/statistics/266595/leading-retailers-worldwide-based-on-revenue/</a:t>
            </a:r>
          </a:p>
        </p:txBody>
      </p:sp>
      <p:sp>
        <p:nvSpPr>
          <p:cNvPr id="8" name="TextBox 7">
            <a:extLst>
              <a:ext uri="{FF2B5EF4-FFF2-40B4-BE49-F238E27FC236}">
                <a16:creationId xmlns:a16="http://schemas.microsoft.com/office/drawing/2014/main" id="{90417573-1860-84AF-4E6B-5C6FC8DDA3F6}"/>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Store Formats : </a:t>
            </a:r>
            <a:r>
              <a:rPr lang="en-GB" sz="1400" dirty="0">
                <a:latin typeface="Poppins" panose="00000500000000000000" pitchFamily="2" charset="0"/>
                <a:ea typeface="Lato Light" panose="020F0502020204030203" pitchFamily="34" charset="0"/>
                <a:cs typeface="Poppins" panose="00000500000000000000" pitchFamily="2" charset="0"/>
              </a:rPr>
              <a:t>Leading retailers worldwide in 2020, by retail revenue </a:t>
            </a:r>
            <a:r>
              <a:rPr lang="en-GB" sz="1400" dirty="0">
                <a:effectLst/>
                <a:latin typeface="Poppins" panose="00000500000000000000" pitchFamily="2" charset="0"/>
                <a:ea typeface="Lato Light" panose="020F0502020204030203" pitchFamily="34" charset="0"/>
                <a:cs typeface="Poppins" panose="00000500000000000000" pitchFamily="2" charset="0"/>
              </a:rPr>
              <a:t>( Bn of US $ ) </a:t>
            </a:r>
          </a:p>
        </p:txBody>
      </p:sp>
      <p:pic>
        <p:nvPicPr>
          <p:cNvPr id="9" name="Picture 8" descr="Logo&#10;&#10;Description automatically generated">
            <a:extLst>
              <a:ext uri="{FF2B5EF4-FFF2-40B4-BE49-F238E27FC236}">
                <a16:creationId xmlns:a16="http://schemas.microsoft.com/office/drawing/2014/main" id="{66400041-F3B9-70E8-7E70-6CAA60F6E9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0" name="Footer Placeholder 3">
            <a:extLst>
              <a:ext uri="{FF2B5EF4-FFF2-40B4-BE49-F238E27FC236}">
                <a16:creationId xmlns:a16="http://schemas.microsoft.com/office/drawing/2014/main" id="{376B23A2-3FAB-0F47-EC8A-E323230F9221}"/>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17" name="TextBox 16">
            <a:extLst>
              <a:ext uri="{FF2B5EF4-FFF2-40B4-BE49-F238E27FC236}">
                <a16:creationId xmlns:a16="http://schemas.microsoft.com/office/drawing/2014/main" id="{9042282E-58CB-AD22-CF1A-74C17CA84F71}"/>
              </a:ext>
            </a:extLst>
          </p:cNvPr>
          <p:cNvSpPr txBox="1"/>
          <p:nvPr/>
        </p:nvSpPr>
        <p:spPr>
          <a:xfrm>
            <a:off x="4523736" y="3694364"/>
            <a:ext cx="5646655" cy="861774"/>
          </a:xfrm>
          <a:prstGeom prst="rect">
            <a:avLst/>
          </a:prstGeom>
          <a:solidFill>
            <a:schemeClr val="accent4">
              <a:lumMod val="40000"/>
              <a:lumOff val="60000"/>
            </a:schemeClr>
          </a:solidFill>
        </p:spPr>
        <p:txBody>
          <a:bodyPr wrap="square" rtlCol="0">
            <a:spAutoFit/>
          </a:bodyPr>
          <a:lstStyle/>
          <a:p>
            <a:r>
              <a:rPr lang="en-GB" sz="1000" i="1" dirty="0">
                <a:solidFill>
                  <a:srgbClr val="455F7C"/>
                </a:solidFill>
                <a:latin typeface="Lato Light" panose="020F0502020204030203" pitchFamily="34" charset="0"/>
                <a:ea typeface="Lato Light" panose="020F0502020204030203" pitchFamily="34" charset="0"/>
                <a:cs typeface="Lato Light" panose="020F0502020204030203" pitchFamily="34" charset="0"/>
              </a:rPr>
              <a:t>Based on FY2020 retail revenue (according to source, "financial years ending within the 12 months from 1 July 2020 to 30 June, 2021"). Figures have been rounded.</a:t>
            </a:r>
            <a:br>
              <a:rPr lang="en-GB" sz="1000" i="1" dirty="0">
                <a:solidFill>
                  <a:srgbClr val="455F7C"/>
                </a:solidFill>
                <a:latin typeface="Lato Light" panose="020F0502020204030203" pitchFamily="34" charset="0"/>
                <a:ea typeface="Lato Light" panose="020F0502020204030203" pitchFamily="34" charset="0"/>
                <a:cs typeface="Lato Light" panose="020F0502020204030203" pitchFamily="34" charset="0"/>
              </a:rPr>
            </a:br>
            <a:r>
              <a:rPr lang="en-GB" sz="1000" i="1" dirty="0">
                <a:solidFill>
                  <a:srgbClr val="455F7C"/>
                </a:solidFill>
                <a:latin typeface="Lato Light" panose="020F0502020204030203" pitchFamily="34" charset="0"/>
                <a:ea typeface="Lato Light" panose="020F0502020204030203" pitchFamily="34" charset="0"/>
                <a:cs typeface="Lato Light" panose="020F0502020204030203" pitchFamily="34" charset="0"/>
              </a:rPr>
              <a:t>* Estimate.</a:t>
            </a:r>
            <a:br>
              <a:rPr lang="en-GB" sz="1000" i="1" dirty="0">
                <a:solidFill>
                  <a:srgbClr val="455F7C"/>
                </a:solidFill>
                <a:latin typeface="Lato Light" panose="020F0502020204030203" pitchFamily="34" charset="0"/>
                <a:ea typeface="Lato Light" panose="020F0502020204030203" pitchFamily="34" charset="0"/>
                <a:cs typeface="Lato Light" panose="020F0502020204030203" pitchFamily="34" charset="0"/>
              </a:rPr>
            </a:br>
            <a:r>
              <a:rPr lang="en-GB" sz="1000" i="1" dirty="0">
                <a:solidFill>
                  <a:srgbClr val="455F7C"/>
                </a:solidFill>
                <a:latin typeface="Lato Light" panose="020F0502020204030203" pitchFamily="34" charset="0"/>
                <a:ea typeface="Lato Light" panose="020F0502020204030203" pitchFamily="34" charset="0"/>
                <a:cs typeface="Lato Light" panose="020F0502020204030203" pitchFamily="34" charset="0"/>
              </a:rPr>
              <a:t>** Estimate and revenue includes wholesale and retail sales.</a:t>
            </a:r>
            <a:br>
              <a:rPr lang="en-GB" sz="1000" i="1" dirty="0">
                <a:solidFill>
                  <a:srgbClr val="455F7C"/>
                </a:solidFill>
                <a:latin typeface="Lato Light" panose="020F0502020204030203" pitchFamily="34" charset="0"/>
                <a:ea typeface="Lato Light" panose="020F0502020204030203" pitchFamily="34" charset="0"/>
                <a:cs typeface="Lato Light" panose="020F0502020204030203" pitchFamily="34" charset="0"/>
              </a:rPr>
            </a:br>
            <a:r>
              <a:rPr lang="en-GB" sz="1000" i="1" dirty="0">
                <a:solidFill>
                  <a:srgbClr val="455F7C"/>
                </a:solidFill>
                <a:latin typeface="Lato Light" panose="020F0502020204030203" pitchFamily="34" charset="0"/>
                <a:ea typeface="Lato Light" panose="020F0502020204030203" pitchFamily="34" charset="0"/>
                <a:cs typeface="Lato Light" panose="020F0502020204030203" pitchFamily="34" charset="0"/>
              </a:rPr>
              <a:t>*** Revenue includes wholesale and retail sales.</a:t>
            </a:r>
          </a:p>
        </p:txBody>
      </p:sp>
      <p:sp>
        <p:nvSpPr>
          <p:cNvPr id="19" name="TextBox 18">
            <a:extLst>
              <a:ext uri="{FF2B5EF4-FFF2-40B4-BE49-F238E27FC236}">
                <a16:creationId xmlns:a16="http://schemas.microsoft.com/office/drawing/2014/main" id="{E4DE35A9-622F-A576-9748-DAC8A93A666B}"/>
              </a:ext>
            </a:extLst>
          </p:cNvPr>
          <p:cNvSpPr txBox="1"/>
          <p:nvPr/>
        </p:nvSpPr>
        <p:spPr>
          <a:xfrm>
            <a:off x="4442588" y="2517961"/>
            <a:ext cx="6094428" cy="1061829"/>
          </a:xfrm>
          <a:prstGeom prst="rect">
            <a:avLst/>
          </a:prstGeom>
          <a:noFill/>
        </p:spPr>
        <p:txBody>
          <a:bodyPr wrap="square">
            <a:spAutoFit/>
          </a:bodyPr>
          <a:lstStyle/>
          <a:p>
            <a:r>
              <a:rPr lang="en-GB" sz="1050" b="0" i="0" dirty="0">
                <a:solidFill>
                  <a:srgbClr val="455F7C"/>
                </a:solidFill>
                <a:effectLst/>
                <a:latin typeface="Lato Light" panose="020F0502020204030203" pitchFamily="34" charset="0"/>
                <a:ea typeface="Lato Light" panose="020F0502020204030203" pitchFamily="34" charset="0"/>
                <a:cs typeface="Lato Light" panose="020F0502020204030203" pitchFamily="34" charset="0"/>
              </a:rPr>
              <a:t>The retail industry encompasses the journey of a good or service. This typically starts with the manufacture of a product and ends with said product being purchased by a consumer from a retailer. As a result of globalization and various trade agreements between markets and countries, many retailers can do business on a global scale. Based on retail sales generated in the financial year 2020, Walmart was by far the world's leading retailer with retail revenues reaching over 559 billion U.S. dollars.</a:t>
            </a:r>
            <a:endParaRPr lang="en-GB" sz="105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2362228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ingle continuous line art arrows up. Growing profit graph economy finance concept design. One sketch outline drawing vector illustration">
            <a:extLst>
              <a:ext uri="{FF2B5EF4-FFF2-40B4-BE49-F238E27FC236}">
                <a16:creationId xmlns:a16="http://schemas.microsoft.com/office/drawing/2014/main" id="{6C9CDDC9-B226-7D03-6B15-0D0B4A7748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467" y="3634033"/>
            <a:ext cx="36576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igure 1: 2021 Global Retail Development Index">
            <a:extLst>
              <a:ext uri="{FF2B5EF4-FFF2-40B4-BE49-F238E27FC236}">
                <a16:creationId xmlns:a16="http://schemas.microsoft.com/office/drawing/2014/main" id="{18779045-98D2-E4B9-6430-61EAC9C141B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749" b="3103"/>
          <a:stretch/>
        </p:blipFill>
        <p:spPr bwMode="auto">
          <a:xfrm>
            <a:off x="4969906" y="80315"/>
            <a:ext cx="5073252" cy="671169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90ACD27-56A8-382A-8029-D3C86300FFD4}"/>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Global Retail Development Index - 2021</a:t>
            </a:r>
          </a:p>
        </p:txBody>
      </p:sp>
      <p:pic>
        <p:nvPicPr>
          <p:cNvPr id="7" name="Picture 6" descr="Logo&#10;&#10;Description automatically generated">
            <a:extLst>
              <a:ext uri="{FF2B5EF4-FFF2-40B4-BE49-F238E27FC236}">
                <a16:creationId xmlns:a16="http://schemas.microsoft.com/office/drawing/2014/main" id="{8255238E-CD10-E50F-046C-780C00BC7F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8" name="Footer Placeholder 3">
            <a:extLst>
              <a:ext uri="{FF2B5EF4-FFF2-40B4-BE49-F238E27FC236}">
                <a16:creationId xmlns:a16="http://schemas.microsoft.com/office/drawing/2014/main" id="{EFCE97E6-5DAC-E292-7620-7F75AFFD2F09}"/>
              </a:ext>
            </a:extLst>
          </p:cNvPr>
          <p:cNvSpPr>
            <a:spLocks noGrp="1"/>
          </p:cNvSpPr>
          <p:nvPr>
            <p:ph type="ftr" sz="quarter" idx="11"/>
          </p:nvPr>
        </p:nvSpPr>
        <p:spPr>
          <a:xfrm>
            <a:off x="10469880" y="6492875"/>
            <a:ext cx="1722120" cy="365125"/>
          </a:xfrm>
        </p:spPr>
        <p:txBody>
          <a:bodyPr/>
          <a:lstStyle/>
          <a:p>
            <a:r>
              <a:rPr lang="en-GB" dirty="0"/>
              <a:t>www.upskilpro.com</a:t>
            </a:r>
          </a:p>
        </p:txBody>
      </p:sp>
      <p:sp>
        <p:nvSpPr>
          <p:cNvPr id="9" name="TextBox 8">
            <a:extLst>
              <a:ext uri="{FF2B5EF4-FFF2-40B4-BE49-F238E27FC236}">
                <a16:creationId xmlns:a16="http://schemas.microsoft.com/office/drawing/2014/main" id="{18014CAE-3415-5937-4F8D-E2CBC6FBC586}"/>
              </a:ext>
            </a:extLst>
          </p:cNvPr>
          <p:cNvSpPr txBox="1"/>
          <p:nvPr/>
        </p:nvSpPr>
        <p:spPr>
          <a:xfrm>
            <a:off x="142944" y="6575842"/>
            <a:ext cx="3871271" cy="215444"/>
          </a:xfrm>
          <a:prstGeom prst="rect">
            <a:avLst/>
          </a:prstGeom>
          <a:noFill/>
        </p:spPr>
        <p:txBody>
          <a:bodyPr wrap="square" rtlCol="0">
            <a:spAutoFit/>
          </a:bodyPr>
          <a:lstStyle/>
          <a:p>
            <a:r>
              <a:rPr lang="en-GB" sz="800" dirty="0">
                <a:solidFill>
                  <a:schemeClr val="tx1">
                    <a:lumMod val="50000"/>
                    <a:lumOff val="50000"/>
                  </a:schemeClr>
                </a:solidFill>
              </a:rPr>
              <a:t>Source : </a:t>
            </a:r>
            <a:r>
              <a:rPr lang="en-GB" sz="800" b="0" i="0" u="none" strike="noStrike" dirty="0">
                <a:solidFill>
                  <a:schemeClr val="tx1">
                    <a:lumMod val="50000"/>
                    <a:lumOff val="50000"/>
                  </a:schemeClr>
                </a:solidFill>
                <a:effectLst/>
                <a:latin typeface="Open Sans" panose="020B0606030504020204" pitchFamily="34" charset="0"/>
              </a:rPr>
              <a:t>https://www.kearney.com/global-retail-development-index/2021</a:t>
            </a:r>
            <a:endParaRPr lang="en-GB" sz="800" dirty="0">
              <a:solidFill>
                <a:schemeClr val="tx1">
                  <a:lumMod val="50000"/>
                  <a:lumOff val="50000"/>
                </a:schemeClr>
              </a:solidFill>
            </a:endParaRPr>
          </a:p>
        </p:txBody>
      </p:sp>
      <p:sp>
        <p:nvSpPr>
          <p:cNvPr id="11" name="TextBox 10">
            <a:extLst>
              <a:ext uri="{FF2B5EF4-FFF2-40B4-BE49-F238E27FC236}">
                <a16:creationId xmlns:a16="http://schemas.microsoft.com/office/drawing/2014/main" id="{87BA2484-3B64-6F53-0F20-0956DC7E3B90}"/>
              </a:ext>
            </a:extLst>
          </p:cNvPr>
          <p:cNvSpPr txBox="1"/>
          <p:nvPr/>
        </p:nvSpPr>
        <p:spPr>
          <a:xfrm>
            <a:off x="386333" y="2287215"/>
            <a:ext cx="4336495" cy="646331"/>
          </a:xfrm>
          <a:prstGeom prst="rect">
            <a:avLst/>
          </a:prstGeom>
          <a:noFill/>
        </p:spPr>
        <p:txBody>
          <a:bodyPr wrap="square">
            <a:spAutoFit/>
          </a:bodyPr>
          <a:lstStyle/>
          <a:p>
            <a:r>
              <a:rPr lang="en-GB" sz="1200" b="0" i="0" dirty="0">
                <a:solidFill>
                  <a:srgbClr val="1E1E1E"/>
                </a:solidFill>
                <a:effectLst/>
                <a:latin typeface="Lato Light" panose="020F0502020204030203" pitchFamily="34" charset="0"/>
                <a:ea typeface="Lato Light" panose="020F0502020204030203" pitchFamily="34" charset="0"/>
                <a:cs typeface="Lato Light" panose="020F0502020204030203" pitchFamily="34" charset="0"/>
              </a:rPr>
              <a:t>These are some of the questions Kearney’s Global Retail Development Index (GRDI), which tracks selected emerging retail markets, was created to answer.</a:t>
            </a:r>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pic>
        <p:nvPicPr>
          <p:cNvPr id="2054" name="Picture 6" descr="gross domestic product concept, outline icon, linear sign, thin line pictogram, logo, flat vector, illustration">
            <a:extLst>
              <a:ext uri="{FF2B5EF4-FFF2-40B4-BE49-F238E27FC236}">
                <a16:creationId xmlns:a16="http://schemas.microsoft.com/office/drawing/2014/main" id="{F05CC615-3F65-DE1D-D2FA-BD7988F02D96}"/>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l="12199" t="10515" r="27182" b="8247"/>
          <a:stretch/>
        </p:blipFill>
        <p:spPr bwMode="auto">
          <a:xfrm>
            <a:off x="961534" y="3450210"/>
            <a:ext cx="1385740" cy="1857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486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dirty="0">
                <a:solidFill>
                  <a:srgbClr val="083D65"/>
                </a:solidFill>
                <a:latin typeface="Lato Light" panose="020F0502020204030203"/>
              </a:rPr>
              <a:t>Training</a:t>
            </a: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1144906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1E6765-9B7D-A731-9F54-77C150D53576}"/>
              </a:ext>
            </a:extLst>
          </p:cNvPr>
          <p:cNvSpPr txBox="1"/>
          <p:nvPr/>
        </p:nvSpPr>
        <p:spPr>
          <a:xfrm>
            <a:off x="3292743" y="2725182"/>
            <a:ext cx="46756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Thank you !</a:t>
            </a:r>
          </a:p>
        </p:txBody>
      </p:sp>
    </p:spTree>
    <p:extLst>
      <p:ext uri="{BB962C8B-B14F-4D97-AF65-F5344CB8AC3E}">
        <p14:creationId xmlns:p14="http://schemas.microsoft.com/office/powerpoint/2010/main" val="25860019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842485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ew Strip Shopping Center Nearing Completion">
            <a:extLst>
              <a:ext uri="{FF2B5EF4-FFF2-40B4-BE49-F238E27FC236}">
                <a16:creationId xmlns:a16="http://schemas.microsoft.com/office/drawing/2014/main" id="{B6B37969-75A2-2760-6AF2-90658AD9E24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663545" y="1211344"/>
            <a:ext cx="6528455" cy="435230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Trade Marketing.</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Stores &amp; Formats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grpSp>
        <p:nvGrpSpPr>
          <p:cNvPr id="2" name="Group 1">
            <a:extLst>
              <a:ext uri="{FF2B5EF4-FFF2-40B4-BE49-F238E27FC236}">
                <a16:creationId xmlns:a16="http://schemas.microsoft.com/office/drawing/2014/main" id="{3D92FAA9-435F-3601-132A-95CA04728B56}"/>
              </a:ext>
            </a:extLst>
          </p:cNvPr>
          <p:cNvGrpSpPr/>
          <p:nvPr/>
        </p:nvGrpSpPr>
        <p:grpSpPr>
          <a:xfrm>
            <a:off x="5216313" y="4395263"/>
            <a:ext cx="1055370" cy="1055370"/>
            <a:chOff x="7108613" y="4124330"/>
            <a:chExt cx="1055370" cy="1055370"/>
          </a:xfrm>
        </p:grpSpPr>
        <p:sp>
          <p:nvSpPr>
            <p:cNvPr id="3" name="Oval 2">
              <a:extLst>
                <a:ext uri="{FF2B5EF4-FFF2-40B4-BE49-F238E27FC236}">
                  <a16:creationId xmlns:a16="http://schemas.microsoft.com/office/drawing/2014/main" id="{405FA352-D80A-A48D-0485-4BCC3773818C}"/>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45DCD593-229E-E7BE-1029-EC0278A9F0D2}"/>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2878111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0D527A7-9BFD-8B3C-B2AA-16150CD6C636}"/>
              </a:ext>
            </a:extLst>
          </p:cNvPr>
          <p:cNvSpPr txBox="1"/>
          <p:nvPr/>
        </p:nvSpPr>
        <p:spPr>
          <a:xfrm>
            <a:off x="-1" y="2178157"/>
            <a:ext cx="8080132" cy="2739211"/>
          </a:xfrm>
          <a:prstGeom prst="rect">
            <a:avLst/>
          </a:prstGeom>
          <a:solidFill>
            <a:schemeClr val="accent1"/>
          </a:solid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Retail is Detail.</a:t>
            </a: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2000" b="1">
              <a:solidFill>
                <a:prstClr val="white"/>
              </a:solidFill>
              <a:latin typeface="Poppins" panose="00000500000000000000" pitchFamily="2" charset="0"/>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lang="en-GB" sz="2000" b="1">
              <a:solidFill>
                <a:prstClr val="white"/>
              </a:solidFill>
              <a:latin typeface="Poppins" panose="00000500000000000000" pitchFamily="2" charset="0"/>
              <a:cs typeface="Poppins" panose="00000500000000000000" pitchFamily="2"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 </a:t>
            </a:r>
            <a:endParaRPr kumimoji="0" lang="en-GB" sz="2000" b="1" i="0" u="none" strike="noStrike" kern="120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pic>
        <p:nvPicPr>
          <p:cNvPr id="14" name="Picture 13" descr="Logo&#10;&#10;Description automatically generated">
            <a:extLst>
              <a:ext uri="{FF2B5EF4-FFF2-40B4-BE49-F238E27FC236}">
                <a16:creationId xmlns:a16="http://schemas.microsoft.com/office/drawing/2014/main" id="{EF62DA05-0C56-6B0E-B1D3-3BB9E96851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15" name="Footer Placeholder 3">
            <a:extLst>
              <a:ext uri="{FF2B5EF4-FFF2-40B4-BE49-F238E27FC236}">
                <a16:creationId xmlns:a16="http://schemas.microsoft.com/office/drawing/2014/main" id="{98DBF2EC-DC7B-7DF4-C6DB-C6B53EFA037B}"/>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tint val="75000"/>
                  </a:prstClr>
                </a:solidFill>
                <a:effectLst/>
                <a:uLnTx/>
                <a:uFillTx/>
                <a:latin typeface="Lato Light"/>
                <a:ea typeface="+mn-ea"/>
                <a:cs typeface="+mn-cs"/>
              </a:rPr>
              <a:t>www.upskilpro.com</a:t>
            </a:r>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pic>
        <p:nvPicPr>
          <p:cNvPr id="2" name="Picture 2" descr="The 5 Biggest Retail Trends In 2021">
            <a:extLst>
              <a:ext uri="{FF2B5EF4-FFF2-40B4-BE49-F238E27FC236}">
                <a16:creationId xmlns:a16="http://schemas.microsoft.com/office/drawing/2014/main" id="{307212F9-8540-3208-DEA4-F76E784048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6332" y="2167670"/>
            <a:ext cx="4125668" cy="2745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1748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0C65D69-8639-767F-8B17-04B202812BEF}"/>
              </a:ext>
            </a:extLst>
          </p:cNvPr>
          <p:cNvSpPr txBox="1"/>
          <p:nvPr/>
        </p:nvSpPr>
        <p:spPr>
          <a:xfrm>
            <a:off x="8336192" y="2520642"/>
            <a:ext cx="2212252" cy="1384995"/>
          </a:xfrm>
          <a:prstGeom prst="rect">
            <a:avLst/>
          </a:prstGeom>
          <a:noFill/>
        </p:spPr>
        <p:txBody>
          <a:bodyPr wrap="square" rtlCol="0">
            <a:spAutoFit/>
          </a:bodyPr>
          <a:lstStyle/>
          <a:p>
            <a:r>
              <a:rPr lang="en-GB" sz="1400" dirty="0">
                <a:latin typeface="Lato Light" panose="020F0502020204030203" pitchFamily="34" charset="0"/>
                <a:ea typeface="Lato Light" panose="020F0502020204030203" pitchFamily="34" charset="0"/>
                <a:cs typeface="Lato Light" panose="020F0502020204030203" pitchFamily="34" charset="0"/>
              </a:rPr>
              <a:t>Different store layouts </a:t>
            </a:r>
          </a:p>
          <a:p>
            <a:endParaRPr lang="en-GB" sz="1400" dirty="0">
              <a:latin typeface="Lato Light" panose="020F0502020204030203" pitchFamily="34" charset="0"/>
              <a:ea typeface="Lato Light" panose="020F0502020204030203" pitchFamily="34" charset="0"/>
              <a:cs typeface="Lato Light" panose="020F0502020204030203" pitchFamily="34" charset="0"/>
            </a:endParaRPr>
          </a:p>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Free flow layout </a:t>
            </a:r>
          </a:p>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Grid layout</a:t>
            </a:r>
          </a:p>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Loop layout </a:t>
            </a:r>
          </a:p>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Spine layout  </a:t>
            </a:r>
          </a:p>
        </p:txBody>
      </p:sp>
      <p:sp>
        <p:nvSpPr>
          <p:cNvPr id="4" name="TextBox 3">
            <a:extLst>
              <a:ext uri="{FF2B5EF4-FFF2-40B4-BE49-F238E27FC236}">
                <a16:creationId xmlns:a16="http://schemas.microsoft.com/office/drawing/2014/main" id="{3DFE0542-3E7F-37C1-2C16-15231C4B1FA4}"/>
              </a:ext>
            </a:extLst>
          </p:cNvPr>
          <p:cNvSpPr txBox="1"/>
          <p:nvPr/>
        </p:nvSpPr>
        <p:spPr>
          <a:xfrm>
            <a:off x="1618488" y="2093976"/>
            <a:ext cx="6967728" cy="2031325"/>
          </a:xfrm>
          <a:prstGeom prst="rect">
            <a:avLst/>
          </a:prstGeom>
          <a:noFill/>
        </p:spPr>
        <p:txBody>
          <a:bodyPr wrap="square" rtlCol="0">
            <a:spAutoFit/>
          </a:bodyPr>
          <a:lstStyle/>
          <a:p>
            <a:r>
              <a:rPr lang="en-GB" sz="1400" b="1" dirty="0">
                <a:latin typeface="Lato Light" panose="020F0502020204030203" pitchFamily="34" charset="0"/>
                <a:ea typeface="Lato Light" panose="020F0502020204030203" pitchFamily="34" charset="0"/>
                <a:cs typeface="Lato Light" panose="020F0502020204030203" pitchFamily="34" charset="0"/>
              </a:rPr>
              <a:t>Objectives of store layout </a:t>
            </a:r>
          </a:p>
          <a:p>
            <a:endParaRPr lang="en-GB" sz="1400" dirty="0">
              <a:latin typeface="Lato Light" panose="020F0502020204030203" pitchFamily="34" charset="0"/>
              <a:ea typeface="Lato Light" panose="020F0502020204030203" pitchFamily="34" charset="0"/>
              <a:cs typeface="Lato Light" panose="020F0502020204030203" pitchFamily="34" charset="0"/>
            </a:endParaRPr>
          </a:p>
          <a:p>
            <a:r>
              <a:rPr lang="en-GB" sz="1400" b="1" dirty="0">
                <a:latin typeface="Lato Light" panose="020F0502020204030203" pitchFamily="34" charset="0"/>
                <a:ea typeface="Lato Light" panose="020F0502020204030203" pitchFamily="34" charset="0"/>
                <a:cs typeface="Lato Light" panose="020F0502020204030203" pitchFamily="34" charset="0"/>
              </a:rPr>
              <a:t>key features </a:t>
            </a:r>
          </a:p>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Optimum utilisation of space </a:t>
            </a:r>
          </a:p>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maximum visibility of products to customers </a:t>
            </a:r>
          </a:p>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enable customers to visit multiple departments and product areas </a:t>
            </a:r>
          </a:p>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maximum safety for employees and customers </a:t>
            </a:r>
          </a:p>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easily maintain store </a:t>
            </a:r>
          </a:p>
          <a:p>
            <a:pPr marL="342900" indent="-342900">
              <a:buFont typeface="+mj-lt"/>
              <a:buAutoNum type="arabicPeriod"/>
            </a:pPr>
            <a:r>
              <a:rPr lang="en-GB" sz="1400" dirty="0">
                <a:latin typeface="Lato Light" panose="020F0502020204030203" pitchFamily="34" charset="0"/>
                <a:ea typeface="Lato Light" panose="020F0502020204030203" pitchFamily="34" charset="0"/>
                <a:cs typeface="Lato Light" panose="020F0502020204030203" pitchFamily="34" charset="0"/>
              </a:rPr>
              <a:t>ease of product handling  </a:t>
            </a:r>
          </a:p>
        </p:txBody>
      </p:sp>
      <p:sp>
        <p:nvSpPr>
          <p:cNvPr id="6" name="TextBox 5">
            <a:extLst>
              <a:ext uri="{FF2B5EF4-FFF2-40B4-BE49-F238E27FC236}">
                <a16:creationId xmlns:a16="http://schemas.microsoft.com/office/drawing/2014/main" id="{01D0EADE-5569-280E-67A3-4527715015F4}"/>
              </a:ext>
            </a:extLst>
          </p:cNvPr>
          <p:cNvSpPr txBox="1"/>
          <p:nvPr/>
        </p:nvSpPr>
        <p:spPr>
          <a:xfrm>
            <a:off x="268941" y="207845"/>
            <a:ext cx="7951327" cy="743730"/>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Store layouts : </a:t>
            </a:r>
            <a:r>
              <a:rPr lang="en-GB" sz="1400" dirty="0">
                <a:latin typeface="Lato Light" panose="020F0502020204030203" pitchFamily="34" charset="0"/>
                <a:ea typeface="Lato Light" panose="020F0502020204030203" pitchFamily="34" charset="0"/>
                <a:cs typeface="Lato Light" panose="020F0502020204030203" pitchFamily="34" charset="0"/>
              </a:rPr>
              <a:t>Objectives of store layout</a:t>
            </a: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pic>
        <p:nvPicPr>
          <p:cNvPr id="7" name="Picture 6" descr="Logo&#10;&#10;Description automatically generated">
            <a:extLst>
              <a:ext uri="{FF2B5EF4-FFF2-40B4-BE49-F238E27FC236}">
                <a16:creationId xmlns:a16="http://schemas.microsoft.com/office/drawing/2014/main" id="{14927A6A-E29D-CCF1-548A-2150AAB86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8" name="Footer Placeholder 3">
            <a:extLst>
              <a:ext uri="{FF2B5EF4-FFF2-40B4-BE49-F238E27FC236}">
                <a16:creationId xmlns:a16="http://schemas.microsoft.com/office/drawing/2014/main" id="{AC8DB6E4-6379-B3EA-85B8-E3CC131E0077}"/>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2" name="Arrow: Striped Right 1">
            <a:extLst>
              <a:ext uri="{FF2B5EF4-FFF2-40B4-BE49-F238E27FC236}">
                <a16:creationId xmlns:a16="http://schemas.microsoft.com/office/drawing/2014/main" id="{0FFAC945-D5CF-3A14-068B-09B2015E5EB0}"/>
              </a:ext>
            </a:extLst>
          </p:cNvPr>
          <p:cNvSpPr/>
          <p:nvPr/>
        </p:nvSpPr>
        <p:spPr>
          <a:xfrm>
            <a:off x="7260336" y="2843784"/>
            <a:ext cx="557784" cy="914400"/>
          </a:xfrm>
          <a:prstGeom prst="striped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82728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CBBA6D-E0FD-DF80-0926-A2801B944333}"/>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Store layouts : Free flow layout </a:t>
            </a:r>
          </a:p>
        </p:txBody>
      </p:sp>
      <p:pic>
        <p:nvPicPr>
          <p:cNvPr id="6" name="Picture 5" descr="Logo&#10;&#10;Description automatically generated">
            <a:extLst>
              <a:ext uri="{FF2B5EF4-FFF2-40B4-BE49-F238E27FC236}">
                <a16:creationId xmlns:a16="http://schemas.microsoft.com/office/drawing/2014/main" id="{85CB9987-7A74-945A-0718-813CDD0B9F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7" name="Footer Placeholder 3">
            <a:extLst>
              <a:ext uri="{FF2B5EF4-FFF2-40B4-BE49-F238E27FC236}">
                <a16:creationId xmlns:a16="http://schemas.microsoft.com/office/drawing/2014/main" id="{583A1C69-E4F7-FC11-DEC0-3D8739A1CDCC}"/>
              </a:ext>
            </a:extLst>
          </p:cNvPr>
          <p:cNvSpPr>
            <a:spLocks noGrp="1"/>
          </p:cNvSpPr>
          <p:nvPr>
            <p:ph type="ftr" sz="quarter" idx="11"/>
          </p:nvPr>
        </p:nvSpPr>
        <p:spPr>
          <a:xfrm>
            <a:off x="4038600" y="6356350"/>
            <a:ext cx="4114800" cy="365125"/>
          </a:xfrm>
        </p:spPr>
        <p:txBody>
          <a:bodyPr/>
          <a:lstStyle/>
          <a:p>
            <a:r>
              <a:rPr lang="en-GB" sz="800" dirty="0">
                <a:latin typeface="Lato Light" panose="020F0502020204030203" pitchFamily="34" charset="0"/>
                <a:ea typeface="Lato Light" panose="020F0502020204030203" pitchFamily="34" charset="0"/>
                <a:cs typeface="Lato Light" panose="020F0502020204030203" pitchFamily="34" charset="0"/>
              </a:rPr>
              <a:t>www.upskilpro.com</a:t>
            </a:r>
          </a:p>
        </p:txBody>
      </p:sp>
      <p:graphicFrame>
        <p:nvGraphicFramePr>
          <p:cNvPr id="8" name="Table 8">
            <a:extLst>
              <a:ext uri="{FF2B5EF4-FFF2-40B4-BE49-F238E27FC236}">
                <a16:creationId xmlns:a16="http://schemas.microsoft.com/office/drawing/2014/main" id="{57BAFEEB-70F2-E921-B4BB-E11F6A08423B}"/>
              </a:ext>
            </a:extLst>
          </p:cNvPr>
          <p:cNvGraphicFramePr>
            <a:graphicFrameLocks noGrp="1"/>
          </p:cNvGraphicFramePr>
          <p:nvPr>
            <p:extLst>
              <p:ext uri="{D42A27DB-BD31-4B8C-83A1-F6EECF244321}">
                <p14:modId xmlns:p14="http://schemas.microsoft.com/office/powerpoint/2010/main" val="1274363961"/>
              </p:ext>
            </p:extLst>
          </p:nvPr>
        </p:nvGraphicFramePr>
        <p:xfrm>
          <a:off x="1062736" y="1542626"/>
          <a:ext cx="9992360" cy="3078480"/>
        </p:xfrm>
        <a:graphic>
          <a:graphicData uri="http://schemas.openxmlformats.org/drawingml/2006/table">
            <a:tbl>
              <a:tblPr firstRow="1" bandRow="1">
                <a:tableStyleId>{5C22544A-7EE6-4342-B048-85BDC9FD1C3A}</a:tableStyleId>
              </a:tblPr>
              <a:tblGrid>
                <a:gridCol w="2498090">
                  <a:extLst>
                    <a:ext uri="{9D8B030D-6E8A-4147-A177-3AD203B41FA5}">
                      <a16:colId xmlns:a16="http://schemas.microsoft.com/office/drawing/2014/main" val="1017308927"/>
                    </a:ext>
                  </a:extLst>
                </a:gridCol>
                <a:gridCol w="2498090">
                  <a:extLst>
                    <a:ext uri="{9D8B030D-6E8A-4147-A177-3AD203B41FA5}">
                      <a16:colId xmlns:a16="http://schemas.microsoft.com/office/drawing/2014/main" val="3727002310"/>
                    </a:ext>
                  </a:extLst>
                </a:gridCol>
                <a:gridCol w="2498090">
                  <a:extLst>
                    <a:ext uri="{9D8B030D-6E8A-4147-A177-3AD203B41FA5}">
                      <a16:colId xmlns:a16="http://schemas.microsoft.com/office/drawing/2014/main" val="849003420"/>
                    </a:ext>
                  </a:extLst>
                </a:gridCol>
                <a:gridCol w="2498090">
                  <a:extLst>
                    <a:ext uri="{9D8B030D-6E8A-4147-A177-3AD203B41FA5}">
                      <a16:colId xmlns:a16="http://schemas.microsoft.com/office/drawing/2014/main" val="1811113817"/>
                    </a:ext>
                  </a:extLst>
                </a:gridCol>
              </a:tblGrid>
              <a:tr h="370840">
                <a:tc gridSpan="2">
                  <a:txBody>
                    <a:bodyPr/>
                    <a:lstStyle/>
                    <a:p>
                      <a:pPr algn="ctr"/>
                      <a:r>
                        <a:rPr lang="en-GB" sz="2000" b="1" dirty="0">
                          <a:latin typeface="Lato Light" panose="020F0502020204030203" pitchFamily="34" charset="0"/>
                          <a:ea typeface="Lato Light" panose="020F0502020204030203" pitchFamily="34" charset="0"/>
                          <a:cs typeface="Lato Light" panose="020F0502020204030203" pitchFamily="34" charset="0"/>
                        </a:rPr>
                        <a:t>Store based formats</a:t>
                      </a:r>
                    </a:p>
                  </a:txBody>
                  <a:tcPr>
                    <a:solidFill>
                      <a:srgbClr val="3984A3"/>
                    </a:solidFill>
                  </a:tcPr>
                </a:tc>
                <a:tc hMerge="1">
                  <a:txBody>
                    <a:bodyPr/>
                    <a:lstStyle/>
                    <a:p>
                      <a:pPr algn="ctr"/>
                      <a:endParaRPr lang="en-GB" sz="1050" dirty="0">
                        <a:latin typeface="Lato Light" panose="020F0502020204030203" pitchFamily="34" charset="0"/>
                        <a:ea typeface="Lato Light" panose="020F0502020204030203" pitchFamily="34" charset="0"/>
                        <a:cs typeface="Lato Light" panose="020F0502020204030203" pitchFamily="34" charset="0"/>
                      </a:endParaRPr>
                    </a:p>
                  </a:txBody>
                  <a:tcPr>
                    <a:solidFill>
                      <a:srgbClr val="3984A3"/>
                    </a:solidFill>
                  </a:tcPr>
                </a:tc>
                <a:tc gridSpan="2">
                  <a:txBody>
                    <a:bodyPr/>
                    <a:lstStyle/>
                    <a:p>
                      <a:pPr algn="ctr"/>
                      <a:r>
                        <a:rPr lang="en-GB" sz="1800" b="1" dirty="0">
                          <a:latin typeface="Lato Light" panose="020F0502020204030203" pitchFamily="34" charset="0"/>
                          <a:ea typeface="Lato Light" panose="020F0502020204030203" pitchFamily="34" charset="0"/>
                          <a:cs typeface="Lato Light" panose="020F0502020204030203" pitchFamily="34" charset="0"/>
                        </a:rPr>
                        <a:t>Non-Store based formats</a:t>
                      </a:r>
                    </a:p>
                  </a:txBody>
                  <a:tcPr>
                    <a:solidFill>
                      <a:srgbClr val="3984A3"/>
                    </a:solidFill>
                  </a:tcPr>
                </a:tc>
                <a:tc hMerge="1">
                  <a:txBody>
                    <a:bodyPr/>
                    <a:lstStyle/>
                    <a:p>
                      <a:pPr algn="ctr"/>
                      <a:endParaRPr lang="en-GB" sz="1050" dirty="0">
                        <a:latin typeface="Lato Light" panose="020F0502020204030203" pitchFamily="34" charset="0"/>
                        <a:ea typeface="Lato Light" panose="020F0502020204030203" pitchFamily="34" charset="0"/>
                        <a:cs typeface="Lato Light" panose="020F0502020204030203" pitchFamily="34" charset="0"/>
                      </a:endParaRPr>
                    </a:p>
                  </a:txBody>
                  <a:tcPr>
                    <a:solidFill>
                      <a:srgbClr val="3984A3"/>
                    </a:solidFill>
                  </a:tcPr>
                </a:tc>
                <a:extLst>
                  <a:ext uri="{0D108BD9-81ED-4DB2-BD59-A6C34878D82A}">
                    <a16:rowId xmlns:a16="http://schemas.microsoft.com/office/drawing/2014/main" val="136037947"/>
                  </a:ext>
                </a:extLst>
              </a:tr>
              <a:tr h="0">
                <a:tc>
                  <a:txBody>
                    <a:bodyPr/>
                    <a:lstStyle/>
                    <a:p>
                      <a:pPr algn="ctr"/>
                      <a:r>
                        <a:rPr lang="en-GB" sz="14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Grocery</a:t>
                      </a:r>
                    </a:p>
                  </a:txBody>
                  <a:tcPr>
                    <a:solidFill>
                      <a:srgbClr val="3984A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Non grocery</a:t>
                      </a:r>
                    </a:p>
                  </a:txBody>
                  <a:tcPr>
                    <a:solidFill>
                      <a:srgbClr val="3984A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kern="1200" dirty="0">
                          <a:solidFill>
                            <a:schemeClr val="bg1"/>
                          </a:solidFill>
                          <a:latin typeface="Lato Light" panose="020F0502020204030203" pitchFamily="34" charset="0"/>
                          <a:ea typeface="Lato Light" panose="020F0502020204030203" pitchFamily="34" charset="0"/>
                          <a:cs typeface="Lato Light" panose="020F0502020204030203" pitchFamily="34" charset="0"/>
                        </a:rPr>
                        <a:t>Internet </a:t>
                      </a:r>
                    </a:p>
                    <a:p>
                      <a:pPr algn="ctr"/>
                      <a:endParaRPr lang="en-GB" sz="1400" b="1"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txBody>
                  <a:tcPr>
                    <a:solidFill>
                      <a:srgbClr val="3984A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bg1"/>
                          </a:solidFill>
                          <a:latin typeface="Lato Light" panose="020F0502020204030203" pitchFamily="34" charset="0"/>
                          <a:ea typeface="Lato Light" panose="020F0502020204030203" pitchFamily="34" charset="0"/>
                          <a:cs typeface="Lato Light" panose="020F0502020204030203" pitchFamily="34" charset="0"/>
                        </a:rPr>
                        <a:t>Other Non-store formats </a:t>
                      </a:r>
                    </a:p>
                    <a:p>
                      <a:pPr algn="ctr"/>
                      <a:endParaRPr lang="en-GB" sz="1400" b="1"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txBody>
                  <a:tcPr>
                    <a:solidFill>
                      <a:srgbClr val="3984A3"/>
                    </a:solidFill>
                  </a:tcPr>
                </a:tc>
                <a:extLst>
                  <a:ext uri="{0D108BD9-81ED-4DB2-BD59-A6C34878D82A}">
                    <a16:rowId xmlns:a16="http://schemas.microsoft.com/office/drawing/2014/main" val="2069003526"/>
                  </a:ext>
                </a:extLst>
              </a:tr>
              <a:tr h="0">
                <a:tc>
                  <a:txBody>
                    <a:bodyPr/>
                    <a:lstStyle/>
                    <a:p>
                      <a:pPr marL="0" algn="l" defTabSz="914400" rtl="0" eaLnBrk="1" latinLnBrk="0" hangingPunct="1"/>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Convenience </a:t>
                      </a:r>
                    </a:p>
                  </a:txBody>
                  <a:tcPr>
                    <a:solidFill>
                      <a:schemeClr val="bg1">
                        <a:lumMod val="95000"/>
                      </a:schemeClr>
                    </a:solidFill>
                  </a:tcPr>
                </a:tc>
                <a:tc>
                  <a:txBody>
                    <a:bodyPr/>
                    <a:lstStyle/>
                    <a:p>
                      <a:pPr marL="0" algn="l" defTabSz="914400" rtl="0" eaLnBrk="1" latinLnBrk="0" hangingPunct="1"/>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Speciality stores </a:t>
                      </a:r>
                    </a:p>
                  </a:txBody>
                  <a:tcPr>
                    <a:solidFill>
                      <a:schemeClr val="bg1">
                        <a:lumMod val="95000"/>
                      </a:schemeClr>
                    </a:solidFill>
                  </a:tcPr>
                </a:tc>
                <a:tc>
                  <a:txBody>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e-stores / e-commerce </a:t>
                      </a:r>
                    </a:p>
                  </a:txBody>
                  <a:tcPr>
                    <a:solidFill>
                      <a:schemeClr val="bg1">
                        <a:lumMod val="95000"/>
                      </a:schemeClr>
                    </a:solidFill>
                  </a:tcPr>
                </a:tc>
                <a:tc>
                  <a:txBody>
                    <a:bodyPr/>
                    <a:lstStyle/>
                    <a:p>
                      <a:pPr marL="0" algn="l" defTabSz="914400" rtl="0" eaLnBrk="1" latinLnBrk="0" hangingPunct="1"/>
                      <a:r>
                        <a:rPr lang="en-GB" sz="1000" kern="1200" dirty="0">
                          <a:solidFill>
                            <a:schemeClr val="dk1"/>
                          </a:solidFill>
                          <a:latin typeface="Lato Light" panose="020F0502020204030203" pitchFamily="34" charset="0"/>
                          <a:ea typeface="Lato Light" panose="020F0502020204030203" pitchFamily="34" charset="0"/>
                          <a:cs typeface="Lato Light" panose="020F0502020204030203" pitchFamily="34" charset="0"/>
                        </a:rPr>
                        <a:t>Direct selling </a:t>
                      </a:r>
                    </a:p>
                  </a:txBody>
                  <a:tcPr>
                    <a:solidFill>
                      <a:schemeClr val="bg1">
                        <a:lumMod val="95000"/>
                      </a:schemeClr>
                    </a:solidFill>
                  </a:tcPr>
                </a:tc>
                <a:extLst>
                  <a:ext uri="{0D108BD9-81ED-4DB2-BD59-A6C34878D82A}">
                    <a16:rowId xmlns:a16="http://schemas.microsoft.com/office/drawing/2014/main" val="1051925234"/>
                  </a:ext>
                </a:extLst>
              </a:tr>
              <a:tr h="0">
                <a:tc>
                  <a:txBody>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Discount stores </a:t>
                      </a:r>
                    </a:p>
                  </a:txBody>
                  <a:tcPr>
                    <a:solidFill>
                      <a:schemeClr val="bg1">
                        <a:lumMod val="95000"/>
                      </a:schemeClr>
                    </a:solidFill>
                  </a:tcPr>
                </a:tc>
                <a:tc>
                  <a:txBody>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Mixed retailers </a:t>
                      </a:r>
                    </a:p>
                  </a:txBody>
                  <a:tcPr>
                    <a:solidFill>
                      <a:schemeClr val="bg1">
                        <a:lumMod val="95000"/>
                      </a:schemeClr>
                    </a:solidFill>
                  </a:tcPr>
                </a:tc>
                <a:tc>
                  <a:txBody>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Online auctions </a:t>
                      </a:r>
                    </a:p>
                  </a:txBody>
                  <a:tcPr>
                    <a:solidFill>
                      <a:schemeClr val="bg1">
                        <a:lumMod val="95000"/>
                      </a:schemeClr>
                    </a:solidFill>
                  </a:tcPr>
                </a:tc>
                <a:tc>
                  <a:txBody>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Television home shopping shampoo channels </a:t>
                      </a:r>
                    </a:p>
                  </a:txBody>
                  <a:tcPr>
                    <a:solidFill>
                      <a:schemeClr val="bg1">
                        <a:lumMod val="95000"/>
                      </a:schemeClr>
                    </a:solidFill>
                  </a:tcPr>
                </a:tc>
                <a:extLst>
                  <a:ext uri="{0D108BD9-81ED-4DB2-BD59-A6C34878D82A}">
                    <a16:rowId xmlns:a16="http://schemas.microsoft.com/office/drawing/2014/main" val="105802935"/>
                  </a:ext>
                </a:extLst>
              </a:tr>
              <a:tr h="0">
                <a:tc>
                  <a:txBody>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Hypermarkets </a:t>
                      </a:r>
                    </a:p>
                  </a:txBody>
                  <a:tcPr>
                    <a:solidFill>
                      <a:schemeClr val="bg1">
                        <a:lumMod val="95000"/>
                      </a:schemeClr>
                    </a:solidFill>
                  </a:tcPr>
                </a:tc>
                <a:tc>
                  <a:txBody>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Department stores </a:t>
                      </a:r>
                    </a:p>
                  </a:txBody>
                  <a:tcPr>
                    <a:solidFill>
                      <a:schemeClr val="bg1">
                        <a:lumMod val="95000"/>
                      </a:schemeClr>
                    </a:solidFill>
                  </a:tcPr>
                </a:tc>
                <a:tc>
                  <a:txBody>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Group buying </a:t>
                      </a:r>
                    </a:p>
                  </a:txBody>
                  <a:tcPr>
                    <a:solidFill>
                      <a:schemeClr val="bg1">
                        <a:lumMod val="95000"/>
                      </a:schemeClr>
                    </a:solidFill>
                  </a:tcPr>
                </a:tc>
                <a:tc>
                  <a:txBody>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Mail order catalogues </a:t>
                      </a:r>
                    </a:p>
                  </a:txBody>
                  <a:tcPr>
                    <a:solidFill>
                      <a:schemeClr val="bg1">
                        <a:lumMod val="95000"/>
                      </a:schemeClr>
                    </a:solidFill>
                  </a:tcPr>
                </a:tc>
                <a:extLst>
                  <a:ext uri="{0D108BD9-81ED-4DB2-BD59-A6C34878D82A}">
                    <a16:rowId xmlns:a16="http://schemas.microsoft.com/office/drawing/2014/main" val="182421226"/>
                  </a:ext>
                </a:extLst>
              </a:tr>
              <a:tr h="0">
                <a:tc>
                  <a:txBody>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Superstores </a:t>
                      </a:r>
                    </a:p>
                  </a:txBody>
                  <a:tcPr>
                    <a:solidFill>
                      <a:schemeClr val="bg1">
                        <a:lumMod val="95000"/>
                      </a:schemeClr>
                    </a:solidFill>
                  </a:tcPr>
                </a:tc>
                <a:tc>
                  <a:txBody>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Variety stores </a:t>
                      </a:r>
                    </a:p>
                  </a:txBody>
                  <a:tcPr>
                    <a:solidFill>
                      <a:schemeClr val="bg1">
                        <a:lumMod val="95000"/>
                      </a:schemeClr>
                    </a:solidFill>
                  </a:tcPr>
                </a:tc>
                <a:tc>
                  <a:txBody>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Socially focus commerce </a:t>
                      </a:r>
                    </a:p>
                  </a:txBody>
                  <a:tcPr>
                    <a:solidFill>
                      <a:schemeClr val="bg1">
                        <a:lumMod val="95000"/>
                      </a:schemeClr>
                    </a:solidFill>
                  </a:tcPr>
                </a:tc>
                <a:tc>
                  <a:txBody>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Market stands </a:t>
                      </a:r>
                    </a:p>
                  </a:txBody>
                  <a:tcPr>
                    <a:solidFill>
                      <a:schemeClr val="bg1">
                        <a:lumMod val="95000"/>
                      </a:schemeClr>
                    </a:solidFill>
                  </a:tcPr>
                </a:tc>
                <a:extLst>
                  <a:ext uri="{0D108BD9-81ED-4DB2-BD59-A6C34878D82A}">
                    <a16:rowId xmlns:a16="http://schemas.microsoft.com/office/drawing/2014/main" val="3286481709"/>
                  </a:ext>
                </a:extLst>
              </a:tr>
              <a:tr h="0">
                <a:tc>
                  <a:txBody>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Supermarkets </a:t>
                      </a:r>
                    </a:p>
                  </a:txBody>
                  <a:tcPr>
                    <a:solidFill>
                      <a:schemeClr val="bg1">
                        <a:lumMod val="95000"/>
                      </a:schemeClr>
                    </a:solidFill>
                  </a:tcPr>
                </a:tc>
                <a:tc>
                  <a:txBody>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Mass merchandisers </a:t>
                      </a:r>
                    </a:p>
                  </a:txBody>
                  <a:tcPr>
                    <a:solidFill>
                      <a:schemeClr val="bg1">
                        <a:lumMod val="95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Vending </a:t>
                      </a:r>
                    </a:p>
                  </a:txBody>
                  <a:tcPr>
                    <a:solidFill>
                      <a:schemeClr val="bg1">
                        <a:lumMod val="95000"/>
                      </a:schemeClr>
                    </a:solidFill>
                  </a:tcPr>
                </a:tc>
                <a:extLst>
                  <a:ext uri="{0D108BD9-81ED-4DB2-BD59-A6C34878D82A}">
                    <a16:rowId xmlns:a16="http://schemas.microsoft.com/office/drawing/2014/main" val="79724841"/>
                  </a:ext>
                </a:extLst>
              </a:tr>
              <a:tr h="0">
                <a:tc>
                  <a:txBody>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Small grocers </a:t>
                      </a:r>
                    </a:p>
                  </a:txBody>
                  <a:tcPr>
                    <a:solidFill>
                      <a:schemeClr val="bg1">
                        <a:lumMod val="95000"/>
                      </a:schemeClr>
                    </a:solidFill>
                  </a:tcPr>
                </a:tc>
                <a:tc>
                  <a:txBody>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Warehouse clubs </a:t>
                      </a:r>
                    </a:p>
                  </a:txBody>
                  <a:tcPr>
                    <a:solidFill>
                      <a:schemeClr val="bg1">
                        <a:lumMod val="95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4288033698"/>
                  </a:ext>
                </a:extLst>
              </a:tr>
              <a:tr h="0">
                <a:tc>
                  <a:txBody>
                    <a:bodyPr/>
                    <a:lstStyle/>
                    <a:p>
                      <a:r>
                        <a:rPr lang="en-GB" sz="1000" dirty="0">
                          <a:latin typeface="Lato Light" panose="020F0502020204030203" pitchFamily="34" charset="0"/>
                          <a:ea typeface="Lato Light" panose="020F0502020204030203" pitchFamily="34" charset="0"/>
                          <a:cs typeface="Lato Light" panose="020F0502020204030203" pitchFamily="34" charset="0"/>
                        </a:rPr>
                        <a:t>Food and drink specialist </a:t>
                      </a:r>
                    </a:p>
                  </a:txBody>
                  <a:tcPr>
                    <a:solidFill>
                      <a:schemeClr val="bg1">
                        <a:lumMod val="95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857165815"/>
                  </a:ext>
                </a:extLst>
              </a:tr>
              <a:tr h="0">
                <a:tc>
                  <a:txBody>
                    <a:bodyPr/>
                    <a:lstStyle/>
                    <a:p>
                      <a:endParaRPr lang="en-GB" sz="14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solidFill>
                  </a:tcPr>
                </a:tc>
                <a:tc>
                  <a:txBody>
                    <a:bodyPr/>
                    <a:lstStyle/>
                    <a:p>
                      <a:endParaRPr lang="en-GB" sz="14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solidFill>
                  </a:tcPr>
                </a:tc>
                <a:tc>
                  <a:txBody>
                    <a:bodyPr/>
                    <a:lstStyle/>
                    <a:p>
                      <a:endParaRPr lang="en-GB" sz="14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solidFill>
                  </a:tcPr>
                </a:tc>
                <a:tc>
                  <a:txBody>
                    <a:bodyPr/>
                    <a:lstStyle/>
                    <a:p>
                      <a:endParaRPr lang="en-GB" sz="14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solidFill>
                  </a:tcPr>
                </a:tc>
                <a:extLst>
                  <a:ext uri="{0D108BD9-81ED-4DB2-BD59-A6C34878D82A}">
                    <a16:rowId xmlns:a16="http://schemas.microsoft.com/office/drawing/2014/main" val="2959891712"/>
                  </a:ext>
                </a:extLst>
              </a:tr>
            </a:tbl>
          </a:graphicData>
        </a:graphic>
      </p:graphicFrame>
      <p:pic>
        <p:nvPicPr>
          <p:cNvPr id="4" name="Graphic 3" descr="Television outline">
            <a:extLst>
              <a:ext uri="{FF2B5EF4-FFF2-40B4-BE49-F238E27FC236}">
                <a16:creationId xmlns:a16="http://schemas.microsoft.com/office/drawing/2014/main" id="{1E2B7B47-F403-B246-E216-98A8E0BD63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830056" y="4690872"/>
            <a:ext cx="914400" cy="914400"/>
          </a:xfrm>
          <a:prstGeom prst="rect">
            <a:avLst/>
          </a:prstGeom>
        </p:spPr>
      </p:pic>
      <p:pic>
        <p:nvPicPr>
          <p:cNvPr id="10" name="Graphic 9" descr="Wireless with solid fill">
            <a:extLst>
              <a:ext uri="{FF2B5EF4-FFF2-40B4-BE49-F238E27FC236}">
                <a16:creationId xmlns:a16="http://schemas.microsoft.com/office/drawing/2014/main" id="{A8FEC79D-B3A4-9D4F-2005-5802030CBF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02032" y="4667136"/>
            <a:ext cx="914400" cy="914400"/>
          </a:xfrm>
          <a:prstGeom prst="rect">
            <a:avLst/>
          </a:prstGeom>
        </p:spPr>
      </p:pic>
      <p:pic>
        <p:nvPicPr>
          <p:cNvPr id="12" name="Graphic 11" descr="Cloud Computing with solid fill">
            <a:extLst>
              <a:ext uri="{FF2B5EF4-FFF2-40B4-BE49-F238E27FC236}">
                <a16:creationId xmlns:a16="http://schemas.microsoft.com/office/drawing/2014/main" id="{97FE22B1-3A5E-B9BD-B1BE-65E1A26B25B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409232" y="4654296"/>
            <a:ext cx="877824" cy="877824"/>
          </a:xfrm>
          <a:prstGeom prst="rect">
            <a:avLst/>
          </a:prstGeom>
        </p:spPr>
      </p:pic>
      <p:pic>
        <p:nvPicPr>
          <p:cNvPr id="16" name="Graphic 15" descr="Flip Flops outline">
            <a:extLst>
              <a:ext uri="{FF2B5EF4-FFF2-40B4-BE49-F238E27FC236}">
                <a16:creationId xmlns:a16="http://schemas.microsoft.com/office/drawing/2014/main" id="{4A5F02A6-039B-9DFD-F91A-88F7C7846B3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96384" y="4696512"/>
            <a:ext cx="914400" cy="914400"/>
          </a:xfrm>
          <a:prstGeom prst="rect">
            <a:avLst/>
          </a:prstGeom>
        </p:spPr>
      </p:pic>
      <p:pic>
        <p:nvPicPr>
          <p:cNvPr id="18" name="Graphic 17" descr="Formal Shirt outline">
            <a:extLst>
              <a:ext uri="{FF2B5EF4-FFF2-40B4-BE49-F238E27FC236}">
                <a16:creationId xmlns:a16="http://schemas.microsoft.com/office/drawing/2014/main" id="{4034DE75-EE2E-213F-5BA2-22642248C90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377120" y="4919664"/>
            <a:ext cx="914400" cy="914400"/>
          </a:xfrm>
          <a:prstGeom prst="rect">
            <a:avLst/>
          </a:prstGeom>
        </p:spPr>
      </p:pic>
      <p:pic>
        <p:nvPicPr>
          <p:cNvPr id="20" name="Graphic 19" descr="Mining tools outline">
            <a:extLst>
              <a:ext uri="{FF2B5EF4-FFF2-40B4-BE49-F238E27FC236}">
                <a16:creationId xmlns:a16="http://schemas.microsoft.com/office/drawing/2014/main" id="{66EBC17E-C5DE-54DF-1C28-6C7EFA9DF02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849624" y="4804488"/>
            <a:ext cx="622632" cy="622632"/>
          </a:xfrm>
          <a:prstGeom prst="rect">
            <a:avLst/>
          </a:prstGeom>
        </p:spPr>
      </p:pic>
      <p:pic>
        <p:nvPicPr>
          <p:cNvPr id="22" name="Graphic 21" descr="Grocery bag outline">
            <a:extLst>
              <a:ext uri="{FF2B5EF4-FFF2-40B4-BE49-F238E27FC236}">
                <a16:creationId xmlns:a16="http://schemas.microsoft.com/office/drawing/2014/main" id="{9184A92A-3E62-C9A0-F038-6CDA872A721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363688" y="4680168"/>
            <a:ext cx="914400" cy="914400"/>
          </a:xfrm>
          <a:prstGeom prst="rect">
            <a:avLst/>
          </a:prstGeom>
        </p:spPr>
      </p:pic>
      <p:pic>
        <p:nvPicPr>
          <p:cNvPr id="24" name="Graphic 23" descr="Shopping cart outline">
            <a:extLst>
              <a:ext uri="{FF2B5EF4-FFF2-40B4-BE49-F238E27FC236}">
                <a16:creationId xmlns:a16="http://schemas.microsoft.com/office/drawing/2014/main" id="{3E670309-E656-0C92-106F-60FE4B823330}"/>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471272" y="4702152"/>
            <a:ext cx="914400" cy="914400"/>
          </a:xfrm>
          <a:prstGeom prst="rect">
            <a:avLst/>
          </a:prstGeom>
        </p:spPr>
      </p:pic>
      <p:pic>
        <p:nvPicPr>
          <p:cNvPr id="26" name="Graphic 25" descr="Man outline">
            <a:extLst>
              <a:ext uri="{FF2B5EF4-FFF2-40B4-BE49-F238E27FC236}">
                <a16:creationId xmlns:a16="http://schemas.microsoft.com/office/drawing/2014/main" id="{75B9D59E-49F6-28B9-92F1-CF8C9BBC8D42}"/>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387840" y="4764024"/>
            <a:ext cx="1264920" cy="1264920"/>
          </a:xfrm>
          <a:prstGeom prst="rect">
            <a:avLst/>
          </a:prstGeom>
        </p:spPr>
      </p:pic>
      <p:pic>
        <p:nvPicPr>
          <p:cNvPr id="28" name="Graphic 27" descr="Envelope outline">
            <a:extLst>
              <a:ext uri="{FF2B5EF4-FFF2-40B4-BE49-F238E27FC236}">
                <a16:creationId xmlns:a16="http://schemas.microsoft.com/office/drawing/2014/main" id="{9C8015F9-3B16-AEAA-22C4-B02198A61696}"/>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187064" y="4593984"/>
            <a:ext cx="914400" cy="914400"/>
          </a:xfrm>
          <a:prstGeom prst="rect">
            <a:avLst/>
          </a:prstGeom>
        </p:spPr>
      </p:pic>
    </p:spTree>
    <p:extLst>
      <p:ext uri="{BB962C8B-B14F-4D97-AF65-F5344CB8AC3E}">
        <p14:creationId xmlns:p14="http://schemas.microsoft.com/office/powerpoint/2010/main" val="146288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6C4486FA-B937-230F-385C-CC8E31633E94}"/>
              </a:ext>
            </a:extLst>
          </p:cNvPr>
          <p:cNvGraphicFramePr>
            <a:graphicFrameLocks noGrp="1"/>
          </p:cNvGraphicFramePr>
          <p:nvPr>
            <p:extLst>
              <p:ext uri="{D42A27DB-BD31-4B8C-83A1-F6EECF244321}">
                <p14:modId xmlns:p14="http://schemas.microsoft.com/office/powerpoint/2010/main" val="3869360070"/>
              </p:ext>
            </p:extLst>
          </p:nvPr>
        </p:nvGraphicFramePr>
        <p:xfrm>
          <a:off x="150729" y="1086488"/>
          <a:ext cx="11898698" cy="4684278"/>
        </p:xfrm>
        <a:graphic>
          <a:graphicData uri="http://schemas.openxmlformats.org/drawingml/2006/table">
            <a:tbl>
              <a:tblPr firstRow="1" bandRow="1">
                <a:tableStyleId>{5C22544A-7EE6-4342-B048-85BDC9FD1C3A}</a:tableStyleId>
              </a:tblPr>
              <a:tblGrid>
                <a:gridCol w="1342882">
                  <a:extLst>
                    <a:ext uri="{9D8B030D-6E8A-4147-A177-3AD203B41FA5}">
                      <a16:colId xmlns:a16="http://schemas.microsoft.com/office/drawing/2014/main" val="2366201812"/>
                    </a:ext>
                  </a:extLst>
                </a:gridCol>
                <a:gridCol w="2056746">
                  <a:extLst>
                    <a:ext uri="{9D8B030D-6E8A-4147-A177-3AD203B41FA5}">
                      <a16:colId xmlns:a16="http://schemas.microsoft.com/office/drawing/2014/main" val="504846743"/>
                    </a:ext>
                  </a:extLst>
                </a:gridCol>
                <a:gridCol w="1699814">
                  <a:extLst>
                    <a:ext uri="{9D8B030D-6E8A-4147-A177-3AD203B41FA5}">
                      <a16:colId xmlns:a16="http://schemas.microsoft.com/office/drawing/2014/main" val="2805164398"/>
                    </a:ext>
                  </a:extLst>
                </a:gridCol>
                <a:gridCol w="1699814">
                  <a:extLst>
                    <a:ext uri="{9D8B030D-6E8A-4147-A177-3AD203B41FA5}">
                      <a16:colId xmlns:a16="http://schemas.microsoft.com/office/drawing/2014/main" val="3708905552"/>
                    </a:ext>
                  </a:extLst>
                </a:gridCol>
                <a:gridCol w="1699814">
                  <a:extLst>
                    <a:ext uri="{9D8B030D-6E8A-4147-A177-3AD203B41FA5}">
                      <a16:colId xmlns:a16="http://schemas.microsoft.com/office/drawing/2014/main" val="3924745722"/>
                    </a:ext>
                  </a:extLst>
                </a:gridCol>
                <a:gridCol w="1699814">
                  <a:extLst>
                    <a:ext uri="{9D8B030D-6E8A-4147-A177-3AD203B41FA5}">
                      <a16:colId xmlns:a16="http://schemas.microsoft.com/office/drawing/2014/main" val="3449999632"/>
                    </a:ext>
                  </a:extLst>
                </a:gridCol>
                <a:gridCol w="1699814">
                  <a:extLst>
                    <a:ext uri="{9D8B030D-6E8A-4147-A177-3AD203B41FA5}">
                      <a16:colId xmlns:a16="http://schemas.microsoft.com/office/drawing/2014/main" val="2888304864"/>
                    </a:ext>
                  </a:extLst>
                </a:gridCol>
              </a:tblGrid>
              <a:tr h="540346">
                <a:tc>
                  <a:txBody>
                    <a:bodyPr/>
                    <a:lstStyle/>
                    <a:p>
                      <a:pPr algn="ctr"/>
                      <a:endParaRPr lang="en-GB" sz="1050" dirty="0">
                        <a:latin typeface="Poppins" panose="00000500000000000000" pitchFamily="2" charset="0"/>
                        <a:cs typeface="Poppins" panose="00000500000000000000" pitchFamily="2" charset="0"/>
                      </a:endParaRPr>
                    </a:p>
                  </a:txBody>
                  <a:tcPr>
                    <a:solidFill>
                      <a:schemeClr val="bg1"/>
                    </a:solidFill>
                  </a:tcPr>
                </a:tc>
                <a:tc>
                  <a:txBody>
                    <a:bodyPr/>
                    <a:lstStyle/>
                    <a:p>
                      <a:pPr algn="ctr"/>
                      <a:r>
                        <a:rPr lang="en-GB" sz="1050" dirty="0">
                          <a:latin typeface="Poppins" panose="00000500000000000000" pitchFamily="2" charset="0"/>
                          <a:cs typeface="Poppins" panose="00000500000000000000" pitchFamily="2" charset="0"/>
                        </a:rPr>
                        <a:t>Hypermarkets </a:t>
                      </a:r>
                    </a:p>
                  </a:txBody>
                  <a:tcPr anchor="ctr">
                    <a:solidFill>
                      <a:srgbClr val="3984A3"/>
                    </a:solidFill>
                  </a:tcPr>
                </a:tc>
                <a:tc>
                  <a:txBody>
                    <a:bodyPr/>
                    <a:lstStyle/>
                    <a:p>
                      <a:pPr algn="ctr"/>
                      <a:r>
                        <a:rPr lang="en-GB" sz="1000" dirty="0">
                          <a:latin typeface="Poppins" panose="00000500000000000000" pitchFamily="2" charset="0"/>
                          <a:cs typeface="Poppins" panose="00000500000000000000" pitchFamily="2" charset="0"/>
                        </a:rPr>
                        <a:t>Supermarket </a:t>
                      </a:r>
                    </a:p>
                  </a:txBody>
                  <a:tcPr anchor="ctr">
                    <a:solidFill>
                      <a:srgbClr val="3984A3"/>
                    </a:solidFill>
                  </a:tcPr>
                </a:tc>
                <a:tc>
                  <a:txBody>
                    <a:bodyPr/>
                    <a:lstStyle/>
                    <a:p>
                      <a:pPr algn="ctr"/>
                      <a:r>
                        <a:rPr lang="en-GB" sz="1050" dirty="0">
                          <a:latin typeface="Poppins" panose="00000500000000000000" pitchFamily="2" charset="0"/>
                          <a:cs typeface="Poppins" panose="00000500000000000000" pitchFamily="2" charset="0"/>
                        </a:rPr>
                        <a:t>Convenience stores </a:t>
                      </a:r>
                    </a:p>
                  </a:txBody>
                  <a:tcPr anchor="ctr">
                    <a:solidFill>
                      <a:srgbClr val="3984A3"/>
                    </a:solidFill>
                  </a:tcPr>
                </a:tc>
                <a:tc>
                  <a:txBody>
                    <a:bodyPr/>
                    <a:lstStyle/>
                    <a:p>
                      <a:pPr algn="ctr"/>
                      <a:r>
                        <a:rPr lang="en-GB" sz="1050" dirty="0">
                          <a:latin typeface="Poppins" panose="00000500000000000000" pitchFamily="2" charset="0"/>
                          <a:cs typeface="Poppins" panose="00000500000000000000" pitchFamily="2" charset="0"/>
                        </a:rPr>
                        <a:t>Department store </a:t>
                      </a:r>
                    </a:p>
                  </a:txBody>
                  <a:tcPr anchor="ctr">
                    <a:solidFill>
                      <a:srgbClr val="3984A3"/>
                    </a:solidFill>
                  </a:tcPr>
                </a:tc>
                <a:tc>
                  <a:txBody>
                    <a:bodyPr/>
                    <a:lstStyle/>
                    <a:p>
                      <a:pPr algn="ctr"/>
                      <a:r>
                        <a:rPr lang="en-GB" sz="1050" dirty="0">
                          <a:latin typeface="Poppins" panose="00000500000000000000" pitchFamily="2" charset="0"/>
                          <a:cs typeface="Poppins" panose="00000500000000000000" pitchFamily="2" charset="0"/>
                        </a:rPr>
                        <a:t>General stores </a:t>
                      </a:r>
                    </a:p>
                  </a:txBody>
                  <a:tcPr anchor="ctr">
                    <a:solidFill>
                      <a:srgbClr val="3984A3"/>
                    </a:solidFill>
                  </a:tcPr>
                </a:tc>
                <a:tc>
                  <a:txBody>
                    <a:bodyPr/>
                    <a:lstStyle/>
                    <a:p>
                      <a:pPr algn="ctr"/>
                      <a:r>
                        <a:rPr lang="en-GB" sz="1050" dirty="0">
                          <a:latin typeface="Poppins" panose="00000500000000000000" pitchFamily="2" charset="0"/>
                          <a:cs typeface="Poppins" panose="00000500000000000000" pitchFamily="2" charset="0"/>
                        </a:rPr>
                        <a:t>Discount </a:t>
                      </a:r>
                    </a:p>
                  </a:txBody>
                  <a:tcPr anchor="ctr">
                    <a:solidFill>
                      <a:srgbClr val="3984A3"/>
                    </a:solidFill>
                  </a:tcPr>
                </a:tc>
                <a:extLst>
                  <a:ext uri="{0D108BD9-81ED-4DB2-BD59-A6C34878D82A}">
                    <a16:rowId xmlns:a16="http://schemas.microsoft.com/office/drawing/2014/main" val="3788607169"/>
                  </a:ext>
                </a:extLst>
              </a:tr>
              <a:tr h="540346">
                <a:tc>
                  <a:txBody>
                    <a:bodyPr/>
                    <a:lstStyle/>
                    <a:p>
                      <a:pPr algn="ctr"/>
                      <a:r>
                        <a:rPr lang="en-GB" sz="2400" b="1" dirty="0">
                          <a:solidFill>
                            <a:schemeClr val="bg1"/>
                          </a:solidFill>
                          <a:latin typeface="Poppins" panose="00000500000000000000" pitchFamily="2" charset="0"/>
                          <a:cs typeface="Poppins" panose="00000500000000000000" pitchFamily="2" charset="0"/>
                        </a:rPr>
                        <a:t>Detail </a:t>
                      </a:r>
                    </a:p>
                  </a:txBody>
                  <a:tcPr anchor="ctr">
                    <a:solidFill>
                      <a:srgbClr val="3984A3"/>
                    </a:solidFill>
                  </a:tcPr>
                </a:tc>
                <a:tc>
                  <a:txBody>
                    <a:bodyPr/>
                    <a:lstStyle/>
                    <a:p>
                      <a:r>
                        <a:rPr lang="en-GB" sz="900" dirty="0"/>
                        <a:t>Hypermarkets are very large retail formats at the highest end of retailing providing a wide variety of choice exclusive merchandise and standard merchandise driven by penetration pricing high footfall and focuses on mostly the planned consumer purchase </a:t>
                      </a:r>
                    </a:p>
                  </a:txBody>
                  <a:tcPr>
                    <a:solidFill>
                      <a:schemeClr val="bg1">
                        <a:lumMod val="95000"/>
                      </a:schemeClr>
                    </a:solidFill>
                  </a:tcPr>
                </a:tc>
                <a:tc>
                  <a:txBody>
                    <a:bodyPr/>
                    <a:lstStyle/>
                    <a:p>
                      <a:r>
                        <a:rPr lang="en-GB" sz="900" dirty="0"/>
                        <a:t>Supermarket is one level below a hypermarket focusing on is small slightly lesser product portfolio than a hyper market Celebrate Baited fine then history Then I got around the movie Anna in the case of a bit more going in that case you're fired  </a:t>
                      </a:r>
                    </a:p>
                  </a:txBody>
                  <a:tcPr>
                    <a:solidFill>
                      <a:schemeClr val="bg1">
                        <a:lumMod val="95000"/>
                      </a:schemeClr>
                    </a:solidFill>
                  </a:tcPr>
                </a:tc>
                <a:tc>
                  <a:txBody>
                    <a:bodyPr/>
                    <a:lstStyle/>
                    <a:p>
                      <a:r>
                        <a:rPr lang="en-GB" sz="900" dirty="0"/>
                        <a:t>convenience stores are mostly found in residential areas providing a standardised but limited product range that's slightly higher than average prices and often work an 18 our day focusing on customer engagement and quick checkouts these stores are usually ideal for immediate unplanned purchases </a:t>
                      </a:r>
                    </a:p>
                  </a:txBody>
                  <a:tcPr>
                    <a:solidFill>
                      <a:schemeClr val="bg1">
                        <a:lumMod val="95000"/>
                      </a:schemeClr>
                    </a:solidFill>
                  </a:tcPr>
                </a:tc>
                <a:tc>
                  <a:txBody>
                    <a:bodyPr/>
                    <a:lstStyle/>
                    <a:p>
                      <a:r>
                        <a:rPr lang="en-GB" sz="900" dirty="0"/>
                        <a:t>department stores a large stores offering a huge assortment of soft and hard goods or  they have a large assortment of goods at mostly an average price </a:t>
                      </a:r>
                    </a:p>
                  </a:txBody>
                  <a:tcPr>
                    <a:solidFill>
                      <a:schemeClr val="bg1">
                        <a:lumMod val="95000"/>
                      </a:schemeClr>
                    </a:solidFill>
                  </a:tcPr>
                </a:tc>
                <a:tc>
                  <a:txBody>
                    <a:bodyPr/>
                    <a:lstStyle/>
                    <a:p>
                      <a:r>
                        <a:rPr lang="en-GB" sz="900" dirty="0"/>
                        <a:t>general stores are found and urban and rural areas focusing on the needs of a specific community </a:t>
                      </a:r>
                    </a:p>
                  </a:txBody>
                  <a:tcPr>
                    <a:solidFill>
                      <a:schemeClr val="bg1">
                        <a:lumMod val="95000"/>
                      </a:schemeClr>
                    </a:solidFill>
                  </a:tcPr>
                </a:tc>
                <a:tc>
                  <a:txBody>
                    <a:bodyPr/>
                    <a:lstStyle/>
                    <a:p>
                      <a:r>
                        <a:rPr lang="en-GB" sz="900" dirty="0"/>
                        <a:t>these stores our position to compete mainly on price do you have an extensive or large assortment of product at affordable and price driven levels they are positioned billow branded products </a:t>
                      </a:r>
                    </a:p>
                  </a:txBody>
                  <a:tcPr>
                    <a:solidFill>
                      <a:schemeClr val="bg1">
                        <a:lumMod val="95000"/>
                      </a:schemeClr>
                    </a:solidFill>
                  </a:tcPr>
                </a:tc>
                <a:extLst>
                  <a:ext uri="{0D108BD9-81ED-4DB2-BD59-A6C34878D82A}">
                    <a16:rowId xmlns:a16="http://schemas.microsoft.com/office/drawing/2014/main" val="2422042283"/>
                  </a:ext>
                </a:extLst>
              </a:tr>
              <a:tr h="540346">
                <a:tc>
                  <a:txBody>
                    <a:bodyPr/>
                    <a:lstStyle/>
                    <a:p>
                      <a:endParaRPr lang="en-GB" sz="1000" b="1" dirty="0">
                        <a:solidFill>
                          <a:schemeClr val="bg1"/>
                        </a:solidFill>
                        <a:latin typeface="Poppins" panose="00000500000000000000" pitchFamily="2" charset="0"/>
                        <a:cs typeface="Poppins" panose="00000500000000000000" pitchFamily="2" charset="0"/>
                      </a:endParaRPr>
                    </a:p>
                  </a:txBody>
                  <a:tcPr>
                    <a:solidFill>
                      <a:schemeClr val="bg1"/>
                    </a:solidFill>
                  </a:tcPr>
                </a:tc>
                <a:tc>
                  <a:txBody>
                    <a:bodyPr/>
                    <a:lstStyle/>
                    <a:p>
                      <a:endParaRPr lang="en-GB" sz="900" dirty="0"/>
                    </a:p>
                  </a:txBody>
                  <a:tcPr>
                    <a:solidFill>
                      <a:schemeClr val="bg1"/>
                    </a:solidFill>
                  </a:tcPr>
                </a:tc>
                <a:tc>
                  <a:txBody>
                    <a:bodyPr/>
                    <a:lstStyle/>
                    <a:p>
                      <a:endParaRPr lang="en-GB" sz="900" dirty="0"/>
                    </a:p>
                  </a:txBody>
                  <a:tcPr>
                    <a:solidFill>
                      <a:schemeClr val="bg1"/>
                    </a:solidFill>
                  </a:tcPr>
                </a:tc>
                <a:tc>
                  <a:txBody>
                    <a:bodyPr/>
                    <a:lstStyle/>
                    <a:p>
                      <a:endParaRPr lang="en-GB" sz="900" dirty="0"/>
                    </a:p>
                  </a:txBody>
                  <a:tcPr>
                    <a:solidFill>
                      <a:schemeClr val="bg1"/>
                    </a:solidFill>
                  </a:tcPr>
                </a:tc>
                <a:tc>
                  <a:txBody>
                    <a:bodyPr/>
                    <a:lstStyle/>
                    <a:p>
                      <a:endParaRPr lang="en-GB" sz="900" dirty="0"/>
                    </a:p>
                  </a:txBody>
                  <a:tcPr>
                    <a:solidFill>
                      <a:schemeClr val="bg1"/>
                    </a:solidFill>
                  </a:tcPr>
                </a:tc>
                <a:tc>
                  <a:txBody>
                    <a:bodyPr/>
                    <a:lstStyle/>
                    <a:p>
                      <a:endParaRPr lang="en-GB" sz="900" dirty="0"/>
                    </a:p>
                  </a:txBody>
                  <a:tcPr>
                    <a:solidFill>
                      <a:schemeClr val="bg1"/>
                    </a:solidFill>
                  </a:tcPr>
                </a:tc>
                <a:tc>
                  <a:txBody>
                    <a:bodyPr/>
                    <a:lstStyle/>
                    <a:p>
                      <a:endParaRPr lang="en-GB" sz="900" dirty="0"/>
                    </a:p>
                  </a:txBody>
                  <a:tcPr>
                    <a:solidFill>
                      <a:schemeClr val="bg1"/>
                    </a:solidFill>
                  </a:tcPr>
                </a:tc>
                <a:extLst>
                  <a:ext uri="{0D108BD9-81ED-4DB2-BD59-A6C34878D82A}">
                    <a16:rowId xmlns:a16="http://schemas.microsoft.com/office/drawing/2014/main" val="2670702719"/>
                  </a:ext>
                </a:extLst>
              </a:tr>
              <a:tr h="540346">
                <a:tc>
                  <a:txBody>
                    <a:bodyPr/>
                    <a:lstStyle/>
                    <a:p>
                      <a:pPr algn="ctr"/>
                      <a:endParaRPr lang="en-GB" sz="1200" b="1" dirty="0">
                        <a:solidFill>
                          <a:schemeClr val="bg1"/>
                        </a:solidFill>
                        <a:latin typeface="Poppins" panose="00000500000000000000" pitchFamily="2" charset="0"/>
                        <a:cs typeface="Poppins" panose="00000500000000000000" pitchFamily="2" charset="0"/>
                      </a:endParaRPr>
                    </a:p>
                  </a:txBody>
                  <a:tcPr>
                    <a:solidFill>
                      <a:schemeClr val="bg1"/>
                    </a:solidFill>
                  </a:tcPr>
                </a:tc>
                <a:tc>
                  <a:txBody>
                    <a:bodyPr/>
                    <a:lstStyle/>
                    <a:p>
                      <a:pPr marL="0" algn="ctr" defTabSz="914400" rtl="0" eaLnBrk="1" latinLnBrk="0" hangingPunct="1"/>
                      <a:r>
                        <a:rPr lang="en-GB" sz="1050" b="1" kern="1200" dirty="0">
                          <a:solidFill>
                            <a:schemeClr val="lt1"/>
                          </a:solidFill>
                          <a:latin typeface="Poppins" panose="00000500000000000000" pitchFamily="2" charset="0"/>
                          <a:ea typeface="+mn-ea"/>
                          <a:cs typeface="Poppins" panose="00000500000000000000" pitchFamily="2" charset="0"/>
                        </a:rPr>
                        <a:t>warehouse stores </a:t>
                      </a:r>
                    </a:p>
                  </a:txBody>
                  <a:tcPr anchor="ctr">
                    <a:solidFill>
                      <a:srgbClr val="3984A3"/>
                    </a:solidFill>
                  </a:tcPr>
                </a:tc>
                <a:tc>
                  <a:txBody>
                    <a:bodyPr/>
                    <a:lstStyle/>
                    <a:p>
                      <a:pPr marL="0" algn="ctr" defTabSz="914400" rtl="0" eaLnBrk="1" latinLnBrk="0" hangingPunct="1"/>
                      <a:r>
                        <a:rPr lang="en-GB" sz="1050" b="1" kern="1200" dirty="0">
                          <a:solidFill>
                            <a:schemeClr val="lt1"/>
                          </a:solidFill>
                          <a:latin typeface="Poppins" panose="00000500000000000000" pitchFamily="2" charset="0"/>
                          <a:ea typeface="+mn-ea"/>
                          <a:cs typeface="Poppins" panose="00000500000000000000" pitchFamily="2" charset="0"/>
                        </a:rPr>
                        <a:t>variety stores </a:t>
                      </a:r>
                    </a:p>
                  </a:txBody>
                  <a:tcPr anchor="ctr">
                    <a:solidFill>
                      <a:srgbClr val="3984A3"/>
                    </a:solidFill>
                  </a:tcPr>
                </a:tc>
                <a:tc>
                  <a:txBody>
                    <a:bodyPr/>
                    <a:lstStyle/>
                    <a:p>
                      <a:pPr marL="0" algn="ctr" defTabSz="914400" rtl="0" eaLnBrk="1" latinLnBrk="0" hangingPunct="1"/>
                      <a:r>
                        <a:rPr lang="en-GB" sz="1050" b="1" kern="1200" dirty="0">
                          <a:solidFill>
                            <a:schemeClr val="lt1"/>
                          </a:solidFill>
                          <a:latin typeface="Poppins" panose="00000500000000000000" pitchFamily="2" charset="0"/>
                          <a:ea typeface="+mn-ea"/>
                          <a:cs typeface="Poppins" panose="00000500000000000000" pitchFamily="2" charset="0"/>
                        </a:rPr>
                        <a:t>mom and pop stores </a:t>
                      </a:r>
                    </a:p>
                  </a:txBody>
                  <a:tcPr anchor="ctr">
                    <a:solidFill>
                      <a:srgbClr val="3984A3"/>
                    </a:solidFill>
                  </a:tcPr>
                </a:tc>
                <a:tc>
                  <a:txBody>
                    <a:bodyPr/>
                    <a:lstStyle/>
                    <a:p>
                      <a:pPr marL="0" algn="ctr" defTabSz="914400" rtl="0" eaLnBrk="1" latinLnBrk="0" hangingPunct="1"/>
                      <a:r>
                        <a:rPr lang="en-GB" sz="1050" b="1" kern="1200" dirty="0">
                          <a:solidFill>
                            <a:schemeClr val="lt1"/>
                          </a:solidFill>
                          <a:latin typeface="Poppins" panose="00000500000000000000" pitchFamily="2" charset="0"/>
                          <a:ea typeface="+mn-ea"/>
                          <a:cs typeface="Poppins" panose="00000500000000000000" pitchFamily="2" charset="0"/>
                        </a:rPr>
                        <a:t>speciality stores </a:t>
                      </a:r>
                    </a:p>
                  </a:txBody>
                  <a:tcPr anchor="ctr">
                    <a:solidFill>
                      <a:srgbClr val="3984A3"/>
                    </a:solidFill>
                  </a:tcPr>
                </a:tc>
                <a:tc>
                  <a:txBody>
                    <a:bodyPr/>
                    <a:lstStyle/>
                    <a:p>
                      <a:pPr marL="0" algn="ctr" defTabSz="914400" rtl="0" eaLnBrk="1" latinLnBrk="0" hangingPunct="1"/>
                      <a:r>
                        <a:rPr lang="en-GB" sz="1050" b="1" kern="1200" dirty="0">
                          <a:solidFill>
                            <a:schemeClr val="lt1"/>
                          </a:solidFill>
                          <a:latin typeface="Poppins" panose="00000500000000000000" pitchFamily="2" charset="0"/>
                          <a:ea typeface="+mn-ea"/>
                          <a:cs typeface="Poppins" panose="00000500000000000000" pitchFamily="2" charset="0"/>
                        </a:rPr>
                        <a:t>E-tailers </a:t>
                      </a:r>
                    </a:p>
                  </a:txBody>
                  <a:tcPr anchor="ctr">
                    <a:solidFill>
                      <a:srgbClr val="3984A3"/>
                    </a:solidFill>
                  </a:tcPr>
                </a:tc>
                <a:tc>
                  <a:txBody>
                    <a:bodyPr/>
                    <a:lstStyle/>
                    <a:p>
                      <a:pPr marL="0" algn="ctr" defTabSz="914400" rtl="0" eaLnBrk="1" latinLnBrk="0" hangingPunct="1"/>
                      <a:r>
                        <a:rPr lang="en-GB" sz="1050" b="1" kern="1200" dirty="0">
                          <a:solidFill>
                            <a:schemeClr val="lt1"/>
                          </a:solidFill>
                          <a:latin typeface="Poppins" panose="00000500000000000000" pitchFamily="2" charset="0"/>
                          <a:ea typeface="+mn-ea"/>
                          <a:cs typeface="Poppins" panose="00000500000000000000" pitchFamily="2" charset="0"/>
                        </a:rPr>
                        <a:t>Vending</a:t>
                      </a:r>
                    </a:p>
                  </a:txBody>
                  <a:tcPr anchor="ctr">
                    <a:solidFill>
                      <a:srgbClr val="3984A3"/>
                    </a:solidFill>
                  </a:tcPr>
                </a:tc>
                <a:extLst>
                  <a:ext uri="{0D108BD9-81ED-4DB2-BD59-A6C34878D82A}">
                    <a16:rowId xmlns:a16="http://schemas.microsoft.com/office/drawing/2014/main" val="1610533153"/>
                  </a:ext>
                </a:extLst>
              </a:tr>
              <a:tr h="5403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b="1" dirty="0">
                          <a:solidFill>
                            <a:schemeClr val="bg1"/>
                          </a:solidFill>
                          <a:latin typeface="Poppins" panose="00000500000000000000" pitchFamily="2" charset="0"/>
                          <a:cs typeface="Poppins" panose="00000500000000000000" pitchFamily="2" charset="0"/>
                        </a:rPr>
                        <a:t>Detail </a:t>
                      </a:r>
                    </a:p>
                    <a:p>
                      <a:endParaRPr lang="en-GB" sz="1000" b="1" dirty="0">
                        <a:solidFill>
                          <a:schemeClr val="bg1"/>
                        </a:solidFill>
                        <a:latin typeface="Poppins" panose="00000500000000000000" pitchFamily="2" charset="0"/>
                        <a:cs typeface="Poppins" panose="00000500000000000000" pitchFamily="2" charset="0"/>
                      </a:endParaRPr>
                    </a:p>
                  </a:txBody>
                  <a:tcPr anchor="ctr">
                    <a:solidFill>
                      <a:srgbClr val="3984A3"/>
                    </a:solidFill>
                  </a:tcPr>
                </a:tc>
                <a:tc>
                  <a:txBody>
                    <a:bodyPr/>
                    <a:lstStyle/>
                    <a:p>
                      <a:r>
                        <a:rPr lang="en-GB" sz="900" dirty="0"/>
                        <a:t>Where are stores a large format stores typically found and low density areas they offer high quality product mainly driven by volume purchases on pallets and typically charge a service fee on an annualised basis to remain profitable  </a:t>
                      </a:r>
                    </a:p>
                  </a:txBody>
                  <a:tcPr>
                    <a:solidFill>
                      <a:schemeClr val="bg1">
                        <a:lumMod val="95000"/>
                      </a:schemeClr>
                    </a:solidFill>
                  </a:tcPr>
                </a:tc>
                <a:tc>
                  <a:txBody>
                    <a:bodyPr/>
                    <a:lstStyle/>
                    <a:p>
                      <a:r>
                        <a:rPr lang="en-GB" sz="900" dirty="0"/>
                        <a:t>These offer low cost product with very limited selection </a:t>
                      </a:r>
                    </a:p>
                  </a:txBody>
                  <a:tcPr>
                    <a:solidFill>
                      <a:schemeClr val="bg1">
                        <a:lumMod val="95000"/>
                      </a:schemeClr>
                    </a:solidFill>
                  </a:tcPr>
                </a:tc>
                <a:tc>
                  <a:txBody>
                    <a:bodyPr/>
                    <a:lstStyle/>
                    <a:p>
                      <a:r>
                        <a:rPr lang="en-GB" sz="900" dirty="0"/>
                        <a:t>Mom and pop stores can be found in mostly urbanised environment operated by a family or individual and focuses on a standardised set of products which are in regular demand and maybe compared to your C stores formats  </a:t>
                      </a:r>
                    </a:p>
                  </a:txBody>
                  <a:tcPr>
                    <a:solidFill>
                      <a:schemeClr val="bg1">
                        <a:lumMod val="95000"/>
                      </a:schemeClr>
                    </a:solidFill>
                  </a:tcPr>
                </a:tc>
                <a:tc>
                  <a:txBody>
                    <a:bodyPr/>
                    <a:lstStyle/>
                    <a:p>
                      <a:r>
                        <a:rPr lang="en-GB" sz="900" dirty="0"/>
                        <a:t>speciality stores are more focused on specific categories and provide a high level of customer and technical service to customers for example pet stores electronics stores DIY are all focused towards a specific customer and within these stores brands play a large part</a:t>
                      </a:r>
                    </a:p>
                  </a:txBody>
                  <a:tcPr>
                    <a:solidFill>
                      <a:schemeClr val="bg1">
                        <a:lumMod val="95000"/>
                      </a:schemeClr>
                    </a:solidFill>
                  </a:tcPr>
                </a:tc>
                <a:tc>
                  <a:txBody>
                    <a:bodyPr/>
                    <a:lstStyle/>
                    <a:p>
                      <a:r>
                        <a:rPr lang="en-GB" sz="900" dirty="0"/>
                        <a:t>e-tailers are an emerging channel Witcher come to being in the last 15 years consumers can shock through the Internet and merchandise dropped off at the consumers doorstep this is called drop shopping technique this this channel has gained enormous strength during COVID . </a:t>
                      </a:r>
                    </a:p>
                  </a:txBody>
                  <a:tcPr>
                    <a:solidFill>
                      <a:schemeClr val="bg1">
                        <a:lumMod val="95000"/>
                      </a:schemeClr>
                    </a:solidFill>
                  </a:tcPr>
                </a:tc>
                <a:tc>
                  <a:txBody>
                    <a:bodyPr/>
                    <a:lstStyle/>
                    <a:p>
                      <a:r>
                        <a:rPr lang="en-GB" sz="900" dirty="0"/>
                        <a:t>Vending machines are automated They have a specific product range they accept cash sometimes cards as payment methods for delivering the product </a:t>
                      </a:r>
                      <a:r>
                        <a:rPr lang="en-GB" sz="900" dirty="0" err="1"/>
                        <a:t>witton</a:t>
                      </a:r>
                      <a:r>
                        <a:rPr lang="en-GB" sz="900" dirty="0"/>
                        <a:t> the machine the usually a purely convenience method for consumers they require an Internet connexion  </a:t>
                      </a:r>
                    </a:p>
                  </a:txBody>
                  <a:tcPr>
                    <a:solidFill>
                      <a:schemeClr val="bg1">
                        <a:lumMod val="95000"/>
                      </a:schemeClr>
                    </a:solidFill>
                  </a:tcPr>
                </a:tc>
                <a:extLst>
                  <a:ext uri="{0D108BD9-81ED-4DB2-BD59-A6C34878D82A}">
                    <a16:rowId xmlns:a16="http://schemas.microsoft.com/office/drawing/2014/main" val="276802310"/>
                  </a:ext>
                </a:extLst>
              </a:tr>
            </a:tbl>
          </a:graphicData>
        </a:graphic>
      </p:graphicFrame>
      <p:sp>
        <p:nvSpPr>
          <p:cNvPr id="5" name="TextBox 4">
            <a:extLst>
              <a:ext uri="{FF2B5EF4-FFF2-40B4-BE49-F238E27FC236}">
                <a16:creationId xmlns:a16="http://schemas.microsoft.com/office/drawing/2014/main" id="{9378CF22-5623-303D-212B-5E0161671BC5}"/>
              </a:ext>
            </a:extLst>
          </p:cNvPr>
          <p:cNvSpPr txBox="1"/>
          <p:nvPr/>
        </p:nvSpPr>
        <p:spPr>
          <a:xfrm>
            <a:off x="268941" y="207845"/>
            <a:ext cx="7951327" cy="746423"/>
          </a:xfrm>
          <a:prstGeom prst="rect">
            <a:avLst/>
          </a:prstGeom>
          <a:no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Trade Marketing  </a:t>
            </a:r>
            <a:endParaRPr lang="en-GB" sz="3200" b="1" dirty="0">
              <a:solidFill>
                <a:srgbClr val="2A4A8B"/>
              </a:solidFill>
              <a:latin typeface="Poppins" panose="00000500000000000000" pitchFamily="2" charset="0"/>
              <a:cs typeface="Poppins" panose="00000500000000000000" pitchFamily="2" charset="0"/>
            </a:endParaRP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Global Store Formats.</a:t>
            </a:r>
          </a:p>
        </p:txBody>
      </p:sp>
      <p:pic>
        <p:nvPicPr>
          <p:cNvPr id="6" name="Picture 5" descr="Logo&#10;&#10;Description automatically generated">
            <a:extLst>
              <a:ext uri="{FF2B5EF4-FFF2-40B4-BE49-F238E27FC236}">
                <a16:creationId xmlns:a16="http://schemas.microsoft.com/office/drawing/2014/main" id="{4882E191-5411-E444-FE9A-17BFB28461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8" name="Footer Placeholder 3">
            <a:extLst>
              <a:ext uri="{FF2B5EF4-FFF2-40B4-BE49-F238E27FC236}">
                <a16:creationId xmlns:a16="http://schemas.microsoft.com/office/drawing/2014/main" id="{33FA774F-A5D5-88AA-379B-3FE7FB63D3E7}"/>
              </a:ext>
            </a:extLst>
          </p:cNvPr>
          <p:cNvSpPr>
            <a:spLocks noGrp="1"/>
          </p:cNvSpPr>
          <p:nvPr>
            <p:ph type="ftr" sz="quarter" idx="11"/>
          </p:nvPr>
        </p:nvSpPr>
        <p:spPr>
          <a:xfrm>
            <a:off x="5250180" y="6492875"/>
            <a:ext cx="1722120" cy="365125"/>
          </a:xfrm>
        </p:spPr>
        <p:txBody>
          <a:bodyPr/>
          <a:lstStyle/>
          <a:p>
            <a:r>
              <a:rPr lang="en-GB" dirty="0"/>
              <a:t>www.upskilpro.com</a:t>
            </a:r>
          </a:p>
        </p:txBody>
      </p:sp>
    </p:spTree>
    <p:extLst>
      <p:ext uri="{BB962C8B-B14F-4D97-AF65-F5344CB8AC3E}">
        <p14:creationId xmlns:p14="http://schemas.microsoft.com/office/powerpoint/2010/main" val="1687377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pskilPRO">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TotalTime>
  <Words>2639</Words>
  <Application>Microsoft Office PowerPoint</Application>
  <PresentationFormat>Widescreen</PresentationFormat>
  <Paragraphs>465</Paragraphs>
  <Slides>22</Slides>
  <Notes>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22</vt:i4>
      </vt:variant>
    </vt:vector>
  </HeadingPairs>
  <TitlesOfParts>
    <vt:vector size="37" baseType="lpstr">
      <vt:lpstr>-apple-system</vt:lpstr>
      <vt:lpstr>Arial</vt:lpstr>
      <vt:lpstr>Calibri</vt:lpstr>
      <vt:lpstr>Calibri Light</vt:lpstr>
      <vt:lpstr>Inter</vt:lpstr>
      <vt:lpstr>Lato</vt:lpstr>
      <vt:lpstr>Lato light</vt:lpstr>
      <vt:lpstr>Lato light</vt:lpstr>
      <vt:lpstr>Open Sans</vt:lpstr>
      <vt:lpstr>Plato</vt:lpstr>
      <vt:lpstr>Poppins</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C Raman</cp:lastModifiedBy>
  <cp:revision>1</cp:revision>
  <dcterms:created xsi:type="dcterms:W3CDTF">2022-07-22T14:56:26Z</dcterms:created>
  <dcterms:modified xsi:type="dcterms:W3CDTF">2024-01-03T15:54:58Z</dcterms:modified>
</cp:coreProperties>
</file>