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 id="2147483699" r:id="rId5"/>
  </p:sldMasterIdLst>
  <p:sldIdLst>
    <p:sldId id="4369" r:id="rId6"/>
    <p:sldId id="4411" r:id="rId7"/>
    <p:sldId id="4412" r:id="rId8"/>
    <p:sldId id="3965" r:id="rId9"/>
    <p:sldId id="4413" r:id="rId10"/>
    <p:sldId id="4224" r:id="rId11"/>
    <p:sldId id="3934" r:id="rId12"/>
    <p:sldId id="4351" r:id="rId13"/>
    <p:sldId id="3935" r:id="rId14"/>
    <p:sldId id="3889" r:id="rId15"/>
    <p:sldId id="4368" r:id="rId16"/>
    <p:sldId id="441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1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B48B04-C19C-483F-AC36-8880B32491EC}" v="2" dt="2023-07-11T12:37:04.333"/>
    <p1510:client id="{D1AD6DA7-A5FA-428E-8EBB-FB0805CD53A2}" v="5" dt="2023-07-11T12:47:10.6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07" d="100"/>
          <a:sy n="107" d="100"/>
        </p:scale>
        <p:origin x="3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F9CD755A-9D0E-47E4-B25D-E12514FF56BE}"/>
    <pc:docChg chg="custSel modSld">
      <pc:chgData name="Sudarshan Chakravarthi" userId="9632d19e-631d-46a5-9e9a-d9cc496f17d0" providerId="ADAL" clId="{F9CD755A-9D0E-47E4-B25D-E12514FF56BE}" dt="2021-05-02T11:42:50.266" v="27" actId="14100"/>
      <pc:docMkLst>
        <pc:docMk/>
      </pc:docMkLst>
      <pc:sldChg chg="addSp delSp modSp mod">
        <pc:chgData name="Sudarshan Chakravarthi" userId="9632d19e-631d-46a5-9e9a-d9cc496f17d0" providerId="ADAL" clId="{F9CD755A-9D0E-47E4-B25D-E12514FF56BE}" dt="2021-05-02T11:42:50.266" v="27" actId="14100"/>
        <pc:sldMkLst>
          <pc:docMk/>
          <pc:sldMk cId="4228249004" sldId="3819"/>
        </pc:sldMkLst>
        <pc:spChg chg="del">
          <ac:chgData name="Sudarshan Chakravarthi" userId="9632d19e-631d-46a5-9e9a-d9cc496f17d0" providerId="ADAL" clId="{F9CD755A-9D0E-47E4-B25D-E12514FF56BE}" dt="2021-05-02T11:42:42.917" v="20" actId="478"/>
          <ac:spMkLst>
            <pc:docMk/>
            <pc:sldMk cId="4228249004" sldId="3819"/>
            <ac:spMk id="7" creationId="{D3208023-8997-4CB3-84E8-4C35A7701BFC}"/>
          </ac:spMkLst>
        </pc:spChg>
        <pc:spChg chg="add mod">
          <ac:chgData name="Sudarshan Chakravarthi" userId="9632d19e-631d-46a5-9e9a-d9cc496f17d0" providerId="ADAL" clId="{F9CD755A-9D0E-47E4-B25D-E12514FF56BE}" dt="2021-05-02T11:42:50.266" v="27" actId="14100"/>
          <ac:spMkLst>
            <pc:docMk/>
            <pc:sldMk cId="4228249004" sldId="3819"/>
            <ac:spMk id="8" creationId="{358FDEFA-752E-473F-BE6C-CB245ABED6AE}"/>
          </ac:spMkLst>
        </pc:spChg>
      </pc:sldChg>
      <pc:sldChg chg="addSp delSp modSp mod">
        <pc:chgData name="Sudarshan Chakravarthi" userId="9632d19e-631d-46a5-9e9a-d9cc496f17d0" providerId="ADAL" clId="{F9CD755A-9D0E-47E4-B25D-E12514FF56BE}" dt="2021-05-02T11:42:29.757" v="13"/>
        <pc:sldMkLst>
          <pc:docMk/>
          <pc:sldMk cId="221500975" sldId="3889"/>
        </pc:sldMkLst>
        <pc:spChg chg="del">
          <ac:chgData name="Sudarshan Chakravarthi" userId="9632d19e-631d-46a5-9e9a-d9cc496f17d0" providerId="ADAL" clId="{F9CD755A-9D0E-47E4-B25D-E12514FF56BE}" dt="2021-05-02T11:42:28.383" v="12" actId="478"/>
          <ac:spMkLst>
            <pc:docMk/>
            <pc:sldMk cId="221500975" sldId="3889"/>
            <ac:spMk id="17" creationId="{81A27C32-6E95-4298-A34B-E678C8D792C4}"/>
          </ac:spMkLst>
        </pc:spChg>
        <pc:spChg chg="add mod">
          <ac:chgData name="Sudarshan Chakravarthi" userId="9632d19e-631d-46a5-9e9a-d9cc496f17d0" providerId="ADAL" clId="{F9CD755A-9D0E-47E4-B25D-E12514FF56BE}" dt="2021-05-02T11:42:29.757" v="13"/>
          <ac:spMkLst>
            <pc:docMk/>
            <pc:sldMk cId="221500975" sldId="3889"/>
            <ac:spMk id="18" creationId="{BE341571-3A08-4A48-BD2B-B98DD555EDAC}"/>
          </ac:spMkLst>
        </pc:spChg>
      </pc:sldChg>
      <pc:sldChg chg="addSp delSp modSp mod">
        <pc:chgData name="Sudarshan Chakravarthi" userId="9632d19e-631d-46a5-9e9a-d9cc496f17d0" providerId="ADAL" clId="{F9CD755A-9D0E-47E4-B25D-E12514FF56BE}" dt="2021-05-02T11:42:25.087" v="11"/>
        <pc:sldMkLst>
          <pc:docMk/>
          <pc:sldMk cId="1428975610" sldId="3891"/>
        </pc:sldMkLst>
        <pc:spChg chg="del">
          <ac:chgData name="Sudarshan Chakravarthi" userId="9632d19e-631d-46a5-9e9a-d9cc496f17d0" providerId="ADAL" clId="{F9CD755A-9D0E-47E4-B25D-E12514FF56BE}" dt="2021-05-02T11:42:24.246" v="10" actId="478"/>
          <ac:spMkLst>
            <pc:docMk/>
            <pc:sldMk cId="1428975610" sldId="3891"/>
            <ac:spMk id="18" creationId="{DF1D586A-DA4B-4571-A6FB-CFA9E8F7946C}"/>
          </ac:spMkLst>
        </pc:spChg>
        <pc:spChg chg="add mod">
          <ac:chgData name="Sudarshan Chakravarthi" userId="9632d19e-631d-46a5-9e9a-d9cc496f17d0" providerId="ADAL" clId="{F9CD755A-9D0E-47E4-B25D-E12514FF56BE}" dt="2021-05-02T11:42:25.087" v="11"/>
          <ac:spMkLst>
            <pc:docMk/>
            <pc:sldMk cId="1428975610" sldId="3891"/>
            <ac:spMk id="19" creationId="{71526241-A549-4809-A447-9211F93253CF}"/>
          </ac:spMkLst>
        </pc:spChg>
      </pc:sldChg>
      <pc:sldChg chg="addSp delSp modSp mod">
        <pc:chgData name="Sudarshan Chakravarthi" userId="9632d19e-631d-46a5-9e9a-d9cc496f17d0" providerId="ADAL" clId="{F9CD755A-9D0E-47E4-B25D-E12514FF56BE}" dt="2021-05-02T11:42:40.679" v="19"/>
        <pc:sldMkLst>
          <pc:docMk/>
          <pc:sldMk cId="489093041" sldId="3931"/>
        </pc:sldMkLst>
        <pc:spChg chg="del">
          <ac:chgData name="Sudarshan Chakravarthi" userId="9632d19e-631d-46a5-9e9a-d9cc496f17d0" providerId="ADAL" clId="{F9CD755A-9D0E-47E4-B25D-E12514FF56BE}" dt="2021-05-02T11:42:39.457" v="18" actId="478"/>
          <ac:spMkLst>
            <pc:docMk/>
            <pc:sldMk cId="489093041" sldId="3931"/>
            <ac:spMk id="11" creationId="{C0ACE326-7575-4056-B0FF-7D161A82A83C}"/>
          </ac:spMkLst>
        </pc:spChg>
        <pc:spChg chg="add mod">
          <ac:chgData name="Sudarshan Chakravarthi" userId="9632d19e-631d-46a5-9e9a-d9cc496f17d0" providerId="ADAL" clId="{F9CD755A-9D0E-47E4-B25D-E12514FF56BE}" dt="2021-05-02T11:42:40.679" v="19"/>
          <ac:spMkLst>
            <pc:docMk/>
            <pc:sldMk cId="489093041" sldId="3931"/>
            <ac:spMk id="12" creationId="{2120EB79-7E1D-4C7E-ABBA-31A84ACB70A3}"/>
          </ac:spMkLst>
        </pc:spChg>
      </pc:sldChg>
      <pc:sldChg chg="modSp mod">
        <pc:chgData name="Sudarshan Chakravarthi" userId="9632d19e-631d-46a5-9e9a-d9cc496f17d0" providerId="ADAL" clId="{F9CD755A-9D0E-47E4-B25D-E12514FF56BE}" dt="2021-05-02T11:42:19.865" v="9" actId="14100"/>
        <pc:sldMkLst>
          <pc:docMk/>
          <pc:sldMk cId="1912697536" sldId="3932"/>
        </pc:sldMkLst>
        <pc:spChg chg="mod">
          <ac:chgData name="Sudarshan Chakravarthi" userId="9632d19e-631d-46a5-9e9a-d9cc496f17d0" providerId="ADAL" clId="{F9CD755A-9D0E-47E4-B25D-E12514FF56BE}" dt="2021-05-02T11:42:19.865" v="9" actId="14100"/>
          <ac:spMkLst>
            <pc:docMk/>
            <pc:sldMk cId="1912697536" sldId="3932"/>
            <ac:spMk id="7" creationId="{FEC26CAC-93CE-473A-BF66-3EA0EA45737E}"/>
          </ac:spMkLst>
        </pc:spChg>
      </pc:sldChg>
      <pc:sldChg chg="modSp mod">
        <pc:chgData name="Sudarshan Chakravarthi" userId="9632d19e-631d-46a5-9e9a-d9cc496f17d0" providerId="ADAL" clId="{F9CD755A-9D0E-47E4-B25D-E12514FF56BE}" dt="2021-05-02T11:42:07.757" v="4" actId="14100"/>
        <pc:sldMkLst>
          <pc:docMk/>
          <pc:sldMk cId="1927338049" sldId="3933"/>
        </pc:sldMkLst>
        <pc:spChg chg="mod">
          <ac:chgData name="Sudarshan Chakravarthi" userId="9632d19e-631d-46a5-9e9a-d9cc496f17d0" providerId="ADAL" clId="{F9CD755A-9D0E-47E4-B25D-E12514FF56BE}" dt="2021-05-02T11:42:07.757" v="4" actId="14100"/>
          <ac:spMkLst>
            <pc:docMk/>
            <pc:sldMk cId="1927338049" sldId="3933"/>
            <ac:spMk id="11" creationId="{5ADE5C7E-15A6-4CF4-A672-DE50A54A5DD5}"/>
          </ac:spMkLst>
        </pc:spChg>
      </pc:sldChg>
      <pc:sldChg chg="addSp delSp modSp mod">
        <pc:chgData name="Sudarshan Chakravarthi" userId="9632d19e-631d-46a5-9e9a-d9cc496f17d0" providerId="ADAL" clId="{F9CD755A-9D0E-47E4-B25D-E12514FF56BE}" dt="2021-05-02T11:42:36.971" v="17"/>
        <pc:sldMkLst>
          <pc:docMk/>
          <pc:sldMk cId="1836891612" sldId="3934"/>
        </pc:sldMkLst>
        <pc:spChg chg="del">
          <ac:chgData name="Sudarshan Chakravarthi" userId="9632d19e-631d-46a5-9e9a-d9cc496f17d0" providerId="ADAL" clId="{F9CD755A-9D0E-47E4-B25D-E12514FF56BE}" dt="2021-05-02T11:42:35.952" v="16" actId="478"/>
          <ac:spMkLst>
            <pc:docMk/>
            <pc:sldMk cId="1836891612" sldId="3934"/>
            <ac:spMk id="6" creationId="{2E33D445-43B7-495C-BCB7-06A68AD9E22E}"/>
          </ac:spMkLst>
        </pc:spChg>
        <pc:spChg chg="add mod">
          <ac:chgData name="Sudarshan Chakravarthi" userId="9632d19e-631d-46a5-9e9a-d9cc496f17d0" providerId="ADAL" clId="{F9CD755A-9D0E-47E4-B25D-E12514FF56BE}" dt="2021-05-02T11:42:36.971" v="17"/>
          <ac:spMkLst>
            <pc:docMk/>
            <pc:sldMk cId="1836891612" sldId="3934"/>
            <ac:spMk id="8" creationId="{13D50352-8C28-43DB-8908-07E254EBD3B6}"/>
          </ac:spMkLst>
        </pc:spChg>
      </pc:sldChg>
      <pc:sldChg chg="addSp delSp modSp mod">
        <pc:chgData name="Sudarshan Chakravarthi" userId="9632d19e-631d-46a5-9e9a-d9cc496f17d0" providerId="ADAL" clId="{F9CD755A-9D0E-47E4-B25D-E12514FF56BE}" dt="2021-05-02T11:42:33.707" v="15"/>
        <pc:sldMkLst>
          <pc:docMk/>
          <pc:sldMk cId="2188791433" sldId="3935"/>
        </pc:sldMkLst>
        <pc:spChg chg="del">
          <ac:chgData name="Sudarshan Chakravarthi" userId="9632d19e-631d-46a5-9e9a-d9cc496f17d0" providerId="ADAL" clId="{F9CD755A-9D0E-47E4-B25D-E12514FF56BE}" dt="2021-05-02T11:42:32.693" v="14" actId="478"/>
          <ac:spMkLst>
            <pc:docMk/>
            <pc:sldMk cId="2188791433" sldId="3935"/>
            <ac:spMk id="9" creationId="{EABAD510-70F6-46EA-9013-364AB4B071EA}"/>
          </ac:spMkLst>
        </pc:spChg>
        <pc:spChg chg="add mod">
          <ac:chgData name="Sudarshan Chakravarthi" userId="9632d19e-631d-46a5-9e9a-d9cc496f17d0" providerId="ADAL" clId="{F9CD755A-9D0E-47E4-B25D-E12514FF56BE}" dt="2021-05-02T11:42:33.707" v="15"/>
          <ac:spMkLst>
            <pc:docMk/>
            <pc:sldMk cId="2188791433" sldId="3935"/>
            <ac:spMk id="11" creationId="{D6F8D54D-2890-4CBC-8380-A7BA88B7E30E}"/>
          </ac:spMkLst>
        </pc:spChg>
      </pc:sldChg>
    </pc:docChg>
  </pc:docChgLst>
  <pc:docChgLst>
    <pc:chgData name="Sudarshan Chakravarthi" userId="9632d19e-631d-46a5-9e9a-d9cc496f17d0" providerId="ADAL" clId="{D1AD6DA7-A5FA-428E-8EBB-FB0805CD53A2}"/>
    <pc:docChg chg="custSel addSld delSld modSld">
      <pc:chgData name="Sudarshan Chakravarthi" userId="9632d19e-631d-46a5-9e9a-d9cc496f17d0" providerId="ADAL" clId="{D1AD6DA7-A5FA-428E-8EBB-FB0805CD53A2}" dt="2023-07-11T12:47:12.708" v="16" actId="47"/>
      <pc:docMkLst>
        <pc:docMk/>
      </pc:docMkLst>
      <pc:sldChg chg="addSp delSp modSp mod">
        <pc:chgData name="Sudarshan Chakravarthi" userId="9632d19e-631d-46a5-9e9a-d9cc496f17d0" providerId="ADAL" clId="{D1AD6DA7-A5FA-428E-8EBB-FB0805CD53A2}" dt="2023-07-11T12:46:52.887" v="12" actId="1076"/>
        <pc:sldMkLst>
          <pc:docMk/>
          <pc:sldMk cId="1731059062" sldId="4369"/>
        </pc:sldMkLst>
        <pc:picChg chg="del">
          <ac:chgData name="Sudarshan Chakravarthi" userId="9632d19e-631d-46a5-9e9a-d9cc496f17d0" providerId="ADAL" clId="{D1AD6DA7-A5FA-428E-8EBB-FB0805CD53A2}" dt="2023-07-11T12:45:53.170" v="0" actId="478"/>
          <ac:picMkLst>
            <pc:docMk/>
            <pc:sldMk cId="1731059062" sldId="4369"/>
            <ac:picMk id="4" creationId="{8F41469F-6E44-D80E-A7F8-F01F8FAB036D}"/>
          </ac:picMkLst>
        </pc:picChg>
        <pc:picChg chg="add mod">
          <ac:chgData name="Sudarshan Chakravarthi" userId="9632d19e-631d-46a5-9e9a-d9cc496f17d0" providerId="ADAL" clId="{D1AD6DA7-A5FA-428E-8EBB-FB0805CD53A2}" dt="2023-07-11T12:46:48.703" v="10" actId="1076"/>
          <ac:picMkLst>
            <pc:docMk/>
            <pc:sldMk cId="1731059062" sldId="4369"/>
            <ac:picMk id="7" creationId="{50766652-C8CD-840F-AE76-8B155E3ED28F}"/>
          </ac:picMkLst>
        </pc:picChg>
        <pc:picChg chg="add mod">
          <ac:chgData name="Sudarshan Chakravarthi" userId="9632d19e-631d-46a5-9e9a-d9cc496f17d0" providerId="ADAL" clId="{D1AD6DA7-A5FA-428E-8EBB-FB0805CD53A2}" dt="2023-07-11T12:46:52.887" v="12" actId="1076"/>
          <ac:picMkLst>
            <pc:docMk/>
            <pc:sldMk cId="1731059062" sldId="4369"/>
            <ac:picMk id="8" creationId="{3A11C330-D651-6D04-EB6A-62162A9410DC}"/>
          </ac:picMkLst>
        </pc:picChg>
      </pc:sldChg>
      <pc:sldChg chg="del">
        <pc:chgData name="Sudarshan Chakravarthi" userId="9632d19e-631d-46a5-9e9a-d9cc496f17d0" providerId="ADAL" clId="{D1AD6DA7-A5FA-428E-8EBB-FB0805CD53A2}" dt="2023-07-11T12:47:12.708" v="16" actId="47"/>
        <pc:sldMkLst>
          <pc:docMk/>
          <pc:sldMk cId="2590108469" sldId="4414"/>
        </pc:sldMkLst>
      </pc:sldChg>
      <pc:sldChg chg="add del">
        <pc:chgData name="Sudarshan Chakravarthi" userId="9632d19e-631d-46a5-9e9a-d9cc496f17d0" providerId="ADAL" clId="{D1AD6DA7-A5FA-428E-8EBB-FB0805CD53A2}" dt="2023-07-11T12:47:10.617" v="14"/>
        <pc:sldMkLst>
          <pc:docMk/>
          <pc:sldMk cId="2920400942" sldId="4415"/>
        </pc:sldMkLst>
      </pc:sldChg>
      <pc:sldChg chg="add">
        <pc:chgData name="Sudarshan Chakravarthi" userId="9632d19e-631d-46a5-9e9a-d9cc496f17d0" providerId="ADAL" clId="{D1AD6DA7-A5FA-428E-8EBB-FB0805CD53A2}" dt="2023-07-11T12:47:10.659" v="15"/>
        <pc:sldMkLst>
          <pc:docMk/>
          <pc:sldMk cId="3903557039" sldId="4415"/>
        </pc:sldMkLst>
      </pc:sldChg>
    </pc:docChg>
  </pc:docChgLst>
  <pc:docChgLst>
    <pc:chgData name="Sudarshan Chakravarthi" userId="9632d19e-631d-46a5-9e9a-d9cc496f17d0" providerId="ADAL" clId="{3DB48B04-C19C-483F-AC36-8880B32491EC}"/>
    <pc:docChg chg="custSel modSld">
      <pc:chgData name="Sudarshan Chakravarthi" userId="9632d19e-631d-46a5-9e9a-d9cc496f17d0" providerId="ADAL" clId="{3DB48B04-C19C-483F-AC36-8880B32491EC}" dt="2023-07-11T12:38:17.491" v="4" actId="33524"/>
      <pc:docMkLst>
        <pc:docMk/>
      </pc:docMkLst>
      <pc:sldChg chg="modSp mod">
        <pc:chgData name="Sudarshan Chakravarthi" userId="9632d19e-631d-46a5-9e9a-d9cc496f17d0" providerId="ADAL" clId="{3DB48B04-C19C-483F-AC36-8880B32491EC}" dt="2023-07-11T12:38:17.491" v="4" actId="33524"/>
        <pc:sldMkLst>
          <pc:docMk/>
          <pc:sldMk cId="2188791433" sldId="3935"/>
        </pc:sldMkLst>
        <pc:spChg chg="mod">
          <ac:chgData name="Sudarshan Chakravarthi" userId="9632d19e-631d-46a5-9e9a-d9cc496f17d0" providerId="ADAL" clId="{3DB48B04-C19C-483F-AC36-8880B32491EC}" dt="2023-07-11T12:38:17.491" v="4" actId="33524"/>
          <ac:spMkLst>
            <pc:docMk/>
            <pc:sldMk cId="2188791433" sldId="3935"/>
            <ac:spMk id="6" creationId="{041CDE71-82FE-4D57-9806-178F835F7977}"/>
          </ac:spMkLst>
        </pc:spChg>
        <pc:spChg chg="mod">
          <ac:chgData name="Sudarshan Chakravarthi" userId="9632d19e-631d-46a5-9e9a-d9cc496f17d0" providerId="ADAL" clId="{3DB48B04-C19C-483F-AC36-8880B32491EC}" dt="2023-07-11T12:37:55.893" v="2" actId="33524"/>
          <ac:spMkLst>
            <pc:docMk/>
            <pc:sldMk cId="2188791433" sldId="3935"/>
            <ac:spMk id="8" creationId="{2F5AE79A-80D3-4653-809B-066A8AD7995F}"/>
          </ac:spMkLst>
        </pc:spChg>
      </pc:sldChg>
      <pc:sldChg chg="addSp modSp">
        <pc:chgData name="Sudarshan Chakravarthi" userId="9632d19e-631d-46a5-9e9a-d9cc496f17d0" providerId="ADAL" clId="{3DB48B04-C19C-483F-AC36-8880B32491EC}" dt="2023-07-11T12:36:59.719" v="0"/>
        <pc:sldMkLst>
          <pc:docMk/>
          <pc:sldMk cId="1731059062" sldId="4369"/>
        </pc:sldMkLst>
        <pc:spChg chg="mod">
          <ac:chgData name="Sudarshan Chakravarthi" userId="9632d19e-631d-46a5-9e9a-d9cc496f17d0" providerId="ADAL" clId="{3DB48B04-C19C-483F-AC36-8880B32491EC}" dt="2023-07-11T12:36:59.719" v="0"/>
          <ac:spMkLst>
            <pc:docMk/>
            <pc:sldMk cId="1731059062" sldId="4369"/>
            <ac:spMk id="5" creationId="{936D00A8-F433-76DF-DF62-CCEAA7391FE1}"/>
          </ac:spMkLst>
        </pc:spChg>
        <pc:spChg chg="mod">
          <ac:chgData name="Sudarshan Chakravarthi" userId="9632d19e-631d-46a5-9e9a-d9cc496f17d0" providerId="ADAL" clId="{3DB48B04-C19C-483F-AC36-8880B32491EC}" dt="2023-07-11T12:36:59.719" v="0"/>
          <ac:spMkLst>
            <pc:docMk/>
            <pc:sldMk cId="1731059062" sldId="4369"/>
            <ac:spMk id="6" creationId="{E6EBEA68-4CF2-B43B-FD28-296EB8CB60BF}"/>
          </ac:spMkLst>
        </pc:spChg>
        <pc:grpChg chg="add mod">
          <ac:chgData name="Sudarshan Chakravarthi" userId="9632d19e-631d-46a5-9e9a-d9cc496f17d0" providerId="ADAL" clId="{3DB48B04-C19C-483F-AC36-8880B32491EC}" dt="2023-07-11T12:36:59.719" v="0"/>
          <ac:grpSpMkLst>
            <pc:docMk/>
            <pc:sldMk cId="1731059062" sldId="4369"/>
            <ac:grpSpMk id="2" creationId="{23804D2E-A925-D62C-63E3-C696B7BD6E48}"/>
          </ac:grpSpMkLst>
        </pc:grpChg>
      </pc:sldChg>
      <pc:sldChg chg="addSp modSp">
        <pc:chgData name="Sudarshan Chakravarthi" userId="9632d19e-631d-46a5-9e9a-d9cc496f17d0" providerId="ADAL" clId="{3DB48B04-C19C-483F-AC36-8880B32491EC}" dt="2023-07-11T12:37:04.333" v="1"/>
        <pc:sldMkLst>
          <pc:docMk/>
          <pc:sldMk cId="2590108469" sldId="4414"/>
        </pc:sldMkLst>
        <pc:spChg chg="mod">
          <ac:chgData name="Sudarshan Chakravarthi" userId="9632d19e-631d-46a5-9e9a-d9cc496f17d0" providerId="ADAL" clId="{3DB48B04-C19C-483F-AC36-8880B32491EC}" dt="2023-07-11T12:37:04.333" v="1"/>
          <ac:spMkLst>
            <pc:docMk/>
            <pc:sldMk cId="2590108469" sldId="4414"/>
            <ac:spMk id="5" creationId="{CF6D8CC6-A55B-67AD-4621-B9722ECDB552}"/>
          </ac:spMkLst>
        </pc:spChg>
        <pc:spChg chg="mod">
          <ac:chgData name="Sudarshan Chakravarthi" userId="9632d19e-631d-46a5-9e9a-d9cc496f17d0" providerId="ADAL" clId="{3DB48B04-C19C-483F-AC36-8880B32491EC}" dt="2023-07-11T12:37:04.333" v="1"/>
          <ac:spMkLst>
            <pc:docMk/>
            <pc:sldMk cId="2590108469" sldId="4414"/>
            <ac:spMk id="6" creationId="{2553D39E-F1AA-1BAE-0C3A-AB659BB2647E}"/>
          </ac:spMkLst>
        </pc:spChg>
        <pc:grpChg chg="add mod">
          <ac:chgData name="Sudarshan Chakravarthi" userId="9632d19e-631d-46a5-9e9a-d9cc496f17d0" providerId="ADAL" clId="{3DB48B04-C19C-483F-AC36-8880B32491EC}" dt="2023-07-11T12:37:04.333" v="1"/>
          <ac:grpSpMkLst>
            <pc:docMk/>
            <pc:sldMk cId="2590108469" sldId="4414"/>
            <ac:grpSpMk id="2" creationId="{6409ED9A-B5EB-FDD4-B0D0-A2F55075F0D5}"/>
          </ac:grpSpMkLst>
        </pc:grpChg>
      </pc:sldChg>
    </pc:docChg>
  </pc:docChgLst>
  <pc:docChgLst>
    <pc:chgData name="Sudarshan Chakravarthi" userId="9632d19e-631d-46a5-9e9a-d9cc496f17d0" providerId="ADAL" clId="{61D81FFF-8907-40C6-B938-059A3AC52B2D}"/>
    <pc:docChg chg="undo custSel addSld delSld modSld sldOrd delMainMaster">
      <pc:chgData name="Sudarshan Chakravarthi" userId="9632d19e-631d-46a5-9e9a-d9cc496f17d0" providerId="ADAL" clId="{61D81FFF-8907-40C6-B938-059A3AC52B2D}" dt="2023-02-14T16:27:28.065" v="2377" actId="207"/>
      <pc:docMkLst>
        <pc:docMk/>
      </pc:docMkLst>
      <pc:sldChg chg="del">
        <pc:chgData name="Sudarshan Chakravarthi" userId="9632d19e-631d-46a5-9e9a-d9cc496f17d0" providerId="ADAL" clId="{61D81FFF-8907-40C6-B938-059A3AC52B2D}" dt="2021-07-28T15:10:53.855" v="440" actId="47"/>
        <pc:sldMkLst>
          <pc:docMk/>
          <pc:sldMk cId="4228249004" sldId="3819"/>
        </pc:sldMkLst>
      </pc:sldChg>
      <pc:sldChg chg="addSp delSp modSp mod">
        <pc:chgData name="Sudarshan Chakravarthi" userId="9632d19e-631d-46a5-9e9a-d9cc496f17d0" providerId="ADAL" clId="{61D81FFF-8907-40C6-B938-059A3AC52B2D}" dt="2023-02-13T08:50:21.655" v="2370" actId="20577"/>
        <pc:sldMkLst>
          <pc:docMk/>
          <pc:sldMk cId="221500975" sldId="3889"/>
        </pc:sldMkLst>
        <pc:spChg chg="add mod">
          <ac:chgData name="Sudarshan Chakravarthi" userId="9632d19e-631d-46a5-9e9a-d9cc496f17d0" providerId="ADAL" clId="{61D81FFF-8907-40C6-B938-059A3AC52B2D}" dt="2023-02-13T08:50:21.655" v="2370" actId="20577"/>
          <ac:spMkLst>
            <pc:docMk/>
            <pc:sldMk cId="221500975" sldId="3889"/>
            <ac:spMk id="2" creationId="{94801EAF-3A60-4254-9BE1-31A8E38AC0A9}"/>
          </ac:spMkLst>
        </pc:spChg>
        <pc:spChg chg="add mod">
          <ac:chgData name="Sudarshan Chakravarthi" userId="9632d19e-631d-46a5-9e9a-d9cc496f17d0" providerId="ADAL" clId="{61D81FFF-8907-40C6-B938-059A3AC52B2D}" dt="2023-02-13T08:50:16.826" v="2366"/>
          <ac:spMkLst>
            <pc:docMk/>
            <pc:sldMk cId="221500975" sldId="3889"/>
            <ac:spMk id="3" creationId="{84E9CE10-AEE1-0E0C-969D-DCE40A4889AC}"/>
          </ac:spMkLst>
        </pc:spChg>
        <pc:spChg chg="mod">
          <ac:chgData name="Sudarshan Chakravarthi" userId="9632d19e-631d-46a5-9e9a-d9cc496f17d0" providerId="ADAL" clId="{61D81FFF-8907-40C6-B938-059A3AC52B2D}" dt="2021-07-28T15:04:46.515" v="129" actId="1036"/>
          <ac:spMkLst>
            <pc:docMk/>
            <pc:sldMk cId="221500975" sldId="3889"/>
            <ac:spMk id="4" creationId="{38C130A6-9DCE-4F61-859C-A01F69C3DE40}"/>
          </ac:spMkLst>
        </pc:spChg>
        <pc:spChg chg="mod">
          <ac:chgData name="Sudarshan Chakravarthi" userId="9632d19e-631d-46a5-9e9a-d9cc496f17d0" providerId="ADAL" clId="{61D81FFF-8907-40C6-B938-059A3AC52B2D}" dt="2021-07-28T15:04:46.515" v="129" actId="1036"/>
          <ac:spMkLst>
            <pc:docMk/>
            <pc:sldMk cId="221500975" sldId="3889"/>
            <ac:spMk id="5" creationId="{D7CCBC36-DBD6-4789-9829-FF447998E654}"/>
          </ac:spMkLst>
        </pc:spChg>
        <pc:spChg chg="mod">
          <ac:chgData name="Sudarshan Chakravarthi" userId="9632d19e-631d-46a5-9e9a-d9cc496f17d0" providerId="ADAL" clId="{61D81FFF-8907-40C6-B938-059A3AC52B2D}" dt="2022-08-25T12:56:16.367" v="1820" actId="2711"/>
          <ac:spMkLst>
            <pc:docMk/>
            <pc:sldMk cId="221500975" sldId="3889"/>
            <ac:spMk id="8" creationId="{DF6CE0D0-750D-4E7D-81C3-282EAB77B97F}"/>
          </ac:spMkLst>
        </pc:spChg>
        <pc:spChg chg="mod">
          <ac:chgData name="Sudarshan Chakravarthi" userId="9632d19e-631d-46a5-9e9a-d9cc496f17d0" providerId="ADAL" clId="{61D81FFF-8907-40C6-B938-059A3AC52B2D}" dt="2022-08-25T12:56:16.367" v="1820" actId="2711"/>
          <ac:spMkLst>
            <pc:docMk/>
            <pc:sldMk cId="221500975" sldId="3889"/>
            <ac:spMk id="9" creationId="{F507DBB8-6CBD-4682-A128-9DF788270329}"/>
          </ac:spMkLst>
        </pc:spChg>
        <pc:spChg chg="mod">
          <ac:chgData name="Sudarshan Chakravarthi" userId="9632d19e-631d-46a5-9e9a-d9cc496f17d0" providerId="ADAL" clId="{61D81FFF-8907-40C6-B938-059A3AC52B2D}" dt="2022-08-25T12:56:16.367" v="1820" actId="2711"/>
          <ac:spMkLst>
            <pc:docMk/>
            <pc:sldMk cId="221500975" sldId="3889"/>
            <ac:spMk id="10" creationId="{42D7A4CD-FA56-416A-A31B-B85463EE8923}"/>
          </ac:spMkLst>
        </pc:spChg>
        <pc:spChg chg="mod">
          <ac:chgData name="Sudarshan Chakravarthi" userId="9632d19e-631d-46a5-9e9a-d9cc496f17d0" providerId="ADAL" clId="{61D81FFF-8907-40C6-B938-059A3AC52B2D}" dt="2022-08-25T12:56:16.367" v="1820" actId="2711"/>
          <ac:spMkLst>
            <pc:docMk/>
            <pc:sldMk cId="221500975" sldId="3889"/>
            <ac:spMk id="11" creationId="{78AA4928-BBDB-4684-B7D9-D4BDB188C376}"/>
          </ac:spMkLst>
        </pc:spChg>
        <pc:spChg chg="mod">
          <ac:chgData name="Sudarshan Chakravarthi" userId="9632d19e-631d-46a5-9e9a-d9cc496f17d0" providerId="ADAL" clId="{61D81FFF-8907-40C6-B938-059A3AC52B2D}" dt="2021-07-28T15:04:46.515" v="129" actId="1036"/>
          <ac:spMkLst>
            <pc:docMk/>
            <pc:sldMk cId="221500975" sldId="3889"/>
            <ac:spMk id="13" creationId="{34EC9166-0F8B-4A3E-B1A4-163D86C74762}"/>
          </ac:spMkLst>
        </pc:spChg>
        <pc:spChg chg="mod">
          <ac:chgData name="Sudarshan Chakravarthi" userId="9632d19e-631d-46a5-9e9a-d9cc496f17d0" providerId="ADAL" clId="{61D81FFF-8907-40C6-B938-059A3AC52B2D}" dt="2022-08-25T12:56:07.403" v="1819" actId="2711"/>
          <ac:spMkLst>
            <pc:docMk/>
            <pc:sldMk cId="221500975" sldId="3889"/>
            <ac:spMk id="14" creationId="{DC3A014B-56DC-414E-916B-E44F27E00601}"/>
          </ac:spMkLst>
        </pc:spChg>
        <pc:spChg chg="mod">
          <ac:chgData name="Sudarshan Chakravarthi" userId="9632d19e-631d-46a5-9e9a-d9cc496f17d0" providerId="ADAL" clId="{61D81FFF-8907-40C6-B938-059A3AC52B2D}" dt="2022-08-25T12:56:07.403" v="1819" actId="2711"/>
          <ac:spMkLst>
            <pc:docMk/>
            <pc:sldMk cId="221500975" sldId="3889"/>
            <ac:spMk id="15" creationId="{B382D2E6-B671-4AEA-BA69-4AB0D5C3DC58}"/>
          </ac:spMkLst>
        </pc:spChg>
        <pc:spChg chg="del">
          <ac:chgData name="Sudarshan Chakravarthi" userId="9632d19e-631d-46a5-9e9a-d9cc496f17d0" providerId="ADAL" clId="{61D81FFF-8907-40C6-B938-059A3AC52B2D}" dt="2021-07-28T15:00:12.281" v="0" actId="478"/>
          <ac:spMkLst>
            <pc:docMk/>
            <pc:sldMk cId="221500975" sldId="3889"/>
            <ac:spMk id="18" creationId="{BE341571-3A08-4A48-BD2B-B98DD555EDAC}"/>
          </ac:spMkLst>
        </pc:spChg>
        <pc:spChg chg="add mod">
          <ac:chgData name="Sudarshan Chakravarthi" userId="9632d19e-631d-46a5-9e9a-d9cc496f17d0" providerId="ADAL" clId="{61D81FFF-8907-40C6-B938-059A3AC52B2D}" dt="2022-08-25T12:57:10.493" v="1830" actId="403"/>
          <ac:spMkLst>
            <pc:docMk/>
            <pc:sldMk cId="221500975" sldId="3889"/>
            <ac:spMk id="19" creationId="{E84B5F4A-5544-4E7A-8D3F-7F3A0A04D11C}"/>
          </ac:spMkLst>
        </pc:spChg>
        <pc:spChg chg="del">
          <ac:chgData name="Sudarshan Chakravarthi" userId="9632d19e-631d-46a5-9e9a-d9cc496f17d0" providerId="ADAL" clId="{61D81FFF-8907-40C6-B938-059A3AC52B2D}" dt="2021-07-28T15:04:40.006" v="115" actId="478"/>
          <ac:spMkLst>
            <pc:docMk/>
            <pc:sldMk cId="221500975" sldId="3889"/>
            <ac:spMk id="21" creationId="{D6FAC58B-1B65-4906-88F7-3EE2534C3344}"/>
          </ac:spMkLst>
        </pc:spChg>
        <pc:spChg chg="mod">
          <ac:chgData name="Sudarshan Chakravarthi" userId="9632d19e-631d-46a5-9e9a-d9cc496f17d0" providerId="ADAL" clId="{61D81FFF-8907-40C6-B938-059A3AC52B2D}" dt="2021-07-28T15:04:46.515" v="129" actId="1036"/>
          <ac:spMkLst>
            <pc:docMk/>
            <pc:sldMk cId="221500975" sldId="3889"/>
            <ac:spMk id="27" creationId="{494CA72C-3C70-43CF-8292-D74A12092B6A}"/>
          </ac:spMkLst>
        </pc:spChg>
        <pc:spChg chg="mod">
          <ac:chgData name="Sudarshan Chakravarthi" userId="9632d19e-631d-46a5-9e9a-d9cc496f17d0" providerId="ADAL" clId="{61D81FFF-8907-40C6-B938-059A3AC52B2D}" dt="2021-07-28T15:04:46.515" v="129" actId="1036"/>
          <ac:spMkLst>
            <pc:docMk/>
            <pc:sldMk cId="221500975" sldId="3889"/>
            <ac:spMk id="29" creationId="{429778BA-F9EE-463B-A0E1-7DA85DE45323}"/>
          </ac:spMkLst>
        </pc:spChg>
        <pc:spChg chg="mod">
          <ac:chgData name="Sudarshan Chakravarthi" userId="9632d19e-631d-46a5-9e9a-d9cc496f17d0" providerId="ADAL" clId="{61D81FFF-8907-40C6-B938-059A3AC52B2D}" dt="2021-07-28T15:04:46.515" v="129" actId="1036"/>
          <ac:spMkLst>
            <pc:docMk/>
            <pc:sldMk cId="221500975" sldId="3889"/>
            <ac:spMk id="30" creationId="{FDEE174E-C0EE-4CBF-A091-5953387424D4}"/>
          </ac:spMkLst>
        </pc:spChg>
        <pc:spChg chg="mod">
          <ac:chgData name="Sudarshan Chakravarthi" userId="9632d19e-631d-46a5-9e9a-d9cc496f17d0" providerId="ADAL" clId="{61D81FFF-8907-40C6-B938-059A3AC52B2D}" dt="2021-07-28T15:04:46.515" v="129" actId="1036"/>
          <ac:spMkLst>
            <pc:docMk/>
            <pc:sldMk cId="221500975" sldId="3889"/>
            <ac:spMk id="7168" creationId="{B03ACAAF-2BE2-4A33-89C4-C8ECDE086E63}"/>
          </ac:spMkLst>
        </pc:spChg>
        <pc:spChg chg="mod">
          <ac:chgData name="Sudarshan Chakravarthi" userId="9632d19e-631d-46a5-9e9a-d9cc496f17d0" providerId="ADAL" clId="{61D81FFF-8907-40C6-B938-059A3AC52B2D}" dt="2021-07-28T15:04:46.515" v="129" actId="1036"/>
          <ac:spMkLst>
            <pc:docMk/>
            <pc:sldMk cId="221500975" sldId="3889"/>
            <ac:spMk id="7169" creationId="{BCC8701D-9D0F-4A3E-9C44-D160CD2C0254}"/>
          </ac:spMkLst>
        </pc:spChg>
        <pc:picChg chg="add mod">
          <ac:chgData name="Sudarshan Chakravarthi" userId="9632d19e-631d-46a5-9e9a-d9cc496f17d0" providerId="ADAL" clId="{61D81FFF-8907-40C6-B938-059A3AC52B2D}" dt="2021-09-29T13:00:25.346" v="599" actId="14100"/>
          <ac:picMkLst>
            <pc:docMk/>
            <pc:sldMk cId="221500975" sldId="3889"/>
            <ac:picMk id="20" creationId="{6DBF1263-E51F-458D-84A7-1ACCEA5F485B}"/>
          </ac:picMkLst>
        </pc:picChg>
      </pc:sldChg>
      <pc:sldChg chg="del">
        <pc:chgData name="Sudarshan Chakravarthi" userId="9632d19e-631d-46a5-9e9a-d9cc496f17d0" providerId="ADAL" clId="{61D81FFF-8907-40C6-B938-059A3AC52B2D}" dt="2021-07-28T15:03:16.526" v="23" actId="47"/>
        <pc:sldMkLst>
          <pc:docMk/>
          <pc:sldMk cId="1428975610" sldId="3891"/>
        </pc:sldMkLst>
      </pc:sldChg>
      <pc:sldChg chg="del">
        <pc:chgData name="Sudarshan Chakravarthi" userId="9632d19e-631d-46a5-9e9a-d9cc496f17d0" providerId="ADAL" clId="{61D81FFF-8907-40C6-B938-059A3AC52B2D}" dt="2021-07-28T15:10:43.848" v="437" actId="47"/>
        <pc:sldMkLst>
          <pc:docMk/>
          <pc:sldMk cId="489093041" sldId="3931"/>
        </pc:sldMkLst>
      </pc:sldChg>
      <pc:sldChg chg="delSp del mod">
        <pc:chgData name="Sudarshan Chakravarthi" userId="9632d19e-631d-46a5-9e9a-d9cc496f17d0" providerId="ADAL" clId="{61D81FFF-8907-40C6-B938-059A3AC52B2D}" dt="2021-07-28T15:10:47.360" v="439" actId="47"/>
        <pc:sldMkLst>
          <pc:docMk/>
          <pc:sldMk cId="1912697536" sldId="3932"/>
        </pc:sldMkLst>
        <pc:spChg chg="del">
          <ac:chgData name="Sudarshan Chakravarthi" userId="9632d19e-631d-46a5-9e9a-d9cc496f17d0" providerId="ADAL" clId="{61D81FFF-8907-40C6-B938-059A3AC52B2D}" dt="2021-07-28T15:04:56.379" v="131" actId="478"/>
          <ac:spMkLst>
            <pc:docMk/>
            <pc:sldMk cId="1912697536" sldId="3932"/>
            <ac:spMk id="7" creationId="{FEC26CAC-93CE-473A-BF66-3EA0EA45737E}"/>
          </ac:spMkLst>
        </pc:spChg>
      </pc:sldChg>
      <pc:sldChg chg="delSp del mod">
        <pc:chgData name="Sudarshan Chakravarthi" userId="9632d19e-631d-46a5-9e9a-d9cc496f17d0" providerId="ADAL" clId="{61D81FFF-8907-40C6-B938-059A3AC52B2D}" dt="2021-07-28T15:10:46.243" v="438" actId="47"/>
        <pc:sldMkLst>
          <pc:docMk/>
          <pc:sldMk cId="1927338049" sldId="3933"/>
        </pc:sldMkLst>
        <pc:spChg chg="del">
          <ac:chgData name="Sudarshan Chakravarthi" userId="9632d19e-631d-46a5-9e9a-d9cc496f17d0" providerId="ADAL" clId="{61D81FFF-8907-40C6-B938-059A3AC52B2D}" dt="2021-07-28T15:04:51.915" v="130" actId="478"/>
          <ac:spMkLst>
            <pc:docMk/>
            <pc:sldMk cId="1927338049" sldId="3933"/>
            <ac:spMk id="11" creationId="{5ADE5C7E-15A6-4CF4-A672-DE50A54A5DD5}"/>
          </ac:spMkLst>
        </pc:spChg>
      </pc:sldChg>
      <pc:sldChg chg="addSp delSp modSp mod ord">
        <pc:chgData name="Sudarshan Chakravarthi" userId="9632d19e-631d-46a5-9e9a-d9cc496f17d0" providerId="ADAL" clId="{61D81FFF-8907-40C6-B938-059A3AC52B2D}" dt="2023-02-13T08:48:09.002" v="2269" actId="403"/>
        <pc:sldMkLst>
          <pc:docMk/>
          <pc:sldMk cId="1836891612" sldId="3934"/>
        </pc:sldMkLst>
        <pc:spChg chg="mod">
          <ac:chgData name="Sudarshan Chakravarthi" userId="9632d19e-631d-46a5-9e9a-d9cc496f17d0" providerId="ADAL" clId="{61D81FFF-8907-40C6-B938-059A3AC52B2D}" dt="2023-02-13T08:48:09.002" v="2269" actId="403"/>
          <ac:spMkLst>
            <pc:docMk/>
            <pc:sldMk cId="1836891612" sldId="3934"/>
            <ac:spMk id="2" creationId="{E76FCA5E-4F1F-4786-A769-915E305B1620}"/>
          </ac:spMkLst>
        </pc:spChg>
        <pc:spChg chg="mod">
          <ac:chgData name="Sudarshan Chakravarthi" userId="9632d19e-631d-46a5-9e9a-d9cc496f17d0" providerId="ADAL" clId="{61D81FFF-8907-40C6-B938-059A3AC52B2D}" dt="2022-08-25T13:01:56.730" v="1949" actId="2711"/>
          <ac:spMkLst>
            <pc:docMk/>
            <pc:sldMk cId="1836891612" sldId="3934"/>
            <ac:spMk id="5" creationId="{DEE420ED-2D75-4879-9CBC-F21E13BCFDD7}"/>
          </ac:spMkLst>
        </pc:spChg>
        <pc:spChg chg="add mod">
          <ac:chgData name="Sudarshan Chakravarthi" userId="9632d19e-631d-46a5-9e9a-d9cc496f17d0" providerId="ADAL" clId="{61D81FFF-8907-40C6-B938-059A3AC52B2D}" dt="2022-08-25T12:56:59.613" v="1829" actId="404"/>
          <ac:spMkLst>
            <pc:docMk/>
            <pc:sldMk cId="1836891612" sldId="3934"/>
            <ac:spMk id="6" creationId="{5EEE5D53-D313-4F04-B67C-38ED6E6A570F}"/>
          </ac:spMkLst>
        </pc:spChg>
        <pc:spChg chg="del">
          <ac:chgData name="Sudarshan Chakravarthi" userId="9632d19e-631d-46a5-9e9a-d9cc496f17d0" providerId="ADAL" clId="{61D81FFF-8907-40C6-B938-059A3AC52B2D}" dt="2021-07-28T15:05:04.442" v="132" actId="478"/>
          <ac:spMkLst>
            <pc:docMk/>
            <pc:sldMk cId="1836891612" sldId="3934"/>
            <ac:spMk id="7" creationId="{33D55384-08C7-4977-90C3-2C5F33A7B13F}"/>
          </ac:spMkLst>
        </pc:spChg>
        <pc:spChg chg="del">
          <ac:chgData name="Sudarshan Chakravarthi" userId="9632d19e-631d-46a5-9e9a-d9cc496f17d0" providerId="ADAL" clId="{61D81FFF-8907-40C6-B938-059A3AC52B2D}" dt="2021-07-28T15:05:04.442" v="132" actId="478"/>
          <ac:spMkLst>
            <pc:docMk/>
            <pc:sldMk cId="1836891612" sldId="3934"/>
            <ac:spMk id="8" creationId="{13D50352-8C28-43DB-8908-07E254EBD3B6}"/>
          </ac:spMkLst>
        </pc:spChg>
        <pc:picChg chg="add mod">
          <ac:chgData name="Sudarshan Chakravarthi" userId="9632d19e-631d-46a5-9e9a-d9cc496f17d0" providerId="ADAL" clId="{61D81FFF-8907-40C6-B938-059A3AC52B2D}" dt="2021-09-29T13:00:15.085" v="596" actId="14100"/>
          <ac:picMkLst>
            <pc:docMk/>
            <pc:sldMk cId="1836891612" sldId="3934"/>
            <ac:picMk id="9" creationId="{890B9808-AE1C-4D16-878E-6B158BEC6E9B}"/>
          </ac:picMkLst>
        </pc:picChg>
      </pc:sldChg>
      <pc:sldChg chg="addSp delSp modSp mod">
        <pc:chgData name="Sudarshan Chakravarthi" userId="9632d19e-631d-46a5-9e9a-d9cc496f17d0" providerId="ADAL" clId="{61D81FFF-8907-40C6-B938-059A3AC52B2D}" dt="2023-02-13T08:48:48.028" v="2274" actId="1076"/>
        <pc:sldMkLst>
          <pc:docMk/>
          <pc:sldMk cId="2188791433" sldId="3935"/>
        </pc:sldMkLst>
        <pc:spChg chg="mod">
          <ac:chgData name="Sudarshan Chakravarthi" userId="9632d19e-631d-46a5-9e9a-d9cc496f17d0" providerId="ADAL" clId="{61D81FFF-8907-40C6-B938-059A3AC52B2D}" dt="2021-10-04T11:16:33.964" v="1782" actId="20577"/>
          <ac:spMkLst>
            <pc:docMk/>
            <pc:sldMk cId="2188791433" sldId="3935"/>
            <ac:spMk id="5" creationId="{DCD2EBF0-7A0C-48FE-BC18-D1008227D6FF}"/>
          </ac:spMkLst>
        </pc:spChg>
        <pc:spChg chg="mod">
          <ac:chgData name="Sudarshan Chakravarthi" userId="9632d19e-631d-46a5-9e9a-d9cc496f17d0" providerId="ADAL" clId="{61D81FFF-8907-40C6-B938-059A3AC52B2D}" dt="2021-10-04T11:16:36.455" v="1784" actId="20577"/>
          <ac:spMkLst>
            <pc:docMk/>
            <pc:sldMk cId="2188791433" sldId="3935"/>
            <ac:spMk id="6" creationId="{041CDE71-82FE-4D57-9806-178F835F7977}"/>
          </ac:spMkLst>
        </pc:spChg>
        <pc:spChg chg="mod">
          <ac:chgData name="Sudarshan Chakravarthi" userId="9632d19e-631d-46a5-9e9a-d9cc496f17d0" providerId="ADAL" clId="{61D81FFF-8907-40C6-B938-059A3AC52B2D}" dt="2021-10-04T11:16:35.074" v="1783" actId="20577"/>
          <ac:spMkLst>
            <pc:docMk/>
            <pc:sldMk cId="2188791433" sldId="3935"/>
            <ac:spMk id="7" creationId="{52B2F86D-8C58-45DE-A0B5-7151398ED3DD}"/>
          </ac:spMkLst>
        </pc:spChg>
        <pc:spChg chg="mod">
          <ac:chgData name="Sudarshan Chakravarthi" userId="9632d19e-631d-46a5-9e9a-d9cc496f17d0" providerId="ADAL" clId="{61D81FFF-8907-40C6-B938-059A3AC52B2D}" dt="2021-10-04T11:16:32.734" v="1781" actId="20577"/>
          <ac:spMkLst>
            <pc:docMk/>
            <pc:sldMk cId="2188791433" sldId="3935"/>
            <ac:spMk id="8" creationId="{2F5AE79A-80D3-4653-809B-066A8AD7995F}"/>
          </ac:spMkLst>
        </pc:spChg>
        <pc:spChg chg="add mod">
          <ac:chgData name="Sudarshan Chakravarthi" userId="9632d19e-631d-46a5-9e9a-d9cc496f17d0" providerId="ADAL" clId="{61D81FFF-8907-40C6-B938-059A3AC52B2D}" dt="2022-08-25T12:56:42.097" v="1826" actId="404"/>
          <ac:spMkLst>
            <pc:docMk/>
            <pc:sldMk cId="2188791433" sldId="3935"/>
            <ac:spMk id="9" creationId="{690AAABC-CCB1-47F0-99A3-6151243CB4E9}"/>
          </ac:spMkLst>
        </pc:spChg>
        <pc:spChg chg="add mod">
          <ac:chgData name="Sudarshan Chakravarthi" userId="9632d19e-631d-46a5-9e9a-d9cc496f17d0" providerId="ADAL" clId="{61D81FFF-8907-40C6-B938-059A3AC52B2D}" dt="2021-10-04T11:10:40.701" v="1188" actId="1076"/>
          <ac:spMkLst>
            <pc:docMk/>
            <pc:sldMk cId="2188791433" sldId="3935"/>
            <ac:spMk id="10" creationId="{00808542-7C08-44E6-A711-3D39AB164BF1}"/>
          </ac:spMkLst>
        </pc:spChg>
        <pc:spChg chg="del">
          <ac:chgData name="Sudarshan Chakravarthi" userId="9632d19e-631d-46a5-9e9a-d9cc496f17d0" providerId="ADAL" clId="{61D81FFF-8907-40C6-B938-059A3AC52B2D}" dt="2021-07-28T15:04:32.565" v="113" actId="478"/>
          <ac:spMkLst>
            <pc:docMk/>
            <pc:sldMk cId="2188791433" sldId="3935"/>
            <ac:spMk id="10" creationId="{F51C7145-0293-4874-A870-D69F426D23B7}"/>
          </ac:spMkLst>
        </pc:spChg>
        <pc:spChg chg="add mod">
          <ac:chgData name="Sudarshan Chakravarthi" userId="9632d19e-631d-46a5-9e9a-d9cc496f17d0" providerId="ADAL" clId="{61D81FFF-8907-40C6-B938-059A3AC52B2D}" dt="2021-10-04T11:10:40.701" v="1188" actId="1076"/>
          <ac:spMkLst>
            <pc:docMk/>
            <pc:sldMk cId="2188791433" sldId="3935"/>
            <ac:spMk id="11" creationId="{61158047-5BC4-4FB9-B472-E51FDB163939}"/>
          </ac:spMkLst>
        </pc:spChg>
        <pc:spChg chg="del">
          <ac:chgData name="Sudarshan Chakravarthi" userId="9632d19e-631d-46a5-9e9a-d9cc496f17d0" providerId="ADAL" clId="{61D81FFF-8907-40C6-B938-059A3AC52B2D}" dt="2021-07-28T15:04:32.565" v="113" actId="478"/>
          <ac:spMkLst>
            <pc:docMk/>
            <pc:sldMk cId="2188791433" sldId="3935"/>
            <ac:spMk id="11" creationId="{D6F8D54D-2890-4CBC-8380-A7BA88B7E30E}"/>
          </ac:spMkLst>
        </pc:spChg>
        <pc:picChg chg="add mod">
          <ac:chgData name="Sudarshan Chakravarthi" userId="9632d19e-631d-46a5-9e9a-d9cc496f17d0" providerId="ADAL" clId="{61D81FFF-8907-40C6-B938-059A3AC52B2D}" dt="2021-09-29T13:00:22.285" v="598" actId="14100"/>
          <ac:picMkLst>
            <pc:docMk/>
            <pc:sldMk cId="2188791433" sldId="3935"/>
            <ac:picMk id="12" creationId="{C35992E1-DC56-4CAA-830B-5F7230615EAE}"/>
          </ac:picMkLst>
        </pc:picChg>
        <pc:cxnChg chg="add mod">
          <ac:chgData name="Sudarshan Chakravarthi" userId="9632d19e-631d-46a5-9e9a-d9cc496f17d0" providerId="ADAL" clId="{61D81FFF-8907-40C6-B938-059A3AC52B2D}" dt="2023-02-13T08:48:48.028" v="2274" actId="1076"/>
          <ac:cxnSpMkLst>
            <pc:docMk/>
            <pc:sldMk cId="2188791433" sldId="3935"/>
            <ac:cxnSpMk id="2" creationId="{C4AB068A-F348-8AC5-3567-8F50E686A884}"/>
          </ac:cxnSpMkLst>
        </pc:cxnChg>
        <pc:cxnChg chg="add mod">
          <ac:chgData name="Sudarshan Chakravarthi" userId="9632d19e-631d-46a5-9e9a-d9cc496f17d0" providerId="ADAL" clId="{61D81FFF-8907-40C6-B938-059A3AC52B2D}" dt="2023-02-13T08:48:28.122" v="2270" actId="208"/>
          <ac:cxnSpMkLst>
            <pc:docMk/>
            <pc:sldMk cId="2188791433" sldId="3935"/>
            <ac:cxnSpMk id="3" creationId="{DBD5B81E-2127-47BF-99CA-77AE0E1A2334}"/>
          </ac:cxnSpMkLst>
        </pc:cxnChg>
      </pc:sldChg>
      <pc:sldChg chg="addSp delSp modSp add del mod setBg">
        <pc:chgData name="Sudarshan Chakravarthi" userId="9632d19e-631d-46a5-9e9a-d9cc496f17d0" providerId="ADAL" clId="{61D81FFF-8907-40C6-B938-059A3AC52B2D}" dt="2022-08-25T13:16:33.764" v="2179" actId="47"/>
        <pc:sldMkLst>
          <pc:docMk/>
          <pc:sldMk cId="2735670855" sldId="3936"/>
        </pc:sldMkLst>
        <pc:spChg chg="add mod">
          <ac:chgData name="Sudarshan Chakravarthi" userId="9632d19e-631d-46a5-9e9a-d9cc496f17d0" providerId="ADAL" clId="{61D81FFF-8907-40C6-B938-059A3AC52B2D}" dt="2022-08-25T12:57:48.603" v="1835"/>
          <ac:spMkLst>
            <pc:docMk/>
            <pc:sldMk cId="2735670855" sldId="3936"/>
            <ac:spMk id="2" creationId="{AD4B5B20-13C7-5EAA-5160-C49515DE455F}"/>
          </ac:spMkLst>
        </pc:spChg>
        <pc:spChg chg="mod">
          <ac:chgData name="Sudarshan Chakravarthi" userId="9632d19e-631d-46a5-9e9a-d9cc496f17d0" providerId="ADAL" clId="{61D81FFF-8907-40C6-B938-059A3AC52B2D}" dt="2021-07-28T15:04:11.967" v="111" actId="1036"/>
          <ac:spMkLst>
            <pc:docMk/>
            <pc:sldMk cId="2735670855" sldId="3936"/>
            <ac:spMk id="4" creationId="{38C130A6-9DCE-4F61-859C-A01F69C3DE40}"/>
          </ac:spMkLst>
        </pc:spChg>
        <pc:spChg chg="mod">
          <ac:chgData name="Sudarshan Chakravarthi" userId="9632d19e-631d-46a5-9e9a-d9cc496f17d0" providerId="ADAL" clId="{61D81FFF-8907-40C6-B938-059A3AC52B2D}" dt="2021-07-28T15:04:11.967" v="111" actId="1036"/>
          <ac:spMkLst>
            <pc:docMk/>
            <pc:sldMk cId="2735670855" sldId="3936"/>
            <ac:spMk id="5" creationId="{D7CCBC36-DBD6-4789-9829-FF447998E654}"/>
          </ac:spMkLst>
        </pc:spChg>
        <pc:spChg chg="mod">
          <ac:chgData name="Sudarshan Chakravarthi" userId="9632d19e-631d-46a5-9e9a-d9cc496f17d0" providerId="ADAL" clId="{61D81FFF-8907-40C6-B938-059A3AC52B2D}" dt="2022-08-25T12:57:37.744" v="1834" actId="2711"/>
          <ac:spMkLst>
            <pc:docMk/>
            <pc:sldMk cId="2735670855" sldId="3936"/>
            <ac:spMk id="8" creationId="{DF6CE0D0-750D-4E7D-81C3-282EAB77B97F}"/>
          </ac:spMkLst>
        </pc:spChg>
        <pc:spChg chg="mod">
          <ac:chgData name="Sudarshan Chakravarthi" userId="9632d19e-631d-46a5-9e9a-d9cc496f17d0" providerId="ADAL" clId="{61D81FFF-8907-40C6-B938-059A3AC52B2D}" dt="2022-08-25T12:57:37.744" v="1834" actId="2711"/>
          <ac:spMkLst>
            <pc:docMk/>
            <pc:sldMk cId="2735670855" sldId="3936"/>
            <ac:spMk id="9" creationId="{F507DBB8-6CBD-4682-A128-9DF788270329}"/>
          </ac:spMkLst>
        </pc:spChg>
        <pc:spChg chg="mod">
          <ac:chgData name="Sudarshan Chakravarthi" userId="9632d19e-631d-46a5-9e9a-d9cc496f17d0" providerId="ADAL" clId="{61D81FFF-8907-40C6-B938-059A3AC52B2D}" dt="2022-08-25T12:57:37.744" v="1834" actId="2711"/>
          <ac:spMkLst>
            <pc:docMk/>
            <pc:sldMk cId="2735670855" sldId="3936"/>
            <ac:spMk id="10" creationId="{42D7A4CD-FA56-416A-A31B-B85463EE8923}"/>
          </ac:spMkLst>
        </pc:spChg>
        <pc:spChg chg="mod">
          <ac:chgData name="Sudarshan Chakravarthi" userId="9632d19e-631d-46a5-9e9a-d9cc496f17d0" providerId="ADAL" clId="{61D81FFF-8907-40C6-B938-059A3AC52B2D}" dt="2022-08-25T12:57:37.744" v="1834" actId="2711"/>
          <ac:spMkLst>
            <pc:docMk/>
            <pc:sldMk cId="2735670855" sldId="3936"/>
            <ac:spMk id="11" creationId="{78AA4928-BBDB-4684-B7D9-D4BDB188C376}"/>
          </ac:spMkLst>
        </pc:spChg>
        <pc:spChg chg="mod">
          <ac:chgData name="Sudarshan Chakravarthi" userId="9632d19e-631d-46a5-9e9a-d9cc496f17d0" providerId="ADAL" clId="{61D81FFF-8907-40C6-B938-059A3AC52B2D}" dt="2021-07-28T15:04:11.967" v="111" actId="1036"/>
          <ac:spMkLst>
            <pc:docMk/>
            <pc:sldMk cId="2735670855" sldId="3936"/>
            <ac:spMk id="13" creationId="{34EC9166-0F8B-4A3E-B1A4-163D86C74762}"/>
          </ac:spMkLst>
        </pc:spChg>
        <pc:spChg chg="mod">
          <ac:chgData name="Sudarshan Chakravarthi" userId="9632d19e-631d-46a5-9e9a-d9cc496f17d0" providerId="ADAL" clId="{61D81FFF-8907-40C6-B938-059A3AC52B2D}" dt="2022-08-25T12:57:37.744" v="1834" actId="2711"/>
          <ac:spMkLst>
            <pc:docMk/>
            <pc:sldMk cId="2735670855" sldId="3936"/>
            <ac:spMk id="14" creationId="{DC3A014B-56DC-414E-916B-E44F27E00601}"/>
          </ac:spMkLst>
        </pc:spChg>
        <pc:spChg chg="mod">
          <ac:chgData name="Sudarshan Chakravarthi" userId="9632d19e-631d-46a5-9e9a-d9cc496f17d0" providerId="ADAL" clId="{61D81FFF-8907-40C6-B938-059A3AC52B2D}" dt="2022-08-25T12:57:37.744" v="1834" actId="2711"/>
          <ac:spMkLst>
            <pc:docMk/>
            <pc:sldMk cId="2735670855" sldId="3936"/>
            <ac:spMk id="15" creationId="{B382D2E6-B671-4AEA-BA69-4AB0D5C3DC58}"/>
          </ac:spMkLst>
        </pc:spChg>
        <pc:spChg chg="add mod">
          <ac:chgData name="Sudarshan Chakravarthi" userId="9632d19e-631d-46a5-9e9a-d9cc496f17d0" providerId="ADAL" clId="{61D81FFF-8907-40C6-B938-059A3AC52B2D}" dt="2022-08-25T13:00:24.996" v="1938" actId="1076"/>
          <ac:spMkLst>
            <pc:docMk/>
            <pc:sldMk cId="2735670855" sldId="3936"/>
            <ac:spMk id="17" creationId="{56FC18C6-8B59-4718-8F93-9FD05E2364FE}"/>
          </ac:spMkLst>
        </pc:spChg>
        <pc:spChg chg="add mod">
          <ac:chgData name="Sudarshan Chakravarthi" userId="9632d19e-631d-46a5-9e9a-d9cc496f17d0" providerId="ADAL" clId="{61D81FFF-8907-40C6-B938-059A3AC52B2D}" dt="2022-08-25T12:57:26.862" v="1833" actId="404"/>
          <ac:spMkLst>
            <pc:docMk/>
            <pc:sldMk cId="2735670855" sldId="3936"/>
            <ac:spMk id="18" creationId="{1ADA0B3A-ACF5-4F84-BF20-277E7D322AAF}"/>
          </ac:spMkLst>
        </pc:spChg>
        <pc:spChg chg="add del mod">
          <ac:chgData name="Sudarshan Chakravarthi" userId="9632d19e-631d-46a5-9e9a-d9cc496f17d0" providerId="ADAL" clId="{61D81FFF-8907-40C6-B938-059A3AC52B2D}" dt="2022-08-25T12:57:50.737" v="1836" actId="478"/>
          <ac:spMkLst>
            <pc:docMk/>
            <pc:sldMk cId="2735670855" sldId="3936"/>
            <ac:spMk id="20" creationId="{F77F40E5-F07A-4FA7-BD63-5D6126AC745D}"/>
          </ac:spMkLst>
        </pc:spChg>
        <pc:spChg chg="del">
          <ac:chgData name="Sudarshan Chakravarthi" userId="9632d19e-631d-46a5-9e9a-d9cc496f17d0" providerId="ADAL" clId="{61D81FFF-8907-40C6-B938-059A3AC52B2D}" dt="2021-07-28T15:03:32.648" v="24" actId="478"/>
          <ac:spMkLst>
            <pc:docMk/>
            <pc:sldMk cId="2735670855" sldId="3936"/>
            <ac:spMk id="21" creationId="{D6FAC58B-1B65-4906-88F7-3EE2534C3344}"/>
          </ac:spMkLst>
        </pc:spChg>
        <pc:spChg chg="mod">
          <ac:chgData name="Sudarshan Chakravarthi" userId="9632d19e-631d-46a5-9e9a-d9cc496f17d0" providerId="ADAL" clId="{61D81FFF-8907-40C6-B938-059A3AC52B2D}" dt="2021-07-28T15:04:11.967" v="111" actId="1036"/>
          <ac:spMkLst>
            <pc:docMk/>
            <pc:sldMk cId="2735670855" sldId="3936"/>
            <ac:spMk id="27" creationId="{494CA72C-3C70-43CF-8292-D74A12092B6A}"/>
          </ac:spMkLst>
        </pc:spChg>
        <pc:spChg chg="mod">
          <ac:chgData name="Sudarshan Chakravarthi" userId="9632d19e-631d-46a5-9e9a-d9cc496f17d0" providerId="ADAL" clId="{61D81FFF-8907-40C6-B938-059A3AC52B2D}" dt="2021-07-28T15:04:11.967" v="111" actId="1036"/>
          <ac:spMkLst>
            <pc:docMk/>
            <pc:sldMk cId="2735670855" sldId="3936"/>
            <ac:spMk id="29" creationId="{429778BA-F9EE-463B-A0E1-7DA85DE45323}"/>
          </ac:spMkLst>
        </pc:spChg>
        <pc:spChg chg="mod">
          <ac:chgData name="Sudarshan Chakravarthi" userId="9632d19e-631d-46a5-9e9a-d9cc496f17d0" providerId="ADAL" clId="{61D81FFF-8907-40C6-B938-059A3AC52B2D}" dt="2021-07-28T15:04:11.967" v="111" actId="1036"/>
          <ac:spMkLst>
            <pc:docMk/>
            <pc:sldMk cId="2735670855" sldId="3936"/>
            <ac:spMk id="30" creationId="{FDEE174E-C0EE-4CBF-A091-5953387424D4}"/>
          </ac:spMkLst>
        </pc:spChg>
        <pc:spChg chg="mod">
          <ac:chgData name="Sudarshan Chakravarthi" userId="9632d19e-631d-46a5-9e9a-d9cc496f17d0" providerId="ADAL" clId="{61D81FFF-8907-40C6-B938-059A3AC52B2D}" dt="2021-07-28T15:04:11.967" v="111" actId="1036"/>
          <ac:spMkLst>
            <pc:docMk/>
            <pc:sldMk cId="2735670855" sldId="3936"/>
            <ac:spMk id="7168" creationId="{B03ACAAF-2BE2-4A33-89C4-C8ECDE086E63}"/>
          </ac:spMkLst>
        </pc:spChg>
        <pc:spChg chg="mod">
          <ac:chgData name="Sudarshan Chakravarthi" userId="9632d19e-631d-46a5-9e9a-d9cc496f17d0" providerId="ADAL" clId="{61D81FFF-8907-40C6-B938-059A3AC52B2D}" dt="2021-07-28T15:04:11.967" v="111" actId="1036"/>
          <ac:spMkLst>
            <pc:docMk/>
            <pc:sldMk cId="2735670855" sldId="3936"/>
            <ac:spMk id="7169" creationId="{BCC8701D-9D0F-4A3E-9C44-D160CD2C0254}"/>
          </ac:spMkLst>
        </pc:spChg>
        <pc:picChg chg="add mod">
          <ac:chgData name="Sudarshan Chakravarthi" userId="9632d19e-631d-46a5-9e9a-d9cc496f17d0" providerId="ADAL" clId="{61D81FFF-8907-40C6-B938-059A3AC52B2D}" dt="2021-09-29T13:00:28.112" v="600" actId="14100"/>
          <ac:picMkLst>
            <pc:docMk/>
            <pc:sldMk cId="2735670855" sldId="3936"/>
            <ac:picMk id="19" creationId="{FD4E1AD7-B6D7-40BB-BB56-634B511D3E5D}"/>
          </ac:picMkLst>
        </pc:picChg>
      </pc:sldChg>
      <pc:sldChg chg="add del">
        <pc:chgData name="Sudarshan Chakravarthi" userId="9632d19e-631d-46a5-9e9a-d9cc496f17d0" providerId="ADAL" clId="{61D81FFF-8907-40C6-B938-059A3AC52B2D}" dt="2023-02-13T08:44:04.852" v="2193"/>
        <pc:sldMkLst>
          <pc:docMk/>
          <pc:sldMk cId="3097043110" sldId="3965"/>
        </pc:sldMkLst>
      </pc:sldChg>
      <pc:sldChg chg="addSp delSp modSp add del mod">
        <pc:chgData name="Sudarshan Chakravarthi" userId="9632d19e-631d-46a5-9e9a-d9cc496f17d0" providerId="ADAL" clId="{61D81FFF-8907-40C6-B938-059A3AC52B2D}" dt="2021-09-29T12:58:50.228" v="578" actId="47"/>
        <pc:sldMkLst>
          <pc:docMk/>
          <pc:sldMk cId="495994252" sldId="4168"/>
        </pc:sldMkLst>
        <pc:spChg chg="ord">
          <ac:chgData name="Sudarshan Chakravarthi" userId="9632d19e-631d-46a5-9e9a-d9cc496f17d0" providerId="ADAL" clId="{61D81FFF-8907-40C6-B938-059A3AC52B2D}" dt="2021-07-28T15:09:27.287" v="396" actId="167"/>
          <ac:spMkLst>
            <pc:docMk/>
            <pc:sldMk cId="495994252" sldId="4168"/>
            <ac:spMk id="4" creationId="{506242F6-CA1E-42FB-BB1A-B13E71A7D987}"/>
          </ac:spMkLst>
        </pc:spChg>
        <pc:spChg chg="mod">
          <ac:chgData name="Sudarshan Chakravarthi" userId="9632d19e-631d-46a5-9e9a-d9cc496f17d0" providerId="ADAL" clId="{61D81FFF-8907-40C6-B938-059A3AC52B2D}" dt="2021-07-28T15:09:09.994" v="384" actId="404"/>
          <ac:spMkLst>
            <pc:docMk/>
            <pc:sldMk cId="495994252" sldId="4168"/>
            <ac:spMk id="5" creationId="{D5888414-9614-4A02-ABC7-6A1E2937F203}"/>
          </ac:spMkLst>
        </pc:spChg>
        <pc:spChg chg="mod topLvl">
          <ac:chgData name="Sudarshan Chakravarthi" userId="9632d19e-631d-46a5-9e9a-d9cc496f17d0" providerId="ADAL" clId="{61D81FFF-8907-40C6-B938-059A3AC52B2D}" dt="2021-07-28T15:10:32.625" v="435" actId="164"/>
          <ac:spMkLst>
            <pc:docMk/>
            <pc:sldMk cId="495994252" sldId="4168"/>
            <ac:spMk id="8" creationId="{DA32DBBD-D3E4-453E-AFA1-C79D34C915C9}"/>
          </ac:spMkLst>
        </pc:spChg>
        <pc:spChg chg="mod topLvl">
          <ac:chgData name="Sudarshan Chakravarthi" userId="9632d19e-631d-46a5-9e9a-d9cc496f17d0" providerId="ADAL" clId="{61D81FFF-8907-40C6-B938-059A3AC52B2D}" dt="2021-07-28T15:10:59.220" v="446" actId="1036"/>
          <ac:spMkLst>
            <pc:docMk/>
            <pc:sldMk cId="495994252" sldId="4168"/>
            <ac:spMk id="10" creationId="{4B5F75FC-EC67-41BD-8241-FCDFFD0B2B59}"/>
          </ac:spMkLst>
        </pc:spChg>
        <pc:spChg chg="mod">
          <ac:chgData name="Sudarshan Chakravarthi" userId="9632d19e-631d-46a5-9e9a-d9cc496f17d0" providerId="ADAL" clId="{61D81FFF-8907-40C6-B938-059A3AC52B2D}" dt="2021-07-28T15:11:23.051" v="491" actId="20577"/>
          <ac:spMkLst>
            <pc:docMk/>
            <pc:sldMk cId="495994252" sldId="4168"/>
            <ac:spMk id="18" creationId="{E2F7E469-2F29-48A5-B9AC-D62795ECECD6}"/>
          </ac:spMkLst>
        </pc:spChg>
        <pc:grpChg chg="del mod">
          <ac:chgData name="Sudarshan Chakravarthi" userId="9632d19e-631d-46a5-9e9a-d9cc496f17d0" providerId="ADAL" clId="{61D81FFF-8907-40C6-B938-059A3AC52B2D}" dt="2021-07-28T15:10:12.270" v="433" actId="165"/>
          <ac:grpSpMkLst>
            <pc:docMk/>
            <pc:sldMk cId="495994252" sldId="4168"/>
            <ac:grpSpMk id="2" creationId="{B02CDA83-F011-4420-8F23-2716CDF9D048}"/>
          </ac:grpSpMkLst>
        </pc:grpChg>
        <pc:grpChg chg="add mod">
          <ac:chgData name="Sudarshan Chakravarthi" userId="9632d19e-631d-46a5-9e9a-d9cc496f17d0" providerId="ADAL" clId="{61D81FFF-8907-40C6-B938-059A3AC52B2D}" dt="2021-07-28T15:10:28.663" v="434" actId="164"/>
          <ac:grpSpMkLst>
            <pc:docMk/>
            <pc:sldMk cId="495994252" sldId="4168"/>
            <ac:grpSpMk id="3" creationId="{BD950C85-22B8-4261-927B-3779585FA666}"/>
          </ac:grpSpMkLst>
        </pc:grpChg>
        <pc:grpChg chg="mod ord">
          <ac:chgData name="Sudarshan Chakravarthi" userId="9632d19e-631d-46a5-9e9a-d9cc496f17d0" providerId="ADAL" clId="{61D81FFF-8907-40C6-B938-059A3AC52B2D}" dt="2021-07-28T15:10:28.663" v="434" actId="164"/>
          <ac:grpSpMkLst>
            <pc:docMk/>
            <pc:sldMk cId="495994252" sldId="4168"/>
            <ac:grpSpMk id="6" creationId="{CBA82B01-3207-4652-91EA-473270379187}"/>
          </ac:grpSpMkLst>
        </pc:grpChg>
        <pc:grpChg chg="add mod">
          <ac:chgData name="Sudarshan Chakravarthi" userId="9632d19e-631d-46a5-9e9a-d9cc496f17d0" providerId="ADAL" clId="{61D81FFF-8907-40C6-B938-059A3AC52B2D}" dt="2021-07-28T15:10:32.625" v="435" actId="164"/>
          <ac:grpSpMkLst>
            <pc:docMk/>
            <pc:sldMk cId="495994252" sldId="4168"/>
            <ac:grpSpMk id="11" creationId="{06C54C72-28C3-4C55-A9C8-743A533638F4}"/>
          </ac:grpSpMkLst>
        </pc:grpChg>
        <pc:picChg chg="del">
          <ac:chgData name="Sudarshan Chakravarthi" userId="9632d19e-631d-46a5-9e9a-d9cc496f17d0" providerId="ADAL" clId="{61D81FFF-8907-40C6-B938-059A3AC52B2D}" dt="2021-07-28T15:10:36.222" v="436" actId="478"/>
          <ac:picMkLst>
            <pc:docMk/>
            <pc:sldMk cId="495994252" sldId="4168"/>
            <ac:picMk id="9" creationId="{5391A6A5-483F-4CCF-8D5B-1FD8426737BE}"/>
          </ac:picMkLst>
        </pc:picChg>
        <pc:cxnChg chg="mod topLvl">
          <ac:chgData name="Sudarshan Chakravarthi" userId="9632d19e-631d-46a5-9e9a-d9cc496f17d0" providerId="ADAL" clId="{61D81FFF-8907-40C6-B938-059A3AC52B2D}" dt="2021-07-28T15:10:28.663" v="434" actId="164"/>
          <ac:cxnSpMkLst>
            <pc:docMk/>
            <pc:sldMk cId="495994252" sldId="4168"/>
            <ac:cxnSpMk id="7" creationId="{3FAEC7E0-7F32-4918-A38F-934F0EB67C9E}"/>
          </ac:cxnSpMkLst>
        </pc:cxnChg>
      </pc:sldChg>
      <pc:sldChg chg="add del">
        <pc:chgData name="Sudarshan Chakravarthi" userId="9632d19e-631d-46a5-9e9a-d9cc496f17d0" providerId="ADAL" clId="{61D81FFF-8907-40C6-B938-059A3AC52B2D}" dt="2021-09-29T12:59:03.696" v="582" actId="47"/>
        <pc:sldMkLst>
          <pc:docMk/>
          <pc:sldMk cId="1345259896" sldId="4169"/>
        </pc:sldMkLst>
      </pc:sldChg>
      <pc:sldChg chg="addSp delSp modSp add del mod ord">
        <pc:chgData name="Sudarshan Chakravarthi" userId="9632d19e-631d-46a5-9e9a-d9cc496f17d0" providerId="ADAL" clId="{61D81FFF-8907-40C6-B938-059A3AC52B2D}" dt="2023-02-13T08:44:49.084" v="2231" actId="47"/>
        <pc:sldMkLst>
          <pc:docMk/>
          <pc:sldMk cId="3859267428" sldId="4222"/>
        </pc:sldMkLst>
        <pc:spChg chg="add del mod">
          <ac:chgData name="Sudarshan Chakravarthi" userId="9632d19e-631d-46a5-9e9a-d9cc496f17d0" providerId="ADAL" clId="{61D81FFF-8907-40C6-B938-059A3AC52B2D}" dt="2022-08-25T12:59:13.642" v="1933" actId="478"/>
          <ac:spMkLst>
            <pc:docMk/>
            <pc:sldMk cId="3859267428" sldId="4222"/>
            <ac:spMk id="2" creationId="{F3869DCF-DF4B-4301-B1FB-3894DF155212}"/>
          </ac:spMkLst>
        </pc:spChg>
        <pc:spChg chg="mod">
          <ac:chgData name="Sudarshan Chakravarthi" userId="9632d19e-631d-46a5-9e9a-d9cc496f17d0" providerId="ADAL" clId="{61D81FFF-8907-40C6-B938-059A3AC52B2D}" dt="2022-08-25T13:01:42.782" v="1948" actId="1076"/>
          <ac:spMkLst>
            <pc:docMk/>
            <pc:sldMk cId="3859267428" sldId="4222"/>
            <ac:spMk id="8" creationId="{DA32DBBD-D3E4-453E-AFA1-C79D34C915C9}"/>
          </ac:spMkLst>
        </pc:spChg>
        <pc:spChg chg="mod">
          <ac:chgData name="Sudarshan Chakravarthi" userId="9632d19e-631d-46a5-9e9a-d9cc496f17d0" providerId="ADAL" clId="{61D81FFF-8907-40C6-B938-059A3AC52B2D}" dt="2022-08-25T13:01:26.159" v="1947" actId="20577"/>
          <ac:spMkLst>
            <pc:docMk/>
            <pc:sldMk cId="3859267428" sldId="4222"/>
            <ac:spMk id="19" creationId="{FC99AB42-5D80-4C08-9F96-4CAE16A0CB61}"/>
          </ac:spMkLst>
        </pc:spChg>
        <pc:grpChg chg="del">
          <ac:chgData name="Sudarshan Chakravarthi" userId="9632d19e-631d-46a5-9e9a-d9cc496f17d0" providerId="ADAL" clId="{61D81FFF-8907-40C6-B938-059A3AC52B2D}" dt="2022-08-25T12:59:18.151" v="1934" actId="478"/>
          <ac:grpSpMkLst>
            <pc:docMk/>
            <pc:sldMk cId="3859267428" sldId="4222"/>
            <ac:grpSpMk id="6" creationId="{CBA82B01-3207-4652-91EA-473270379187}"/>
          </ac:grpSpMkLst>
        </pc:grpChg>
        <pc:picChg chg="add del mod modCrop">
          <ac:chgData name="Sudarshan Chakravarthi" userId="9632d19e-631d-46a5-9e9a-d9cc496f17d0" providerId="ADAL" clId="{61D81FFF-8907-40C6-B938-059A3AC52B2D}" dt="2022-08-25T13:00:59.922" v="1939" actId="478"/>
          <ac:picMkLst>
            <pc:docMk/>
            <pc:sldMk cId="3859267428" sldId="4222"/>
            <ac:picMk id="3" creationId="{42C9F309-5E34-4E6D-A823-32F6A76A9F59}"/>
          </ac:picMkLst>
        </pc:picChg>
        <pc:picChg chg="add mod modCrop">
          <ac:chgData name="Sudarshan Chakravarthi" userId="9632d19e-631d-46a5-9e9a-d9cc496f17d0" providerId="ADAL" clId="{61D81FFF-8907-40C6-B938-059A3AC52B2D}" dt="2022-08-25T13:01:23.421" v="1946" actId="1076"/>
          <ac:picMkLst>
            <pc:docMk/>
            <pc:sldMk cId="3859267428" sldId="4222"/>
            <ac:picMk id="10" creationId="{2B17BD8C-C23D-3127-5B5A-9801C1A8008E}"/>
          </ac:picMkLst>
        </pc:picChg>
        <pc:picChg chg="del">
          <ac:chgData name="Sudarshan Chakravarthi" userId="9632d19e-631d-46a5-9e9a-d9cc496f17d0" providerId="ADAL" clId="{61D81FFF-8907-40C6-B938-059A3AC52B2D}" dt="2021-09-29T12:58:14.446" v="519" actId="478"/>
          <ac:picMkLst>
            <pc:docMk/>
            <pc:sldMk cId="3859267428" sldId="4222"/>
            <ac:picMk id="11" creationId="{0E0818CC-08C0-4263-9B61-EE6771A4B3C2}"/>
          </ac:picMkLst>
        </pc:picChg>
        <pc:picChg chg="mod">
          <ac:chgData name="Sudarshan Chakravarthi" userId="9632d19e-631d-46a5-9e9a-d9cc496f17d0" providerId="ADAL" clId="{61D81FFF-8907-40C6-B938-059A3AC52B2D}" dt="2021-09-29T13:00:18.349" v="597" actId="14100"/>
          <ac:picMkLst>
            <pc:docMk/>
            <pc:sldMk cId="3859267428" sldId="4222"/>
            <ac:picMk id="14" creationId="{F4A6D227-4561-4949-BB83-BE740B69EA23}"/>
          </ac:picMkLst>
        </pc:picChg>
        <pc:cxnChg chg="mod">
          <ac:chgData name="Sudarshan Chakravarthi" userId="9632d19e-631d-46a5-9e9a-d9cc496f17d0" providerId="ADAL" clId="{61D81FFF-8907-40C6-B938-059A3AC52B2D}" dt="2022-08-25T12:59:23" v="1935" actId="1076"/>
          <ac:cxnSpMkLst>
            <pc:docMk/>
            <pc:sldMk cId="3859267428" sldId="4222"/>
            <ac:cxnSpMk id="7" creationId="{3FAEC7E0-7F32-4918-A38F-934F0EB67C9E}"/>
          </ac:cxnSpMkLst>
        </pc:cxnChg>
      </pc:sldChg>
      <pc:sldChg chg="add del">
        <pc:chgData name="Sudarshan Chakravarthi" userId="9632d19e-631d-46a5-9e9a-d9cc496f17d0" providerId="ADAL" clId="{61D81FFF-8907-40C6-B938-059A3AC52B2D}" dt="2021-09-29T12:59:01.838" v="580"/>
        <pc:sldMkLst>
          <pc:docMk/>
          <pc:sldMk cId="736401041" sldId="4223"/>
        </pc:sldMkLst>
      </pc:sldChg>
      <pc:sldChg chg="addSp modSp add del mod">
        <pc:chgData name="Sudarshan Chakravarthi" userId="9632d19e-631d-46a5-9e9a-d9cc496f17d0" providerId="ADAL" clId="{61D81FFF-8907-40C6-B938-059A3AC52B2D}" dt="2022-08-25T13:11:36.930" v="2171" actId="47"/>
        <pc:sldMkLst>
          <pc:docMk/>
          <pc:sldMk cId="1829019034" sldId="4223"/>
        </pc:sldMkLst>
        <pc:spChg chg="mod">
          <ac:chgData name="Sudarshan Chakravarthi" userId="9632d19e-631d-46a5-9e9a-d9cc496f17d0" providerId="ADAL" clId="{61D81FFF-8907-40C6-B938-059A3AC52B2D}" dt="2021-09-29T12:59:15.392" v="584" actId="1076"/>
          <ac:spMkLst>
            <pc:docMk/>
            <pc:sldMk cId="1829019034" sldId="4223"/>
            <ac:spMk id="4" creationId="{506242F6-CA1E-42FB-BB1A-B13E71A7D987}"/>
          </ac:spMkLst>
        </pc:spChg>
        <pc:spChg chg="mod">
          <ac:chgData name="Sudarshan Chakravarthi" userId="9632d19e-631d-46a5-9e9a-d9cc496f17d0" providerId="ADAL" clId="{61D81FFF-8907-40C6-B938-059A3AC52B2D}" dt="2021-09-29T12:59:17.879" v="585" actId="1076"/>
          <ac:spMkLst>
            <pc:docMk/>
            <pc:sldMk cId="1829019034" sldId="4223"/>
            <ac:spMk id="8" creationId="{DA32DBBD-D3E4-453E-AFA1-C79D34C915C9}"/>
          </ac:spMkLst>
        </pc:spChg>
        <pc:spChg chg="mod">
          <ac:chgData name="Sudarshan Chakravarthi" userId="9632d19e-631d-46a5-9e9a-d9cc496f17d0" providerId="ADAL" clId="{61D81FFF-8907-40C6-B938-059A3AC52B2D}" dt="2021-09-29T12:59:20.590" v="586" actId="1076"/>
          <ac:spMkLst>
            <pc:docMk/>
            <pc:sldMk cId="1829019034" sldId="4223"/>
            <ac:spMk id="19" creationId="{FC99AB42-5D80-4C08-9F96-4CAE16A0CB61}"/>
          </ac:spMkLst>
        </pc:spChg>
        <pc:picChg chg="add mod">
          <ac:chgData name="Sudarshan Chakravarthi" userId="9632d19e-631d-46a5-9e9a-d9cc496f17d0" providerId="ADAL" clId="{61D81FFF-8907-40C6-B938-059A3AC52B2D}" dt="2021-10-05T12:23:58.874" v="1790"/>
          <ac:picMkLst>
            <pc:docMk/>
            <pc:sldMk cId="1829019034" sldId="4223"/>
            <ac:picMk id="11" creationId="{D2EA6101-E102-407B-890C-01A53A7987B0}"/>
          </ac:picMkLst>
        </pc:picChg>
        <pc:picChg chg="mod">
          <ac:chgData name="Sudarshan Chakravarthi" userId="9632d19e-631d-46a5-9e9a-d9cc496f17d0" providerId="ADAL" clId="{61D81FFF-8907-40C6-B938-059A3AC52B2D}" dt="2021-09-29T13:00:30.588" v="601" actId="14100"/>
          <ac:picMkLst>
            <pc:docMk/>
            <pc:sldMk cId="1829019034" sldId="4223"/>
            <ac:picMk id="14" creationId="{F4A6D227-4561-4949-BB83-BE740B69EA23}"/>
          </ac:picMkLst>
        </pc:picChg>
      </pc:sldChg>
      <pc:sldChg chg="addSp delSp modSp new mod">
        <pc:chgData name="Sudarshan Chakravarthi" userId="9632d19e-631d-46a5-9e9a-d9cc496f17d0" providerId="ADAL" clId="{61D81FFF-8907-40C6-B938-059A3AC52B2D}" dt="2023-02-13T08:47:50.870" v="2265" actId="14100"/>
        <pc:sldMkLst>
          <pc:docMk/>
          <pc:sldMk cId="3948662337" sldId="4224"/>
        </pc:sldMkLst>
        <pc:spChg chg="add mod">
          <ac:chgData name="Sudarshan Chakravarthi" userId="9632d19e-631d-46a5-9e9a-d9cc496f17d0" providerId="ADAL" clId="{61D81FFF-8907-40C6-B938-059A3AC52B2D}" dt="2023-02-13T08:47:50.870" v="2265" actId="14100"/>
          <ac:spMkLst>
            <pc:docMk/>
            <pc:sldMk cId="3948662337" sldId="4224"/>
            <ac:spMk id="2" creationId="{61A17E5B-BA3C-355D-CE64-7646FE4BDF15}"/>
          </ac:spMkLst>
        </pc:spChg>
        <pc:spChg chg="add mod">
          <ac:chgData name="Sudarshan Chakravarthi" userId="9632d19e-631d-46a5-9e9a-d9cc496f17d0" providerId="ADAL" clId="{61D81FFF-8907-40C6-B938-059A3AC52B2D}" dt="2023-02-13T08:47:48.145" v="2264" actId="14100"/>
          <ac:spMkLst>
            <pc:docMk/>
            <pc:sldMk cId="3948662337" sldId="4224"/>
            <ac:spMk id="3" creationId="{F9112ABB-F510-C24A-CBC1-62711C6FBF49}"/>
          </ac:spMkLst>
        </pc:spChg>
        <pc:picChg chg="add del mod">
          <ac:chgData name="Sudarshan Chakravarthi" userId="9632d19e-631d-46a5-9e9a-d9cc496f17d0" providerId="ADAL" clId="{61D81FFF-8907-40C6-B938-059A3AC52B2D}" dt="2022-08-25T13:09:16.282" v="2136" actId="478"/>
          <ac:picMkLst>
            <pc:docMk/>
            <pc:sldMk cId="3948662337" sldId="4224"/>
            <ac:picMk id="1026" creationId="{76CF7031-B48A-2CCC-C7DE-54E4AFD8C5CF}"/>
          </ac:picMkLst>
        </pc:picChg>
        <pc:picChg chg="add del mod">
          <ac:chgData name="Sudarshan Chakravarthi" userId="9632d19e-631d-46a5-9e9a-d9cc496f17d0" providerId="ADAL" clId="{61D81FFF-8907-40C6-B938-059A3AC52B2D}" dt="2022-08-25T13:11:20.694" v="2170" actId="478"/>
          <ac:picMkLst>
            <pc:docMk/>
            <pc:sldMk cId="3948662337" sldId="4224"/>
            <ac:picMk id="1028" creationId="{BEEB602F-8C9D-3062-9E16-7DC28EF03A40}"/>
          </ac:picMkLst>
        </pc:picChg>
      </pc:sldChg>
      <pc:sldChg chg="add del">
        <pc:chgData name="Sudarshan Chakravarthi" userId="9632d19e-631d-46a5-9e9a-d9cc496f17d0" providerId="ADAL" clId="{61D81FFF-8907-40C6-B938-059A3AC52B2D}" dt="2022-08-25T13:16:06.072" v="2176" actId="47"/>
        <pc:sldMkLst>
          <pc:docMk/>
          <pc:sldMk cId="1389817704" sldId="4225"/>
        </pc:sldMkLst>
      </pc:sldChg>
      <pc:sldChg chg="add del">
        <pc:chgData name="Sudarshan Chakravarthi" userId="9632d19e-631d-46a5-9e9a-d9cc496f17d0" providerId="ADAL" clId="{61D81FFF-8907-40C6-B938-059A3AC52B2D}" dt="2022-08-25T13:16:02.846" v="2174"/>
        <pc:sldMkLst>
          <pc:docMk/>
          <pc:sldMk cId="604758646" sldId="4226"/>
        </pc:sldMkLst>
      </pc:sldChg>
      <pc:sldChg chg="add del">
        <pc:chgData name="Sudarshan Chakravarthi" userId="9632d19e-631d-46a5-9e9a-d9cc496f17d0" providerId="ADAL" clId="{61D81FFF-8907-40C6-B938-059A3AC52B2D}" dt="2023-02-13T08:49:07.580" v="2275" actId="47"/>
        <pc:sldMkLst>
          <pc:docMk/>
          <pc:sldMk cId="1662686091" sldId="4226"/>
        </pc:sldMkLst>
      </pc:sldChg>
      <pc:sldChg chg="modSp add mod">
        <pc:chgData name="Sudarshan Chakravarthi" userId="9632d19e-631d-46a5-9e9a-d9cc496f17d0" providerId="ADAL" clId="{61D81FFF-8907-40C6-B938-059A3AC52B2D}" dt="2022-08-25T13:17:41.330" v="2190" actId="1076"/>
        <pc:sldMkLst>
          <pc:docMk/>
          <pc:sldMk cId="179400243" sldId="4351"/>
        </pc:sldMkLst>
        <pc:spChg chg="mod">
          <ac:chgData name="Sudarshan Chakravarthi" userId="9632d19e-631d-46a5-9e9a-d9cc496f17d0" providerId="ADAL" clId="{61D81FFF-8907-40C6-B938-059A3AC52B2D}" dt="2022-08-25T13:17:41.330" v="2190" actId="1076"/>
          <ac:spMkLst>
            <pc:docMk/>
            <pc:sldMk cId="179400243" sldId="4351"/>
            <ac:spMk id="3" creationId="{4D157BB8-CD9B-8DE6-D6D1-AB3DC34E0A1C}"/>
          </ac:spMkLst>
        </pc:spChg>
      </pc:sldChg>
      <pc:sldChg chg="addSp modSp add mod">
        <pc:chgData name="Sudarshan Chakravarthi" userId="9632d19e-631d-46a5-9e9a-d9cc496f17d0" providerId="ADAL" clId="{61D81FFF-8907-40C6-B938-059A3AC52B2D}" dt="2023-02-13T08:50:06.381" v="2365" actId="1076"/>
        <pc:sldMkLst>
          <pc:docMk/>
          <pc:sldMk cId="3800541036" sldId="4368"/>
        </pc:sldMkLst>
        <pc:spChg chg="add mod">
          <ac:chgData name="Sudarshan Chakravarthi" userId="9632d19e-631d-46a5-9e9a-d9cc496f17d0" providerId="ADAL" clId="{61D81FFF-8907-40C6-B938-059A3AC52B2D}" dt="2023-02-13T08:50:06.381" v="2365" actId="1076"/>
          <ac:spMkLst>
            <pc:docMk/>
            <pc:sldMk cId="3800541036" sldId="4368"/>
            <ac:spMk id="3" creationId="{75EE2D2E-0F17-2450-E605-BB6B70AEBB52}"/>
          </ac:spMkLst>
        </pc:spChg>
      </pc:sldChg>
      <pc:sldChg chg="addSp delSp modSp add del mod">
        <pc:chgData name="Sudarshan Chakravarthi" userId="9632d19e-631d-46a5-9e9a-d9cc496f17d0" providerId="ADAL" clId="{61D81FFF-8907-40C6-B938-059A3AC52B2D}" dt="2023-02-14T16:27:19.470" v="2375" actId="207"/>
        <pc:sldMkLst>
          <pc:docMk/>
          <pc:sldMk cId="1731059062" sldId="4369"/>
        </pc:sldMkLst>
        <pc:spChg chg="del">
          <ac:chgData name="Sudarshan Chakravarthi" userId="9632d19e-631d-46a5-9e9a-d9cc496f17d0" providerId="ADAL" clId="{61D81FFF-8907-40C6-B938-059A3AC52B2D}" dt="2023-02-13T08:44:38.255" v="2228" actId="478"/>
          <ac:spMkLst>
            <pc:docMk/>
            <pc:sldMk cId="1731059062" sldId="4369"/>
            <ac:spMk id="2" creationId="{2E5D4DC1-2063-6443-7CBC-1D5005EA569F}"/>
          </ac:spMkLst>
        </pc:spChg>
        <pc:spChg chg="mod">
          <ac:chgData name="Sudarshan Chakravarthi" userId="9632d19e-631d-46a5-9e9a-d9cc496f17d0" providerId="ADAL" clId="{61D81FFF-8907-40C6-B938-059A3AC52B2D}" dt="2023-02-14T16:27:15.762" v="2374" actId="207"/>
          <ac:spMkLst>
            <pc:docMk/>
            <pc:sldMk cId="1731059062" sldId="4369"/>
            <ac:spMk id="3" creationId="{F34DA4CE-ABCE-2F6D-B94E-A68057C7C955}"/>
          </ac:spMkLst>
        </pc:spChg>
        <pc:spChg chg="mod">
          <ac:chgData name="Sudarshan Chakravarthi" userId="9632d19e-631d-46a5-9e9a-d9cc496f17d0" providerId="ADAL" clId="{61D81FFF-8907-40C6-B938-059A3AC52B2D}" dt="2023-02-14T16:27:19.470" v="2375" actId="207"/>
          <ac:spMkLst>
            <pc:docMk/>
            <pc:sldMk cId="1731059062" sldId="4369"/>
            <ac:spMk id="22" creationId="{257944EF-C325-87E6-F497-106A27C993F0}"/>
          </ac:spMkLst>
        </pc:spChg>
        <pc:spChg chg="mod">
          <ac:chgData name="Sudarshan Chakravarthi" userId="9632d19e-631d-46a5-9e9a-d9cc496f17d0" providerId="ADAL" clId="{61D81FFF-8907-40C6-B938-059A3AC52B2D}" dt="2023-02-14T16:27:19.470" v="2375" actId="207"/>
          <ac:spMkLst>
            <pc:docMk/>
            <pc:sldMk cId="1731059062" sldId="4369"/>
            <ac:spMk id="23" creationId="{835E8B50-E3AF-B133-2E1A-DAD76F64E6D3}"/>
          </ac:spMkLst>
        </pc:spChg>
        <pc:picChg chg="add mod">
          <ac:chgData name="Sudarshan Chakravarthi" userId="9632d19e-631d-46a5-9e9a-d9cc496f17d0" providerId="ADAL" clId="{61D81FFF-8907-40C6-B938-059A3AC52B2D}" dt="2023-02-13T08:44:45.437" v="2230"/>
          <ac:picMkLst>
            <pc:docMk/>
            <pc:sldMk cId="1731059062" sldId="4369"/>
            <ac:picMk id="4" creationId="{8F41469F-6E44-D80E-A7F8-F01F8FAB036D}"/>
          </ac:picMkLst>
        </pc:picChg>
        <pc:picChg chg="del">
          <ac:chgData name="Sudarshan Chakravarthi" userId="9632d19e-631d-46a5-9e9a-d9cc496f17d0" providerId="ADAL" clId="{61D81FFF-8907-40C6-B938-059A3AC52B2D}" dt="2023-02-13T08:44:44.371" v="2229" actId="478"/>
          <ac:picMkLst>
            <pc:docMk/>
            <pc:sldMk cId="1731059062" sldId="4369"/>
            <ac:picMk id="5" creationId="{4D7C4A39-FB65-8E20-06C2-D6B25F7D4B62}"/>
          </ac:picMkLst>
        </pc:picChg>
      </pc:sldChg>
      <pc:sldChg chg="add del">
        <pc:chgData name="Sudarshan Chakravarthi" userId="9632d19e-631d-46a5-9e9a-d9cc496f17d0" providerId="ADAL" clId="{61D81FFF-8907-40C6-B938-059A3AC52B2D}" dt="2023-02-13T08:44:04.852" v="2193"/>
        <pc:sldMkLst>
          <pc:docMk/>
          <pc:sldMk cId="683501595" sldId="4411"/>
        </pc:sldMkLst>
      </pc:sldChg>
      <pc:sldChg chg="add del">
        <pc:chgData name="Sudarshan Chakravarthi" userId="9632d19e-631d-46a5-9e9a-d9cc496f17d0" providerId="ADAL" clId="{61D81FFF-8907-40C6-B938-059A3AC52B2D}" dt="2023-02-13T08:44:04.852" v="2193"/>
        <pc:sldMkLst>
          <pc:docMk/>
          <pc:sldMk cId="2434400758" sldId="4412"/>
        </pc:sldMkLst>
      </pc:sldChg>
      <pc:sldChg chg="addSp delSp modSp add del mod">
        <pc:chgData name="Sudarshan Chakravarthi" userId="9632d19e-631d-46a5-9e9a-d9cc496f17d0" providerId="ADAL" clId="{61D81FFF-8907-40C6-B938-059A3AC52B2D}" dt="2023-02-13T08:47:59.963" v="2268" actId="404"/>
        <pc:sldMkLst>
          <pc:docMk/>
          <pc:sldMk cId="3007153012" sldId="4413"/>
        </pc:sldMkLst>
        <pc:spChg chg="mod">
          <ac:chgData name="Sudarshan Chakravarthi" userId="9632d19e-631d-46a5-9e9a-d9cc496f17d0" providerId="ADAL" clId="{61D81FFF-8907-40C6-B938-059A3AC52B2D}" dt="2023-02-13T08:45:27.993" v="2251" actId="1076"/>
          <ac:spMkLst>
            <pc:docMk/>
            <pc:sldMk cId="3007153012" sldId="4413"/>
            <ac:spMk id="2" creationId="{719DC4D0-0477-B8A3-7E83-A87C261EB239}"/>
          </ac:spMkLst>
        </pc:spChg>
        <pc:spChg chg="del">
          <ac:chgData name="Sudarshan Chakravarthi" userId="9632d19e-631d-46a5-9e9a-d9cc496f17d0" providerId="ADAL" clId="{61D81FFF-8907-40C6-B938-059A3AC52B2D}" dt="2023-02-13T08:45:22.873" v="2250" actId="478"/>
          <ac:spMkLst>
            <pc:docMk/>
            <pc:sldMk cId="3007153012" sldId="4413"/>
            <ac:spMk id="3" creationId="{EBB76173-F9C5-5232-9064-0A8CA049A323}"/>
          </ac:spMkLst>
        </pc:spChg>
        <pc:spChg chg="add mod">
          <ac:chgData name="Sudarshan Chakravarthi" userId="9632d19e-631d-46a5-9e9a-d9cc496f17d0" providerId="ADAL" clId="{61D81FFF-8907-40C6-B938-059A3AC52B2D}" dt="2023-02-13T08:47:59.963" v="2268" actId="404"/>
          <ac:spMkLst>
            <pc:docMk/>
            <pc:sldMk cId="3007153012" sldId="4413"/>
            <ac:spMk id="5" creationId="{0DE0E351-8D97-4F88-6569-0D6DB4FC4545}"/>
          </ac:spMkLst>
        </pc:spChg>
      </pc:sldChg>
      <pc:sldChg chg="add del">
        <pc:chgData name="Sudarshan Chakravarthi" userId="9632d19e-631d-46a5-9e9a-d9cc496f17d0" providerId="ADAL" clId="{61D81FFF-8907-40C6-B938-059A3AC52B2D}" dt="2023-02-13T08:50:39.816" v="2372"/>
        <pc:sldMkLst>
          <pc:docMk/>
          <pc:sldMk cId="1410165587" sldId="4414"/>
        </pc:sldMkLst>
      </pc:sldChg>
      <pc:sldChg chg="modSp add mod">
        <pc:chgData name="Sudarshan Chakravarthi" userId="9632d19e-631d-46a5-9e9a-d9cc496f17d0" providerId="ADAL" clId="{61D81FFF-8907-40C6-B938-059A3AC52B2D}" dt="2023-02-14T16:27:28.065" v="2377" actId="207"/>
        <pc:sldMkLst>
          <pc:docMk/>
          <pc:sldMk cId="2590108469" sldId="4414"/>
        </pc:sldMkLst>
        <pc:spChg chg="mod">
          <ac:chgData name="Sudarshan Chakravarthi" userId="9632d19e-631d-46a5-9e9a-d9cc496f17d0" providerId="ADAL" clId="{61D81FFF-8907-40C6-B938-059A3AC52B2D}" dt="2023-02-14T16:27:24.530" v="2376" actId="207"/>
          <ac:spMkLst>
            <pc:docMk/>
            <pc:sldMk cId="2590108469" sldId="4414"/>
            <ac:spMk id="3" creationId="{F34DA4CE-ABCE-2F6D-B94E-A68057C7C955}"/>
          </ac:spMkLst>
        </pc:spChg>
        <pc:spChg chg="mod">
          <ac:chgData name="Sudarshan Chakravarthi" userId="9632d19e-631d-46a5-9e9a-d9cc496f17d0" providerId="ADAL" clId="{61D81FFF-8907-40C6-B938-059A3AC52B2D}" dt="2023-02-14T16:27:28.065" v="2377" actId="207"/>
          <ac:spMkLst>
            <pc:docMk/>
            <pc:sldMk cId="2590108469" sldId="4414"/>
            <ac:spMk id="22" creationId="{257944EF-C325-87E6-F497-106A27C993F0}"/>
          </ac:spMkLst>
        </pc:spChg>
        <pc:spChg chg="mod">
          <ac:chgData name="Sudarshan Chakravarthi" userId="9632d19e-631d-46a5-9e9a-d9cc496f17d0" providerId="ADAL" clId="{61D81FFF-8907-40C6-B938-059A3AC52B2D}" dt="2023-02-14T16:27:28.065" v="2377" actId="207"/>
          <ac:spMkLst>
            <pc:docMk/>
            <pc:sldMk cId="2590108469" sldId="4414"/>
            <ac:spMk id="23" creationId="{835E8B50-E3AF-B133-2E1A-DAD76F64E6D3}"/>
          </ac:spMkLst>
        </pc:spChg>
      </pc:sldChg>
      <pc:sldMasterChg chg="del delSldLayout">
        <pc:chgData name="Sudarshan Chakravarthi" userId="9632d19e-631d-46a5-9e9a-d9cc496f17d0" providerId="ADAL" clId="{61D81FFF-8907-40C6-B938-059A3AC52B2D}" dt="2022-08-25T13:16:33.764" v="2179" actId="47"/>
        <pc:sldMasterMkLst>
          <pc:docMk/>
          <pc:sldMasterMk cId="2258317114" sldId="2147483686"/>
        </pc:sldMasterMkLst>
        <pc:sldLayoutChg chg="del">
          <pc:chgData name="Sudarshan Chakravarthi" userId="9632d19e-631d-46a5-9e9a-d9cc496f17d0" providerId="ADAL" clId="{61D81FFF-8907-40C6-B938-059A3AC52B2D}" dt="2022-08-25T13:16:33.764" v="2179" actId="47"/>
          <pc:sldLayoutMkLst>
            <pc:docMk/>
            <pc:sldMasterMk cId="2258317114" sldId="2147483686"/>
            <pc:sldLayoutMk cId="1834955859" sldId="2147483687"/>
          </pc:sldLayoutMkLst>
        </pc:sldLayoutChg>
        <pc:sldLayoutChg chg="del">
          <pc:chgData name="Sudarshan Chakravarthi" userId="9632d19e-631d-46a5-9e9a-d9cc496f17d0" providerId="ADAL" clId="{61D81FFF-8907-40C6-B938-059A3AC52B2D}" dt="2022-08-25T13:16:33.764" v="2179" actId="47"/>
          <pc:sldLayoutMkLst>
            <pc:docMk/>
            <pc:sldMasterMk cId="2258317114" sldId="2147483686"/>
            <pc:sldLayoutMk cId="2573895111" sldId="2147483688"/>
          </pc:sldLayoutMkLst>
        </pc:sldLayoutChg>
        <pc:sldLayoutChg chg="del">
          <pc:chgData name="Sudarshan Chakravarthi" userId="9632d19e-631d-46a5-9e9a-d9cc496f17d0" providerId="ADAL" clId="{61D81FFF-8907-40C6-B938-059A3AC52B2D}" dt="2022-08-25T13:16:33.764" v="2179" actId="47"/>
          <pc:sldLayoutMkLst>
            <pc:docMk/>
            <pc:sldMasterMk cId="2258317114" sldId="2147483686"/>
            <pc:sldLayoutMk cId="2390011190" sldId="2147483689"/>
          </pc:sldLayoutMkLst>
        </pc:sldLayoutChg>
        <pc:sldLayoutChg chg="del">
          <pc:chgData name="Sudarshan Chakravarthi" userId="9632d19e-631d-46a5-9e9a-d9cc496f17d0" providerId="ADAL" clId="{61D81FFF-8907-40C6-B938-059A3AC52B2D}" dt="2022-08-25T13:16:33.764" v="2179" actId="47"/>
          <pc:sldLayoutMkLst>
            <pc:docMk/>
            <pc:sldMasterMk cId="2258317114" sldId="2147483686"/>
            <pc:sldLayoutMk cId="1810523811" sldId="2147483690"/>
          </pc:sldLayoutMkLst>
        </pc:sldLayoutChg>
        <pc:sldLayoutChg chg="del">
          <pc:chgData name="Sudarshan Chakravarthi" userId="9632d19e-631d-46a5-9e9a-d9cc496f17d0" providerId="ADAL" clId="{61D81FFF-8907-40C6-B938-059A3AC52B2D}" dt="2022-08-25T13:16:33.764" v="2179" actId="47"/>
          <pc:sldLayoutMkLst>
            <pc:docMk/>
            <pc:sldMasterMk cId="2258317114" sldId="2147483686"/>
            <pc:sldLayoutMk cId="852458064" sldId="2147483691"/>
          </pc:sldLayoutMkLst>
        </pc:sldLayoutChg>
        <pc:sldLayoutChg chg="del">
          <pc:chgData name="Sudarshan Chakravarthi" userId="9632d19e-631d-46a5-9e9a-d9cc496f17d0" providerId="ADAL" clId="{61D81FFF-8907-40C6-B938-059A3AC52B2D}" dt="2022-08-25T13:16:33.764" v="2179" actId="47"/>
          <pc:sldLayoutMkLst>
            <pc:docMk/>
            <pc:sldMasterMk cId="2258317114" sldId="2147483686"/>
            <pc:sldLayoutMk cId="3312041163" sldId="2147483692"/>
          </pc:sldLayoutMkLst>
        </pc:sldLayoutChg>
        <pc:sldLayoutChg chg="del">
          <pc:chgData name="Sudarshan Chakravarthi" userId="9632d19e-631d-46a5-9e9a-d9cc496f17d0" providerId="ADAL" clId="{61D81FFF-8907-40C6-B938-059A3AC52B2D}" dt="2022-08-25T13:16:33.764" v="2179" actId="47"/>
          <pc:sldLayoutMkLst>
            <pc:docMk/>
            <pc:sldMasterMk cId="2258317114" sldId="2147483686"/>
            <pc:sldLayoutMk cId="2190011824" sldId="2147483693"/>
          </pc:sldLayoutMkLst>
        </pc:sldLayoutChg>
        <pc:sldLayoutChg chg="del">
          <pc:chgData name="Sudarshan Chakravarthi" userId="9632d19e-631d-46a5-9e9a-d9cc496f17d0" providerId="ADAL" clId="{61D81FFF-8907-40C6-B938-059A3AC52B2D}" dt="2022-08-25T13:16:33.764" v="2179" actId="47"/>
          <pc:sldLayoutMkLst>
            <pc:docMk/>
            <pc:sldMasterMk cId="2258317114" sldId="2147483686"/>
            <pc:sldLayoutMk cId="3274302238" sldId="2147483694"/>
          </pc:sldLayoutMkLst>
        </pc:sldLayoutChg>
        <pc:sldLayoutChg chg="del">
          <pc:chgData name="Sudarshan Chakravarthi" userId="9632d19e-631d-46a5-9e9a-d9cc496f17d0" providerId="ADAL" clId="{61D81FFF-8907-40C6-B938-059A3AC52B2D}" dt="2022-08-25T13:16:33.764" v="2179" actId="47"/>
          <pc:sldLayoutMkLst>
            <pc:docMk/>
            <pc:sldMasterMk cId="2258317114" sldId="2147483686"/>
            <pc:sldLayoutMk cId="1640911727" sldId="2147483695"/>
          </pc:sldLayoutMkLst>
        </pc:sldLayoutChg>
        <pc:sldLayoutChg chg="del">
          <pc:chgData name="Sudarshan Chakravarthi" userId="9632d19e-631d-46a5-9e9a-d9cc496f17d0" providerId="ADAL" clId="{61D81FFF-8907-40C6-B938-059A3AC52B2D}" dt="2022-08-25T13:16:33.764" v="2179" actId="47"/>
          <pc:sldLayoutMkLst>
            <pc:docMk/>
            <pc:sldMasterMk cId="2258317114" sldId="2147483686"/>
            <pc:sldLayoutMk cId="3683591315" sldId="2147483696"/>
          </pc:sldLayoutMkLst>
        </pc:sldLayoutChg>
        <pc:sldLayoutChg chg="del">
          <pc:chgData name="Sudarshan Chakravarthi" userId="9632d19e-631d-46a5-9e9a-d9cc496f17d0" providerId="ADAL" clId="{61D81FFF-8907-40C6-B938-059A3AC52B2D}" dt="2022-08-25T13:16:33.764" v="2179" actId="47"/>
          <pc:sldLayoutMkLst>
            <pc:docMk/>
            <pc:sldMasterMk cId="2258317114" sldId="2147483686"/>
            <pc:sldLayoutMk cId="2080106012" sldId="2147483697"/>
          </pc:sldLayoutMkLst>
        </pc:sldLayoutChg>
        <pc:sldLayoutChg chg="del">
          <pc:chgData name="Sudarshan Chakravarthi" userId="9632d19e-631d-46a5-9e9a-d9cc496f17d0" providerId="ADAL" clId="{61D81FFF-8907-40C6-B938-059A3AC52B2D}" dt="2022-08-25T13:16:33.764" v="2179" actId="47"/>
          <pc:sldLayoutMkLst>
            <pc:docMk/>
            <pc:sldMasterMk cId="2258317114" sldId="2147483686"/>
            <pc:sldLayoutMk cId="1164040491" sldId="2147483698"/>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F9B1E-99B7-4BBF-9AE1-4FB6D0243B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2D57AC1-6386-48B6-A1E1-C791C49098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8CA1451-6785-4917-8DAE-267CCD6A66F3}"/>
              </a:ext>
            </a:extLst>
          </p:cNvPr>
          <p:cNvSpPr>
            <a:spLocks noGrp="1"/>
          </p:cNvSpPr>
          <p:nvPr>
            <p:ph type="dt" sz="half" idx="10"/>
          </p:nvPr>
        </p:nvSpPr>
        <p:spPr/>
        <p:txBody>
          <a:bodyPr/>
          <a:lstStyle/>
          <a:p>
            <a:fld id="{C9C2D00B-DD14-4236-A50E-4BB21C1C4FB3}" type="datetimeFigureOut">
              <a:rPr lang="en-GB" smtClean="0"/>
              <a:t>11/07/2023</a:t>
            </a:fld>
            <a:endParaRPr lang="en-GB"/>
          </a:p>
        </p:txBody>
      </p:sp>
      <p:sp>
        <p:nvSpPr>
          <p:cNvPr id="5" name="Footer Placeholder 4">
            <a:extLst>
              <a:ext uri="{FF2B5EF4-FFF2-40B4-BE49-F238E27FC236}">
                <a16:creationId xmlns:a16="http://schemas.microsoft.com/office/drawing/2014/main" id="{8ACAEA12-2737-4300-A253-BC24597233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A800F3-E65C-457E-A494-E5E836D129F3}"/>
              </a:ext>
            </a:extLst>
          </p:cNvPr>
          <p:cNvSpPr>
            <a:spLocks noGrp="1"/>
          </p:cNvSpPr>
          <p:nvPr>
            <p:ph type="sldNum" sz="quarter" idx="12"/>
          </p:nvPr>
        </p:nvSpPr>
        <p:spPr/>
        <p:txBody>
          <a:bodyPr/>
          <a:lstStyle/>
          <a:p>
            <a:fld id="{E962D181-3598-4C53-975E-FBE89BF92D7A}" type="slidenum">
              <a:rPr lang="en-GB" smtClean="0"/>
              <a:t>‹#›</a:t>
            </a:fld>
            <a:endParaRPr lang="en-GB"/>
          </a:p>
        </p:txBody>
      </p:sp>
    </p:spTree>
    <p:extLst>
      <p:ext uri="{BB962C8B-B14F-4D97-AF65-F5344CB8AC3E}">
        <p14:creationId xmlns:p14="http://schemas.microsoft.com/office/powerpoint/2010/main" val="558180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205F0-CDB1-4DF2-9A12-536BF3CAC47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27F438-4D4D-44F6-AA16-E437E2229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0B75C9-8FA2-47B6-8A11-7D6F449A4E3B}"/>
              </a:ext>
            </a:extLst>
          </p:cNvPr>
          <p:cNvSpPr>
            <a:spLocks noGrp="1"/>
          </p:cNvSpPr>
          <p:nvPr>
            <p:ph type="dt" sz="half" idx="10"/>
          </p:nvPr>
        </p:nvSpPr>
        <p:spPr/>
        <p:txBody>
          <a:bodyPr/>
          <a:lstStyle/>
          <a:p>
            <a:fld id="{C9C2D00B-DD14-4236-A50E-4BB21C1C4FB3}" type="datetimeFigureOut">
              <a:rPr lang="en-GB" smtClean="0"/>
              <a:t>11/07/2023</a:t>
            </a:fld>
            <a:endParaRPr lang="en-GB"/>
          </a:p>
        </p:txBody>
      </p:sp>
      <p:sp>
        <p:nvSpPr>
          <p:cNvPr id="5" name="Footer Placeholder 4">
            <a:extLst>
              <a:ext uri="{FF2B5EF4-FFF2-40B4-BE49-F238E27FC236}">
                <a16:creationId xmlns:a16="http://schemas.microsoft.com/office/drawing/2014/main" id="{B10E0F56-D83A-40AF-877E-59E145A424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9BA435-6F04-4295-A91C-C5870FF85EA7}"/>
              </a:ext>
            </a:extLst>
          </p:cNvPr>
          <p:cNvSpPr>
            <a:spLocks noGrp="1"/>
          </p:cNvSpPr>
          <p:nvPr>
            <p:ph type="sldNum" sz="quarter" idx="12"/>
          </p:nvPr>
        </p:nvSpPr>
        <p:spPr/>
        <p:txBody>
          <a:bodyPr/>
          <a:lstStyle/>
          <a:p>
            <a:fld id="{E962D181-3598-4C53-975E-FBE89BF92D7A}" type="slidenum">
              <a:rPr lang="en-GB" smtClean="0"/>
              <a:t>‹#›</a:t>
            </a:fld>
            <a:endParaRPr lang="en-GB"/>
          </a:p>
        </p:txBody>
      </p:sp>
    </p:spTree>
    <p:extLst>
      <p:ext uri="{BB962C8B-B14F-4D97-AF65-F5344CB8AC3E}">
        <p14:creationId xmlns:p14="http://schemas.microsoft.com/office/powerpoint/2010/main" val="2161050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53FD0B-B08D-4E9A-A47C-918E1DF07F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7BCFE6-A9B9-4E40-91DE-8D545FA4DF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88BB10-9074-479A-8275-F04089D66786}"/>
              </a:ext>
            </a:extLst>
          </p:cNvPr>
          <p:cNvSpPr>
            <a:spLocks noGrp="1"/>
          </p:cNvSpPr>
          <p:nvPr>
            <p:ph type="dt" sz="half" idx="10"/>
          </p:nvPr>
        </p:nvSpPr>
        <p:spPr/>
        <p:txBody>
          <a:bodyPr/>
          <a:lstStyle/>
          <a:p>
            <a:fld id="{C9C2D00B-DD14-4236-A50E-4BB21C1C4FB3}" type="datetimeFigureOut">
              <a:rPr lang="en-GB" smtClean="0"/>
              <a:t>11/07/2023</a:t>
            </a:fld>
            <a:endParaRPr lang="en-GB"/>
          </a:p>
        </p:txBody>
      </p:sp>
      <p:sp>
        <p:nvSpPr>
          <p:cNvPr id="5" name="Footer Placeholder 4">
            <a:extLst>
              <a:ext uri="{FF2B5EF4-FFF2-40B4-BE49-F238E27FC236}">
                <a16:creationId xmlns:a16="http://schemas.microsoft.com/office/drawing/2014/main" id="{DA33FC81-917A-4C3A-A3A9-54DA00AD13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2D9092-3D9B-4148-9DB2-032B32AFB612}"/>
              </a:ext>
            </a:extLst>
          </p:cNvPr>
          <p:cNvSpPr>
            <a:spLocks noGrp="1"/>
          </p:cNvSpPr>
          <p:nvPr>
            <p:ph type="sldNum" sz="quarter" idx="12"/>
          </p:nvPr>
        </p:nvSpPr>
        <p:spPr/>
        <p:txBody>
          <a:bodyPr/>
          <a:lstStyle/>
          <a:p>
            <a:fld id="{E962D181-3598-4C53-975E-FBE89BF92D7A}" type="slidenum">
              <a:rPr lang="en-GB" smtClean="0"/>
              <a:t>‹#›</a:t>
            </a:fld>
            <a:endParaRPr lang="en-GB"/>
          </a:p>
        </p:txBody>
      </p:sp>
    </p:spTree>
    <p:extLst>
      <p:ext uri="{BB962C8B-B14F-4D97-AF65-F5344CB8AC3E}">
        <p14:creationId xmlns:p14="http://schemas.microsoft.com/office/powerpoint/2010/main" val="3223400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85EF9C63-2F85-46F7-8844-D9944BAC8CF2}" type="datetimeFigureOut">
              <a:rPr lang="en-GB" smtClean="0"/>
              <a:t>11/07/2023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829403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85EF9C63-2F85-46F7-8844-D9944BAC8CF2}" type="datetimeFigureOut">
              <a:rPr lang="en-GB" smtClean="0"/>
              <a:t>11/07/2023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726326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85EF9C63-2F85-46F7-8844-D9944BAC8CF2}" type="datetimeFigureOut">
              <a:rPr lang="en-GB" smtClean="0"/>
              <a:t>11/07/2023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049015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85EF9C63-2F85-46F7-8844-D9944BAC8CF2}" type="datetimeFigureOut">
              <a:rPr lang="en-GB" smtClean="0"/>
              <a:t>11/07/2023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350243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85EF9C63-2F85-46F7-8844-D9944BAC8CF2}" type="datetimeFigureOut">
              <a:rPr lang="en-GB" smtClean="0"/>
              <a:t>11/07/2023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33043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85EF9C63-2F85-46F7-8844-D9944BAC8CF2}" type="datetimeFigureOut">
              <a:rPr lang="en-GB" smtClean="0"/>
              <a:t>11/07/2023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019939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85EF9C63-2F85-46F7-8844-D9944BAC8CF2}" type="datetimeFigureOut">
              <a:rPr lang="en-GB" smtClean="0"/>
              <a:t>11/07/2023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245420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85EF9C63-2F85-46F7-8844-D9944BAC8CF2}" type="datetimeFigureOut">
              <a:rPr lang="en-GB" smtClean="0"/>
              <a:t>11/07/2023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9731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70E20-2B3C-4349-A232-A808F67305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1BF7E7-7B1C-49DD-976B-C32777D1B3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CE88B3-DF27-4AEC-89E1-9833F72B7B7C}"/>
              </a:ext>
            </a:extLst>
          </p:cNvPr>
          <p:cNvSpPr>
            <a:spLocks noGrp="1"/>
          </p:cNvSpPr>
          <p:nvPr>
            <p:ph type="dt" sz="half" idx="10"/>
          </p:nvPr>
        </p:nvSpPr>
        <p:spPr/>
        <p:txBody>
          <a:bodyPr/>
          <a:lstStyle/>
          <a:p>
            <a:fld id="{C9C2D00B-DD14-4236-A50E-4BB21C1C4FB3}" type="datetimeFigureOut">
              <a:rPr lang="en-GB" smtClean="0"/>
              <a:t>11/07/2023</a:t>
            </a:fld>
            <a:endParaRPr lang="en-GB"/>
          </a:p>
        </p:txBody>
      </p:sp>
      <p:sp>
        <p:nvSpPr>
          <p:cNvPr id="5" name="Footer Placeholder 4">
            <a:extLst>
              <a:ext uri="{FF2B5EF4-FFF2-40B4-BE49-F238E27FC236}">
                <a16:creationId xmlns:a16="http://schemas.microsoft.com/office/drawing/2014/main" id="{E0B43675-3107-4B45-B952-ABC1C8245D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B283C3-6D70-45DF-BB1F-B509DFF41377}"/>
              </a:ext>
            </a:extLst>
          </p:cNvPr>
          <p:cNvSpPr>
            <a:spLocks noGrp="1"/>
          </p:cNvSpPr>
          <p:nvPr>
            <p:ph type="sldNum" sz="quarter" idx="12"/>
          </p:nvPr>
        </p:nvSpPr>
        <p:spPr/>
        <p:txBody>
          <a:bodyPr/>
          <a:lstStyle/>
          <a:p>
            <a:fld id="{E962D181-3598-4C53-975E-FBE89BF92D7A}" type="slidenum">
              <a:rPr lang="en-GB" smtClean="0"/>
              <a:t>‹#›</a:t>
            </a:fld>
            <a:endParaRPr lang="en-GB"/>
          </a:p>
        </p:txBody>
      </p:sp>
    </p:spTree>
    <p:extLst>
      <p:ext uri="{BB962C8B-B14F-4D97-AF65-F5344CB8AC3E}">
        <p14:creationId xmlns:p14="http://schemas.microsoft.com/office/powerpoint/2010/main" val="989363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85EF9C63-2F85-46F7-8844-D9944BAC8CF2}" type="datetimeFigureOut">
              <a:rPr lang="en-GB" smtClean="0"/>
              <a:t>11/07/2023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864484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85EF9C63-2F85-46F7-8844-D9944BAC8CF2}" type="datetimeFigureOut">
              <a:rPr lang="en-GB" smtClean="0"/>
              <a:t>11/07/2023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739024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85EF9C63-2F85-46F7-8844-D9944BAC8CF2}" type="datetimeFigureOut">
              <a:rPr lang="en-GB" smtClean="0"/>
              <a:t>11/07/2023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837299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33AF1CA9-A5B2-4004-A05D-1386D6D3CA1B}" type="datetime1">
              <a:rPr lang="en-GB" smtClean="0"/>
              <a:t>11/07/2023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976344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1137FB4B-B265-41F1-B331-A46E229A665B}" type="datetime1">
              <a:rPr lang="en-GB" smtClean="0"/>
              <a:t>11/07/2023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247918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CC81FC82-2CDD-443C-9F64-8035CE83765C}" type="datetime1">
              <a:rPr lang="en-GB" smtClean="0"/>
              <a:t>11/07/2023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211679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255DB3B3-5BFD-4AF6-96C9-40263BAA5CD1}" type="datetime1">
              <a:rPr lang="en-GB" smtClean="0"/>
              <a:t>11/07/2023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0017125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23A119DC-37FA-4F77-8658-638485413CB4}" type="datetime1">
              <a:rPr lang="en-GB" smtClean="0"/>
              <a:t>11/07/2023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62406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CF689DB1-8AC5-427C-B904-D1A6DB07D0F4}" type="datetime1">
              <a:rPr lang="en-GB" smtClean="0"/>
              <a:t>11/07/2023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2890349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C663DA1F-4094-4C95-8139-6D7572B3FFB0}" type="datetime1">
              <a:rPr lang="en-GB" smtClean="0"/>
              <a:t>11/07/2023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84168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1D44E-9AAF-4D78-9B23-CAAE5D6914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6FC1577-8DC7-4EC8-A7BE-0D357F5327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0466E8-B944-4F23-AD47-D807F7550464}"/>
              </a:ext>
            </a:extLst>
          </p:cNvPr>
          <p:cNvSpPr>
            <a:spLocks noGrp="1"/>
          </p:cNvSpPr>
          <p:nvPr>
            <p:ph type="dt" sz="half" idx="10"/>
          </p:nvPr>
        </p:nvSpPr>
        <p:spPr/>
        <p:txBody>
          <a:bodyPr/>
          <a:lstStyle/>
          <a:p>
            <a:fld id="{C9C2D00B-DD14-4236-A50E-4BB21C1C4FB3}" type="datetimeFigureOut">
              <a:rPr lang="en-GB" smtClean="0"/>
              <a:t>11/07/2023</a:t>
            </a:fld>
            <a:endParaRPr lang="en-GB"/>
          </a:p>
        </p:txBody>
      </p:sp>
      <p:sp>
        <p:nvSpPr>
          <p:cNvPr id="5" name="Footer Placeholder 4">
            <a:extLst>
              <a:ext uri="{FF2B5EF4-FFF2-40B4-BE49-F238E27FC236}">
                <a16:creationId xmlns:a16="http://schemas.microsoft.com/office/drawing/2014/main" id="{CC1A8E9F-5183-425A-9BE4-CAE3F7FD3F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AB6744-1C00-4A89-BCA6-DD17428DD17B}"/>
              </a:ext>
            </a:extLst>
          </p:cNvPr>
          <p:cNvSpPr>
            <a:spLocks noGrp="1"/>
          </p:cNvSpPr>
          <p:nvPr>
            <p:ph type="sldNum" sz="quarter" idx="12"/>
          </p:nvPr>
        </p:nvSpPr>
        <p:spPr/>
        <p:txBody>
          <a:bodyPr/>
          <a:lstStyle/>
          <a:p>
            <a:fld id="{E962D181-3598-4C53-975E-FBE89BF92D7A}" type="slidenum">
              <a:rPr lang="en-GB" smtClean="0"/>
              <a:t>‹#›</a:t>
            </a:fld>
            <a:endParaRPr lang="en-GB"/>
          </a:p>
        </p:txBody>
      </p:sp>
    </p:spTree>
    <p:extLst>
      <p:ext uri="{BB962C8B-B14F-4D97-AF65-F5344CB8AC3E}">
        <p14:creationId xmlns:p14="http://schemas.microsoft.com/office/powerpoint/2010/main" val="36323034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546D569A-DE61-4AA6-9468-126D7A7D654F}" type="datetime1">
              <a:rPr lang="en-GB" smtClean="0"/>
              <a:t>11/07/2023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5447245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B3976FA0-89A6-48DA-9809-9104A5B08061}" type="datetime1">
              <a:rPr lang="en-GB" smtClean="0"/>
              <a:t>11/07/2023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1957346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935C14C0-FCFE-48DF-B643-46A39448301D}" type="datetime1">
              <a:rPr lang="en-GB" smtClean="0"/>
              <a:t>11/07/2023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7966480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16337F8D-38FD-4273-9D7B-1E1C36535A69}" type="datetime1">
              <a:rPr lang="en-GB" smtClean="0"/>
              <a:t>11/07/2023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5470290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348E1BF2-F826-4721-AD4C-F52E75F39D98}" type="datetime1">
              <a:rPr lang="en-GB" smtClean="0"/>
              <a:t>11/07/2023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7552741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91E7F695-C670-42C2-896E-5B77BE2A29C7}" type="datetime1">
              <a:rPr lang="en-GB" smtClean="0"/>
              <a:t>11/07/2023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3415766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7890488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9663682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1462448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87241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B346D-DFEA-4A03-9EF3-3AF17FE695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3B64D-4F30-49BC-96B6-7F7B487250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6E2AD3E-0AF8-47AA-861B-999ADBECEC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F80AC7E-4A4A-4AED-B0E5-EA9E0B8533E9}"/>
              </a:ext>
            </a:extLst>
          </p:cNvPr>
          <p:cNvSpPr>
            <a:spLocks noGrp="1"/>
          </p:cNvSpPr>
          <p:nvPr>
            <p:ph type="dt" sz="half" idx="10"/>
          </p:nvPr>
        </p:nvSpPr>
        <p:spPr/>
        <p:txBody>
          <a:bodyPr/>
          <a:lstStyle/>
          <a:p>
            <a:fld id="{C9C2D00B-DD14-4236-A50E-4BB21C1C4FB3}" type="datetimeFigureOut">
              <a:rPr lang="en-GB" smtClean="0"/>
              <a:t>11/07/2023</a:t>
            </a:fld>
            <a:endParaRPr lang="en-GB"/>
          </a:p>
        </p:txBody>
      </p:sp>
      <p:sp>
        <p:nvSpPr>
          <p:cNvPr id="6" name="Footer Placeholder 5">
            <a:extLst>
              <a:ext uri="{FF2B5EF4-FFF2-40B4-BE49-F238E27FC236}">
                <a16:creationId xmlns:a16="http://schemas.microsoft.com/office/drawing/2014/main" id="{957B8A49-B915-4796-B728-0AC6686F2B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E8BFBE-6941-4B10-B51B-1C6C01CE3E53}"/>
              </a:ext>
            </a:extLst>
          </p:cNvPr>
          <p:cNvSpPr>
            <a:spLocks noGrp="1"/>
          </p:cNvSpPr>
          <p:nvPr>
            <p:ph type="sldNum" sz="quarter" idx="12"/>
          </p:nvPr>
        </p:nvSpPr>
        <p:spPr/>
        <p:txBody>
          <a:bodyPr/>
          <a:lstStyle/>
          <a:p>
            <a:fld id="{E962D181-3598-4C53-975E-FBE89BF92D7A}" type="slidenum">
              <a:rPr lang="en-GB" smtClean="0"/>
              <a:t>‹#›</a:t>
            </a:fld>
            <a:endParaRPr lang="en-GB"/>
          </a:p>
        </p:txBody>
      </p:sp>
    </p:spTree>
    <p:extLst>
      <p:ext uri="{BB962C8B-B14F-4D97-AF65-F5344CB8AC3E}">
        <p14:creationId xmlns:p14="http://schemas.microsoft.com/office/powerpoint/2010/main" val="3981647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8914996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1198073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8672664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5804742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623329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2553374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1457457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11/07/2023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528009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7685555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68996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F7106-051A-4FD5-8B25-7A95F85D72F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ED1BEB-60D0-4095-ABBF-89BB769F83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D95BAC-5387-4991-8CB1-750CFD80B1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540A860-3F43-47B4-B2C7-8B86474A37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152346-E9FD-4EC9-A65E-9DF4DB3A2D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8E43F1A-530A-4157-BBCA-A144F9F7B43B}"/>
              </a:ext>
            </a:extLst>
          </p:cNvPr>
          <p:cNvSpPr>
            <a:spLocks noGrp="1"/>
          </p:cNvSpPr>
          <p:nvPr>
            <p:ph type="dt" sz="half" idx="10"/>
          </p:nvPr>
        </p:nvSpPr>
        <p:spPr/>
        <p:txBody>
          <a:bodyPr/>
          <a:lstStyle/>
          <a:p>
            <a:fld id="{C9C2D00B-DD14-4236-A50E-4BB21C1C4FB3}" type="datetimeFigureOut">
              <a:rPr lang="en-GB" smtClean="0"/>
              <a:t>11/07/2023</a:t>
            </a:fld>
            <a:endParaRPr lang="en-GB"/>
          </a:p>
        </p:txBody>
      </p:sp>
      <p:sp>
        <p:nvSpPr>
          <p:cNvPr id="8" name="Footer Placeholder 7">
            <a:extLst>
              <a:ext uri="{FF2B5EF4-FFF2-40B4-BE49-F238E27FC236}">
                <a16:creationId xmlns:a16="http://schemas.microsoft.com/office/drawing/2014/main" id="{EBCF6DE0-CE69-4518-92C5-971F3CE6560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A814530-8150-414D-BE8D-96965765D2DE}"/>
              </a:ext>
            </a:extLst>
          </p:cNvPr>
          <p:cNvSpPr>
            <a:spLocks noGrp="1"/>
          </p:cNvSpPr>
          <p:nvPr>
            <p:ph type="sldNum" sz="quarter" idx="12"/>
          </p:nvPr>
        </p:nvSpPr>
        <p:spPr/>
        <p:txBody>
          <a:bodyPr/>
          <a:lstStyle/>
          <a:p>
            <a:fld id="{E962D181-3598-4C53-975E-FBE89BF92D7A}" type="slidenum">
              <a:rPr lang="en-GB" smtClean="0"/>
              <a:t>‹#›</a:t>
            </a:fld>
            <a:endParaRPr lang="en-GB"/>
          </a:p>
        </p:txBody>
      </p:sp>
    </p:spTree>
    <p:extLst>
      <p:ext uri="{BB962C8B-B14F-4D97-AF65-F5344CB8AC3E}">
        <p14:creationId xmlns:p14="http://schemas.microsoft.com/office/powerpoint/2010/main" val="3644680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635800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8981097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5105973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822832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9743092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5778155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6639035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2769944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212672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AB62D-4656-4D0E-A297-585AB598E42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E9A6E2B-92F5-4336-9771-183F98A82F76}"/>
              </a:ext>
            </a:extLst>
          </p:cNvPr>
          <p:cNvSpPr>
            <a:spLocks noGrp="1"/>
          </p:cNvSpPr>
          <p:nvPr>
            <p:ph type="dt" sz="half" idx="10"/>
          </p:nvPr>
        </p:nvSpPr>
        <p:spPr/>
        <p:txBody>
          <a:bodyPr/>
          <a:lstStyle/>
          <a:p>
            <a:fld id="{C9C2D00B-DD14-4236-A50E-4BB21C1C4FB3}" type="datetimeFigureOut">
              <a:rPr lang="en-GB" smtClean="0"/>
              <a:t>11/07/2023</a:t>
            </a:fld>
            <a:endParaRPr lang="en-GB"/>
          </a:p>
        </p:txBody>
      </p:sp>
      <p:sp>
        <p:nvSpPr>
          <p:cNvPr id="4" name="Footer Placeholder 3">
            <a:extLst>
              <a:ext uri="{FF2B5EF4-FFF2-40B4-BE49-F238E27FC236}">
                <a16:creationId xmlns:a16="http://schemas.microsoft.com/office/drawing/2014/main" id="{90CFCF74-CE34-4476-B240-1B0446194B3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A866563-0C73-4208-BF8F-AE8DC0473E56}"/>
              </a:ext>
            </a:extLst>
          </p:cNvPr>
          <p:cNvSpPr>
            <a:spLocks noGrp="1"/>
          </p:cNvSpPr>
          <p:nvPr>
            <p:ph type="sldNum" sz="quarter" idx="12"/>
          </p:nvPr>
        </p:nvSpPr>
        <p:spPr/>
        <p:txBody>
          <a:bodyPr/>
          <a:lstStyle/>
          <a:p>
            <a:fld id="{E962D181-3598-4C53-975E-FBE89BF92D7A}" type="slidenum">
              <a:rPr lang="en-GB" smtClean="0"/>
              <a:t>‹#›</a:t>
            </a:fld>
            <a:endParaRPr lang="en-GB"/>
          </a:p>
        </p:txBody>
      </p:sp>
    </p:spTree>
    <p:extLst>
      <p:ext uri="{BB962C8B-B14F-4D97-AF65-F5344CB8AC3E}">
        <p14:creationId xmlns:p14="http://schemas.microsoft.com/office/powerpoint/2010/main" val="2518066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C5D867-294F-45B7-A0D9-FEEA631AD66B}"/>
              </a:ext>
            </a:extLst>
          </p:cNvPr>
          <p:cNvSpPr>
            <a:spLocks noGrp="1"/>
          </p:cNvSpPr>
          <p:nvPr>
            <p:ph type="dt" sz="half" idx="10"/>
          </p:nvPr>
        </p:nvSpPr>
        <p:spPr/>
        <p:txBody>
          <a:bodyPr/>
          <a:lstStyle/>
          <a:p>
            <a:fld id="{C9C2D00B-DD14-4236-A50E-4BB21C1C4FB3}" type="datetimeFigureOut">
              <a:rPr lang="en-GB" smtClean="0"/>
              <a:t>11/07/2023</a:t>
            </a:fld>
            <a:endParaRPr lang="en-GB"/>
          </a:p>
        </p:txBody>
      </p:sp>
      <p:sp>
        <p:nvSpPr>
          <p:cNvPr id="3" name="Footer Placeholder 2">
            <a:extLst>
              <a:ext uri="{FF2B5EF4-FFF2-40B4-BE49-F238E27FC236}">
                <a16:creationId xmlns:a16="http://schemas.microsoft.com/office/drawing/2014/main" id="{CB7A200C-E280-45ED-921F-E82905FB097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73D6EA-545B-4642-B9E7-26F01E34E76E}"/>
              </a:ext>
            </a:extLst>
          </p:cNvPr>
          <p:cNvSpPr>
            <a:spLocks noGrp="1"/>
          </p:cNvSpPr>
          <p:nvPr>
            <p:ph type="sldNum" sz="quarter" idx="12"/>
          </p:nvPr>
        </p:nvSpPr>
        <p:spPr/>
        <p:txBody>
          <a:bodyPr/>
          <a:lstStyle/>
          <a:p>
            <a:fld id="{E962D181-3598-4C53-975E-FBE89BF92D7A}" type="slidenum">
              <a:rPr lang="en-GB" smtClean="0"/>
              <a:t>‹#›</a:t>
            </a:fld>
            <a:endParaRPr lang="en-GB"/>
          </a:p>
        </p:txBody>
      </p:sp>
    </p:spTree>
    <p:extLst>
      <p:ext uri="{BB962C8B-B14F-4D97-AF65-F5344CB8AC3E}">
        <p14:creationId xmlns:p14="http://schemas.microsoft.com/office/powerpoint/2010/main" val="3881331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8FB2-A94A-4F3B-ADBB-09927F7962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D942312-19E8-469B-9950-4EA6CA179B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F80AF18-F207-405E-8D38-13570A17EA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955DCC-82B1-4A1C-9FDA-23A17DA445E3}"/>
              </a:ext>
            </a:extLst>
          </p:cNvPr>
          <p:cNvSpPr>
            <a:spLocks noGrp="1"/>
          </p:cNvSpPr>
          <p:nvPr>
            <p:ph type="dt" sz="half" idx="10"/>
          </p:nvPr>
        </p:nvSpPr>
        <p:spPr/>
        <p:txBody>
          <a:bodyPr/>
          <a:lstStyle/>
          <a:p>
            <a:fld id="{C9C2D00B-DD14-4236-A50E-4BB21C1C4FB3}" type="datetimeFigureOut">
              <a:rPr lang="en-GB" smtClean="0"/>
              <a:t>11/07/2023</a:t>
            </a:fld>
            <a:endParaRPr lang="en-GB"/>
          </a:p>
        </p:txBody>
      </p:sp>
      <p:sp>
        <p:nvSpPr>
          <p:cNvPr id="6" name="Footer Placeholder 5">
            <a:extLst>
              <a:ext uri="{FF2B5EF4-FFF2-40B4-BE49-F238E27FC236}">
                <a16:creationId xmlns:a16="http://schemas.microsoft.com/office/drawing/2014/main" id="{33EC8FDE-28D7-4580-ABAD-7FB171D9E0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2B859F-D37B-415A-BE77-853978D2E148}"/>
              </a:ext>
            </a:extLst>
          </p:cNvPr>
          <p:cNvSpPr>
            <a:spLocks noGrp="1"/>
          </p:cNvSpPr>
          <p:nvPr>
            <p:ph type="sldNum" sz="quarter" idx="12"/>
          </p:nvPr>
        </p:nvSpPr>
        <p:spPr/>
        <p:txBody>
          <a:bodyPr/>
          <a:lstStyle/>
          <a:p>
            <a:fld id="{E962D181-3598-4C53-975E-FBE89BF92D7A}" type="slidenum">
              <a:rPr lang="en-GB" smtClean="0"/>
              <a:t>‹#›</a:t>
            </a:fld>
            <a:endParaRPr lang="en-GB"/>
          </a:p>
        </p:txBody>
      </p:sp>
    </p:spTree>
    <p:extLst>
      <p:ext uri="{BB962C8B-B14F-4D97-AF65-F5344CB8AC3E}">
        <p14:creationId xmlns:p14="http://schemas.microsoft.com/office/powerpoint/2010/main" val="2758153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8D21A-C18C-453D-9E5E-87719D6F61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E697960-5511-48DE-B0D8-B15CC94654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0534A35-9B9D-49FE-A38D-D49F25AF67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5A63A3-1D67-451F-BD65-748A62CAF93B}"/>
              </a:ext>
            </a:extLst>
          </p:cNvPr>
          <p:cNvSpPr>
            <a:spLocks noGrp="1"/>
          </p:cNvSpPr>
          <p:nvPr>
            <p:ph type="dt" sz="half" idx="10"/>
          </p:nvPr>
        </p:nvSpPr>
        <p:spPr/>
        <p:txBody>
          <a:bodyPr/>
          <a:lstStyle/>
          <a:p>
            <a:fld id="{C9C2D00B-DD14-4236-A50E-4BB21C1C4FB3}" type="datetimeFigureOut">
              <a:rPr lang="en-GB" smtClean="0"/>
              <a:t>11/07/2023</a:t>
            </a:fld>
            <a:endParaRPr lang="en-GB"/>
          </a:p>
        </p:txBody>
      </p:sp>
      <p:sp>
        <p:nvSpPr>
          <p:cNvPr id="6" name="Footer Placeholder 5">
            <a:extLst>
              <a:ext uri="{FF2B5EF4-FFF2-40B4-BE49-F238E27FC236}">
                <a16:creationId xmlns:a16="http://schemas.microsoft.com/office/drawing/2014/main" id="{1218A00D-5537-49F9-8A17-23D2EF2222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94AB0C-0C62-405C-8E71-DC797128B568}"/>
              </a:ext>
            </a:extLst>
          </p:cNvPr>
          <p:cNvSpPr>
            <a:spLocks noGrp="1"/>
          </p:cNvSpPr>
          <p:nvPr>
            <p:ph type="sldNum" sz="quarter" idx="12"/>
          </p:nvPr>
        </p:nvSpPr>
        <p:spPr/>
        <p:txBody>
          <a:bodyPr/>
          <a:lstStyle/>
          <a:p>
            <a:fld id="{E962D181-3598-4C53-975E-FBE89BF92D7A}" type="slidenum">
              <a:rPr lang="en-GB" smtClean="0"/>
              <a:t>‹#›</a:t>
            </a:fld>
            <a:endParaRPr lang="en-GB"/>
          </a:p>
        </p:txBody>
      </p:sp>
    </p:spTree>
    <p:extLst>
      <p:ext uri="{BB962C8B-B14F-4D97-AF65-F5344CB8AC3E}">
        <p14:creationId xmlns:p14="http://schemas.microsoft.com/office/powerpoint/2010/main" val="2184374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A49F6A-BB0D-46C2-BFDF-9E9BA5AB90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47980C-2A4B-407F-BF7C-09F5C3E205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E68364-B3FC-4548-90B5-FF6148BF39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C2D00B-DD14-4236-A50E-4BB21C1C4FB3}" type="datetimeFigureOut">
              <a:rPr lang="en-GB" smtClean="0"/>
              <a:t>11/07/2023</a:t>
            </a:fld>
            <a:endParaRPr lang="en-GB"/>
          </a:p>
        </p:txBody>
      </p:sp>
      <p:sp>
        <p:nvSpPr>
          <p:cNvPr id="5" name="Footer Placeholder 4">
            <a:extLst>
              <a:ext uri="{FF2B5EF4-FFF2-40B4-BE49-F238E27FC236}">
                <a16:creationId xmlns:a16="http://schemas.microsoft.com/office/drawing/2014/main" id="{B2F7FE48-BA10-4870-8F7A-FDD16B4AF3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33DF62A-F6AA-4095-9B13-66FFA1AB9A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62D181-3598-4C53-975E-FBE89BF92D7A}" type="slidenum">
              <a:rPr lang="en-GB" smtClean="0"/>
              <a:t>‹#›</a:t>
            </a:fld>
            <a:endParaRPr lang="en-GB"/>
          </a:p>
        </p:txBody>
      </p:sp>
    </p:spTree>
    <p:extLst>
      <p:ext uri="{BB962C8B-B14F-4D97-AF65-F5344CB8AC3E}">
        <p14:creationId xmlns:p14="http://schemas.microsoft.com/office/powerpoint/2010/main" val="384466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F9C63-2F85-46F7-8844-D9944BAC8CF2}" type="datetimeFigureOut">
              <a:rPr lang="en-GB" smtClean="0"/>
              <a:t>11/07/2023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1944485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BA9C17-F3C0-46DA-ADB4-8773B374A782}" type="datetime1">
              <a:rPr lang="en-GB" smtClean="0"/>
              <a:t>11/07/2023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20715233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42745539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334493483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7.xml"/><Relationship Id="rId6" Type="http://schemas.openxmlformats.org/officeDocument/2006/relationships/image" Target="../media/image1.png"/><Relationship Id="rId5" Type="http://schemas.openxmlformats.org/officeDocument/2006/relationships/image" Target="../media/image7.jpeg"/><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hyperlink" Target="file:///\\tools" TargetMode="External"/><Relationship Id="rId1" Type="http://schemas.openxmlformats.org/officeDocument/2006/relationships/slideLayout" Target="../slideLayouts/slideLayout4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rgbClr val="FF0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sp>
        <p:nvSpPr>
          <p:cNvPr id="22" name="TextBox 21">
            <a:extLst>
              <a:ext uri="{FF2B5EF4-FFF2-40B4-BE49-F238E27FC236}">
                <a16:creationId xmlns:a16="http://schemas.microsoft.com/office/drawing/2014/main" id="{257944EF-C325-87E6-F497-106A27C993F0}"/>
              </a:ext>
            </a:extLst>
          </p:cNvPr>
          <p:cNvSpPr txBox="1"/>
          <p:nvPr/>
        </p:nvSpPr>
        <p:spPr>
          <a:xfrm>
            <a:off x="0" y="3437952"/>
            <a:ext cx="5755465" cy="261610"/>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Lato Light" panose="020F0502020204030203"/>
              </a:rPr>
              <a:t>Build, engage and communicate your SWOT analysis to make better decisions</a:t>
            </a:r>
            <a:endParaRPr kumimoji="0" lang="en-GB" sz="1100" b="0" i="0" u="none" strike="noStrike" kern="1200" cap="none" spc="0" normalizeH="0" baseline="0" noProof="0" dirty="0">
              <a:ln>
                <a:noFill/>
              </a:ln>
              <a:solidFill>
                <a:schemeClr val="bg1"/>
              </a:solidFill>
              <a:effectLst/>
              <a:uLnTx/>
              <a:uFillTx/>
              <a:latin typeface="Lato Light"/>
              <a:ea typeface="+mn-ea"/>
              <a:cs typeface="+mn-cs"/>
            </a:endParaRPr>
          </a:p>
        </p:txBody>
      </p:sp>
      <p:sp>
        <p:nvSpPr>
          <p:cNvPr id="23" name="TextBox 22">
            <a:extLst>
              <a:ext uri="{FF2B5EF4-FFF2-40B4-BE49-F238E27FC236}">
                <a16:creationId xmlns:a16="http://schemas.microsoft.com/office/drawing/2014/main" id="{835E8B50-E3AF-B133-2E1A-DAD76F64E6D3}"/>
              </a:ext>
            </a:extLst>
          </p:cNvPr>
          <p:cNvSpPr txBox="1"/>
          <p:nvPr/>
        </p:nvSpPr>
        <p:spPr>
          <a:xfrm>
            <a:off x="0" y="2876860"/>
            <a:ext cx="5906608"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lang="en-US" sz="3600" b="1" dirty="0">
                <a:solidFill>
                  <a:schemeClr val="bg1"/>
                </a:solidFill>
                <a:latin typeface="Poppins" panose="00000500000000000000" pitchFamily="2" charset="0"/>
                <a:ea typeface="MS Gothic" panose="020B0609070205080204" pitchFamily="49" charset="-128"/>
                <a:cs typeface="Poppins" panose="00000500000000000000" pitchFamily="2" charset="0"/>
              </a:rPr>
              <a:t>SWOT Analysis</a:t>
            </a:r>
            <a:endParaRPr kumimoji="0" lang="en-US" sz="3200" b="0"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grpSp>
        <p:nvGrpSpPr>
          <p:cNvPr id="2" name="Group 1">
            <a:extLst>
              <a:ext uri="{FF2B5EF4-FFF2-40B4-BE49-F238E27FC236}">
                <a16:creationId xmlns:a16="http://schemas.microsoft.com/office/drawing/2014/main" id="{23804D2E-A925-D62C-63E3-C696B7BD6E48}"/>
              </a:ext>
            </a:extLst>
          </p:cNvPr>
          <p:cNvGrpSpPr/>
          <p:nvPr/>
        </p:nvGrpSpPr>
        <p:grpSpPr>
          <a:xfrm>
            <a:off x="5239797" y="4096166"/>
            <a:ext cx="1055370" cy="1055370"/>
            <a:chOff x="7108613" y="4124330"/>
            <a:chExt cx="1055370" cy="1055370"/>
          </a:xfrm>
        </p:grpSpPr>
        <p:sp>
          <p:nvSpPr>
            <p:cNvPr id="5" name="Oval 4">
              <a:extLst>
                <a:ext uri="{FF2B5EF4-FFF2-40B4-BE49-F238E27FC236}">
                  <a16:creationId xmlns:a16="http://schemas.microsoft.com/office/drawing/2014/main" id="{936D00A8-F433-76DF-DF62-CCEAA7391FE1}"/>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6" name="Google Shape;104;p13">
              <a:extLst>
                <a:ext uri="{FF2B5EF4-FFF2-40B4-BE49-F238E27FC236}">
                  <a16:creationId xmlns:a16="http://schemas.microsoft.com/office/drawing/2014/main" id="{E6EBEA68-4CF2-B43B-FD28-296EB8CB60BF}"/>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pic>
        <p:nvPicPr>
          <p:cNvPr id="7" name="Picture 6">
            <a:extLst>
              <a:ext uri="{FF2B5EF4-FFF2-40B4-BE49-F238E27FC236}">
                <a16:creationId xmlns:a16="http://schemas.microsoft.com/office/drawing/2014/main" id="{50766652-C8CD-840F-AE76-8B155E3ED28F}"/>
              </a:ext>
            </a:extLst>
          </p:cNvPr>
          <p:cNvPicPr>
            <a:picLocks noChangeAspect="1"/>
          </p:cNvPicPr>
          <p:nvPr/>
        </p:nvPicPr>
        <p:blipFill>
          <a:blip r:embed="rId3"/>
          <a:stretch>
            <a:fillRect/>
          </a:stretch>
        </p:blipFill>
        <p:spPr>
          <a:xfrm>
            <a:off x="6835306" y="2553196"/>
            <a:ext cx="2818576" cy="1965366"/>
          </a:xfrm>
          <a:prstGeom prst="rect">
            <a:avLst/>
          </a:prstGeom>
        </p:spPr>
      </p:pic>
      <p:pic>
        <p:nvPicPr>
          <p:cNvPr id="8" name="Picture 7">
            <a:extLst>
              <a:ext uri="{FF2B5EF4-FFF2-40B4-BE49-F238E27FC236}">
                <a16:creationId xmlns:a16="http://schemas.microsoft.com/office/drawing/2014/main" id="{3A11C330-D651-6D04-EB6A-62162A9410DC}"/>
              </a:ext>
            </a:extLst>
          </p:cNvPr>
          <p:cNvPicPr>
            <a:picLocks noChangeAspect="1"/>
          </p:cNvPicPr>
          <p:nvPr/>
        </p:nvPicPr>
        <p:blipFill>
          <a:blip r:embed="rId4"/>
          <a:stretch>
            <a:fillRect/>
          </a:stretch>
        </p:blipFill>
        <p:spPr>
          <a:xfrm>
            <a:off x="9610506" y="1822862"/>
            <a:ext cx="1789806" cy="4029825"/>
          </a:xfrm>
          <a:prstGeom prst="rect">
            <a:avLst/>
          </a:prstGeom>
        </p:spPr>
      </p:pic>
    </p:spTree>
    <p:extLst>
      <p:ext uri="{BB962C8B-B14F-4D97-AF65-F5344CB8AC3E}">
        <p14:creationId xmlns:p14="http://schemas.microsoft.com/office/powerpoint/2010/main" val="1731059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C130A6-9DCE-4F61-859C-A01F69C3DE40}"/>
              </a:ext>
            </a:extLst>
          </p:cNvPr>
          <p:cNvSpPr/>
          <p:nvPr/>
        </p:nvSpPr>
        <p:spPr>
          <a:xfrm>
            <a:off x="1705225" y="3982497"/>
            <a:ext cx="4320000" cy="2542323"/>
          </a:xfrm>
          <a:prstGeom prst="rect">
            <a:avLst/>
          </a:prstGeom>
          <a:solidFill>
            <a:schemeClr val="bg1">
              <a:lumMod val="95000"/>
            </a:schemeClr>
          </a:solidFill>
          <a:ln>
            <a:noFill/>
          </a:ln>
        </p:spPr>
        <p:txBody>
          <a:bodyPr spcFirstLastPara="1" wrap="square" lIns="108000" tIns="0" rIns="0" bIns="0" anchor="ctr" anchorCtr="0">
            <a:noAutofit/>
          </a:bodyPr>
          <a:lstStyle/>
          <a:p>
            <a:pPr marL="228600" indent="-228600">
              <a:buFont typeface="+mj-lt"/>
              <a:buAutoNum type="arabicPeriod"/>
            </a:pPr>
            <a:r>
              <a:rPr lang="en-US" sz="1000" dirty="0">
                <a:solidFill>
                  <a:schemeClr val="bg1">
                    <a:lumMod val="50000"/>
                  </a:schemeClr>
                </a:solidFill>
                <a:latin typeface="Lato Light" panose="020F0502020204030203"/>
              </a:rPr>
              <a:t> Trends</a:t>
            </a:r>
          </a:p>
          <a:p>
            <a:pPr marL="228600" indent="-228600">
              <a:buFont typeface="+mj-lt"/>
              <a:buAutoNum type="arabicPeriod"/>
            </a:pPr>
            <a:r>
              <a:rPr lang="en-US" sz="1000" dirty="0">
                <a:solidFill>
                  <a:schemeClr val="bg1">
                    <a:lumMod val="50000"/>
                  </a:schemeClr>
                </a:solidFill>
                <a:latin typeface="Lato Light" panose="020F0502020204030203"/>
              </a:rPr>
              <a:t>Opportunities without solutions </a:t>
            </a:r>
          </a:p>
          <a:p>
            <a:pPr marL="228600" indent="-228600">
              <a:buFont typeface="+mj-lt"/>
              <a:buAutoNum type="arabicPeriod"/>
            </a:pPr>
            <a:r>
              <a:rPr lang="en-US" sz="1000" dirty="0">
                <a:solidFill>
                  <a:schemeClr val="bg1">
                    <a:lumMod val="50000"/>
                  </a:schemeClr>
                </a:solidFill>
                <a:latin typeface="Lato Light" panose="020F0502020204030203"/>
              </a:rPr>
              <a:t>Government </a:t>
            </a:r>
          </a:p>
          <a:p>
            <a:pPr marL="228600" indent="-228600">
              <a:buFont typeface="+mj-lt"/>
              <a:buAutoNum type="arabicPeriod"/>
            </a:pPr>
            <a:r>
              <a:rPr lang="en-US" sz="1000" dirty="0">
                <a:solidFill>
                  <a:schemeClr val="bg1">
                    <a:lumMod val="50000"/>
                  </a:schemeClr>
                </a:solidFill>
                <a:latin typeface="Lato Light" panose="020F0502020204030203"/>
              </a:rPr>
              <a:t>Lifestyle</a:t>
            </a:r>
          </a:p>
          <a:p>
            <a:pPr marL="228600" indent="-228600">
              <a:buFont typeface="+mj-lt"/>
              <a:buAutoNum type="arabicPeriod"/>
            </a:pPr>
            <a:r>
              <a:rPr lang="en-US" sz="1000" dirty="0">
                <a:solidFill>
                  <a:schemeClr val="bg1">
                    <a:lumMod val="50000"/>
                  </a:schemeClr>
                </a:solidFill>
                <a:latin typeface="Lato Light" panose="020F0502020204030203"/>
              </a:rPr>
              <a:t>Population </a:t>
            </a:r>
          </a:p>
          <a:p>
            <a:pPr marL="228600" indent="-228600">
              <a:buFont typeface="+mj-lt"/>
              <a:buAutoNum type="arabicPeriod"/>
            </a:pPr>
            <a:r>
              <a:rPr lang="en-US" sz="1000" dirty="0">
                <a:solidFill>
                  <a:schemeClr val="bg1">
                    <a:lumMod val="50000"/>
                  </a:schemeClr>
                </a:solidFill>
                <a:latin typeface="Lato Light" panose="020F0502020204030203"/>
              </a:rPr>
              <a:t>Health</a:t>
            </a:r>
          </a:p>
          <a:p>
            <a:pPr marL="228600" indent="-228600">
              <a:buFont typeface="+mj-lt"/>
              <a:buAutoNum type="arabicPeriod"/>
            </a:pPr>
            <a:endParaRPr lang="en-US" sz="1000" dirty="0">
              <a:solidFill>
                <a:schemeClr val="bg1">
                  <a:lumMod val="50000"/>
                </a:schemeClr>
              </a:solidFill>
              <a:latin typeface="Lato Light" panose="020F0502020204030203"/>
            </a:endParaRPr>
          </a:p>
        </p:txBody>
      </p:sp>
      <p:sp>
        <p:nvSpPr>
          <p:cNvPr id="5" name="Rectangle 4">
            <a:extLst>
              <a:ext uri="{FF2B5EF4-FFF2-40B4-BE49-F238E27FC236}">
                <a16:creationId xmlns:a16="http://schemas.microsoft.com/office/drawing/2014/main" id="{D7CCBC36-DBD6-4789-9829-FF447998E654}"/>
              </a:ext>
            </a:extLst>
          </p:cNvPr>
          <p:cNvSpPr/>
          <p:nvPr/>
        </p:nvSpPr>
        <p:spPr>
          <a:xfrm>
            <a:off x="1705225" y="1165988"/>
            <a:ext cx="4320000" cy="2539461"/>
          </a:xfrm>
          <a:prstGeom prst="rect">
            <a:avLst/>
          </a:prstGeom>
          <a:solidFill>
            <a:schemeClr val="bg1">
              <a:lumMod val="95000"/>
            </a:schemeClr>
          </a:solidFill>
          <a:ln>
            <a:noFill/>
          </a:ln>
        </p:spPr>
        <p:txBody>
          <a:bodyPr spcFirstLastPara="1" wrap="square" lIns="108000" tIns="0" rIns="0" bIns="0" anchor="ctr" anchorCtr="0">
            <a:noAutofit/>
          </a:bodyPr>
          <a:lstStyle/>
          <a:p>
            <a:pPr marL="228600" indent="-228600">
              <a:buFont typeface="+mj-lt"/>
              <a:buAutoNum type="arabicPeriod"/>
            </a:pPr>
            <a:endParaRPr lang="en-US" sz="1000" dirty="0">
              <a:solidFill>
                <a:schemeClr val="bg1">
                  <a:lumMod val="50000"/>
                </a:schemeClr>
              </a:solidFill>
              <a:latin typeface="Lato Light" panose="020F0502020204030203"/>
            </a:endParaRPr>
          </a:p>
          <a:p>
            <a:pPr marL="228600" indent="-228600">
              <a:buFont typeface="+mj-lt"/>
              <a:buAutoNum type="arabicPeriod"/>
            </a:pPr>
            <a:endParaRPr lang="en-US" sz="1000" dirty="0">
              <a:solidFill>
                <a:schemeClr val="bg1">
                  <a:lumMod val="50000"/>
                </a:schemeClr>
              </a:solidFill>
              <a:latin typeface="Lato Light" panose="020F0502020204030203"/>
            </a:endParaRPr>
          </a:p>
          <a:p>
            <a:pPr marL="228600" indent="-228600">
              <a:buFont typeface="+mj-lt"/>
              <a:buAutoNum type="arabicPeriod"/>
            </a:pPr>
            <a:r>
              <a:rPr lang="en-US" sz="1000" dirty="0">
                <a:solidFill>
                  <a:schemeClr val="bg1">
                    <a:lumMod val="50000"/>
                  </a:schemeClr>
                </a:solidFill>
                <a:latin typeface="Lato Light" panose="020F0502020204030203"/>
              </a:rPr>
              <a:t>What  advantages do our organization represent </a:t>
            </a:r>
          </a:p>
          <a:p>
            <a:pPr marL="228600" indent="-228600">
              <a:buFont typeface="+mj-lt"/>
              <a:buAutoNum type="arabicPeriod"/>
            </a:pPr>
            <a:r>
              <a:rPr lang="en-US" sz="1000" dirty="0">
                <a:solidFill>
                  <a:schemeClr val="bg1">
                    <a:lumMod val="50000"/>
                  </a:schemeClr>
                </a:solidFill>
                <a:latin typeface="Lato Light" panose="020F0502020204030203"/>
              </a:rPr>
              <a:t>Key Features</a:t>
            </a:r>
          </a:p>
          <a:p>
            <a:pPr marL="228600" indent="-228600">
              <a:buFont typeface="+mj-lt"/>
              <a:buAutoNum type="arabicPeriod"/>
            </a:pPr>
            <a:r>
              <a:rPr lang="en-US" sz="900" dirty="0">
                <a:solidFill>
                  <a:schemeClr val="bg1">
                    <a:lumMod val="50000"/>
                  </a:schemeClr>
                </a:solidFill>
                <a:latin typeface="Lato Light" panose="020F0502020204030203"/>
              </a:rPr>
              <a:t>Technologies</a:t>
            </a:r>
            <a:r>
              <a:rPr lang="en-US" sz="1000" dirty="0">
                <a:solidFill>
                  <a:schemeClr val="bg1">
                    <a:lumMod val="50000"/>
                  </a:schemeClr>
                </a:solidFill>
                <a:latin typeface="Lato Light" panose="020F0502020204030203"/>
              </a:rPr>
              <a:t> and Resources</a:t>
            </a:r>
          </a:p>
          <a:p>
            <a:pPr marL="228600" indent="-228600">
              <a:buFont typeface="+mj-lt"/>
              <a:buAutoNum type="arabicPeriod"/>
            </a:pPr>
            <a:r>
              <a:rPr lang="en-US" sz="1000" dirty="0">
                <a:solidFill>
                  <a:schemeClr val="bg1">
                    <a:lumMod val="50000"/>
                  </a:schemeClr>
                </a:solidFill>
                <a:latin typeface="Lato Light" panose="020F0502020204030203"/>
              </a:rPr>
              <a:t>USP</a:t>
            </a:r>
          </a:p>
          <a:p>
            <a:pPr marL="228600" indent="-228600">
              <a:buFont typeface="+mj-lt"/>
              <a:buAutoNum type="arabicPeriod"/>
            </a:pPr>
            <a:r>
              <a:rPr lang="en-US" sz="1000" dirty="0">
                <a:solidFill>
                  <a:schemeClr val="bg1">
                    <a:lumMod val="50000"/>
                  </a:schemeClr>
                </a:solidFill>
                <a:latin typeface="Lato Light" panose="020F0502020204030203"/>
              </a:rPr>
              <a:t>Market share</a:t>
            </a:r>
          </a:p>
          <a:p>
            <a:pPr marL="228600" indent="-228600">
              <a:buFont typeface="+mj-lt"/>
              <a:buAutoNum type="arabicPeriod"/>
            </a:pPr>
            <a:r>
              <a:rPr lang="en-US" sz="1000" dirty="0">
                <a:solidFill>
                  <a:schemeClr val="bg1">
                    <a:lumMod val="50000"/>
                  </a:schemeClr>
                </a:solidFill>
                <a:latin typeface="Lato Light" panose="020F0502020204030203"/>
              </a:rPr>
              <a:t>Profitability</a:t>
            </a:r>
          </a:p>
          <a:p>
            <a:pPr marL="228600" indent="-228600">
              <a:buFont typeface="+mj-lt"/>
              <a:buAutoNum type="arabicPeriod"/>
            </a:pPr>
            <a:r>
              <a:rPr lang="en-US" sz="1000" dirty="0">
                <a:solidFill>
                  <a:schemeClr val="bg1">
                    <a:lumMod val="50000"/>
                  </a:schemeClr>
                </a:solidFill>
                <a:latin typeface="Lato Light" panose="020F0502020204030203"/>
              </a:rPr>
              <a:t>Patents</a:t>
            </a:r>
          </a:p>
          <a:p>
            <a:pPr marL="228600" indent="-228600">
              <a:buFont typeface="+mj-lt"/>
              <a:buAutoNum type="arabicPeriod"/>
            </a:pPr>
            <a:r>
              <a:rPr lang="en-US" sz="1000" dirty="0">
                <a:solidFill>
                  <a:schemeClr val="bg1">
                    <a:lumMod val="50000"/>
                  </a:schemeClr>
                </a:solidFill>
                <a:latin typeface="Lato Light" panose="020F0502020204030203"/>
              </a:rPr>
              <a:t>Pipeline</a:t>
            </a:r>
          </a:p>
          <a:p>
            <a:pPr marL="228600" indent="-228600">
              <a:buFont typeface="+mj-lt"/>
              <a:buAutoNum type="arabicPeriod"/>
            </a:pPr>
            <a:r>
              <a:rPr lang="en-US" sz="1000" dirty="0">
                <a:solidFill>
                  <a:schemeClr val="bg1">
                    <a:lumMod val="50000"/>
                  </a:schemeClr>
                </a:solidFill>
                <a:latin typeface="Lato Light" panose="020F0502020204030203"/>
              </a:rPr>
              <a:t>High A&amp;M Ratio</a:t>
            </a:r>
          </a:p>
          <a:p>
            <a:pPr marL="228600" indent="-228600">
              <a:buFont typeface="+mj-lt"/>
              <a:buAutoNum type="arabicPeriod"/>
            </a:pPr>
            <a:r>
              <a:rPr lang="en-US" sz="1000" dirty="0">
                <a:solidFill>
                  <a:schemeClr val="bg1">
                    <a:lumMod val="50000"/>
                  </a:schemeClr>
                </a:solidFill>
                <a:latin typeface="Lato Light" panose="020F0502020204030203"/>
              </a:rPr>
              <a:t>Competitive advantages</a:t>
            </a:r>
          </a:p>
          <a:p>
            <a:pPr marL="228600" indent="-228600">
              <a:buFont typeface="+mj-lt"/>
              <a:buAutoNum type="arabicPeriod"/>
            </a:pPr>
            <a:r>
              <a:rPr lang="en-US" sz="1000" dirty="0">
                <a:solidFill>
                  <a:schemeClr val="bg1">
                    <a:lumMod val="50000"/>
                  </a:schemeClr>
                </a:solidFill>
                <a:latin typeface="Lato Light" panose="020F0502020204030203"/>
              </a:rPr>
              <a:t>Brand share</a:t>
            </a:r>
          </a:p>
          <a:p>
            <a:pPr marL="228600" indent="-228600">
              <a:buFont typeface="+mj-lt"/>
              <a:buAutoNum type="arabicPeriod"/>
            </a:pPr>
            <a:r>
              <a:rPr lang="en-US" sz="1000" dirty="0">
                <a:solidFill>
                  <a:schemeClr val="bg1">
                    <a:lumMod val="50000"/>
                  </a:schemeClr>
                </a:solidFill>
                <a:latin typeface="Lato Light" panose="020F0502020204030203"/>
              </a:rPr>
              <a:t>Corporate brand awareness </a:t>
            </a:r>
          </a:p>
          <a:p>
            <a:pPr marL="228600" indent="-228600">
              <a:buFont typeface="+mj-lt"/>
              <a:buAutoNum type="arabicPeriod"/>
            </a:pPr>
            <a:endParaRPr lang="en-US" sz="1000" dirty="0">
              <a:solidFill>
                <a:schemeClr val="bg1">
                  <a:lumMod val="50000"/>
                </a:schemeClr>
              </a:solidFill>
              <a:latin typeface="Lato Light" panose="020F0502020204030203"/>
            </a:endParaRPr>
          </a:p>
        </p:txBody>
      </p:sp>
      <p:sp>
        <p:nvSpPr>
          <p:cNvPr id="8" name="Rectangle 7">
            <a:extLst>
              <a:ext uri="{FF2B5EF4-FFF2-40B4-BE49-F238E27FC236}">
                <a16:creationId xmlns:a16="http://schemas.microsoft.com/office/drawing/2014/main" id="{DF6CE0D0-750D-4E7D-81C3-282EAB77B97F}"/>
              </a:ext>
            </a:extLst>
          </p:cNvPr>
          <p:cNvSpPr/>
          <p:nvPr/>
        </p:nvSpPr>
        <p:spPr>
          <a:xfrm>
            <a:off x="1705225" y="899874"/>
            <a:ext cx="4320000" cy="256386"/>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white"/>
                </a:solidFill>
                <a:effectLst/>
                <a:uLnTx/>
                <a:uFillTx/>
                <a:latin typeface="Poppins" panose="00000500000000000000" pitchFamily="2" charset="0"/>
                <a:cs typeface="Poppins" panose="00000500000000000000" pitchFamily="2" charset="0"/>
              </a:rPr>
              <a:t>Strength</a:t>
            </a:r>
          </a:p>
        </p:txBody>
      </p:sp>
      <p:sp>
        <p:nvSpPr>
          <p:cNvPr id="9" name="Rectangle 8">
            <a:extLst>
              <a:ext uri="{FF2B5EF4-FFF2-40B4-BE49-F238E27FC236}">
                <a16:creationId xmlns:a16="http://schemas.microsoft.com/office/drawing/2014/main" id="{F507DBB8-6CBD-4682-A128-9DF788270329}"/>
              </a:ext>
            </a:extLst>
          </p:cNvPr>
          <p:cNvSpPr/>
          <p:nvPr/>
        </p:nvSpPr>
        <p:spPr>
          <a:xfrm>
            <a:off x="6112626" y="899874"/>
            <a:ext cx="4320000" cy="256386"/>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latin typeface="Poppins" panose="00000500000000000000" pitchFamily="2" charset="0"/>
                <a:cs typeface="Poppins" panose="00000500000000000000" pitchFamily="2" charset="0"/>
              </a:rPr>
              <a:t>Weakness</a:t>
            </a:r>
          </a:p>
        </p:txBody>
      </p:sp>
      <p:sp>
        <p:nvSpPr>
          <p:cNvPr id="10" name="Rectangle 9">
            <a:extLst>
              <a:ext uri="{FF2B5EF4-FFF2-40B4-BE49-F238E27FC236}">
                <a16:creationId xmlns:a16="http://schemas.microsoft.com/office/drawing/2014/main" id="{42D7A4CD-FA56-416A-A31B-B85463EE8923}"/>
              </a:ext>
            </a:extLst>
          </p:cNvPr>
          <p:cNvSpPr/>
          <p:nvPr/>
        </p:nvSpPr>
        <p:spPr>
          <a:xfrm>
            <a:off x="1705225" y="3728973"/>
            <a:ext cx="4320000" cy="256386"/>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latin typeface="Poppins" panose="00000500000000000000" pitchFamily="2" charset="0"/>
                <a:cs typeface="Poppins" panose="00000500000000000000" pitchFamily="2" charset="0"/>
              </a:rPr>
              <a:t>Opportunities </a:t>
            </a:r>
          </a:p>
        </p:txBody>
      </p:sp>
      <p:sp>
        <p:nvSpPr>
          <p:cNvPr id="11" name="Rectangle 10">
            <a:extLst>
              <a:ext uri="{FF2B5EF4-FFF2-40B4-BE49-F238E27FC236}">
                <a16:creationId xmlns:a16="http://schemas.microsoft.com/office/drawing/2014/main" id="{78AA4928-BBDB-4684-B7D9-D4BDB188C376}"/>
              </a:ext>
            </a:extLst>
          </p:cNvPr>
          <p:cNvSpPr/>
          <p:nvPr/>
        </p:nvSpPr>
        <p:spPr>
          <a:xfrm>
            <a:off x="6112626" y="3728973"/>
            <a:ext cx="4320000" cy="256386"/>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latin typeface="Poppins" panose="00000500000000000000" pitchFamily="2" charset="0"/>
                <a:cs typeface="Poppins" panose="00000500000000000000" pitchFamily="2" charset="0"/>
              </a:rPr>
              <a:t>Threats </a:t>
            </a:r>
          </a:p>
        </p:txBody>
      </p:sp>
      <p:sp>
        <p:nvSpPr>
          <p:cNvPr id="14" name="TextBox 13">
            <a:extLst>
              <a:ext uri="{FF2B5EF4-FFF2-40B4-BE49-F238E27FC236}">
                <a16:creationId xmlns:a16="http://schemas.microsoft.com/office/drawing/2014/main" id="{DC3A014B-56DC-414E-916B-E44F27E00601}"/>
              </a:ext>
            </a:extLst>
          </p:cNvPr>
          <p:cNvSpPr txBox="1"/>
          <p:nvPr/>
        </p:nvSpPr>
        <p:spPr>
          <a:xfrm rot="16200000">
            <a:off x="543960" y="2276858"/>
            <a:ext cx="1768434" cy="307777"/>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FF0000"/>
                </a:solidFill>
                <a:effectLst/>
                <a:uLnTx/>
                <a:uFillTx/>
                <a:latin typeface="Poppins" panose="00000500000000000000" pitchFamily="2" charset="0"/>
                <a:cs typeface="Poppins" panose="00000500000000000000" pitchFamily="2" charset="0"/>
              </a:rPr>
              <a:t>Internal FACTORS </a:t>
            </a:r>
          </a:p>
        </p:txBody>
      </p:sp>
      <p:sp>
        <p:nvSpPr>
          <p:cNvPr id="15" name="TextBox 14">
            <a:extLst>
              <a:ext uri="{FF2B5EF4-FFF2-40B4-BE49-F238E27FC236}">
                <a16:creationId xmlns:a16="http://schemas.microsoft.com/office/drawing/2014/main" id="{B382D2E6-B671-4AEA-BA69-4AB0D5C3DC58}"/>
              </a:ext>
            </a:extLst>
          </p:cNvPr>
          <p:cNvSpPr txBox="1"/>
          <p:nvPr/>
        </p:nvSpPr>
        <p:spPr>
          <a:xfrm rot="16200000">
            <a:off x="603852" y="4948742"/>
            <a:ext cx="1737976" cy="307777"/>
          </a:xfrm>
          <a:prstGeom prst="rect">
            <a:avLst/>
          </a:prstGeom>
          <a:solidFill>
            <a:schemeClr val="bg1"/>
          </a:solidFill>
        </p:spPr>
        <p:txBody>
          <a:bodyPr wrap="none" rtlCol="0">
            <a:spAutoFit/>
          </a:bodyPr>
          <a:lstStyle>
            <a:defPPr>
              <a:defRPr lang="en-US"/>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solidFill>
                  <a:srgbClr val="FF0000"/>
                </a:solidFill>
                <a:effectLst/>
                <a:uLnTx/>
                <a:uFillTx/>
                <a:latin typeface="Calibri"/>
              </a:defRPr>
            </a:lvl1pPr>
          </a:lstStyle>
          <a:p>
            <a:r>
              <a:rPr lang="en-US" sz="1400" dirty="0">
                <a:latin typeface="Poppins" panose="00000500000000000000" pitchFamily="2" charset="0"/>
                <a:cs typeface="Poppins" panose="00000500000000000000" pitchFamily="2" charset="0"/>
              </a:rPr>
              <a:t>External FACTORS</a:t>
            </a:r>
          </a:p>
        </p:txBody>
      </p:sp>
      <p:sp>
        <p:nvSpPr>
          <p:cNvPr id="13" name="Rectangle 12">
            <a:extLst>
              <a:ext uri="{FF2B5EF4-FFF2-40B4-BE49-F238E27FC236}">
                <a16:creationId xmlns:a16="http://schemas.microsoft.com/office/drawing/2014/main" id="{34EC9166-0F8B-4A3E-B1A4-163D86C74762}"/>
              </a:ext>
            </a:extLst>
          </p:cNvPr>
          <p:cNvSpPr/>
          <p:nvPr/>
        </p:nvSpPr>
        <p:spPr>
          <a:xfrm>
            <a:off x="6106380" y="1167237"/>
            <a:ext cx="4320000" cy="2539461"/>
          </a:xfrm>
          <a:prstGeom prst="rect">
            <a:avLst/>
          </a:prstGeom>
          <a:solidFill>
            <a:schemeClr val="bg1">
              <a:lumMod val="95000"/>
            </a:schemeClr>
          </a:solidFill>
          <a:ln>
            <a:noFill/>
          </a:ln>
        </p:spPr>
        <p:txBody>
          <a:bodyPr spcFirstLastPara="1" wrap="square" lIns="108000" tIns="0" rIns="0" bIns="0" anchor="ctr" anchorCtr="0">
            <a:noAutofit/>
          </a:bodyPr>
          <a:lstStyle/>
          <a:p>
            <a:pPr marL="228600" indent="-228600">
              <a:buFont typeface="+mj-lt"/>
              <a:buAutoNum type="arabicPeriod"/>
            </a:pPr>
            <a:endParaRPr lang="en-US" sz="1000" dirty="0">
              <a:solidFill>
                <a:schemeClr val="bg1">
                  <a:lumMod val="50000"/>
                </a:schemeClr>
              </a:solidFill>
              <a:latin typeface="Lato Light" panose="020F0502020204030203"/>
            </a:endParaRPr>
          </a:p>
          <a:p>
            <a:pPr marL="228600" indent="-228600">
              <a:buFont typeface="+mj-lt"/>
              <a:buAutoNum type="arabicPeriod"/>
            </a:pPr>
            <a:r>
              <a:rPr lang="en-US" sz="1000" dirty="0">
                <a:solidFill>
                  <a:schemeClr val="bg1">
                    <a:lumMod val="50000"/>
                  </a:schemeClr>
                </a:solidFill>
                <a:latin typeface="Lato Light" panose="020F0502020204030203"/>
              </a:rPr>
              <a:t>Company staff , How ready are they for the market in terms of training and qualification</a:t>
            </a:r>
          </a:p>
          <a:p>
            <a:pPr marL="228600" indent="-228600">
              <a:buFont typeface="+mj-lt"/>
              <a:buAutoNum type="arabicPeriod"/>
            </a:pPr>
            <a:r>
              <a:rPr lang="en-US" sz="1000" dirty="0">
                <a:solidFill>
                  <a:schemeClr val="bg1">
                    <a:lumMod val="50000"/>
                  </a:schemeClr>
                </a:solidFill>
                <a:latin typeface="Lato Light" panose="020F0502020204030203"/>
              </a:rPr>
              <a:t>Troubling internal trends</a:t>
            </a:r>
          </a:p>
          <a:p>
            <a:pPr marL="228600" indent="-228600">
              <a:buFont typeface="+mj-lt"/>
              <a:buAutoNum type="arabicPeriod"/>
            </a:pPr>
            <a:r>
              <a:rPr lang="en-US" sz="1000" dirty="0">
                <a:solidFill>
                  <a:schemeClr val="bg1">
                    <a:lumMod val="50000"/>
                  </a:schemeClr>
                </a:solidFill>
                <a:latin typeface="Lato Light" panose="020F0502020204030203"/>
              </a:rPr>
              <a:t>Under investments</a:t>
            </a:r>
          </a:p>
          <a:p>
            <a:pPr marL="228600" indent="-228600">
              <a:buFont typeface="+mj-lt"/>
              <a:buAutoNum type="arabicPeriod"/>
            </a:pPr>
            <a:r>
              <a:rPr lang="en-US" sz="1000" dirty="0">
                <a:solidFill>
                  <a:schemeClr val="bg1">
                    <a:lumMod val="50000"/>
                  </a:schemeClr>
                </a:solidFill>
                <a:latin typeface="Lato Light" panose="020F0502020204030203"/>
              </a:rPr>
              <a:t>Operational pain points</a:t>
            </a:r>
          </a:p>
          <a:p>
            <a:pPr marL="228600" indent="-228600">
              <a:buFont typeface="+mj-lt"/>
              <a:buAutoNum type="arabicPeriod"/>
            </a:pPr>
            <a:r>
              <a:rPr lang="en-US" sz="1000" dirty="0">
                <a:solidFill>
                  <a:schemeClr val="bg1">
                    <a:lumMod val="50000"/>
                  </a:schemeClr>
                </a:solidFill>
                <a:latin typeface="Lato Light" panose="020F0502020204030203"/>
              </a:rPr>
              <a:t>Issues in functions </a:t>
            </a:r>
          </a:p>
          <a:p>
            <a:pPr marL="228600" indent="-228600">
              <a:buFont typeface="+mj-lt"/>
              <a:buAutoNum type="arabicPeriod"/>
            </a:pPr>
            <a:r>
              <a:rPr lang="en-US" sz="1000" dirty="0">
                <a:solidFill>
                  <a:schemeClr val="bg1">
                    <a:lumMod val="50000"/>
                  </a:schemeClr>
                </a:solidFill>
                <a:latin typeface="Lato Light" panose="020F0502020204030203"/>
              </a:rPr>
              <a:t>Marketing or sales strategy gaps</a:t>
            </a:r>
          </a:p>
          <a:p>
            <a:pPr marL="228600" indent="-228600">
              <a:buFont typeface="+mj-lt"/>
              <a:buAutoNum type="arabicPeriod"/>
            </a:pPr>
            <a:r>
              <a:rPr lang="en-US" sz="1000" dirty="0">
                <a:solidFill>
                  <a:schemeClr val="bg1">
                    <a:lumMod val="50000"/>
                  </a:schemeClr>
                </a:solidFill>
                <a:latin typeface="Lato Light" panose="020F0502020204030203"/>
              </a:rPr>
              <a:t>Customer feedback </a:t>
            </a:r>
          </a:p>
          <a:p>
            <a:pPr marL="228600" indent="-228600">
              <a:buFont typeface="+mj-lt"/>
              <a:buAutoNum type="arabicPeriod"/>
            </a:pPr>
            <a:r>
              <a:rPr lang="en-US" sz="1000" dirty="0">
                <a:solidFill>
                  <a:schemeClr val="bg1">
                    <a:lumMod val="50000"/>
                  </a:schemeClr>
                </a:solidFill>
                <a:latin typeface="Lato Light" panose="020F0502020204030203"/>
              </a:rPr>
              <a:t>Category trends</a:t>
            </a:r>
          </a:p>
          <a:p>
            <a:pPr marL="228600" indent="-228600">
              <a:buFont typeface="+mj-lt"/>
              <a:buAutoNum type="arabicPeriod"/>
            </a:pPr>
            <a:endParaRPr lang="en-US" sz="1000" dirty="0">
              <a:solidFill>
                <a:schemeClr val="bg1">
                  <a:lumMod val="50000"/>
                </a:schemeClr>
              </a:solidFill>
              <a:latin typeface="Lato Light" panose="020F0502020204030203"/>
            </a:endParaRPr>
          </a:p>
          <a:p>
            <a:pPr marL="228600" indent="-228600">
              <a:buFont typeface="+mj-lt"/>
              <a:buAutoNum type="arabicPeriod"/>
            </a:pPr>
            <a:endParaRPr lang="en-US" sz="1000" dirty="0">
              <a:solidFill>
                <a:schemeClr val="bg1">
                  <a:lumMod val="50000"/>
                </a:schemeClr>
              </a:solidFill>
              <a:latin typeface="Lato Light" panose="020F0502020204030203"/>
            </a:endParaRPr>
          </a:p>
        </p:txBody>
      </p:sp>
      <p:sp>
        <p:nvSpPr>
          <p:cNvPr id="27" name="Rectangle 26">
            <a:extLst>
              <a:ext uri="{FF2B5EF4-FFF2-40B4-BE49-F238E27FC236}">
                <a16:creationId xmlns:a16="http://schemas.microsoft.com/office/drawing/2014/main" id="{494CA72C-3C70-43CF-8292-D74A12092B6A}"/>
              </a:ext>
            </a:extLst>
          </p:cNvPr>
          <p:cNvSpPr/>
          <p:nvPr/>
        </p:nvSpPr>
        <p:spPr>
          <a:xfrm>
            <a:off x="6111299" y="4007634"/>
            <a:ext cx="4320000" cy="2539461"/>
          </a:xfrm>
          <a:prstGeom prst="rect">
            <a:avLst/>
          </a:prstGeom>
          <a:solidFill>
            <a:schemeClr val="bg1">
              <a:lumMod val="95000"/>
            </a:schemeClr>
          </a:solidFill>
          <a:ln>
            <a:noFill/>
          </a:ln>
        </p:spPr>
        <p:txBody>
          <a:bodyPr spcFirstLastPara="1" wrap="square" lIns="108000" tIns="0" rIns="0" bIns="0" anchor="ctr" anchorCtr="0">
            <a:noAutofit/>
          </a:bodyPr>
          <a:lstStyle/>
          <a:p>
            <a:pPr marL="228600" indent="-228600">
              <a:buFont typeface="+mj-lt"/>
              <a:buAutoNum type="arabicPeriod"/>
            </a:pPr>
            <a:r>
              <a:rPr lang="en-US" sz="1000" dirty="0">
                <a:solidFill>
                  <a:schemeClr val="bg1">
                    <a:lumMod val="50000"/>
                  </a:schemeClr>
                </a:solidFill>
                <a:latin typeface="Lato Light" panose="020F0502020204030203"/>
              </a:rPr>
              <a:t>Our performance in relation to economic boom - bust cycles</a:t>
            </a:r>
          </a:p>
          <a:p>
            <a:pPr marL="228600" indent="-228600">
              <a:buFont typeface="+mj-lt"/>
              <a:buAutoNum type="arabicPeriod"/>
            </a:pPr>
            <a:r>
              <a:rPr lang="en-US" sz="1000" dirty="0">
                <a:solidFill>
                  <a:schemeClr val="bg1">
                    <a:lumMod val="50000"/>
                  </a:schemeClr>
                </a:solidFill>
                <a:latin typeface="Lato Light" panose="020F0502020204030203"/>
              </a:rPr>
              <a:t>Legislation</a:t>
            </a:r>
          </a:p>
          <a:p>
            <a:pPr marL="228600" indent="-228600">
              <a:buFont typeface="+mj-lt"/>
              <a:buAutoNum type="arabicPeriod"/>
            </a:pPr>
            <a:r>
              <a:rPr lang="en-US" sz="1000" dirty="0">
                <a:solidFill>
                  <a:schemeClr val="bg1">
                    <a:lumMod val="50000"/>
                  </a:schemeClr>
                </a:solidFill>
                <a:latin typeface="Lato Light" panose="020F0502020204030203"/>
              </a:rPr>
              <a:t>Regulations</a:t>
            </a:r>
          </a:p>
          <a:p>
            <a:pPr marL="228600" indent="-228600">
              <a:buFont typeface="+mj-lt"/>
              <a:buAutoNum type="arabicPeriod"/>
            </a:pPr>
            <a:r>
              <a:rPr lang="en-US" sz="1000" dirty="0">
                <a:solidFill>
                  <a:schemeClr val="bg1">
                    <a:lumMod val="50000"/>
                  </a:schemeClr>
                </a:solidFill>
                <a:latin typeface="Lato Light" panose="020F0502020204030203"/>
              </a:rPr>
              <a:t>Organizational culture</a:t>
            </a:r>
          </a:p>
          <a:p>
            <a:pPr marL="228600" indent="-228600">
              <a:buFont typeface="+mj-lt"/>
              <a:buAutoNum type="arabicPeriod"/>
            </a:pPr>
            <a:r>
              <a:rPr lang="en-US" sz="1000" dirty="0">
                <a:solidFill>
                  <a:schemeClr val="bg1">
                    <a:lumMod val="50000"/>
                  </a:schemeClr>
                </a:solidFill>
                <a:latin typeface="Lato Light" panose="020F0502020204030203"/>
              </a:rPr>
              <a:t>Product or service compatibility with market expectations  </a:t>
            </a:r>
          </a:p>
        </p:txBody>
      </p:sp>
      <p:sp>
        <p:nvSpPr>
          <p:cNvPr id="29" name="TextBox 28">
            <a:extLst>
              <a:ext uri="{FF2B5EF4-FFF2-40B4-BE49-F238E27FC236}">
                <a16:creationId xmlns:a16="http://schemas.microsoft.com/office/drawing/2014/main" id="{429778BA-F9EE-463B-A0E1-7DA85DE45323}"/>
              </a:ext>
            </a:extLst>
          </p:cNvPr>
          <p:cNvSpPr txBox="1"/>
          <p:nvPr/>
        </p:nvSpPr>
        <p:spPr>
          <a:xfrm>
            <a:off x="2051215" y="4062392"/>
            <a:ext cx="3865648" cy="261610"/>
          </a:xfrm>
          <a:prstGeom prst="rect">
            <a:avLst/>
          </a:prstGeom>
          <a:noFill/>
        </p:spPr>
        <p:txBody>
          <a:bodyPr wrap="square" rtlCol="0">
            <a:spAutoFit/>
          </a:bodyPr>
          <a:lstStyle/>
          <a:p>
            <a:pPr algn="ctr"/>
            <a:r>
              <a:rPr lang="en-GB" sz="1050" dirty="0">
                <a:latin typeface="Lato Light" panose="020F0502020204030203"/>
              </a:rPr>
              <a:t>Opportunities = Creative solutions </a:t>
            </a:r>
          </a:p>
        </p:txBody>
      </p:sp>
      <p:sp>
        <p:nvSpPr>
          <p:cNvPr id="30" name="TextBox 29">
            <a:extLst>
              <a:ext uri="{FF2B5EF4-FFF2-40B4-BE49-F238E27FC236}">
                <a16:creationId xmlns:a16="http://schemas.microsoft.com/office/drawing/2014/main" id="{FDEE174E-C0EE-4CBF-A091-5953387424D4}"/>
              </a:ext>
            </a:extLst>
          </p:cNvPr>
          <p:cNvSpPr txBox="1"/>
          <p:nvPr/>
        </p:nvSpPr>
        <p:spPr>
          <a:xfrm>
            <a:off x="1935040" y="1206615"/>
            <a:ext cx="3865648" cy="261610"/>
          </a:xfrm>
          <a:prstGeom prst="rect">
            <a:avLst/>
          </a:prstGeom>
          <a:noFill/>
        </p:spPr>
        <p:txBody>
          <a:bodyPr wrap="square" rtlCol="0">
            <a:spAutoFit/>
          </a:bodyPr>
          <a:lstStyle/>
          <a:p>
            <a:pPr algn="ctr"/>
            <a:r>
              <a:rPr lang="en-GB" sz="1050" dirty="0">
                <a:latin typeface="Lato Light" panose="020F0502020204030203"/>
              </a:rPr>
              <a:t>Highest scores </a:t>
            </a:r>
          </a:p>
        </p:txBody>
      </p:sp>
      <p:sp>
        <p:nvSpPr>
          <p:cNvPr id="7168" name="TextBox 7167">
            <a:extLst>
              <a:ext uri="{FF2B5EF4-FFF2-40B4-BE49-F238E27FC236}">
                <a16:creationId xmlns:a16="http://schemas.microsoft.com/office/drawing/2014/main" id="{B03ACAAF-2BE2-4A33-89C4-C8ECDE086E63}"/>
              </a:ext>
            </a:extLst>
          </p:cNvPr>
          <p:cNvSpPr txBox="1"/>
          <p:nvPr/>
        </p:nvSpPr>
        <p:spPr>
          <a:xfrm>
            <a:off x="6361102" y="4068878"/>
            <a:ext cx="4334014" cy="253916"/>
          </a:xfrm>
          <a:prstGeom prst="rect">
            <a:avLst/>
          </a:prstGeom>
          <a:noFill/>
        </p:spPr>
        <p:txBody>
          <a:bodyPr wrap="square" rtlCol="0">
            <a:spAutoFit/>
          </a:bodyPr>
          <a:lstStyle/>
          <a:p>
            <a:pPr algn="ctr"/>
            <a:r>
              <a:rPr lang="en-GB" sz="1050" dirty="0">
                <a:latin typeface="Lato Light" panose="020F0502020204030203"/>
              </a:rPr>
              <a:t>Potential and real threats </a:t>
            </a:r>
          </a:p>
        </p:txBody>
      </p:sp>
      <p:sp>
        <p:nvSpPr>
          <p:cNvPr id="7169" name="TextBox 7168">
            <a:extLst>
              <a:ext uri="{FF2B5EF4-FFF2-40B4-BE49-F238E27FC236}">
                <a16:creationId xmlns:a16="http://schemas.microsoft.com/office/drawing/2014/main" id="{BCC8701D-9D0F-4A3E-9C44-D160CD2C0254}"/>
              </a:ext>
            </a:extLst>
          </p:cNvPr>
          <p:cNvSpPr txBox="1"/>
          <p:nvPr/>
        </p:nvSpPr>
        <p:spPr>
          <a:xfrm>
            <a:off x="6244927" y="1213101"/>
            <a:ext cx="4334014" cy="253916"/>
          </a:xfrm>
          <a:prstGeom prst="rect">
            <a:avLst/>
          </a:prstGeom>
          <a:noFill/>
        </p:spPr>
        <p:txBody>
          <a:bodyPr wrap="square" rtlCol="0">
            <a:spAutoFit/>
          </a:bodyPr>
          <a:lstStyle/>
          <a:p>
            <a:pPr algn="ctr"/>
            <a:r>
              <a:rPr lang="en-GB" sz="1050" dirty="0">
                <a:latin typeface="Lato Light" panose="020F0502020204030203"/>
              </a:rPr>
              <a:t>Prevention of growth and improvement </a:t>
            </a:r>
          </a:p>
        </p:txBody>
      </p:sp>
      <p:sp>
        <p:nvSpPr>
          <p:cNvPr id="19" name="TextBox 18">
            <a:extLst>
              <a:ext uri="{FF2B5EF4-FFF2-40B4-BE49-F238E27FC236}">
                <a16:creationId xmlns:a16="http://schemas.microsoft.com/office/drawing/2014/main" id="{E84B5F4A-5544-4E7A-8D3F-7F3A0A04D11C}"/>
              </a:ext>
            </a:extLst>
          </p:cNvPr>
          <p:cNvSpPr txBox="1"/>
          <p:nvPr/>
        </p:nvSpPr>
        <p:spPr>
          <a:xfrm>
            <a:off x="8872" y="5104"/>
            <a:ext cx="9525741"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Strategic Analysis Tool</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SWOT Analysis </a:t>
            </a:r>
          </a:p>
        </p:txBody>
      </p:sp>
      <p:pic>
        <p:nvPicPr>
          <p:cNvPr id="20" name="Picture 19" descr="Logo&#10;&#10;Description automatically generated">
            <a:extLst>
              <a:ext uri="{FF2B5EF4-FFF2-40B4-BE49-F238E27FC236}">
                <a16:creationId xmlns:a16="http://schemas.microsoft.com/office/drawing/2014/main" id="{6DBF1263-E51F-458D-84A7-1ACCEA5F4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8659" y="123575"/>
            <a:ext cx="1566908" cy="364698"/>
          </a:xfrm>
          <a:prstGeom prst="rect">
            <a:avLst/>
          </a:prstGeom>
        </p:spPr>
      </p:pic>
      <p:sp>
        <p:nvSpPr>
          <p:cNvPr id="2" name="Rectangle 1">
            <a:extLst>
              <a:ext uri="{FF2B5EF4-FFF2-40B4-BE49-F238E27FC236}">
                <a16:creationId xmlns:a16="http://schemas.microsoft.com/office/drawing/2014/main" id="{94801EAF-3A60-4254-9BE1-31A8E38AC0A9}"/>
              </a:ext>
            </a:extLst>
          </p:cNvPr>
          <p:cNvSpPr/>
          <p:nvPr/>
        </p:nvSpPr>
        <p:spPr>
          <a:xfrm>
            <a:off x="9561254" y="584438"/>
            <a:ext cx="852256" cy="2563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6013</a:t>
            </a:r>
          </a:p>
        </p:txBody>
      </p:sp>
      <p:sp>
        <p:nvSpPr>
          <p:cNvPr id="3" name="TextBox 2">
            <a:extLst>
              <a:ext uri="{FF2B5EF4-FFF2-40B4-BE49-F238E27FC236}">
                <a16:creationId xmlns:a16="http://schemas.microsoft.com/office/drawing/2014/main" id="{84E9CE10-AEE1-0E0C-969D-DCE40A4889AC}"/>
              </a:ext>
            </a:extLst>
          </p:cNvPr>
          <p:cNvSpPr txBox="1"/>
          <p:nvPr/>
        </p:nvSpPr>
        <p:spPr>
          <a:xfrm>
            <a:off x="6824312" y="6429676"/>
            <a:ext cx="4745254" cy="246221"/>
          </a:xfrm>
          <a:prstGeom prst="rect">
            <a:avLst/>
          </a:prstGeom>
          <a:noFill/>
        </p:spPr>
        <p:txBody>
          <a:bodyPr wrap="square" rtlCol="0">
            <a:spAutoFit/>
          </a:bodyPr>
          <a:lstStyle/>
          <a:p>
            <a:r>
              <a:rPr lang="en-GB" sz="1000" i="1" dirty="0">
                <a:latin typeface="Lato light" panose="020F0502020204030203" pitchFamily="34" charset="0"/>
                <a:ea typeface="Lato light" panose="020F0502020204030203" pitchFamily="34" charset="0"/>
                <a:cs typeface="Lato light" panose="020F0502020204030203" pitchFamily="34" charset="0"/>
              </a:rPr>
              <a:t>You can also use the excel equivalent of this tool found under serial no 6013</a:t>
            </a:r>
          </a:p>
        </p:txBody>
      </p:sp>
    </p:spTree>
    <p:extLst>
      <p:ext uri="{BB962C8B-B14F-4D97-AF65-F5344CB8AC3E}">
        <p14:creationId xmlns:p14="http://schemas.microsoft.com/office/powerpoint/2010/main" val="221500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D505D9-D7D1-D74D-E969-50ACDBBE508A}"/>
              </a:ext>
            </a:extLst>
          </p:cNvPr>
          <p:cNvPicPr>
            <a:picLocks noChangeAspect="1"/>
          </p:cNvPicPr>
          <p:nvPr/>
        </p:nvPicPr>
        <p:blipFill>
          <a:blip r:embed="rId2"/>
          <a:stretch>
            <a:fillRect/>
          </a:stretch>
        </p:blipFill>
        <p:spPr>
          <a:xfrm>
            <a:off x="1465306" y="723900"/>
            <a:ext cx="9384126" cy="5734050"/>
          </a:xfrm>
          <a:prstGeom prst="rect">
            <a:avLst/>
          </a:prstGeom>
        </p:spPr>
      </p:pic>
      <p:sp>
        <p:nvSpPr>
          <p:cNvPr id="4" name="TextBox 3">
            <a:extLst>
              <a:ext uri="{FF2B5EF4-FFF2-40B4-BE49-F238E27FC236}">
                <a16:creationId xmlns:a16="http://schemas.microsoft.com/office/drawing/2014/main" id="{84EFB7A7-5E3E-736F-84A1-49A0B8F3CA12}"/>
              </a:ext>
            </a:extLst>
          </p:cNvPr>
          <p:cNvSpPr txBox="1"/>
          <p:nvPr/>
        </p:nvSpPr>
        <p:spPr>
          <a:xfrm>
            <a:off x="8872" y="5104"/>
            <a:ext cx="9525741"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Strategic Analysis Tool</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SWOT Analysis </a:t>
            </a:r>
          </a:p>
        </p:txBody>
      </p:sp>
      <p:pic>
        <p:nvPicPr>
          <p:cNvPr id="5" name="Picture 4" descr="Logo&#10;&#10;Description automatically generated">
            <a:extLst>
              <a:ext uri="{FF2B5EF4-FFF2-40B4-BE49-F238E27FC236}">
                <a16:creationId xmlns:a16="http://schemas.microsoft.com/office/drawing/2014/main" id="{41E4000F-83F6-C205-A4CE-5BAE5351F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8659" y="123575"/>
            <a:ext cx="1566908" cy="364698"/>
          </a:xfrm>
          <a:prstGeom prst="rect">
            <a:avLst/>
          </a:prstGeom>
        </p:spPr>
      </p:pic>
      <p:sp>
        <p:nvSpPr>
          <p:cNvPr id="6" name="TextBox 5">
            <a:extLst>
              <a:ext uri="{FF2B5EF4-FFF2-40B4-BE49-F238E27FC236}">
                <a16:creationId xmlns:a16="http://schemas.microsoft.com/office/drawing/2014/main" id="{F1FF58EB-6F1F-DCAC-D1C5-74D0963E64C8}"/>
              </a:ext>
            </a:extLst>
          </p:cNvPr>
          <p:cNvSpPr txBox="1"/>
          <p:nvPr/>
        </p:nvSpPr>
        <p:spPr>
          <a:xfrm>
            <a:off x="4838700" y="6619875"/>
            <a:ext cx="3429000" cy="246221"/>
          </a:xfrm>
          <a:prstGeom prst="rect">
            <a:avLst/>
          </a:prstGeom>
          <a:noFill/>
        </p:spPr>
        <p:txBody>
          <a:bodyPr wrap="square" rtlCol="0">
            <a:spAutoFit/>
          </a:bodyPr>
          <a:lstStyle/>
          <a:p>
            <a:pPr algn="ctr"/>
            <a:r>
              <a:rPr lang="en-GB" sz="1000" dirty="0"/>
              <a:t>www.upskilpro.com</a:t>
            </a:r>
          </a:p>
        </p:txBody>
      </p:sp>
      <p:sp>
        <p:nvSpPr>
          <p:cNvPr id="3" name="TextBox 2">
            <a:extLst>
              <a:ext uri="{FF2B5EF4-FFF2-40B4-BE49-F238E27FC236}">
                <a16:creationId xmlns:a16="http://schemas.microsoft.com/office/drawing/2014/main" id="{75EE2D2E-0F17-2450-E605-BB6B70AEBB52}"/>
              </a:ext>
            </a:extLst>
          </p:cNvPr>
          <p:cNvSpPr txBox="1"/>
          <p:nvPr/>
        </p:nvSpPr>
        <p:spPr>
          <a:xfrm>
            <a:off x="6824312" y="6429676"/>
            <a:ext cx="4745254" cy="246221"/>
          </a:xfrm>
          <a:prstGeom prst="rect">
            <a:avLst/>
          </a:prstGeom>
          <a:noFill/>
        </p:spPr>
        <p:txBody>
          <a:bodyPr wrap="square" rtlCol="0">
            <a:spAutoFit/>
          </a:bodyPr>
          <a:lstStyle/>
          <a:p>
            <a:r>
              <a:rPr lang="en-GB" sz="1000" i="1" dirty="0">
                <a:latin typeface="Lato light" panose="020F0502020204030203" pitchFamily="34" charset="0"/>
                <a:ea typeface="Lato light" panose="020F0502020204030203" pitchFamily="34" charset="0"/>
                <a:cs typeface="Lato light" panose="020F0502020204030203" pitchFamily="34" charset="0"/>
              </a:rPr>
              <a:t>You can also use the excel equivalent of this tool found under serial no 6013</a:t>
            </a:r>
          </a:p>
        </p:txBody>
      </p:sp>
    </p:spTree>
    <p:extLst>
      <p:ext uri="{BB962C8B-B14F-4D97-AF65-F5344CB8AC3E}">
        <p14:creationId xmlns:p14="http://schemas.microsoft.com/office/powerpoint/2010/main" val="3800541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rgbClr val="FF0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sp>
        <p:nvSpPr>
          <p:cNvPr id="22" name="TextBox 21">
            <a:extLst>
              <a:ext uri="{FF2B5EF4-FFF2-40B4-BE49-F238E27FC236}">
                <a16:creationId xmlns:a16="http://schemas.microsoft.com/office/drawing/2014/main" id="{257944EF-C325-87E6-F497-106A27C993F0}"/>
              </a:ext>
            </a:extLst>
          </p:cNvPr>
          <p:cNvSpPr txBox="1"/>
          <p:nvPr/>
        </p:nvSpPr>
        <p:spPr>
          <a:xfrm>
            <a:off x="0" y="3437952"/>
            <a:ext cx="5755465" cy="261610"/>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a:ea typeface="+mn-ea"/>
                <a:cs typeface="+mn-cs"/>
              </a:rPr>
              <a:t>Build, engage and communicate your SWOT analysis to make better decisions</a:t>
            </a:r>
          </a:p>
        </p:txBody>
      </p:sp>
      <p:sp>
        <p:nvSpPr>
          <p:cNvPr id="23" name="TextBox 22">
            <a:extLst>
              <a:ext uri="{FF2B5EF4-FFF2-40B4-BE49-F238E27FC236}">
                <a16:creationId xmlns:a16="http://schemas.microsoft.com/office/drawing/2014/main" id="{835E8B50-E3AF-B133-2E1A-DAD76F64E6D3}"/>
              </a:ext>
            </a:extLst>
          </p:cNvPr>
          <p:cNvSpPr txBox="1"/>
          <p:nvPr/>
        </p:nvSpPr>
        <p:spPr>
          <a:xfrm>
            <a:off x="0" y="2876860"/>
            <a:ext cx="5906608"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Poppins" panose="00000500000000000000" pitchFamily="2" charset="0"/>
                <a:ea typeface="MS Gothic" panose="020B0609070205080204" pitchFamily="49" charset="-128"/>
                <a:cs typeface="Poppins" panose="00000500000000000000" pitchFamily="2" charset="0"/>
              </a:rPr>
              <a:t>SWOT Analysis</a:t>
            </a:r>
            <a:endParaRPr kumimoji="0" lang="en-US" sz="3200" b="0" i="0" u="none" strike="noStrike" kern="1200" cap="none" spc="0" normalizeH="0" baseline="0" noProof="0" dirty="0">
              <a:ln>
                <a:noFill/>
              </a:ln>
              <a:solidFill>
                <a:prstClr val="white"/>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grpSp>
        <p:nvGrpSpPr>
          <p:cNvPr id="2" name="Group 1">
            <a:extLst>
              <a:ext uri="{FF2B5EF4-FFF2-40B4-BE49-F238E27FC236}">
                <a16:creationId xmlns:a16="http://schemas.microsoft.com/office/drawing/2014/main" id="{23804D2E-A925-D62C-63E3-C696B7BD6E48}"/>
              </a:ext>
            </a:extLst>
          </p:cNvPr>
          <p:cNvGrpSpPr/>
          <p:nvPr/>
        </p:nvGrpSpPr>
        <p:grpSpPr>
          <a:xfrm>
            <a:off x="5239797" y="4096166"/>
            <a:ext cx="1055370" cy="1055370"/>
            <a:chOff x="7108613" y="4124330"/>
            <a:chExt cx="1055370" cy="1055370"/>
          </a:xfrm>
        </p:grpSpPr>
        <p:sp>
          <p:nvSpPr>
            <p:cNvPr id="5" name="Oval 4">
              <a:extLst>
                <a:ext uri="{FF2B5EF4-FFF2-40B4-BE49-F238E27FC236}">
                  <a16:creationId xmlns:a16="http://schemas.microsoft.com/office/drawing/2014/main" id="{936D00A8-F433-76DF-DF62-CCEAA7391FE1}"/>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6" name="Google Shape;104;p13">
              <a:extLst>
                <a:ext uri="{FF2B5EF4-FFF2-40B4-BE49-F238E27FC236}">
                  <a16:creationId xmlns:a16="http://schemas.microsoft.com/office/drawing/2014/main" id="{E6EBEA68-4CF2-B43B-FD28-296EB8CB60BF}"/>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pic>
        <p:nvPicPr>
          <p:cNvPr id="7" name="Picture 6">
            <a:extLst>
              <a:ext uri="{FF2B5EF4-FFF2-40B4-BE49-F238E27FC236}">
                <a16:creationId xmlns:a16="http://schemas.microsoft.com/office/drawing/2014/main" id="{50766652-C8CD-840F-AE76-8B155E3ED28F}"/>
              </a:ext>
            </a:extLst>
          </p:cNvPr>
          <p:cNvPicPr>
            <a:picLocks noChangeAspect="1"/>
          </p:cNvPicPr>
          <p:nvPr/>
        </p:nvPicPr>
        <p:blipFill>
          <a:blip r:embed="rId3"/>
          <a:stretch>
            <a:fillRect/>
          </a:stretch>
        </p:blipFill>
        <p:spPr>
          <a:xfrm>
            <a:off x="6835306" y="2553196"/>
            <a:ext cx="2818576" cy="1965366"/>
          </a:xfrm>
          <a:prstGeom prst="rect">
            <a:avLst/>
          </a:prstGeom>
        </p:spPr>
      </p:pic>
      <p:pic>
        <p:nvPicPr>
          <p:cNvPr id="8" name="Picture 7">
            <a:extLst>
              <a:ext uri="{FF2B5EF4-FFF2-40B4-BE49-F238E27FC236}">
                <a16:creationId xmlns:a16="http://schemas.microsoft.com/office/drawing/2014/main" id="{3A11C330-D651-6D04-EB6A-62162A9410DC}"/>
              </a:ext>
            </a:extLst>
          </p:cNvPr>
          <p:cNvPicPr>
            <a:picLocks noChangeAspect="1"/>
          </p:cNvPicPr>
          <p:nvPr/>
        </p:nvPicPr>
        <p:blipFill>
          <a:blip r:embed="rId4"/>
          <a:stretch>
            <a:fillRect/>
          </a:stretch>
        </p:blipFill>
        <p:spPr>
          <a:xfrm>
            <a:off x="9610506" y="1822862"/>
            <a:ext cx="1789806" cy="4029825"/>
          </a:xfrm>
          <a:prstGeom prst="rect">
            <a:avLst/>
          </a:prstGeom>
        </p:spPr>
      </p:pic>
    </p:spTree>
    <p:extLst>
      <p:ext uri="{BB962C8B-B14F-4D97-AF65-F5344CB8AC3E}">
        <p14:creationId xmlns:p14="http://schemas.microsoft.com/office/powerpoint/2010/main" val="3903557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80049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22" name="Rectangle 21">
            <a:extLst>
              <a:ext uri="{FF2B5EF4-FFF2-40B4-BE49-F238E27FC236}">
                <a16:creationId xmlns:a16="http://schemas.microsoft.com/office/drawing/2014/main" id="{8B528628-B5A8-4E7B-A422-CED3ACEC85CE}"/>
              </a:ext>
            </a:extLst>
          </p:cNvPr>
          <p:cNvSpPr/>
          <p:nvPr/>
        </p:nvSpPr>
        <p:spPr>
          <a:xfrm>
            <a:off x="891731" y="2994752"/>
            <a:ext cx="5312338" cy="984885"/>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Capability enhancement tools </a:t>
            </a:r>
            <a:r>
              <a:rPr kumimoji="0" lang="en-US" sz="11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              </a:t>
            </a:r>
            <a:r>
              <a:rPr kumimoji="0" lang="en-US" sz="20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Consumer Marketing</a:t>
            </a:r>
            <a:r>
              <a:rPr kumimoji="0" lang="en-US" sz="16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 </a:t>
            </a:r>
            <a:r>
              <a:rPr kumimoji="0" lang="en-US" sz="14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Trade Marketing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&amp;</a:t>
            </a:r>
            <a:r>
              <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Sales excellence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professionals.</a:t>
            </a:r>
            <a:endPar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endParaRPr>
          </a:p>
        </p:txBody>
      </p:sp>
    </p:spTree>
    <p:extLst>
      <p:ext uri="{BB962C8B-B14F-4D97-AF65-F5344CB8AC3E}">
        <p14:creationId xmlns:p14="http://schemas.microsoft.com/office/powerpoint/2010/main" val="68350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9DC4D0-0477-B8A3-7E83-A87C261EB239}"/>
              </a:ext>
            </a:extLst>
          </p:cNvPr>
          <p:cNvSpPr txBox="1"/>
          <p:nvPr/>
        </p:nvSpPr>
        <p:spPr>
          <a:xfrm>
            <a:off x="2897205" y="3001988"/>
            <a:ext cx="5906608"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Poppins" panose="00000500000000000000" pitchFamily="2" charset="0"/>
                <a:ea typeface="MS Gothic" panose="020B0609070205080204" pitchFamily="49" charset="-128"/>
                <a:cs typeface="Poppins" panose="00000500000000000000" pitchFamily="2" charset="0"/>
              </a:rPr>
              <a:t>SWOT Analysis</a:t>
            </a:r>
          </a:p>
        </p:txBody>
      </p:sp>
      <p:sp>
        <p:nvSpPr>
          <p:cNvPr id="5" name="TextBox 4">
            <a:extLst>
              <a:ext uri="{FF2B5EF4-FFF2-40B4-BE49-F238E27FC236}">
                <a16:creationId xmlns:a16="http://schemas.microsoft.com/office/drawing/2014/main" id="{0DE0E351-8D97-4F88-6569-0D6DB4FC4545}"/>
              </a:ext>
            </a:extLst>
          </p:cNvPr>
          <p:cNvSpPr txBox="1"/>
          <p:nvPr/>
        </p:nvSpPr>
        <p:spPr>
          <a:xfrm>
            <a:off x="2904423" y="3493251"/>
            <a:ext cx="6097604"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Lato Light" panose="020F0502020204030203"/>
              </a:rPr>
              <a:t>Build, engage and communicate your SWOT analysis to make better decisions</a:t>
            </a:r>
            <a:endParaRPr kumimoji="0" lang="en-GB" sz="1200" b="0" i="0" u="none" strike="noStrike" kern="1200" cap="none" spc="0" normalizeH="0" baseline="0" noProof="0" dirty="0">
              <a:ln>
                <a:noFill/>
              </a:ln>
              <a:solidFill>
                <a:prstClr val="black"/>
              </a:solidFill>
              <a:effectLst/>
              <a:uLnTx/>
              <a:uFillTx/>
              <a:latin typeface="Lato Light"/>
              <a:ea typeface="+mn-ea"/>
              <a:cs typeface="+mn-cs"/>
            </a:endParaRPr>
          </a:p>
        </p:txBody>
      </p:sp>
    </p:spTree>
    <p:extLst>
      <p:ext uri="{BB962C8B-B14F-4D97-AF65-F5344CB8AC3E}">
        <p14:creationId xmlns:p14="http://schemas.microsoft.com/office/powerpoint/2010/main" val="3007153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A17E5B-BA3C-355D-CE64-7646FE4BDF15}"/>
              </a:ext>
            </a:extLst>
          </p:cNvPr>
          <p:cNvSpPr/>
          <p:nvPr/>
        </p:nvSpPr>
        <p:spPr>
          <a:xfrm>
            <a:off x="6747309" y="2452666"/>
            <a:ext cx="5444691" cy="2055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“SWOT is cool, but strategic thinkers know there is a point when :- strengths become weaknesses , weaknesses become strengths - opportunities become threats and threats become opportunities.</a:t>
            </a:r>
          </a:p>
          <a:p>
            <a:r>
              <a:rPr lang="en-GB" sz="12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Strategic concentrators and leaders find the greatest insights hiding behind SWOT” </a:t>
            </a:r>
          </a:p>
          <a:p>
            <a:pPr algn="ctr"/>
            <a:endParaRPr lang="en-GB" sz="14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4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 </a:t>
            </a:r>
            <a:r>
              <a:rPr lang="en-GB" sz="1600" dirty="0">
                <a:solidFill>
                  <a:schemeClr val="tx1">
                    <a:lumMod val="50000"/>
                    <a:lumOff val="50000"/>
                  </a:schemeClr>
                </a:solidFill>
                <a:latin typeface="Poppins" panose="00000500000000000000" pitchFamily="2" charset="0"/>
                <a:ea typeface="Lato Light" panose="020F0502020204030203" pitchFamily="34" charset="0"/>
                <a:cs typeface="Poppins" panose="00000500000000000000" pitchFamily="2" charset="0"/>
              </a:rPr>
              <a:t>Richie Norton </a:t>
            </a:r>
            <a:r>
              <a:rPr lang="en-GB" sz="14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3" name="Rectangle 2">
            <a:extLst>
              <a:ext uri="{FF2B5EF4-FFF2-40B4-BE49-F238E27FC236}">
                <a16:creationId xmlns:a16="http://schemas.microsoft.com/office/drawing/2014/main" id="{F9112ABB-F510-C24A-CBC1-62711C6FBF49}"/>
              </a:ext>
            </a:extLst>
          </p:cNvPr>
          <p:cNvSpPr/>
          <p:nvPr/>
        </p:nvSpPr>
        <p:spPr>
          <a:xfrm>
            <a:off x="0" y="2368296"/>
            <a:ext cx="6718434" cy="2167128"/>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8662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E420ED-2D75-4879-9CBC-F21E13BCFDD7}"/>
              </a:ext>
            </a:extLst>
          </p:cNvPr>
          <p:cNvSpPr/>
          <p:nvPr/>
        </p:nvSpPr>
        <p:spPr>
          <a:xfrm>
            <a:off x="0" y="2111604"/>
            <a:ext cx="12192000" cy="24509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Lato Light" panose="020F0502020204030203" pitchFamily="34" charset="0"/>
              <a:ea typeface="Lato Light" panose="020F0502020204030203" pitchFamily="34" charset="0"/>
              <a:cs typeface="Lato Light" panose="020F0502020204030203" pitchFamily="34" charset="0"/>
            </a:endParaRPr>
          </a:p>
        </p:txBody>
      </p:sp>
      <p:sp>
        <p:nvSpPr>
          <p:cNvPr id="2" name="TextBox 1">
            <a:extLst>
              <a:ext uri="{FF2B5EF4-FFF2-40B4-BE49-F238E27FC236}">
                <a16:creationId xmlns:a16="http://schemas.microsoft.com/office/drawing/2014/main" id="{E76FCA5E-4F1F-4786-A769-915E305B1620}"/>
              </a:ext>
            </a:extLst>
          </p:cNvPr>
          <p:cNvSpPr txBox="1"/>
          <p:nvPr/>
        </p:nvSpPr>
        <p:spPr>
          <a:xfrm>
            <a:off x="831130" y="2698451"/>
            <a:ext cx="10529740" cy="1569660"/>
          </a:xfrm>
          <a:prstGeom prst="rect">
            <a:avLst/>
          </a:prstGeom>
          <a:noFill/>
        </p:spPr>
        <p:txBody>
          <a:bodyPr wrap="square" rtlCol="0">
            <a:spAutoFit/>
          </a:bodyPr>
          <a:lstStyle/>
          <a:p>
            <a:pPr algn="l" fontAlgn="base"/>
            <a:r>
              <a:rPr lang="en-GB" sz="1200" b="1" i="0" dirty="0">
                <a:solidFill>
                  <a:srgbClr val="333333"/>
                </a:solidFill>
                <a:effectLst/>
                <a:latin typeface="Lato Light"/>
              </a:rPr>
              <a:t>What Is a SWOT Analysis?</a:t>
            </a:r>
          </a:p>
          <a:p>
            <a:pPr algn="l" fontAlgn="base"/>
            <a:endParaRPr lang="en-GB" sz="1200" b="1" i="0" dirty="0">
              <a:solidFill>
                <a:srgbClr val="333333"/>
              </a:solidFill>
              <a:effectLst/>
              <a:latin typeface="Lato Light"/>
            </a:endParaRPr>
          </a:p>
          <a:p>
            <a:pPr algn="l" fontAlgn="base"/>
            <a:r>
              <a:rPr lang="en-GB" sz="1200" b="0" i="0" dirty="0">
                <a:solidFill>
                  <a:srgbClr val="333333"/>
                </a:solidFill>
                <a:effectLst/>
                <a:latin typeface="Lato Light"/>
              </a:rPr>
              <a:t>SWOT stands for Strengths, Weaknesses, Opportunities, and Threats, and so a SWOT Analysis is a technique for assessing these four aspects of your business.</a:t>
            </a:r>
          </a:p>
          <a:p>
            <a:pPr algn="l" fontAlgn="base"/>
            <a:r>
              <a:rPr lang="en-GB" sz="1200" b="0" i="0" dirty="0">
                <a:solidFill>
                  <a:srgbClr val="333333"/>
                </a:solidFill>
                <a:effectLst/>
                <a:latin typeface="Lato Light"/>
              </a:rPr>
              <a:t>You can use SWOT Analysis to make the most of what you've got, to your organization's best advantage. And you can reduce the chances of failure, by understanding what you're lacking, and eliminating hazards that would otherwise catch you unawares.</a:t>
            </a:r>
          </a:p>
          <a:p>
            <a:pPr algn="l" fontAlgn="base"/>
            <a:r>
              <a:rPr lang="en-GB" sz="1200" b="0" i="0" dirty="0">
                <a:solidFill>
                  <a:srgbClr val="333333"/>
                </a:solidFill>
                <a:effectLst/>
                <a:latin typeface="Lato Light"/>
              </a:rPr>
              <a:t>Better still, you can start to craft a strategy that distinguishes you from your competitors, and so compete successfully in your market.</a:t>
            </a:r>
          </a:p>
          <a:p>
            <a:endParaRPr lang="en-GB" sz="1200" dirty="0">
              <a:latin typeface="Lato Light"/>
            </a:endParaRPr>
          </a:p>
        </p:txBody>
      </p:sp>
      <p:sp>
        <p:nvSpPr>
          <p:cNvPr id="6" name="TextBox 5">
            <a:extLst>
              <a:ext uri="{FF2B5EF4-FFF2-40B4-BE49-F238E27FC236}">
                <a16:creationId xmlns:a16="http://schemas.microsoft.com/office/drawing/2014/main" id="{5EEE5D53-D313-4F04-B67C-38ED6E6A570F}"/>
              </a:ext>
            </a:extLst>
          </p:cNvPr>
          <p:cNvSpPr txBox="1"/>
          <p:nvPr/>
        </p:nvSpPr>
        <p:spPr>
          <a:xfrm>
            <a:off x="8872" y="5104"/>
            <a:ext cx="9525741" cy="830997"/>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Strategic Analysis Tool</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SWOT Analysis </a:t>
            </a:r>
          </a:p>
        </p:txBody>
      </p:sp>
      <p:pic>
        <p:nvPicPr>
          <p:cNvPr id="9" name="Picture 8" descr="Logo&#10;&#10;Description automatically generated">
            <a:extLst>
              <a:ext uri="{FF2B5EF4-FFF2-40B4-BE49-F238E27FC236}">
                <a16:creationId xmlns:a16="http://schemas.microsoft.com/office/drawing/2014/main" id="{890B9808-AE1C-4D16-878E-6B158BEC6E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7389" y="123575"/>
            <a:ext cx="1228177" cy="285858"/>
          </a:xfrm>
          <a:prstGeom prst="rect">
            <a:avLst/>
          </a:prstGeom>
        </p:spPr>
      </p:pic>
    </p:spTree>
    <p:extLst>
      <p:ext uri="{BB962C8B-B14F-4D97-AF65-F5344CB8AC3E}">
        <p14:creationId xmlns:p14="http://schemas.microsoft.com/office/powerpoint/2010/main" val="1836891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157BB8-CD9B-8DE6-D6D1-AB3DC34E0A1C}"/>
              </a:ext>
            </a:extLst>
          </p:cNvPr>
          <p:cNvSpPr txBox="1"/>
          <p:nvPr/>
        </p:nvSpPr>
        <p:spPr>
          <a:xfrm>
            <a:off x="548640" y="1829521"/>
            <a:ext cx="6885432" cy="3970318"/>
          </a:xfrm>
          <a:prstGeom prst="rect">
            <a:avLst/>
          </a:prstGeom>
          <a:noFill/>
        </p:spPr>
        <p:txBody>
          <a:bodyPr wrap="square">
            <a:spAutoFit/>
          </a:bodyPr>
          <a:lstStyle/>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The marketing audit is a method of determining what the company’s marketing objectives and strategies should be based on the evaluation of all the elements .</a:t>
            </a:r>
          </a:p>
          <a:p>
            <a:pPr algn="l"/>
            <a:r>
              <a:rPr lang="en-GB" sz="1200" dirty="0">
                <a:latin typeface="Lato Light" panose="020F0502020204030203" pitchFamily="34" charset="0"/>
                <a:ea typeface="Lato Light" panose="020F0502020204030203" pitchFamily="34" charset="0"/>
                <a:cs typeface="Lato Light" panose="020F0502020204030203" pitchFamily="34" charset="0"/>
              </a:rPr>
              <a:t>One key strategic tool employed is the SWOT analysis .</a:t>
            </a:r>
          </a:p>
          <a:p>
            <a:pPr algn="l"/>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dirty="0">
                <a:latin typeface="Lato Light" panose="020F0502020204030203" pitchFamily="34" charset="0"/>
                <a:ea typeface="Lato Light" panose="020F0502020204030203" pitchFamily="34" charset="0"/>
                <a:cs typeface="Lato Light" panose="020F0502020204030203" pitchFamily="34" charset="0"/>
              </a:rPr>
              <a:t>A SWOT analysis is an audit into 4 key strategic areas in reference to your business.</a:t>
            </a:r>
          </a:p>
          <a:p>
            <a:pPr algn="l"/>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dirty="0">
                <a:latin typeface="Lato Light" panose="020F0502020204030203" pitchFamily="34" charset="0"/>
                <a:ea typeface="Lato Light" panose="020F0502020204030203" pitchFamily="34" charset="0"/>
                <a:cs typeface="Lato Light" panose="020F0502020204030203" pitchFamily="34" charset="0"/>
              </a:rPr>
              <a:t> </a:t>
            </a:r>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A SWOT is a summary of the audit under the headings, internal strengths, and weaknesses as they relate to external opportunities and</a:t>
            </a: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threats.</a:t>
            </a:r>
          </a:p>
          <a:p>
            <a:pPr algn="l"/>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dirty="0">
                <a:latin typeface="Lato Light" panose="020F0502020204030203" pitchFamily="34" charset="0"/>
                <a:ea typeface="Lato Light" panose="020F0502020204030203" pitchFamily="34" charset="0"/>
                <a:cs typeface="Lato Light" panose="020F0502020204030203" pitchFamily="34" charset="0"/>
              </a:rPr>
              <a:t>The </a:t>
            </a: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SWOT should be conducted for each segment that is considered to be important in the  company’s future. Each entry or SWOT These SWOT analyses should, if possible,</a:t>
            </a: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contain just a few lines of observations focusing on </a:t>
            </a:r>
            <a:r>
              <a:rPr lang="en-GB" sz="1200" b="0" i="1" u="none" strike="noStrike" baseline="0" dirty="0">
                <a:latin typeface="Lato Light" panose="020F0502020204030203" pitchFamily="34" charset="0"/>
                <a:ea typeface="Lato Light" panose="020F0502020204030203" pitchFamily="34" charset="0"/>
                <a:cs typeface="Lato Light" panose="020F0502020204030203" pitchFamily="34" charset="0"/>
              </a:rPr>
              <a:t>key </a:t>
            </a: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factors only. They should highlight internal </a:t>
            </a:r>
            <a:r>
              <a:rPr lang="en-GB" sz="1200" b="0" i="1" u="none" strike="noStrike" baseline="0" dirty="0">
                <a:latin typeface="Lato Light" panose="020F0502020204030203" pitchFamily="34" charset="0"/>
                <a:ea typeface="Lato Light" panose="020F0502020204030203" pitchFamily="34" charset="0"/>
                <a:cs typeface="Lato Light" panose="020F0502020204030203" pitchFamily="34" charset="0"/>
              </a:rPr>
              <a:t>differential </a:t>
            </a: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strengths and weaknesses versus competitors and </a:t>
            </a:r>
            <a:r>
              <a:rPr lang="en-GB" sz="1200" b="0" i="1" u="none" strike="noStrike" baseline="0" dirty="0">
                <a:latin typeface="Lato Light" panose="020F0502020204030203" pitchFamily="34" charset="0"/>
                <a:ea typeface="Lato Light" panose="020F0502020204030203" pitchFamily="34" charset="0"/>
                <a:cs typeface="Lato Light" panose="020F0502020204030203" pitchFamily="34" charset="0"/>
              </a:rPr>
              <a:t>key </a:t>
            </a: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external opportunities and threats. </a:t>
            </a:r>
          </a:p>
          <a:p>
            <a:pPr algn="l"/>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A summary of reasons for good or bad performance should be included. They</a:t>
            </a: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should be evaluative and concise statements, add relevant and important data, and interpret using relative scores or evaluative engagement. </a:t>
            </a:r>
          </a:p>
          <a:p>
            <a:pPr algn="l"/>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 name="TextBox 1">
            <a:extLst>
              <a:ext uri="{FF2B5EF4-FFF2-40B4-BE49-F238E27FC236}">
                <a16:creationId xmlns:a16="http://schemas.microsoft.com/office/drawing/2014/main" id="{405DAA2F-AF21-1026-26BE-F44B54DEAF4A}"/>
              </a:ext>
            </a:extLst>
          </p:cNvPr>
          <p:cNvSpPr txBox="1"/>
          <p:nvPr/>
        </p:nvSpPr>
        <p:spPr>
          <a:xfrm>
            <a:off x="392767" y="131645"/>
            <a:ext cx="10056158" cy="800219"/>
          </a:xfrm>
          <a:prstGeom prst="rect">
            <a:avLst/>
          </a:prstGeom>
          <a:solidFill>
            <a:schemeClr val="bg1"/>
          </a:solid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Account Management &amp; Marketing Planning</a:t>
            </a:r>
            <a:r>
              <a:rPr lang="en-GB" sz="3200" b="1" dirty="0">
                <a:solidFill>
                  <a:srgbClr val="2A4A8B"/>
                </a:solidFill>
                <a:latin typeface="Poppins" panose="00000500000000000000" pitchFamily="2" charset="0"/>
                <a:cs typeface="Poppins" panose="00000500000000000000" pitchFamily="2" charset="0"/>
              </a:rPr>
              <a:t>.  </a:t>
            </a:r>
          </a:p>
          <a:p>
            <a:r>
              <a:rPr lang="en-GB" sz="1400" b="0" i="0" u="none" strike="noStrike" baseline="0" dirty="0">
                <a:latin typeface="Poppins" panose="00000500000000000000" pitchFamily="2" charset="0"/>
                <a:cs typeface="Poppins" panose="00000500000000000000" pitchFamily="2" charset="0"/>
              </a:rPr>
              <a:t>SWOT Analysis </a:t>
            </a:r>
            <a:endParaRPr lang="en-GB" sz="1400" dirty="0">
              <a:latin typeface="Poppins" panose="00000500000000000000" pitchFamily="2" charset="0"/>
              <a:cs typeface="Poppins" panose="00000500000000000000" pitchFamily="2" charset="0"/>
            </a:endParaRPr>
          </a:p>
        </p:txBody>
      </p:sp>
      <p:pic>
        <p:nvPicPr>
          <p:cNvPr id="4" name="Picture 3" descr="Logo&#10;&#10;Description automatically generated">
            <a:extLst>
              <a:ext uri="{FF2B5EF4-FFF2-40B4-BE49-F238E27FC236}">
                <a16:creationId xmlns:a16="http://schemas.microsoft.com/office/drawing/2014/main" id="{2E20EAD6-FE7A-6754-F60B-121C7F5FA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 name="Footer Placeholder 3">
            <a:extLst>
              <a:ext uri="{FF2B5EF4-FFF2-40B4-BE49-F238E27FC236}">
                <a16:creationId xmlns:a16="http://schemas.microsoft.com/office/drawing/2014/main" id="{E2DB427B-D78E-CB9A-6862-F1D15B04347D}"/>
              </a:ext>
            </a:extLst>
          </p:cNvPr>
          <p:cNvSpPr>
            <a:spLocks noGrp="1"/>
          </p:cNvSpPr>
          <p:nvPr>
            <p:ph type="ftr" sz="quarter" idx="11"/>
          </p:nvPr>
        </p:nvSpPr>
        <p:spPr>
          <a:xfrm>
            <a:off x="4038600" y="6356350"/>
            <a:ext cx="4114800" cy="365125"/>
          </a:xfrm>
        </p:spPr>
        <p:txBody>
          <a:bodyPr/>
          <a:lstStyle/>
          <a:p>
            <a:r>
              <a:rPr lang="en-GB"/>
              <a:t>www.upskilpro.com</a:t>
            </a:r>
            <a:endParaRPr lang="en-GB" dirty="0"/>
          </a:p>
        </p:txBody>
      </p:sp>
      <p:sp>
        <p:nvSpPr>
          <p:cNvPr id="6" name="TextBox 5">
            <a:extLst>
              <a:ext uri="{FF2B5EF4-FFF2-40B4-BE49-F238E27FC236}">
                <a16:creationId xmlns:a16="http://schemas.microsoft.com/office/drawing/2014/main" id="{36FE3DBD-F97F-429A-8FE5-D0CEA1A93E0A}"/>
              </a:ext>
            </a:extLst>
          </p:cNvPr>
          <p:cNvSpPr txBox="1"/>
          <p:nvPr/>
        </p:nvSpPr>
        <p:spPr>
          <a:xfrm>
            <a:off x="11553825" y="904875"/>
            <a:ext cx="438150" cy="369332"/>
          </a:xfrm>
          <a:prstGeom prst="rect">
            <a:avLst/>
          </a:prstGeom>
          <a:noFill/>
        </p:spPr>
        <p:txBody>
          <a:bodyPr wrap="square" rtlCol="0">
            <a:spAutoFit/>
          </a:bodyPr>
          <a:lstStyle/>
          <a:p>
            <a:r>
              <a:rPr lang="en-GB" dirty="0"/>
              <a:t>5</a:t>
            </a:r>
          </a:p>
        </p:txBody>
      </p:sp>
      <p:grpSp>
        <p:nvGrpSpPr>
          <p:cNvPr id="22" name="Group 21">
            <a:extLst>
              <a:ext uri="{FF2B5EF4-FFF2-40B4-BE49-F238E27FC236}">
                <a16:creationId xmlns:a16="http://schemas.microsoft.com/office/drawing/2014/main" id="{9B0AC63F-2AF0-73E5-1E3A-75842CE05F5D}"/>
              </a:ext>
            </a:extLst>
          </p:cNvPr>
          <p:cNvGrpSpPr/>
          <p:nvPr/>
        </p:nvGrpSpPr>
        <p:grpSpPr>
          <a:xfrm>
            <a:off x="7467600" y="3038475"/>
            <a:ext cx="4486275" cy="1533525"/>
            <a:chOff x="6905625" y="1866900"/>
            <a:chExt cx="4486275" cy="1533525"/>
          </a:xfrm>
        </p:grpSpPr>
        <p:sp>
          <p:nvSpPr>
            <p:cNvPr id="8" name="Rectangle: Rounded Corners 7">
              <a:extLst>
                <a:ext uri="{FF2B5EF4-FFF2-40B4-BE49-F238E27FC236}">
                  <a16:creationId xmlns:a16="http://schemas.microsoft.com/office/drawing/2014/main" id="{5F6CF72E-1C6C-409D-B851-3EBFF7BD6059}"/>
                </a:ext>
              </a:extLst>
            </p:cNvPr>
            <p:cNvSpPr/>
            <p:nvPr/>
          </p:nvSpPr>
          <p:spPr>
            <a:xfrm>
              <a:off x="8420100" y="2362200"/>
              <a:ext cx="1447800" cy="40957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rPr>
                <a:t>Strengths</a:t>
              </a:r>
            </a:p>
          </p:txBody>
        </p:sp>
        <p:sp>
          <p:nvSpPr>
            <p:cNvPr id="9" name="Rectangle: Rounded Corners 8">
              <a:extLst>
                <a:ext uri="{FF2B5EF4-FFF2-40B4-BE49-F238E27FC236}">
                  <a16:creationId xmlns:a16="http://schemas.microsoft.com/office/drawing/2014/main" id="{0C64BA2D-9233-9B2B-FD8E-86FAA533789D}"/>
                </a:ext>
              </a:extLst>
            </p:cNvPr>
            <p:cNvSpPr/>
            <p:nvPr/>
          </p:nvSpPr>
          <p:spPr>
            <a:xfrm>
              <a:off x="9896475" y="2352675"/>
              <a:ext cx="1447800" cy="40957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rPr>
                <a:t>Weakness</a:t>
              </a:r>
            </a:p>
          </p:txBody>
        </p:sp>
        <p:sp>
          <p:nvSpPr>
            <p:cNvPr id="10" name="Rectangle: Rounded Corners 9">
              <a:extLst>
                <a:ext uri="{FF2B5EF4-FFF2-40B4-BE49-F238E27FC236}">
                  <a16:creationId xmlns:a16="http://schemas.microsoft.com/office/drawing/2014/main" id="{45BA9D45-3172-780C-7208-7BDFB5D10EAC}"/>
                </a:ext>
              </a:extLst>
            </p:cNvPr>
            <p:cNvSpPr/>
            <p:nvPr/>
          </p:nvSpPr>
          <p:spPr>
            <a:xfrm>
              <a:off x="8439150" y="2800350"/>
              <a:ext cx="1447800" cy="40957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rPr>
                <a:t>Opportunities</a:t>
              </a:r>
            </a:p>
          </p:txBody>
        </p:sp>
        <p:sp>
          <p:nvSpPr>
            <p:cNvPr id="11" name="Rectangle: Rounded Corners 10">
              <a:extLst>
                <a:ext uri="{FF2B5EF4-FFF2-40B4-BE49-F238E27FC236}">
                  <a16:creationId xmlns:a16="http://schemas.microsoft.com/office/drawing/2014/main" id="{5F0268C7-18E8-C2FD-371E-DD6430B75C82}"/>
                </a:ext>
              </a:extLst>
            </p:cNvPr>
            <p:cNvSpPr/>
            <p:nvPr/>
          </p:nvSpPr>
          <p:spPr>
            <a:xfrm>
              <a:off x="9915525" y="2790825"/>
              <a:ext cx="1447800" cy="40957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rPr>
                <a:t>Threats </a:t>
              </a:r>
            </a:p>
          </p:txBody>
        </p:sp>
        <p:sp>
          <p:nvSpPr>
            <p:cNvPr id="12" name="Rectangle: Rounded Corners 11">
              <a:extLst>
                <a:ext uri="{FF2B5EF4-FFF2-40B4-BE49-F238E27FC236}">
                  <a16:creationId xmlns:a16="http://schemas.microsoft.com/office/drawing/2014/main" id="{F6271B7B-F448-B5FB-AE1F-0DAFF8DF8537}"/>
                </a:ext>
              </a:extLst>
            </p:cNvPr>
            <p:cNvSpPr/>
            <p:nvPr/>
          </p:nvSpPr>
          <p:spPr>
            <a:xfrm>
              <a:off x="6905625" y="2362200"/>
              <a:ext cx="1447800" cy="409575"/>
            </a:xfrm>
            <a:prstGeom prst="roundRect">
              <a:avLst/>
            </a:prstGeom>
            <a:solidFill>
              <a:schemeClr val="bg1">
                <a:lumMod val="6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n w="0"/>
                  <a:solidFill>
                    <a:schemeClr val="bg1"/>
                  </a:solidFill>
                  <a:effectLst>
                    <a:outerShdw blurRad="38100" dist="19050" dir="2700000" algn="tl" rotWithShape="0">
                      <a:schemeClr val="dk1">
                        <a:alpha val="40000"/>
                      </a:schemeClr>
                    </a:outerShdw>
                  </a:effectLst>
                </a:rPr>
                <a:t>Internal</a:t>
              </a:r>
            </a:p>
          </p:txBody>
        </p:sp>
        <p:sp>
          <p:nvSpPr>
            <p:cNvPr id="13" name="Rectangle: Rounded Corners 12">
              <a:extLst>
                <a:ext uri="{FF2B5EF4-FFF2-40B4-BE49-F238E27FC236}">
                  <a16:creationId xmlns:a16="http://schemas.microsoft.com/office/drawing/2014/main" id="{1A0C4178-1852-C12C-02A2-289491BFDC73}"/>
                </a:ext>
              </a:extLst>
            </p:cNvPr>
            <p:cNvSpPr/>
            <p:nvPr/>
          </p:nvSpPr>
          <p:spPr>
            <a:xfrm>
              <a:off x="6915150" y="2790825"/>
              <a:ext cx="1447800" cy="409575"/>
            </a:xfrm>
            <a:prstGeom prst="roundRect">
              <a:avLst/>
            </a:prstGeom>
            <a:solidFill>
              <a:schemeClr val="bg1">
                <a:lumMod val="6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n w="0"/>
                  <a:solidFill>
                    <a:schemeClr val="bg1"/>
                  </a:solidFill>
                  <a:effectLst>
                    <a:outerShdw blurRad="38100" dist="19050" dir="2700000" algn="tl" rotWithShape="0">
                      <a:schemeClr val="dk1">
                        <a:alpha val="40000"/>
                      </a:schemeClr>
                    </a:outerShdw>
                  </a:effectLst>
                </a:rPr>
                <a:t>External </a:t>
              </a:r>
            </a:p>
          </p:txBody>
        </p:sp>
        <p:sp>
          <p:nvSpPr>
            <p:cNvPr id="14" name="Rectangle: Rounded Corners 13">
              <a:extLst>
                <a:ext uri="{FF2B5EF4-FFF2-40B4-BE49-F238E27FC236}">
                  <a16:creationId xmlns:a16="http://schemas.microsoft.com/office/drawing/2014/main" id="{BB9E1E1D-EA49-99A9-9BA4-6FED85750897}"/>
                </a:ext>
              </a:extLst>
            </p:cNvPr>
            <p:cNvSpPr/>
            <p:nvPr/>
          </p:nvSpPr>
          <p:spPr>
            <a:xfrm>
              <a:off x="8410575" y="1876425"/>
              <a:ext cx="1447800" cy="409575"/>
            </a:xfrm>
            <a:prstGeom prst="roundRect">
              <a:avLst/>
            </a:pr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rPr>
                <a:t>Helpful </a:t>
              </a:r>
            </a:p>
          </p:txBody>
        </p:sp>
        <p:sp>
          <p:nvSpPr>
            <p:cNvPr id="15" name="Rectangle: Rounded Corners 14">
              <a:extLst>
                <a:ext uri="{FF2B5EF4-FFF2-40B4-BE49-F238E27FC236}">
                  <a16:creationId xmlns:a16="http://schemas.microsoft.com/office/drawing/2014/main" id="{D32299E7-5C9A-7A3E-55FD-F6E16CF5F6A6}"/>
                </a:ext>
              </a:extLst>
            </p:cNvPr>
            <p:cNvSpPr/>
            <p:nvPr/>
          </p:nvSpPr>
          <p:spPr>
            <a:xfrm>
              <a:off x="9886950" y="1866900"/>
              <a:ext cx="1447800" cy="409575"/>
            </a:xfrm>
            <a:prstGeom prst="roundRect">
              <a:avLst/>
            </a:prstGeom>
            <a:solidFill>
              <a:srgbClr val="DB5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Harmful</a:t>
              </a:r>
            </a:p>
          </p:txBody>
        </p:sp>
        <p:cxnSp>
          <p:nvCxnSpPr>
            <p:cNvPr id="17" name="Straight Connector 16">
              <a:extLst>
                <a:ext uri="{FF2B5EF4-FFF2-40B4-BE49-F238E27FC236}">
                  <a16:creationId xmlns:a16="http://schemas.microsoft.com/office/drawing/2014/main" id="{F1A38CC5-C8D5-5972-4B30-7CDDEB23A78A}"/>
                </a:ext>
              </a:extLst>
            </p:cNvPr>
            <p:cNvCxnSpPr>
              <a:cxnSpLocks/>
            </p:cNvCxnSpPr>
            <p:nvPr/>
          </p:nvCxnSpPr>
          <p:spPr>
            <a:xfrm>
              <a:off x="8382000" y="1895475"/>
              <a:ext cx="0" cy="1504950"/>
            </a:xfrm>
            <a:prstGeom prst="line">
              <a:avLst/>
            </a:prstGeom>
            <a:ln w="28575">
              <a:solidFill>
                <a:srgbClr val="3984A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102FC90-B07F-1292-3488-FF25EBDC9868}"/>
                </a:ext>
              </a:extLst>
            </p:cNvPr>
            <p:cNvCxnSpPr>
              <a:cxnSpLocks/>
            </p:cNvCxnSpPr>
            <p:nvPr/>
          </p:nvCxnSpPr>
          <p:spPr>
            <a:xfrm flipH="1">
              <a:off x="6905625" y="2314575"/>
              <a:ext cx="4486275" cy="0"/>
            </a:xfrm>
            <a:prstGeom prst="line">
              <a:avLst/>
            </a:prstGeom>
            <a:ln w="28575">
              <a:solidFill>
                <a:srgbClr val="3984A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9400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CD2EBF0-7A0C-48FE-BC18-D1008227D6FF}"/>
              </a:ext>
            </a:extLst>
          </p:cNvPr>
          <p:cNvSpPr>
            <a:spLocks noChangeArrowheads="1"/>
          </p:cNvSpPr>
          <p:nvPr/>
        </p:nvSpPr>
        <p:spPr bwMode="auto">
          <a:xfrm>
            <a:off x="820132" y="1271302"/>
            <a:ext cx="5165890"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333333"/>
                </a:solidFill>
                <a:effectLst/>
                <a:latin typeface="Lato Light"/>
                <a:ea typeface="Times New Roman" panose="02020603050405020304" pitchFamily="18" charset="0"/>
                <a:cs typeface="Arial" panose="020B0604020202020204" pitchFamily="34" charset="0"/>
              </a:rPr>
              <a:t>Strengths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900" b="1" i="0" u="none" strike="noStrike" cap="none" normalizeH="0" baseline="0" dirty="0">
              <a:ln>
                <a:noFill/>
              </a:ln>
              <a:solidFill>
                <a:srgbClr val="333333"/>
              </a:solidFill>
              <a:effectLst/>
              <a:latin typeface="Lato Ligh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900" dirty="0">
                <a:solidFill>
                  <a:srgbClr val="333333"/>
                </a:solidFill>
                <a:latin typeface="Lato Light"/>
                <a:ea typeface="Times New Roman" panose="02020603050405020304" pitchFamily="18" charset="0"/>
                <a:cs typeface="Arial" panose="020B0604020202020204" pitchFamily="34" charset="0"/>
              </a:rPr>
              <a:t>A</a:t>
            </a:r>
            <a:r>
              <a:rPr kumimoji="0" lang="en-GB" altLang="en-US" sz="900" b="0" i="0" u="none" strike="noStrike" cap="none" normalizeH="0" baseline="0" dirty="0">
                <a:ln>
                  <a:noFill/>
                </a:ln>
                <a:solidFill>
                  <a:srgbClr val="333333"/>
                </a:solidFill>
                <a:effectLst/>
                <a:latin typeface="Lato Light"/>
                <a:ea typeface="Times New Roman" panose="02020603050405020304" pitchFamily="18" charset="0"/>
                <a:cs typeface="Arial" panose="020B0604020202020204" pitchFamily="34" charset="0"/>
              </a:rPr>
              <a:t>re things that your organization does particularly well, or in a way that distinguishes you from your competitors</a:t>
            </a:r>
            <a:r>
              <a:rPr lang="en-GB" altLang="en-US" sz="900" dirty="0">
                <a:solidFill>
                  <a:srgbClr val="333333"/>
                </a:solidFill>
                <a:latin typeface="Lato Light"/>
                <a:ea typeface="Times New Roman" panose="02020603050405020304" pitchFamily="18" charset="0"/>
                <a:cs typeface="Arial" panose="020B0604020202020204" pitchFamily="34" charset="0"/>
              </a:rPr>
              <a:t> , basically the advantage </a:t>
            </a:r>
            <a:r>
              <a:rPr kumimoji="0" lang="en-GB" altLang="en-US" sz="900" b="0" i="0" u="none" strike="noStrike" cap="none" normalizeH="0" baseline="0" dirty="0">
                <a:ln>
                  <a:noFill/>
                </a:ln>
                <a:solidFill>
                  <a:srgbClr val="333333"/>
                </a:solidFill>
                <a:effectLst/>
                <a:latin typeface="Lato Light"/>
                <a:ea typeface="Times New Roman" panose="02020603050405020304" pitchFamily="18" charset="0"/>
                <a:cs typeface="Arial" panose="020B0604020202020204" pitchFamily="34" charset="0"/>
              </a:rPr>
              <a:t>your organization has over other organizations. These will and can include , IP , Trademarks , Patents , Geographical reach , Talent , A&amp;P, or superior marketing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900" b="0" i="0" u="none" strike="noStrike" cap="none" normalizeH="0" baseline="0" dirty="0">
              <a:ln>
                <a:noFill/>
              </a:ln>
              <a:solidFill>
                <a:schemeClr val="tx1"/>
              </a:solidFill>
              <a:effectLst/>
              <a:latin typeface="Lato Ligh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333333"/>
                </a:solidFill>
                <a:effectLst/>
                <a:latin typeface="Lato Light"/>
                <a:ea typeface="Times New Roman" panose="02020603050405020304" pitchFamily="18" charset="0"/>
                <a:cs typeface="Arial" panose="020B0604020202020204" pitchFamily="34" charset="0"/>
              </a:rPr>
              <a:t>Your strengths are an integral part of your organization, " Aspects of what we are better at than anyone else ! values that drive the business? low-cost resources , Strong market share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333333"/>
                </a:solidFill>
                <a:effectLst/>
                <a:latin typeface="Lato Light"/>
                <a:ea typeface="Times New Roman" panose="02020603050405020304" pitchFamily="18" charset="0"/>
                <a:cs typeface="Arial" panose="020B0604020202020204" pitchFamily="34" charset="0"/>
              </a:rPr>
              <a:t>Then turn your perspective around and ask yourself what your competitors might see as your strengths. What factors mean that you get the sale ahead of them?</a:t>
            </a:r>
            <a:endParaRPr kumimoji="0" lang="en-GB" altLang="en-US" sz="900" b="0" i="0" u="none" strike="noStrike" cap="none" normalizeH="0" baseline="0" dirty="0">
              <a:ln>
                <a:noFill/>
              </a:ln>
              <a:solidFill>
                <a:schemeClr val="tx1"/>
              </a:solidFill>
              <a:effectLst/>
              <a:latin typeface="Lato Ligh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333333"/>
                </a:solidFill>
                <a:effectLst/>
                <a:latin typeface="Lato Light"/>
                <a:ea typeface="Times New Roman" panose="02020603050405020304" pitchFamily="18" charset="0"/>
                <a:cs typeface="Arial" panose="020B0604020202020204" pitchFamily="34" charset="0"/>
              </a:rPr>
              <a:t>Remember, any aspect of the organization deemed a strength is only so because it brings you a clear competitive advantage. For example, if all of your competitors provide high-quality products, then a high-quality production process is not a strength in your market: it's a basic necessity.</a:t>
            </a:r>
            <a:endParaRPr kumimoji="0" lang="en-GB" altLang="en-US" sz="900" b="0" i="0" u="none" strike="noStrike" cap="none" normalizeH="0" baseline="0" dirty="0">
              <a:ln>
                <a:noFill/>
              </a:ln>
              <a:solidFill>
                <a:schemeClr val="tx1"/>
              </a:solidFill>
              <a:effectLst/>
              <a:latin typeface="Lato Light"/>
            </a:endParaRPr>
          </a:p>
        </p:txBody>
      </p:sp>
      <p:sp>
        <p:nvSpPr>
          <p:cNvPr id="6" name="TextBox 5">
            <a:extLst>
              <a:ext uri="{FF2B5EF4-FFF2-40B4-BE49-F238E27FC236}">
                <a16:creationId xmlns:a16="http://schemas.microsoft.com/office/drawing/2014/main" id="{041CDE71-82FE-4D57-9806-178F835F7977}"/>
              </a:ext>
            </a:extLst>
          </p:cNvPr>
          <p:cNvSpPr txBox="1"/>
          <p:nvPr/>
        </p:nvSpPr>
        <p:spPr>
          <a:xfrm>
            <a:off x="6457360" y="3629055"/>
            <a:ext cx="5081049"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defRPr kumimoji="0" sz="900" b="0" i="0" u="none" strike="noStrike" cap="none" normalizeH="0" baseline="0">
                <a:ln>
                  <a:noFill/>
                </a:ln>
                <a:solidFill>
                  <a:srgbClr val="333333"/>
                </a:solidFill>
                <a:effectLst/>
                <a:latin typeface="Lato Light"/>
                <a:ea typeface="Times New Roman" panose="02020603050405020304" pitchFamily="18" charset="0"/>
                <a:cs typeface="Arial" panose="020B0604020202020204" pitchFamily="34" charset="0"/>
              </a:defRPr>
            </a:lvl1pPr>
          </a:lstStyle>
          <a:p>
            <a:r>
              <a:rPr lang="en-GB" b="1" dirty="0"/>
              <a:t>Threats</a:t>
            </a:r>
          </a:p>
          <a:p>
            <a:endParaRPr lang="en-GB" b="1" dirty="0"/>
          </a:p>
          <a:p>
            <a:r>
              <a:rPr lang="en-GB" dirty="0"/>
              <a:t>Threats include anything that can negatively affect your business from the outside, such as supply chain problems, shifts in market requirements, or a shortage of recruits. It's vital to anticipate threats and to act against them before you become a victim of them and your growth stalls.</a:t>
            </a:r>
          </a:p>
          <a:p>
            <a:r>
              <a:rPr lang="en-GB" dirty="0"/>
              <a:t>Think about the obstacles you face in getting your product to market and selling. You may notice that quality standards or specifications for your products are changing, and that you'll need to change those products if you're to stay in the lead. Evolving technology is an ever-present threat, as well as an opportunity!</a:t>
            </a:r>
          </a:p>
          <a:p>
            <a:r>
              <a:rPr lang="en-GB" dirty="0"/>
              <a:t>Always consider what your competitors are doing, and whether you should be changing your organization's emphasis to meet the challenge. But remember that what they're doing might not be the right thing for you to do and avoid copying them without knowing how it will improve your position.</a:t>
            </a:r>
          </a:p>
          <a:p>
            <a:r>
              <a:rPr lang="en-GB" dirty="0"/>
              <a:t>Be sure to explore whether your organization is especially exposed to external challenges. Do you have bad debt or cash-flow problems, for example, that could make you vulnerable to even small changes in your market? This is the kind of threat that can seriously damage your business, so be alert.</a:t>
            </a:r>
          </a:p>
          <a:p>
            <a:endParaRPr lang="en-GB" dirty="0"/>
          </a:p>
        </p:txBody>
      </p:sp>
      <p:sp>
        <p:nvSpPr>
          <p:cNvPr id="7" name="TextBox 6">
            <a:extLst>
              <a:ext uri="{FF2B5EF4-FFF2-40B4-BE49-F238E27FC236}">
                <a16:creationId xmlns:a16="http://schemas.microsoft.com/office/drawing/2014/main" id="{52B2F86D-8C58-45DE-A0B5-7151398ED3DD}"/>
              </a:ext>
            </a:extLst>
          </p:cNvPr>
          <p:cNvSpPr txBox="1"/>
          <p:nvPr/>
        </p:nvSpPr>
        <p:spPr>
          <a:xfrm>
            <a:off x="6422796" y="1412718"/>
            <a:ext cx="4949072"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defRPr kumimoji="0" sz="900" b="0" i="0" u="none" strike="noStrike" cap="none" normalizeH="0" baseline="0">
                <a:ln>
                  <a:noFill/>
                </a:ln>
                <a:solidFill>
                  <a:srgbClr val="333333"/>
                </a:solidFill>
                <a:effectLst/>
                <a:latin typeface="Lato Light"/>
                <a:ea typeface="Times New Roman" panose="02020603050405020304" pitchFamily="18" charset="0"/>
                <a:cs typeface="Arial" panose="020B0604020202020204" pitchFamily="34" charset="0"/>
              </a:defRPr>
            </a:lvl1pPr>
          </a:lstStyle>
          <a:p>
            <a:r>
              <a:rPr lang="en-GB" b="1" dirty="0"/>
              <a:t>Weaknesses</a:t>
            </a:r>
          </a:p>
          <a:p>
            <a:endParaRPr lang="en-GB" b="1" dirty="0"/>
          </a:p>
          <a:p>
            <a:r>
              <a:rPr lang="en-GB" dirty="0"/>
              <a:t>A SWOT is viewed purely from the internal perspective.</a:t>
            </a:r>
          </a:p>
          <a:p>
            <a:r>
              <a:rPr lang="en-GB" dirty="0"/>
              <a:t>A SWOT Analysis Is based on all the information such as . </a:t>
            </a:r>
          </a:p>
          <a:p>
            <a:r>
              <a:rPr lang="en-GB" dirty="0"/>
              <a:t>Weaknesses, like strengths, are inherent features of your organization, </a:t>
            </a:r>
          </a:p>
          <a:p>
            <a:r>
              <a:rPr lang="en-GB" dirty="0"/>
              <a:t>people, resources, systems, and procedures. Dwell on the improvement aspects or the gaps , review what you could improve and the practices you should avoid.</a:t>
            </a:r>
          </a:p>
          <a:p>
            <a:r>
              <a:rPr lang="en-GB" dirty="0"/>
              <a:t>The next steps is to look at it from the outside towards the inside , better so from your critical or competitive perspective, and reflect on why your competitors are doing better than you. </a:t>
            </a:r>
          </a:p>
        </p:txBody>
      </p:sp>
      <p:sp>
        <p:nvSpPr>
          <p:cNvPr id="8" name="TextBox 7">
            <a:extLst>
              <a:ext uri="{FF2B5EF4-FFF2-40B4-BE49-F238E27FC236}">
                <a16:creationId xmlns:a16="http://schemas.microsoft.com/office/drawing/2014/main" id="{2F5AE79A-80D3-4653-809B-066A8AD7995F}"/>
              </a:ext>
            </a:extLst>
          </p:cNvPr>
          <p:cNvSpPr txBox="1"/>
          <p:nvPr/>
        </p:nvSpPr>
        <p:spPr>
          <a:xfrm>
            <a:off x="886120" y="3567500"/>
            <a:ext cx="497735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defRPr kumimoji="0" sz="900" b="0" i="0" u="none" strike="noStrike" cap="none" normalizeH="0" baseline="0">
                <a:ln>
                  <a:noFill/>
                </a:ln>
                <a:solidFill>
                  <a:srgbClr val="333333"/>
                </a:solidFill>
                <a:effectLst/>
                <a:latin typeface="Lato Light"/>
                <a:ea typeface="Times New Roman" panose="02020603050405020304" pitchFamily="18" charset="0"/>
                <a:cs typeface="Arial" panose="020B0604020202020204" pitchFamily="34" charset="0"/>
              </a:defRPr>
            </a:lvl1pPr>
          </a:lstStyle>
          <a:p>
            <a:r>
              <a:rPr lang="en-GB" b="1" dirty="0"/>
              <a:t>Opportunities</a:t>
            </a:r>
          </a:p>
          <a:p>
            <a:endParaRPr lang="en-GB" b="1" dirty="0"/>
          </a:p>
          <a:p>
            <a:r>
              <a:rPr lang="en-GB" dirty="0"/>
              <a:t>Opportunities are openings or chances for something positive to happen, but you'll need to claim them for yourself!</a:t>
            </a:r>
          </a:p>
          <a:p>
            <a:r>
              <a:rPr lang="en-GB" dirty="0"/>
              <a:t>They usually arise from situations outside your organization and require an eye to what might happen in the future. They might arise as developments in the market you serve, or in the technology you use. Being able to spot and exploit opportunities can make a huge difference to your organization's ability to compete and take the lead in your market.</a:t>
            </a:r>
          </a:p>
          <a:p>
            <a:r>
              <a:rPr lang="en-GB" dirty="0"/>
              <a:t>Think about good opportunities you can spot immediately. These don't need to be game-changers: even small advantages can increase your organization's competitiveness. What interesting market trends are you aware of, large or small, which could have an impact?</a:t>
            </a:r>
          </a:p>
          <a:p>
            <a:r>
              <a:rPr lang="en-GB" dirty="0"/>
              <a:t>You should also watch out for changes in government policy related to your field. And changes in social patterns, population profiles, and lifestyles can all throw up interesting opportunities.</a:t>
            </a:r>
          </a:p>
          <a:p>
            <a:endParaRPr lang="en-GB" dirty="0"/>
          </a:p>
        </p:txBody>
      </p:sp>
      <p:sp>
        <p:nvSpPr>
          <p:cNvPr id="9" name="TextBox 8">
            <a:extLst>
              <a:ext uri="{FF2B5EF4-FFF2-40B4-BE49-F238E27FC236}">
                <a16:creationId xmlns:a16="http://schemas.microsoft.com/office/drawing/2014/main" id="{690AAABC-CCB1-47F0-99A3-6151243CB4E9}"/>
              </a:ext>
            </a:extLst>
          </p:cNvPr>
          <p:cNvSpPr txBox="1"/>
          <p:nvPr/>
        </p:nvSpPr>
        <p:spPr>
          <a:xfrm>
            <a:off x="8872" y="5104"/>
            <a:ext cx="9525741" cy="830997"/>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Strategic Analysis Tool</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SWOT Analysis </a:t>
            </a:r>
          </a:p>
        </p:txBody>
      </p:sp>
      <p:pic>
        <p:nvPicPr>
          <p:cNvPr id="12" name="Picture 11" descr="Logo&#10;&#10;Description automatically generated">
            <a:extLst>
              <a:ext uri="{FF2B5EF4-FFF2-40B4-BE49-F238E27FC236}">
                <a16:creationId xmlns:a16="http://schemas.microsoft.com/office/drawing/2014/main" id="{C35992E1-DC56-4CAA-830B-5F7230615E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8613" y="123574"/>
            <a:ext cx="1316953" cy="306521"/>
          </a:xfrm>
          <a:prstGeom prst="rect">
            <a:avLst/>
          </a:prstGeom>
        </p:spPr>
      </p:pic>
      <p:sp>
        <p:nvSpPr>
          <p:cNvPr id="10" name="TextBox 9">
            <a:extLst>
              <a:ext uri="{FF2B5EF4-FFF2-40B4-BE49-F238E27FC236}">
                <a16:creationId xmlns:a16="http://schemas.microsoft.com/office/drawing/2014/main" id="{00808542-7C08-44E6-A711-3D39AB164BF1}"/>
              </a:ext>
            </a:extLst>
          </p:cNvPr>
          <p:cNvSpPr txBox="1"/>
          <p:nvPr/>
        </p:nvSpPr>
        <p:spPr>
          <a:xfrm rot="16200000">
            <a:off x="-392006" y="2063794"/>
            <a:ext cx="1609928" cy="307777"/>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FF0000"/>
                </a:solidFill>
                <a:effectLst/>
                <a:uLnTx/>
                <a:uFillTx/>
                <a:latin typeface="Lato Light" panose="020F0502020204030203"/>
              </a:rPr>
              <a:t>Internal FACTORS </a:t>
            </a:r>
          </a:p>
        </p:txBody>
      </p:sp>
      <p:sp>
        <p:nvSpPr>
          <p:cNvPr id="11" name="TextBox 10">
            <a:extLst>
              <a:ext uri="{FF2B5EF4-FFF2-40B4-BE49-F238E27FC236}">
                <a16:creationId xmlns:a16="http://schemas.microsoft.com/office/drawing/2014/main" id="{61158047-5BC4-4FB9-B472-E51FDB163939}"/>
              </a:ext>
            </a:extLst>
          </p:cNvPr>
          <p:cNvSpPr txBox="1"/>
          <p:nvPr/>
        </p:nvSpPr>
        <p:spPr>
          <a:xfrm rot="16200000">
            <a:off x="-334520" y="4735678"/>
            <a:ext cx="1584281" cy="307777"/>
          </a:xfrm>
          <a:prstGeom prst="rect">
            <a:avLst/>
          </a:prstGeom>
          <a:solidFill>
            <a:schemeClr val="bg1"/>
          </a:solidFill>
        </p:spPr>
        <p:txBody>
          <a:bodyPr wrap="none" rtlCol="0">
            <a:spAutoFit/>
          </a:bodyPr>
          <a:lstStyle>
            <a:defPPr>
              <a:defRPr lang="en-US"/>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solidFill>
                  <a:srgbClr val="FF0000"/>
                </a:solidFill>
                <a:effectLst/>
                <a:uLnTx/>
                <a:uFillTx/>
                <a:latin typeface="Calibri"/>
              </a:defRPr>
            </a:lvl1pPr>
          </a:lstStyle>
          <a:p>
            <a:r>
              <a:rPr lang="en-US" sz="1400" dirty="0">
                <a:latin typeface="Lato Light" panose="020F0502020204030203"/>
              </a:rPr>
              <a:t>External FACTORS</a:t>
            </a:r>
          </a:p>
        </p:txBody>
      </p:sp>
      <p:cxnSp>
        <p:nvCxnSpPr>
          <p:cNvPr id="3" name="Straight Connector 2">
            <a:extLst>
              <a:ext uri="{FF2B5EF4-FFF2-40B4-BE49-F238E27FC236}">
                <a16:creationId xmlns:a16="http://schemas.microsoft.com/office/drawing/2014/main" id="{DBD5B81E-2127-47BF-99CA-77AE0E1A2334}"/>
              </a:ext>
            </a:extLst>
          </p:cNvPr>
          <p:cNvCxnSpPr>
            <a:cxnSpLocks/>
          </p:cNvCxnSpPr>
          <p:nvPr/>
        </p:nvCxnSpPr>
        <p:spPr>
          <a:xfrm>
            <a:off x="976544" y="3355759"/>
            <a:ext cx="10271464" cy="1"/>
          </a:xfrm>
          <a:prstGeom prst="line">
            <a:avLst/>
          </a:prstGeom>
          <a:ln w="19050">
            <a:solidFill>
              <a:srgbClr val="0091B5"/>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C4AB068A-F348-8AC5-3567-8F50E686A884}"/>
              </a:ext>
            </a:extLst>
          </p:cNvPr>
          <p:cNvCxnSpPr>
            <a:cxnSpLocks/>
          </p:cNvCxnSpPr>
          <p:nvPr/>
        </p:nvCxnSpPr>
        <p:spPr>
          <a:xfrm>
            <a:off x="6102417" y="1337911"/>
            <a:ext cx="0" cy="4812632"/>
          </a:xfrm>
          <a:prstGeom prst="line">
            <a:avLst/>
          </a:prstGeom>
          <a:ln w="19050">
            <a:solidFill>
              <a:srgbClr val="0091B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791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5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TotalTime>
  <Words>1761</Words>
  <Application>Microsoft Office PowerPoint</Application>
  <PresentationFormat>Widescreen</PresentationFormat>
  <Paragraphs>267</Paragraphs>
  <Slides>12</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12</vt:i4>
      </vt:variant>
    </vt:vector>
  </HeadingPairs>
  <TitlesOfParts>
    <vt:vector size="25" baseType="lpstr">
      <vt:lpstr>-apple-system</vt:lpstr>
      <vt:lpstr>Arial</vt:lpstr>
      <vt:lpstr>Calibri</vt:lpstr>
      <vt:lpstr>Calibri Light</vt:lpstr>
      <vt:lpstr>Inter</vt:lpstr>
      <vt:lpstr>Lato Light</vt:lpstr>
      <vt:lpstr>Lato Light</vt:lpstr>
      <vt:lpstr>Poppins</vt:lpstr>
      <vt:lpstr>Office Theme</vt:lpstr>
      <vt:lpstr>1_Office Theme</vt:lpstr>
      <vt:lpstr>2_Office Theme</vt:lpstr>
      <vt:lpstr>3_Office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dc:creator>
  <cp:lastModifiedBy>Sudarshan Raman</cp:lastModifiedBy>
  <cp:revision>6</cp:revision>
  <dcterms:created xsi:type="dcterms:W3CDTF">2020-09-24T10:00:57Z</dcterms:created>
  <dcterms:modified xsi:type="dcterms:W3CDTF">2023-07-11T12:47:17Z</dcterms:modified>
</cp:coreProperties>
</file>