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9" r:id="rId4"/>
  </p:sldMasterIdLst>
  <p:sldIdLst>
    <p:sldId id="4212" r:id="rId5"/>
    <p:sldId id="4411" r:id="rId6"/>
    <p:sldId id="4211" r:id="rId7"/>
    <p:sldId id="4415" r:id="rId8"/>
    <p:sldId id="4416" r:id="rId9"/>
    <p:sldId id="1414" r:id="rId10"/>
    <p:sldId id="3965" r:id="rId11"/>
    <p:sldId id="4413" r:id="rId12"/>
    <p:sldId id="44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8882B-5759-44D2-B9F0-F9A2B00D2E00}" v="5" dt="2024-02-02T16:08:32.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5" d="100"/>
          <a:sy n="145" d="100"/>
        </p:scale>
        <p:origin x="172" y="37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A148882B-5759-44D2-B9F0-F9A2B00D2E00}"/>
    <pc:docChg chg="custSel addSld modSld">
      <pc:chgData name="Sudarshan Chakravarthi" userId="9632d19e-631d-46a5-9e9a-d9cc496f17d0" providerId="ADAL" clId="{A148882B-5759-44D2-B9F0-F9A2B00D2E00}" dt="2024-02-02T16:08:32.736" v="43"/>
      <pc:docMkLst>
        <pc:docMk/>
      </pc:docMkLst>
      <pc:sldChg chg="addSp delSp mod">
        <pc:chgData name="Sudarshan Chakravarthi" userId="9632d19e-631d-46a5-9e9a-d9cc496f17d0" providerId="ADAL" clId="{A148882B-5759-44D2-B9F0-F9A2B00D2E00}" dt="2024-02-02T16:05:47.599" v="21" actId="21"/>
        <pc:sldMkLst>
          <pc:docMk/>
          <pc:sldMk cId="381983685" sldId="1414"/>
        </pc:sldMkLst>
        <pc:picChg chg="add del">
          <ac:chgData name="Sudarshan Chakravarthi" userId="9632d19e-631d-46a5-9e9a-d9cc496f17d0" providerId="ADAL" clId="{A148882B-5759-44D2-B9F0-F9A2B00D2E00}" dt="2024-02-02T16:05:47.599" v="21" actId="21"/>
          <ac:picMkLst>
            <pc:docMk/>
            <pc:sldMk cId="381983685" sldId="1414"/>
            <ac:picMk id="4" creationId="{964E97EF-7241-9537-72CB-59133276E0A6}"/>
          </ac:picMkLst>
        </pc:picChg>
      </pc:sldChg>
      <pc:sldChg chg="modSp mod">
        <pc:chgData name="Sudarshan Chakravarthi" userId="9632d19e-631d-46a5-9e9a-d9cc496f17d0" providerId="ADAL" clId="{A148882B-5759-44D2-B9F0-F9A2B00D2E00}" dt="2024-02-02T16:04:10.583" v="5" actId="1076"/>
        <pc:sldMkLst>
          <pc:docMk/>
          <pc:sldMk cId="2932483023" sldId="4211"/>
        </pc:sldMkLst>
        <pc:spChg chg="mod ord">
          <ac:chgData name="Sudarshan Chakravarthi" userId="9632d19e-631d-46a5-9e9a-d9cc496f17d0" providerId="ADAL" clId="{A148882B-5759-44D2-B9F0-F9A2B00D2E00}" dt="2024-02-02T16:04:10.583" v="5" actId="1076"/>
          <ac:spMkLst>
            <pc:docMk/>
            <pc:sldMk cId="2932483023" sldId="4211"/>
            <ac:spMk id="4" creationId="{51F48FE0-BA8D-4F1D-A556-CD8D8AA54500}"/>
          </ac:spMkLst>
        </pc:spChg>
        <pc:spChg chg="mod">
          <ac:chgData name="Sudarshan Chakravarthi" userId="9632d19e-631d-46a5-9e9a-d9cc496f17d0" providerId="ADAL" clId="{A148882B-5759-44D2-B9F0-F9A2B00D2E00}" dt="2024-02-02T16:04:06.069" v="3" actId="14100"/>
          <ac:spMkLst>
            <pc:docMk/>
            <pc:sldMk cId="2932483023" sldId="4211"/>
            <ac:spMk id="7" creationId="{A043F7C3-1FFF-4A38-8BA2-246443370CCA}"/>
          </ac:spMkLst>
        </pc:spChg>
      </pc:sldChg>
      <pc:sldChg chg="addSp modSp new mod">
        <pc:chgData name="Sudarshan Chakravarthi" userId="9632d19e-631d-46a5-9e9a-d9cc496f17d0" providerId="ADAL" clId="{A148882B-5759-44D2-B9F0-F9A2B00D2E00}" dt="2024-02-02T16:06:02.770" v="27" actId="12"/>
        <pc:sldMkLst>
          <pc:docMk/>
          <pc:sldMk cId="630922202" sldId="4415"/>
        </pc:sldMkLst>
        <pc:spChg chg="add mod">
          <ac:chgData name="Sudarshan Chakravarthi" userId="9632d19e-631d-46a5-9e9a-d9cc496f17d0" providerId="ADAL" clId="{A148882B-5759-44D2-B9F0-F9A2B00D2E00}" dt="2024-02-02T16:04:16.560" v="6"/>
          <ac:spMkLst>
            <pc:docMk/>
            <pc:sldMk cId="630922202" sldId="4415"/>
            <ac:spMk id="3" creationId="{6D296137-C405-CEF9-734F-C8C2E9269E96}"/>
          </ac:spMkLst>
        </pc:spChg>
        <pc:spChg chg="add mod">
          <ac:chgData name="Sudarshan Chakravarthi" userId="9632d19e-631d-46a5-9e9a-d9cc496f17d0" providerId="ADAL" clId="{A148882B-5759-44D2-B9F0-F9A2B00D2E00}" dt="2024-02-02T16:04:16.560" v="6"/>
          <ac:spMkLst>
            <pc:docMk/>
            <pc:sldMk cId="630922202" sldId="4415"/>
            <ac:spMk id="5" creationId="{DB873A7B-4330-7E3F-3394-7F8E3E4E6956}"/>
          </ac:spMkLst>
        </pc:spChg>
        <pc:spChg chg="add mod">
          <ac:chgData name="Sudarshan Chakravarthi" userId="9632d19e-631d-46a5-9e9a-d9cc496f17d0" providerId="ADAL" clId="{A148882B-5759-44D2-B9F0-F9A2B00D2E00}" dt="2024-02-02T16:06:02.770" v="27" actId="12"/>
          <ac:spMkLst>
            <pc:docMk/>
            <pc:sldMk cId="630922202" sldId="4415"/>
            <ac:spMk id="6" creationId="{D3F574AB-1693-03AD-E2ED-61A25BB85A38}"/>
          </ac:spMkLst>
        </pc:spChg>
        <pc:picChg chg="add mod">
          <ac:chgData name="Sudarshan Chakravarthi" userId="9632d19e-631d-46a5-9e9a-d9cc496f17d0" providerId="ADAL" clId="{A148882B-5759-44D2-B9F0-F9A2B00D2E00}" dt="2024-02-02T16:04:16.560" v="6"/>
          <ac:picMkLst>
            <pc:docMk/>
            <pc:sldMk cId="630922202" sldId="4415"/>
            <ac:picMk id="4" creationId="{9006F89B-5472-2D2D-BD2C-82B623165ADE}"/>
          </ac:picMkLst>
        </pc:picChg>
        <pc:picChg chg="add mod">
          <ac:chgData name="Sudarshan Chakravarthi" userId="9632d19e-631d-46a5-9e9a-d9cc496f17d0" providerId="ADAL" clId="{A148882B-5759-44D2-B9F0-F9A2B00D2E00}" dt="2024-02-02T16:05:58.316" v="26" actId="1076"/>
          <ac:picMkLst>
            <pc:docMk/>
            <pc:sldMk cId="630922202" sldId="4415"/>
            <ac:picMk id="7" creationId="{964E97EF-7241-9537-72CB-59133276E0A6}"/>
          </ac:picMkLst>
        </pc:picChg>
      </pc:sldChg>
      <pc:sldChg chg="addSp modSp new mod">
        <pc:chgData name="Sudarshan Chakravarthi" userId="9632d19e-631d-46a5-9e9a-d9cc496f17d0" providerId="ADAL" clId="{A148882B-5759-44D2-B9F0-F9A2B00D2E00}" dt="2024-02-02T16:08:32.736" v="43"/>
        <pc:sldMkLst>
          <pc:docMk/>
          <pc:sldMk cId="4253843689" sldId="4416"/>
        </pc:sldMkLst>
        <pc:spChg chg="add mod">
          <ac:chgData name="Sudarshan Chakravarthi" userId="9632d19e-631d-46a5-9e9a-d9cc496f17d0" providerId="ADAL" clId="{A148882B-5759-44D2-B9F0-F9A2B00D2E00}" dt="2024-02-02T16:08:23.190" v="42" actId="1076"/>
          <ac:spMkLst>
            <pc:docMk/>
            <pc:sldMk cId="4253843689" sldId="4416"/>
            <ac:spMk id="4" creationId="{004C9719-2F0A-7243-B795-A90E237F7A7E}"/>
          </ac:spMkLst>
        </pc:spChg>
        <pc:spChg chg="add mod">
          <ac:chgData name="Sudarshan Chakravarthi" userId="9632d19e-631d-46a5-9e9a-d9cc496f17d0" providerId="ADAL" clId="{A148882B-5759-44D2-B9F0-F9A2B00D2E00}" dt="2024-02-02T16:08:32.736" v="43"/>
          <ac:spMkLst>
            <pc:docMk/>
            <pc:sldMk cId="4253843689" sldId="4416"/>
            <ac:spMk id="5" creationId="{68A85110-6A51-858A-63BD-9141FDB1EE55}"/>
          </ac:spMkLst>
        </pc:spChg>
        <pc:spChg chg="add mod">
          <ac:chgData name="Sudarshan Chakravarthi" userId="9632d19e-631d-46a5-9e9a-d9cc496f17d0" providerId="ADAL" clId="{A148882B-5759-44D2-B9F0-F9A2B00D2E00}" dt="2024-02-02T16:08:32.736" v="43"/>
          <ac:spMkLst>
            <pc:docMk/>
            <pc:sldMk cId="4253843689" sldId="4416"/>
            <ac:spMk id="7" creationId="{2FEF95D0-BA39-71D0-E10A-6FB1CB792EBD}"/>
          </ac:spMkLst>
        </pc:spChg>
        <pc:picChg chg="add mod">
          <ac:chgData name="Sudarshan Chakravarthi" userId="9632d19e-631d-46a5-9e9a-d9cc496f17d0" providerId="ADAL" clId="{A148882B-5759-44D2-B9F0-F9A2B00D2E00}" dt="2024-02-02T16:08:32.736" v="43"/>
          <ac:picMkLst>
            <pc:docMk/>
            <pc:sldMk cId="4253843689" sldId="4416"/>
            <ac:picMk id="6" creationId="{5A1144B2-8624-7E9C-C42C-62C00BB766A6}"/>
          </ac:picMkLst>
        </pc:picChg>
      </pc:sldChg>
    </pc:docChg>
  </pc:docChgLst>
  <pc:docChgLst>
    <pc:chgData name="Sudarshan Chakravarthi" userId="9632d19e-631d-46a5-9e9a-d9cc496f17d0" providerId="ADAL" clId="{5660E357-9215-430B-9A2B-DCCCCD6AEC80}"/>
    <pc:docChg chg="modSld">
      <pc:chgData name="Sudarshan Chakravarthi" userId="9632d19e-631d-46a5-9e9a-d9cc496f17d0" providerId="ADAL" clId="{5660E357-9215-430B-9A2B-DCCCCD6AEC80}" dt="2021-05-06T18:08:28.286" v="1" actId="6549"/>
      <pc:docMkLst>
        <pc:docMk/>
      </pc:docMkLst>
      <pc:sldChg chg="modSp mod">
        <pc:chgData name="Sudarshan Chakravarthi" userId="9632d19e-631d-46a5-9e9a-d9cc496f17d0" providerId="ADAL" clId="{5660E357-9215-430B-9A2B-DCCCCD6AEC80}" dt="2021-05-06T18:08:28.286" v="1" actId="6549"/>
        <pc:sldMkLst>
          <pc:docMk/>
          <pc:sldMk cId="381983685" sldId="1414"/>
        </pc:sldMkLst>
        <pc:spChg chg="mod">
          <ac:chgData name="Sudarshan Chakravarthi" userId="9632d19e-631d-46a5-9e9a-d9cc496f17d0" providerId="ADAL" clId="{5660E357-9215-430B-9A2B-DCCCCD6AEC80}" dt="2021-05-06T18:08:28.286" v="1" actId="6549"/>
          <ac:spMkLst>
            <pc:docMk/>
            <pc:sldMk cId="381983685" sldId="1414"/>
            <ac:spMk id="29" creationId="{85C134FC-29FB-4D1E-83DF-3E34D6A35EE0}"/>
          </ac:spMkLst>
        </pc:spChg>
      </pc:sldChg>
    </pc:docChg>
  </pc:docChgLst>
  <pc:docChgLst>
    <pc:chgData name="Sudarshan Chakravarthi" userId="9632d19e-631d-46a5-9e9a-d9cc496f17d0" providerId="ADAL" clId="{71C5C6BA-AB88-4049-BEAA-A81D2D16577A}"/>
    <pc:docChg chg="custSel addSld delSld modSld sldOrd">
      <pc:chgData name="Sudarshan Chakravarthi" userId="9632d19e-631d-46a5-9e9a-d9cc496f17d0" providerId="ADAL" clId="{71C5C6BA-AB88-4049-BEAA-A81D2D16577A}" dt="2023-02-07T12:20:54.609" v="303"/>
      <pc:docMkLst>
        <pc:docMk/>
      </pc:docMkLst>
      <pc:sldChg chg="addSp delSp modSp mod ord">
        <pc:chgData name="Sudarshan Chakravarthi" userId="9632d19e-631d-46a5-9e9a-d9cc496f17d0" providerId="ADAL" clId="{71C5C6BA-AB88-4049-BEAA-A81D2D16577A}" dt="2021-09-01T11:23:49.394" v="9" actId="207"/>
        <pc:sldMkLst>
          <pc:docMk/>
          <pc:sldMk cId="381983685" sldId="1414"/>
        </pc:sldMkLst>
        <pc:spChg chg="mod">
          <ac:chgData name="Sudarshan Chakravarthi" userId="9632d19e-631d-46a5-9e9a-d9cc496f17d0" providerId="ADAL" clId="{71C5C6BA-AB88-4049-BEAA-A81D2D16577A}" dt="2021-09-01T11:23:49.394" v="9" actId="207"/>
          <ac:spMkLst>
            <pc:docMk/>
            <pc:sldMk cId="381983685" sldId="1414"/>
            <ac:spMk id="2" creationId="{C4924E98-48B2-43F7-90C4-B0B82B62023E}"/>
          </ac:spMkLst>
        </pc:spChg>
        <pc:spChg chg="del">
          <ac:chgData name="Sudarshan Chakravarthi" userId="9632d19e-631d-46a5-9e9a-d9cc496f17d0" providerId="ADAL" clId="{71C5C6BA-AB88-4049-BEAA-A81D2D16577A}" dt="2021-08-30T17:12:58.546" v="0" actId="478"/>
          <ac:spMkLst>
            <pc:docMk/>
            <pc:sldMk cId="381983685" sldId="1414"/>
            <ac:spMk id="20" creationId="{B58EF8E8-E00D-4F53-8B60-F65FB9005BBE}"/>
          </ac:spMkLst>
        </pc:spChg>
        <pc:spChg chg="add mod">
          <ac:chgData name="Sudarshan Chakravarthi" userId="9632d19e-631d-46a5-9e9a-d9cc496f17d0" providerId="ADAL" clId="{71C5C6BA-AB88-4049-BEAA-A81D2D16577A}" dt="2021-08-30T17:13:36.359" v="3" actId="1076"/>
          <ac:spMkLst>
            <pc:docMk/>
            <pc:sldMk cId="381983685" sldId="1414"/>
            <ac:spMk id="32" creationId="{BA4AB06F-EFA5-441F-B6FC-06013358DE9F}"/>
          </ac:spMkLst>
        </pc:spChg>
        <pc:grpChg chg="del">
          <ac:chgData name="Sudarshan Chakravarthi" userId="9632d19e-631d-46a5-9e9a-d9cc496f17d0" providerId="ADAL" clId="{71C5C6BA-AB88-4049-BEAA-A81D2D16577A}" dt="2021-08-30T17:13:03.454" v="1" actId="478"/>
          <ac:grpSpMkLst>
            <pc:docMk/>
            <pc:sldMk cId="381983685" sldId="1414"/>
            <ac:grpSpMk id="21" creationId="{1597CF5C-08C7-475D-AF56-C55C99F819D2}"/>
          </ac:grpSpMkLst>
        </pc:grpChg>
        <pc:picChg chg="add mod">
          <ac:chgData name="Sudarshan Chakravarthi" userId="9632d19e-631d-46a5-9e9a-d9cc496f17d0" providerId="ADAL" clId="{71C5C6BA-AB88-4049-BEAA-A81D2D16577A}" dt="2021-08-30T17:13:32.846" v="2"/>
          <ac:picMkLst>
            <pc:docMk/>
            <pc:sldMk cId="381983685" sldId="1414"/>
            <ac:picMk id="30" creationId="{0BA7AF24-5BD4-4E45-8F00-1786BF8EEA0A}"/>
          </ac:picMkLst>
        </pc:picChg>
        <pc:picChg chg="add mod">
          <ac:chgData name="Sudarshan Chakravarthi" userId="9632d19e-631d-46a5-9e9a-d9cc496f17d0" providerId="ADAL" clId="{71C5C6BA-AB88-4049-BEAA-A81D2D16577A}" dt="2021-08-30T17:13:32.846" v="2"/>
          <ac:picMkLst>
            <pc:docMk/>
            <pc:sldMk cId="381983685" sldId="1414"/>
            <ac:picMk id="36" creationId="{AA88A2DE-A6A6-42DC-9C59-FD9204C3F4A1}"/>
          </ac:picMkLst>
        </pc:picChg>
      </pc:sldChg>
      <pc:sldChg chg="add del">
        <pc:chgData name="Sudarshan Chakravarthi" userId="9632d19e-631d-46a5-9e9a-d9cc496f17d0" providerId="ADAL" clId="{71C5C6BA-AB88-4049-BEAA-A81D2D16577A}" dt="2023-02-07T12:20:19.092" v="298" actId="47"/>
        <pc:sldMkLst>
          <pc:docMk/>
          <pc:sldMk cId="2812969886" sldId="3964"/>
        </pc:sldMkLst>
      </pc:sldChg>
      <pc:sldChg chg="add del ord">
        <pc:chgData name="Sudarshan Chakravarthi" userId="9632d19e-631d-46a5-9e9a-d9cc496f17d0" providerId="ADAL" clId="{71C5C6BA-AB88-4049-BEAA-A81D2D16577A}" dt="2023-02-07T12:20:54.609" v="303"/>
        <pc:sldMkLst>
          <pc:docMk/>
          <pc:sldMk cId="3097043110" sldId="3965"/>
        </pc:sldMkLst>
      </pc:sldChg>
      <pc:sldChg chg="add del">
        <pc:chgData name="Sudarshan Chakravarthi" userId="9632d19e-631d-46a5-9e9a-d9cc496f17d0" providerId="ADAL" clId="{71C5C6BA-AB88-4049-BEAA-A81D2D16577A}" dt="2023-02-07T12:20:15.390" v="296" actId="47"/>
        <pc:sldMkLst>
          <pc:docMk/>
          <pc:sldMk cId="2411745767" sldId="4117"/>
        </pc:sldMkLst>
      </pc:sldChg>
      <pc:sldChg chg="add del">
        <pc:chgData name="Sudarshan Chakravarthi" userId="9632d19e-631d-46a5-9e9a-d9cc496f17d0" providerId="ADAL" clId="{71C5C6BA-AB88-4049-BEAA-A81D2D16577A}" dt="2021-09-01T11:24:25.509" v="11" actId="47"/>
        <pc:sldMkLst>
          <pc:docMk/>
          <pc:sldMk cId="495994252" sldId="4145"/>
        </pc:sldMkLst>
      </pc:sldChg>
      <pc:sldChg chg="add del">
        <pc:chgData name="Sudarshan Chakravarthi" userId="9632d19e-631d-46a5-9e9a-d9cc496f17d0" providerId="ADAL" clId="{71C5C6BA-AB88-4049-BEAA-A81D2D16577A}" dt="2023-02-07T12:20:11.802" v="295" actId="47"/>
        <pc:sldMkLst>
          <pc:docMk/>
          <pc:sldMk cId="3208584127" sldId="4207"/>
        </pc:sldMkLst>
      </pc:sldChg>
      <pc:sldChg chg="add del">
        <pc:chgData name="Sudarshan Chakravarthi" userId="9632d19e-631d-46a5-9e9a-d9cc496f17d0" providerId="ADAL" clId="{71C5C6BA-AB88-4049-BEAA-A81D2D16577A}" dt="2023-02-07T12:20:17.441" v="297" actId="47"/>
        <pc:sldMkLst>
          <pc:docMk/>
          <pc:sldMk cId="2873297445" sldId="4209"/>
        </pc:sldMkLst>
      </pc:sldChg>
      <pc:sldChg chg="addSp delSp modSp add del mod">
        <pc:chgData name="Sudarshan Chakravarthi" userId="9632d19e-631d-46a5-9e9a-d9cc496f17d0" providerId="ADAL" clId="{71C5C6BA-AB88-4049-BEAA-A81D2D16577A}" dt="2023-02-07T12:20:06.138" v="294" actId="47"/>
        <pc:sldMkLst>
          <pc:docMk/>
          <pc:sldMk cId="2538295118" sldId="4210"/>
        </pc:sldMkLst>
        <pc:spChg chg="mod">
          <ac:chgData name="Sudarshan Chakravarthi" userId="9632d19e-631d-46a5-9e9a-d9cc496f17d0" providerId="ADAL" clId="{71C5C6BA-AB88-4049-BEAA-A81D2D16577A}" dt="2021-09-09T07:14:45.581" v="84" actId="108"/>
          <ac:spMkLst>
            <pc:docMk/>
            <pc:sldMk cId="2538295118" sldId="4210"/>
            <ac:spMk id="4" creationId="{506242F6-CA1E-42FB-BB1A-B13E71A7D987}"/>
          </ac:spMkLst>
        </pc:spChg>
        <pc:spChg chg="mod">
          <ac:chgData name="Sudarshan Chakravarthi" userId="9632d19e-631d-46a5-9e9a-d9cc496f17d0" providerId="ADAL" clId="{71C5C6BA-AB88-4049-BEAA-A81D2D16577A}" dt="2021-09-09T07:14:15.211" v="83" actId="404"/>
          <ac:spMkLst>
            <pc:docMk/>
            <pc:sldMk cId="2538295118" sldId="4210"/>
            <ac:spMk id="8" creationId="{DA32DBBD-D3E4-453E-AFA1-C79D34C915C9}"/>
          </ac:spMkLst>
        </pc:spChg>
        <pc:picChg chg="add mod modCrop">
          <ac:chgData name="Sudarshan Chakravarthi" userId="9632d19e-631d-46a5-9e9a-d9cc496f17d0" providerId="ADAL" clId="{71C5C6BA-AB88-4049-BEAA-A81D2D16577A}" dt="2021-09-01T11:25:43.030" v="71" actId="1076"/>
          <ac:picMkLst>
            <pc:docMk/>
            <pc:sldMk cId="2538295118" sldId="4210"/>
            <ac:picMk id="3" creationId="{E517F103-F41A-488F-BDF8-98FCEEEB5E87}"/>
          </ac:picMkLst>
        </pc:picChg>
        <pc:picChg chg="mod">
          <ac:chgData name="Sudarshan Chakravarthi" userId="9632d19e-631d-46a5-9e9a-d9cc496f17d0" providerId="ADAL" clId="{71C5C6BA-AB88-4049-BEAA-A81D2D16577A}" dt="2021-09-01T11:29:51.554" v="73" actId="14100"/>
          <ac:picMkLst>
            <pc:docMk/>
            <pc:sldMk cId="2538295118" sldId="4210"/>
            <ac:picMk id="12" creationId="{4AD03D1C-6F5C-4CA5-B29F-DCD98223BC6D}"/>
          </ac:picMkLst>
        </pc:picChg>
        <pc:picChg chg="del">
          <ac:chgData name="Sudarshan Chakravarthi" userId="9632d19e-631d-46a5-9e9a-d9cc496f17d0" providerId="ADAL" clId="{71C5C6BA-AB88-4049-BEAA-A81D2D16577A}" dt="2021-09-01T11:24:27.798" v="12" actId="478"/>
          <ac:picMkLst>
            <pc:docMk/>
            <pc:sldMk cId="2538295118" sldId="4210"/>
            <ac:picMk id="16" creationId="{5E5A73FE-103F-44E9-87B4-30327485ACDC}"/>
          </ac:picMkLst>
        </pc:picChg>
        <pc:cxnChg chg="add mod">
          <ac:chgData name="Sudarshan Chakravarthi" userId="9632d19e-631d-46a5-9e9a-d9cc496f17d0" providerId="ADAL" clId="{71C5C6BA-AB88-4049-BEAA-A81D2D16577A}" dt="2021-09-01T11:30:16.004" v="78" actId="14100"/>
          <ac:cxnSpMkLst>
            <pc:docMk/>
            <pc:sldMk cId="2538295118" sldId="4210"/>
            <ac:cxnSpMk id="5" creationId="{43808E45-219D-420A-A6C7-6A048B529A67}"/>
          </ac:cxnSpMkLst>
        </pc:cxnChg>
      </pc:sldChg>
      <pc:sldChg chg="addSp modSp new mod ord">
        <pc:chgData name="Sudarshan Chakravarthi" userId="9632d19e-631d-46a5-9e9a-d9cc496f17d0" providerId="ADAL" clId="{71C5C6BA-AB88-4049-BEAA-A81D2D16577A}" dt="2021-09-12T16:58:41.621" v="103" actId="6549"/>
        <pc:sldMkLst>
          <pc:docMk/>
          <pc:sldMk cId="2932483023" sldId="4211"/>
        </pc:sldMkLst>
        <pc:spChg chg="add mod">
          <ac:chgData name="Sudarshan Chakravarthi" userId="9632d19e-631d-46a5-9e9a-d9cc496f17d0" providerId="ADAL" clId="{71C5C6BA-AB88-4049-BEAA-A81D2D16577A}" dt="2021-09-12T16:47:03.213" v="88"/>
          <ac:spMkLst>
            <pc:docMk/>
            <pc:sldMk cId="2932483023" sldId="4211"/>
            <ac:spMk id="2" creationId="{B5840E0D-56A8-4ADF-8C15-3F9465126868}"/>
          </ac:spMkLst>
        </pc:spChg>
        <pc:spChg chg="add mod">
          <ac:chgData name="Sudarshan Chakravarthi" userId="9632d19e-631d-46a5-9e9a-d9cc496f17d0" providerId="ADAL" clId="{71C5C6BA-AB88-4049-BEAA-A81D2D16577A}" dt="2021-09-12T16:47:03.213" v="88"/>
          <ac:spMkLst>
            <pc:docMk/>
            <pc:sldMk cId="2932483023" sldId="4211"/>
            <ac:spMk id="4" creationId="{51F48FE0-BA8D-4F1D-A556-CD8D8AA54500}"/>
          </ac:spMkLst>
        </pc:spChg>
        <pc:spChg chg="add mod">
          <ac:chgData name="Sudarshan Chakravarthi" userId="9632d19e-631d-46a5-9e9a-d9cc496f17d0" providerId="ADAL" clId="{71C5C6BA-AB88-4049-BEAA-A81D2D16577A}" dt="2021-09-12T16:58:41.621" v="103" actId="6549"/>
          <ac:spMkLst>
            <pc:docMk/>
            <pc:sldMk cId="2932483023" sldId="4211"/>
            <ac:spMk id="7" creationId="{A043F7C3-1FFF-4A38-8BA2-246443370CCA}"/>
          </ac:spMkLst>
        </pc:spChg>
        <pc:picChg chg="add mod">
          <ac:chgData name="Sudarshan Chakravarthi" userId="9632d19e-631d-46a5-9e9a-d9cc496f17d0" providerId="ADAL" clId="{71C5C6BA-AB88-4049-BEAA-A81D2D16577A}" dt="2021-09-12T16:47:03.213" v="88"/>
          <ac:picMkLst>
            <pc:docMk/>
            <pc:sldMk cId="2932483023" sldId="4211"/>
            <ac:picMk id="3" creationId="{297A7F7E-3036-4C54-8A2F-93A27FB8442F}"/>
          </ac:picMkLst>
        </pc:picChg>
        <pc:picChg chg="add mod">
          <ac:chgData name="Sudarshan Chakravarthi" userId="9632d19e-631d-46a5-9e9a-d9cc496f17d0" providerId="ADAL" clId="{71C5C6BA-AB88-4049-BEAA-A81D2D16577A}" dt="2021-09-12T16:47:03.213" v="88"/>
          <ac:picMkLst>
            <pc:docMk/>
            <pc:sldMk cId="2932483023" sldId="4211"/>
            <ac:picMk id="5" creationId="{B67F9AC9-518F-4017-B771-21BC935E9860}"/>
          </ac:picMkLst>
        </pc:picChg>
      </pc:sldChg>
      <pc:sldChg chg="addSp delSp modSp add del mod">
        <pc:chgData name="Sudarshan Chakravarthi" userId="9632d19e-631d-46a5-9e9a-d9cc496f17d0" providerId="ADAL" clId="{71C5C6BA-AB88-4049-BEAA-A81D2D16577A}" dt="2023-02-07T12:19:58.303" v="293"/>
        <pc:sldMkLst>
          <pc:docMk/>
          <pc:sldMk cId="43270218" sldId="4212"/>
        </pc:sldMkLst>
        <pc:spChg chg="mod">
          <ac:chgData name="Sudarshan Chakravarthi" userId="9632d19e-631d-46a5-9e9a-d9cc496f17d0" providerId="ADAL" clId="{71C5C6BA-AB88-4049-BEAA-A81D2D16577A}" dt="2023-02-07T12:19:41.411" v="290" actId="20577"/>
          <ac:spMkLst>
            <pc:docMk/>
            <pc:sldMk cId="43270218" sldId="4212"/>
            <ac:spMk id="22" creationId="{257944EF-C325-87E6-F497-106A27C993F0}"/>
          </ac:spMkLst>
        </pc:spChg>
        <pc:spChg chg="mod">
          <ac:chgData name="Sudarshan Chakravarthi" userId="9632d19e-631d-46a5-9e9a-d9cc496f17d0" providerId="ADAL" clId="{71C5C6BA-AB88-4049-BEAA-A81D2D16577A}" dt="2023-02-07T12:19:08.089" v="154" actId="6549"/>
          <ac:spMkLst>
            <pc:docMk/>
            <pc:sldMk cId="43270218" sldId="4212"/>
            <ac:spMk id="23" creationId="{835E8B50-E3AF-B133-2E1A-DAD76F64E6D3}"/>
          </ac:spMkLst>
        </pc:spChg>
        <pc:spChg chg="del">
          <ac:chgData name="Sudarshan Chakravarthi" userId="9632d19e-631d-46a5-9e9a-d9cc496f17d0" providerId="ADAL" clId="{71C5C6BA-AB88-4049-BEAA-A81D2D16577A}" dt="2023-02-07T12:19:56.307" v="291" actId="478"/>
          <ac:spMkLst>
            <pc:docMk/>
            <pc:sldMk cId="43270218" sldId="4212"/>
            <ac:spMk id="26" creationId="{588D0D88-DFF1-A572-E341-2FEEE268367A}"/>
          </ac:spMkLst>
        </pc:spChg>
        <pc:picChg chg="del">
          <ac:chgData name="Sudarshan Chakravarthi" userId="9632d19e-631d-46a5-9e9a-d9cc496f17d0" providerId="ADAL" clId="{71C5C6BA-AB88-4049-BEAA-A81D2D16577A}" dt="2023-02-07T12:19:56.979" v="292" actId="478"/>
          <ac:picMkLst>
            <pc:docMk/>
            <pc:sldMk cId="43270218" sldId="4212"/>
            <ac:picMk id="2" creationId="{30DB4FCD-FDD8-883A-C026-5FE22B3348C9}"/>
          </ac:picMkLst>
        </pc:picChg>
        <pc:picChg chg="add mod">
          <ac:chgData name="Sudarshan Chakravarthi" userId="9632d19e-631d-46a5-9e9a-d9cc496f17d0" providerId="ADAL" clId="{71C5C6BA-AB88-4049-BEAA-A81D2D16577A}" dt="2023-02-07T12:19:58.303" v="293"/>
          <ac:picMkLst>
            <pc:docMk/>
            <pc:sldMk cId="43270218" sldId="4212"/>
            <ac:picMk id="6" creationId="{97DD8935-BBEA-D919-4BF0-824FAECA6836}"/>
          </ac:picMkLst>
        </pc:picChg>
      </pc:sldChg>
      <pc:sldChg chg="modSp add del mod">
        <pc:chgData name="Sudarshan Chakravarthi" userId="9632d19e-631d-46a5-9e9a-d9cc496f17d0" providerId="ADAL" clId="{71C5C6BA-AB88-4049-BEAA-A81D2D16577A}" dt="2023-02-07T12:18:14.541" v="119" actId="47"/>
        <pc:sldMkLst>
          <pc:docMk/>
          <pc:sldMk cId="1041307239" sldId="4212"/>
        </pc:sldMkLst>
        <pc:spChg chg="mod">
          <ac:chgData name="Sudarshan Chakravarthi" userId="9632d19e-631d-46a5-9e9a-d9cc496f17d0" providerId="ADAL" clId="{71C5C6BA-AB88-4049-BEAA-A81D2D16577A}" dt="2023-02-07T12:16:31.411" v="108" actId="1076"/>
          <ac:spMkLst>
            <pc:docMk/>
            <pc:sldMk cId="1041307239" sldId="4212"/>
            <ac:spMk id="25" creationId="{4140AF9F-CE3D-4A5D-844C-3CDE6649DF8F}"/>
          </ac:spMkLst>
        </pc:spChg>
        <pc:spChg chg="mod">
          <ac:chgData name="Sudarshan Chakravarthi" userId="9632d19e-631d-46a5-9e9a-d9cc496f17d0" providerId="ADAL" clId="{71C5C6BA-AB88-4049-BEAA-A81D2D16577A}" dt="2023-02-07T12:16:34.853" v="109" actId="1076"/>
          <ac:spMkLst>
            <pc:docMk/>
            <pc:sldMk cId="1041307239" sldId="4212"/>
            <ac:spMk id="31" creationId="{C40F2691-D825-48CB-BDD6-5FF00815E115}"/>
          </ac:spMkLst>
        </pc:spChg>
        <pc:spChg chg="mod">
          <ac:chgData name="Sudarshan Chakravarthi" userId="9632d19e-631d-46a5-9e9a-d9cc496f17d0" providerId="ADAL" clId="{71C5C6BA-AB88-4049-BEAA-A81D2D16577A}" dt="2023-02-07T12:17:27.272" v="118" actId="207"/>
          <ac:spMkLst>
            <pc:docMk/>
            <pc:sldMk cId="1041307239" sldId="4212"/>
            <ac:spMk id="35" creationId="{7EABE9F6-A820-44C0-BB64-3098B073D7A9}"/>
          </ac:spMkLst>
        </pc:spChg>
        <pc:spChg chg="mod">
          <ac:chgData name="Sudarshan Chakravarthi" userId="9632d19e-631d-46a5-9e9a-d9cc496f17d0" providerId="ADAL" clId="{71C5C6BA-AB88-4049-BEAA-A81D2D16577A}" dt="2023-02-07T12:16:48.495" v="112" actId="1076"/>
          <ac:spMkLst>
            <pc:docMk/>
            <pc:sldMk cId="1041307239" sldId="4212"/>
            <ac:spMk id="39" creationId="{E23F7B3A-D727-42D6-BE2F-2881D44F2271}"/>
          </ac:spMkLst>
        </pc:spChg>
      </pc:sldChg>
      <pc:sldChg chg="add del">
        <pc:chgData name="Sudarshan Chakravarthi" userId="9632d19e-631d-46a5-9e9a-d9cc496f17d0" providerId="ADAL" clId="{71C5C6BA-AB88-4049-BEAA-A81D2D16577A}" dt="2023-02-07T12:16:13.591" v="105"/>
        <pc:sldMkLst>
          <pc:docMk/>
          <pc:sldMk cId="2608974463" sldId="4212"/>
        </pc:sldMkLst>
      </pc:sldChg>
      <pc:sldChg chg="add del">
        <pc:chgData name="Sudarshan Chakravarthi" userId="9632d19e-631d-46a5-9e9a-d9cc496f17d0" providerId="ADAL" clId="{71C5C6BA-AB88-4049-BEAA-A81D2D16577A}" dt="2023-02-07T12:18:43.317" v="122"/>
        <pc:sldMkLst>
          <pc:docMk/>
          <pc:sldMk cId="683501595" sldId="4411"/>
        </pc:sldMkLst>
      </pc:sldChg>
      <pc:sldChg chg="add del ord">
        <pc:chgData name="Sudarshan Chakravarthi" userId="9632d19e-631d-46a5-9e9a-d9cc496f17d0" providerId="ADAL" clId="{71C5C6BA-AB88-4049-BEAA-A81D2D16577A}" dt="2023-02-07T12:20:44.517" v="301"/>
        <pc:sldMkLst>
          <pc:docMk/>
          <pc:sldMk cId="2434400758" sldId="4413"/>
        </pc:sldMkLst>
      </pc:sldChg>
      <pc:sldChg chg="add">
        <pc:chgData name="Sudarshan Chakravarthi" userId="9632d19e-631d-46a5-9e9a-d9cc496f17d0" providerId="ADAL" clId="{71C5C6BA-AB88-4049-BEAA-A81D2D16577A}" dt="2023-02-07T12:20:31.998" v="299"/>
        <pc:sldMkLst>
          <pc:docMk/>
          <pc:sldMk cId="777857209" sldId="4414"/>
        </pc:sldMkLst>
      </pc:sldChg>
      <pc:sldMasterChg chg="delSldLayout">
        <pc:chgData name="Sudarshan Chakravarthi" userId="9632d19e-631d-46a5-9e9a-d9cc496f17d0" providerId="ADAL" clId="{71C5C6BA-AB88-4049-BEAA-A81D2D16577A}" dt="2023-02-07T12:20:17.441" v="297" actId="47"/>
        <pc:sldMasterMkLst>
          <pc:docMk/>
          <pc:sldMasterMk cId="2011257364" sldId="2147483660"/>
        </pc:sldMasterMkLst>
        <pc:sldLayoutChg chg="del">
          <pc:chgData name="Sudarshan Chakravarthi" userId="9632d19e-631d-46a5-9e9a-d9cc496f17d0" providerId="ADAL" clId="{71C5C6BA-AB88-4049-BEAA-A81D2D16577A}" dt="2023-02-07T12:20:17.441" v="297" actId="47"/>
          <pc:sldLayoutMkLst>
            <pc:docMk/>
            <pc:sldMasterMk cId="2011257364" sldId="2147483660"/>
            <pc:sldLayoutMk cId="3749090007" sldId="214748367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B4CA-6A74-4649-B9C4-7C11D030E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2289FD-5EBA-4479-A63E-BF4D07AD7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5637F8-F73A-4DC9-B636-72EE308464B2}"/>
              </a:ext>
            </a:extLst>
          </p:cNvPr>
          <p:cNvSpPr>
            <a:spLocks noGrp="1"/>
          </p:cNvSpPr>
          <p:nvPr>
            <p:ph type="dt" sz="half" idx="10"/>
          </p:nvPr>
        </p:nvSpPr>
        <p:spPr/>
        <p:txBody>
          <a:bodyPr/>
          <a:lstStyle/>
          <a:p>
            <a:fld id="{E244685E-357D-408A-AF2B-4B5458758C1F}" type="datetime1">
              <a:rPr lang="en-US" smtClean="0"/>
              <a:t>2/2/2024</a:t>
            </a:fld>
            <a:endParaRPr lang="en-GB"/>
          </a:p>
        </p:txBody>
      </p:sp>
      <p:sp>
        <p:nvSpPr>
          <p:cNvPr id="5" name="Footer Placeholder 4">
            <a:extLst>
              <a:ext uri="{FF2B5EF4-FFF2-40B4-BE49-F238E27FC236}">
                <a16:creationId xmlns:a16="http://schemas.microsoft.com/office/drawing/2014/main" id="{0D6075D8-CEDB-4114-A4BF-2B005B88D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23A6F-51B5-46E6-BE75-01B4752D8B83}"/>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297929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B492-CB92-4E91-AB21-E29AF3FB5F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0625AE-3AB9-4660-9B37-C4532BABB1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CD1AD4-771B-45FE-BF88-0D8C72C3C730}"/>
              </a:ext>
            </a:extLst>
          </p:cNvPr>
          <p:cNvSpPr>
            <a:spLocks noGrp="1"/>
          </p:cNvSpPr>
          <p:nvPr>
            <p:ph type="dt" sz="half" idx="10"/>
          </p:nvPr>
        </p:nvSpPr>
        <p:spPr/>
        <p:txBody>
          <a:bodyPr/>
          <a:lstStyle/>
          <a:p>
            <a:fld id="{7B7F1C12-F92A-4689-996F-0E4732FAA50D}" type="datetime1">
              <a:rPr lang="en-US" smtClean="0"/>
              <a:t>2/2/2024</a:t>
            </a:fld>
            <a:endParaRPr lang="en-GB"/>
          </a:p>
        </p:txBody>
      </p:sp>
      <p:sp>
        <p:nvSpPr>
          <p:cNvPr id="5" name="Footer Placeholder 4">
            <a:extLst>
              <a:ext uri="{FF2B5EF4-FFF2-40B4-BE49-F238E27FC236}">
                <a16:creationId xmlns:a16="http://schemas.microsoft.com/office/drawing/2014/main" id="{5E8CE158-2FE1-410E-A456-396C3F6D3A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A7A21D-F8BB-4B79-9624-20C32ED1AA22}"/>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330903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17E563-851B-4DFD-8893-7808570C8F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E8328F-F122-4E9B-AF9F-F233246EC4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27771-0405-4C53-8731-17626D5042A3}"/>
              </a:ext>
            </a:extLst>
          </p:cNvPr>
          <p:cNvSpPr>
            <a:spLocks noGrp="1"/>
          </p:cNvSpPr>
          <p:nvPr>
            <p:ph type="dt" sz="half" idx="10"/>
          </p:nvPr>
        </p:nvSpPr>
        <p:spPr/>
        <p:txBody>
          <a:bodyPr/>
          <a:lstStyle/>
          <a:p>
            <a:fld id="{4B82CBD2-9B92-46E8-A4CC-BE6EDB747407}" type="datetime1">
              <a:rPr lang="en-US" smtClean="0"/>
              <a:t>2/2/2024</a:t>
            </a:fld>
            <a:endParaRPr lang="en-GB"/>
          </a:p>
        </p:txBody>
      </p:sp>
      <p:sp>
        <p:nvSpPr>
          <p:cNvPr id="5" name="Footer Placeholder 4">
            <a:extLst>
              <a:ext uri="{FF2B5EF4-FFF2-40B4-BE49-F238E27FC236}">
                <a16:creationId xmlns:a16="http://schemas.microsoft.com/office/drawing/2014/main" id="{E5B8C24C-9C21-49D6-BEFF-7606C2642B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FB91E-390E-4E2C-9345-253AE8A816D7}"/>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220191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98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02/02/2024</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170029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02/02/2024</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109758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02/02/2024</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815139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02/02/2024</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64651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02/02/2024</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12857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02/02/2024</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247524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02/02/2024</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41010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5C9B-BF4C-4F63-ABC1-452807BEB2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86AF31-32EE-4BA9-ADD2-098BC8EF47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AB2A2D-43D5-4E10-AE15-A0B46E1A2987}"/>
              </a:ext>
            </a:extLst>
          </p:cNvPr>
          <p:cNvSpPr>
            <a:spLocks noGrp="1"/>
          </p:cNvSpPr>
          <p:nvPr>
            <p:ph type="dt" sz="half" idx="10"/>
          </p:nvPr>
        </p:nvSpPr>
        <p:spPr/>
        <p:txBody>
          <a:bodyPr/>
          <a:lstStyle/>
          <a:p>
            <a:fld id="{E689C407-6424-4052-BB34-7BD5C2B604F4}" type="datetime1">
              <a:rPr lang="en-US" smtClean="0"/>
              <a:t>2/2/2024</a:t>
            </a:fld>
            <a:endParaRPr lang="en-GB"/>
          </a:p>
        </p:txBody>
      </p:sp>
      <p:sp>
        <p:nvSpPr>
          <p:cNvPr id="5" name="Footer Placeholder 4">
            <a:extLst>
              <a:ext uri="{FF2B5EF4-FFF2-40B4-BE49-F238E27FC236}">
                <a16:creationId xmlns:a16="http://schemas.microsoft.com/office/drawing/2014/main" id="{9606A83D-FE32-444F-9DEE-506412B88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20A2BC-5F8F-4EBD-878A-C2FCCC0DFC1B}"/>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1799558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02/02/2024</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348420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02/02/2024</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51711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02/02/2024</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279957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02/02/2024</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088239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87705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34428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674650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3839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33389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4131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BCE5-05C3-439C-9608-87A2258223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D0D8E1-A8A6-4AC2-9D7B-6805ED5A0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A738C-1BF1-428E-8BDE-0DB219E65A06}"/>
              </a:ext>
            </a:extLst>
          </p:cNvPr>
          <p:cNvSpPr>
            <a:spLocks noGrp="1"/>
          </p:cNvSpPr>
          <p:nvPr>
            <p:ph type="dt" sz="half" idx="10"/>
          </p:nvPr>
        </p:nvSpPr>
        <p:spPr/>
        <p:txBody>
          <a:bodyPr/>
          <a:lstStyle/>
          <a:p>
            <a:fld id="{55CE6058-0779-4C81-B6F8-512C3FC56822}" type="datetime1">
              <a:rPr lang="en-US" smtClean="0"/>
              <a:t>2/2/2024</a:t>
            </a:fld>
            <a:endParaRPr lang="en-GB"/>
          </a:p>
        </p:txBody>
      </p:sp>
      <p:sp>
        <p:nvSpPr>
          <p:cNvPr id="5" name="Footer Placeholder 4">
            <a:extLst>
              <a:ext uri="{FF2B5EF4-FFF2-40B4-BE49-F238E27FC236}">
                <a16:creationId xmlns:a16="http://schemas.microsoft.com/office/drawing/2014/main" id="{7CEBE6D1-5C76-4857-9986-62736256C3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476B66-2060-4CB9-B493-A328833371D2}"/>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1941947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8240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29061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7951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04869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42199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02/02/2024</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31013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71225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20127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16304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529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FB03-3A5C-4E3D-A33A-16C365B785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64D3E5-7073-4A20-B6F5-1F71E9F410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CF893F-7555-4461-AF10-9D6B275C16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ED9476-A2FB-4461-B8FD-687EF461C078}"/>
              </a:ext>
            </a:extLst>
          </p:cNvPr>
          <p:cNvSpPr>
            <a:spLocks noGrp="1"/>
          </p:cNvSpPr>
          <p:nvPr>
            <p:ph type="dt" sz="half" idx="10"/>
          </p:nvPr>
        </p:nvSpPr>
        <p:spPr/>
        <p:txBody>
          <a:bodyPr/>
          <a:lstStyle/>
          <a:p>
            <a:fld id="{010DC475-127B-401B-99A3-5945D2F7CAB9}" type="datetime1">
              <a:rPr lang="en-US" smtClean="0"/>
              <a:t>2/2/2024</a:t>
            </a:fld>
            <a:endParaRPr lang="en-GB"/>
          </a:p>
        </p:txBody>
      </p:sp>
      <p:sp>
        <p:nvSpPr>
          <p:cNvPr id="6" name="Footer Placeholder 5">
            <a:extLst>
              <a:ext uri="{FF2B5EF4-FFF2-40B4-BE49-F238E27FC236}">
                <a16:creationId xmlns:a16="http://schemas.microsoft.com/office/drawing/2014/main" id="{E430EB98-926C-4FB0-AAFD-4716B4F129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91E4BA-8A64-49BB-B8A0-DA1C9BE536DD}"/>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4253469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12454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37701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70727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85802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722934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06730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510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0597-6AA8-4830-B4DF-9D2D8F860A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00965C-B522-484E-BC01-1A53B695F3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B620D-76E7-4B38-8208-0F6F9D1B8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C4A43C-38BF-4471-BBE5-826FF60E9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9482FE-E038-4DDF-A137-FDCB2A541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5D8094-D85E-4BD5-BA9C-092FEAB7F939}"/>
              </a:ext>
            </a:extLst>
          </p:cNvPr>
          <p:cNvSpPr>
            <a:spLocks noGrp="1"/>
          </p:cNvSpPr>
          <p:nvPr>
            <p:ph type="dt" sz="half" idx="10"/>
          </p:nvPr>
        </p:nvSpPr>
        <p:spPr/>
        <p:txBody>
          <a:bodyPr/>
          <a:lstStyle/>
          <a:p>
            <a:fld id="{FF6E337E-D808-49DF-8FE8-E6D7B3FCFF76}" type="datetime1">
              <a:rPr lang="en-US" smtClean="0"/>
              <a:t>2/2/2024</a:t>
            </a:fld>
            <a:endParaRPr lang="en-GB"/>
          </a:p>
        </p:txBody>
      </p:sp>
      <p:sp>
        <p:nvSpPr>
          <p:cNvPr id="8" name="Footer Placeholder 7">
            <a:extLst>
              <a:ext uri="{FF2B5EF4-FFF2-40B4-BE49-F238E27FC236}">
                <a16:creationId xmlns:a16="http://schemas.microsoft.com/office/drawing/2014/main" id="{34E32B3B-D42D-477C-8D4C-345E12F82C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63958D-8856-4B55-958C-CE6F21A9480B}"/>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110184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33FD-0B60-47F6-AB4B-AF4C60FC51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0C8C86-98C7-47EC-959A-04301EDA6AE1}"/>
              </a:ext>
            </a:extLst>
          </p:cNvPr>
          <p:cNvSpPr>
            <a:spLocks noGrp="1"/>
          </p:cNvSpPr>
          <p:nvPr>
            <p:ph type="dt" sz="half" idx="10"/>
          </p:nvPr>
        </p:nvSpPr>
        <p:spPr/>
        <p:txBody>
          <a:bodyPr/>
          <a:lstStyle/>
          <a:p>
            <a:fld id="{678D0F80-1E2C-4615-B463-E007872F0FBE}" type="datetime1">
              <a:rPr lang="en-US" smtClean="0"/>
              <a:t>2/2/2024</a:t>
            </a:fld>
            <a:endParaRPr lang="en-GB"/>
          </a:p>
        </p:txBody>
      </p:sp>
      <p:sp>
        <p:nvSpPr>
          <p:cNvPr id="4" name="Footer Placeholder 3">
            <a:extLst>
              <a:ext uri="{FF2B5EF4-FFF2-40B4-BE49-F238E27FC236}">
                <a16:creationId xmlns:a16="http://schemas.microsoft.com/office/drawing/2014/main" id="{8553ED3E-25EE-4A6A-8905-919DE78779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5934E6-8B38-4545-830A-04A892DDBBDE}"/>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342119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82946-510A-4C90-A76C-3A6B3B7E12A1}"/>
              </a:ext>
            </a:extLst>
          </p:cNvPr>
          <p:cNvSpPr>
            <a:spLocks noGrp="1"/>
          </p:cNvSpPr>
          <p:nvPr>
            <p:ph type="dt" sz="half" idx="10"/>
          </p:nvPr>
        </p:nvSpPr>
        <p:spPr/>
        <p:txBody>
          <a:bodyPr/>
          <a:lstStyle/>
          <a:p>
            <a:fld id="{95DBBB56-184E-4784-9C43-D9F0894A5690}" type="datetime1">
              <a:rPr lang="en-US" smtClean="0"/>
              <a:t>2/2/2024</a:t>
            </a:fld>
            <a:endParaRPr lang="en-GB"/>
          </a:p>
        </p:txBody>
      </p:sp>
      <p:sp>
        <p:nvSpPr>
          <p:cNvPr id="3" name="Footer Placeholder 2">
            <a:extLst>
              <a:ext uri="{FF2B5EF4-FFF2-40B4-BE49-F238E27FC236}">
                <a16:creationId xmlns:a16="http://schemas.microsoft.com/office/drawing/2014/main" id="{10CA5E33-D8DC-4637-B66C-60FC86F3C6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B619AA-0767-4EB2-8E78-FB95F55596ED}"/>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330517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5AF0-9D36-4006-9812-7CAD67675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259A90-FB43-4786-BF14-113733866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0855E6-37E8-412D-9796-C06133D29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87AFA-DD3F-40F8-940B-2EE1E93C735C}"/>
              </a:ext>
            </a:extLst>
          </p:cNvPr>
          <p:cNvSpPr>
            <a:spLocks noGrp="1"/>
          </p:cNvSpPr>
          <p:nvPr>
            <p:ph type="dt" sz="half" idx="10"/>
          </p:nvPr>
        </p:nvSpPr>
        <p:spPr/>
        <p:txBody>
          <a:bodyPr/>
          <a:lstStyle/>
          <a:p>
            <a:fld id="{C09AE0E9-02D3-47A9-AFFC-25C5FFEF6344}" type="datetime1">
              <a:rPr lang="en-US" smtClean="0"/>
              <a:t>2/2/2024</a:t>
            </a:fld>
            <a:endParaRPr lang="en-GB"/>
          </a:p>
        </p:txBody>
      </p:sp>
      <p:sp>
        <p:nvSpPr>
          <p:cNvPr id="6" name="Footer Placeholder 5">
            <a:extLst>
              <a:ext uri="{FF2B5EF4-FFF2-40B4-BE49-F238E27FC236}">
                <a16:creationId xmlns:a16="http://schemas.microsoft.com/office/drawing/2014/main" id="{11AB0965-E616-4E73-9EF0-38A7464474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C38901-AAC6-4B99-8C9E-179362871946}"/>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69414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031A-80FA-4CC4-920E-41DE8FE1E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90D63B-2CFC-4514-9333-B154267CB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44896E-5E6E-4553-A014-11A9380C6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92801-98A3-48B3-A7C6-DCEBD54B8216}"/>
              </a:ext>
            </a:extLst>
          </p:cNvPr>
          <p:cNvSpPr>
            <a:spLocks noGrp="1"/>
          </p:cNvSpPr>
          <p:nvPr>
            <p:ph type="dt" sz="half" idx="10"/>
          </p:nvPr>
        </p:nvSpPr>
        <p:spPr/>
        <p:txBody>
          <a:bodyPr/>
          <a:lstStyle/>
          <a:p>
            <a:fld id="{4DB22ED1-B6E3-4ADF-B19F-CC16A6178FB5}" type="datetime1">
              <a:rPr lang="en-US" smtClean="0"/>
              <a:t>2/2/2024</a:t>
            </a:fld>
            <a:endParaRPr lang="en-GB"/>
          </a:p>
        </p:txBody>
      </p:sp>
      <p:sp>
        <p:nvSpPr>
          <p:cNvPr id="6" name="Footer Placeholder 5">
            <a:extLst>
              <a:ext uri="{FF2B5EF4-FFF2-40B4-BE49-F238E27FC236}">
                <a16:creationId xmlns:a16="http://schemas.microsoft.com/office/drawing/2014/main" id="{B7343305-FD78-4749-9534-3C01C1C641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B567E8-9776-400B-A541-845323A29E3B}"/>
              </a:ext>
            </a:extLst>
          </p:cNvPr>
          <p:cNvSpPr>
            <a:spLocks noGrp="1"/>
          </p:cNvSpPr>
          <p:nvPr>
            <p:ph type="sldNum" sz="quarter" idx="12"/>
          </p:nvPr>
        </p:nvSpPr>
        <p:spPr/>
        <p:txBody>
          <a:bodyPr/>
          <a:lstStyle/>
          <a:p>
            <a:fld id="{52F3C18E-D50E-4DB7-8824-068E77BA1C40}" type="slidenum">
              <a:rPr lang="en-GB" smtClean="0"/>
              <a:t>‹#›</a:t>
            </a:fld>
            <a:endParaRPr lang="en-GB"/>
          </a:p>
        </p:txBody>
      </p:sp>
    </p:spTree>
    <p:extLst>
      <p:ext uri="{BB962C8B-B14F-4D97-AF65-F5344CB8AC3E}">
        <p14:creationId xmlns:p14="http://schemas.microsoft.com/office/powerpoint/2010/main" val="419761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64A4EE-F98B-423C-8DBA-496E05E98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E4B9F6-9420-4175-A5DA-D0BE8C3DF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33F9B-9136-45CA-8A4E-9300CC641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2BF0-FEA9-49BC-AD63-F123A069B1A6}" type="datetime1">
              <a:rPr lang="en-US" smtClean="0"/>
              <a:t>2/2/2024</a:t>
            </a:fld>
            <a:endParaRPr lang="en-GB"/>
          </a:p>
        </p:txBody>
      </p:sp>
      <p:sp>
        <p:nvSpPr>
          <p:cNvPr id="5" name="Footer Placeholder 4">
            <a:extLst>
              <a:ext uri="{FF2B5EF4-FFF2-40B4-BE49-F238E27FC236}">
                <a16:creationId xmlns:a16="http://schemas.microsoft.com/office/drawing/2014/main" id="{6AF481D1-03F9-42CD-BA48-9CE565D21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A7E31D-89CC-4783-B1F9-CDF88517F7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3C18E-D50E-4DB7-8824-068E77BA1C40}" type="slidenum">
              <a:rPr lang="en-GB" smtClean="0"/>
              <a:t>‹#›</a:t>
            </a:fld>
            <a:endParaRPr lang="en-GB"/>
          </a:p>
        </p:txBody>
      </p:sp>
    </p:spTree>
    <p:extLst>
      <p:ext uri="{BB962C8B-B14F-4D97-AF65-F5344CB8AC3E}">
        <p14:creationId xmlns:p14="http://schemas.microsoft.com/office/powerpoint/2010/main" val="2011257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02/02/2024</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2729940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936747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5259471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file:///\\tools" TargetMode="Externa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chemeClr val="accent2"/>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86820" y="378446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Lato Light" panose="020F0502020204030203"/>
                <a:ea typeface="+mn-ea"/>
                <a:cs typeface="+mn-cs"/>
              </a:rPr>
              <a:t>Use a prioritization matrix to drive your efforts and resource utilization </a:t>
            </a:r>
            <a:endParaRPr kumimoji="0" lang="en-GB" sz="9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954107"/>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Segmentation </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800" b="1" dirty="0">
                <a:solidFill>
                  <a:prstClr val="white">
                    <a:lumMod val="95000"/>
                  </a:prstClr>
                </a:solidFill>
                <a:latin typeface="Poppins" panose="00000500000000000000" pitchFamily="2" charset="0"/>
                <a:ea typeface="MS Gothic" panose="020B0609070205080204" pitchFamily="49" charset="-128"/>
                <a:cs typeface="Poppins" panose="00000500000000000000" pitchFamily="2" charset="0"/>
              </a:rPr>
              <a:t>Prioritization Matrix</a:t>
            </a:r>
            <a:endParaRPr kumimoji="0" lang="en-US"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grpSp>
        <p:nvGrpSpPr>
          <p:cNvPr id="4" name="Group 3">
            <a:extLst>
              <a:ext uri="{FF2B5EF4-FFF2-40B4-BE49-F238E27FC236}">
                <a16:creationId xmlns:a16="http://schemas.microsoft.com/office/drawing/2014/main" id="{C89B3138-D058-BCFF-89C3-A982324B8E2B}"/>
              </a:ext>
            </a:extLst>
          </p:cNvPr>
          <p:cNvGrpSpPr/>
          <p:nvPr/>
        </p:nvGrpSpPr>
        <p:grpSpPr>
          <a:xfrm>
            <a:off x="10535752" y="2943127"/>
            <a:ext cx="1450709" cy="1077217"/>
            <a:chOff x="4631196" y="1644500"/>
            <a:chExt cx="1034683" cy="703254"/>
          </a:xfrm>
        </p:grpSpPr>
        <p:sp>
          <p:nvSpPr>
            <p:cNvPr id="5" name="TextBox 4">
              <a:extLst>
                <a:ext uri="{FF2B5EF4-FFF2-40B4-BE49-F238E27FC236}">
                  <a16:creationId xmlns:a16="http://schemas.microsoft.com/office/drawing/2014/main" id="{A5F8E1EF-AB39-BAF4-7C64-A22CD26854BA}"/>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Lato"/>
                  <a:ea typeface="+mn-ea"/>
                  <a:cs typeface="+mn-cs"/>
                </a:rPr>
                <a:t>Planning Templates</a:t>
              </a:r>
            </a:p>
          </p:txBody>
        </p:sp>
        <p:grpSp>
          <p:nvGrpSpPr>
            <p:cNvPr id="7" name="Group">
              <a:extLst>
                <a:ext uri="{FF2B5EF4-FFF2-40B4-BE49-F238E27FC236}">
                  <a16:creationId xmlns:a16="http://schemas.microsoft.com/office/drawing/2014/main" id="{F6FC0B06-A9F3-A4F3-A4CF-DBFBD417BD33}"/>
                </a:ext>
              </a:extLst>
            </p:cNvPr>
            <p:cNvGrpSpPr/>
            <p:nvPr/>
          </p:nvGrpSpPr>
          <p:grpSpPr>
            <a:xfrm>
              <a:off x="4930050" y="1644500"/>
              <a:ext cx="503418" cy="503455"/>
              <a:chOff x="26227" y="-1"/>
              <a:chExt cx="639823" cy="756488"/>
            </a:xfrm>
            <a:solidFill>
              <a:schemeClr val="bg1">
                <a:lumMod val="50000"/>
              </a:schemeClr>
            </a:solidFill>
          </p:grpSpPr>
          <p:sp>
            <p:nvSpPr>
              <p:cNvPr id="10" name="Shape">
                <a:extLst>
                  <a:ext uri="{FF2B5EF4-FFF2-40B4-BE49-F238E27FC236}">
                    <a16:creationId xmlns:a16="http://schemas.microsoft.com/office/drawing/2014/main" id="{7C159A1D-7264-0BBD-EB24-A1EC22C20942}"/>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sp>
            <p:nvSpPr>
              <p:cNvPr id="14" name="Shape">
                <a:extLst>
                  <a:ext uri="{FF2B5EF4-FFF2-40B4-BE49-F238E27FC236}">
                    <a16:creationId xmlns:a16="http://schemas.microsoft.com/office/drawing/2014/main" id="{CEDEF5B8-D372-1926-ADD2-20E410A5221B}"/>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grpSp>
      </p:grpSp>
      <p:pic>
        <p:nvPicPr>
          <p:cNvPr id="6" name="Picture 5">
            <a:extLst>
              <a:ext uri="{FF2B5EF4-FFF2-40B4-BE49-F238E27FC236}">
                <a16:creationId xmlns:a16="http://schemas.microsoft.com/office/drawing/2014/main" id="{97DD8935-BBEA-D919-4BF0-824FAECA6836}"/>
              </a:ext>
            </a:extLst>
          </p:cNvPr>
          <p:cNvPicPr>
            <a:picLocks noChangeAspect="1"/>
          </p:cNvPicPr>
          <p:nvPr/>
        </p:nvPicPr>
        <p:blipFill rotWithShape="1">
          <a:blip r:embed="rId3"/>
          <a:srcRect l="35389" t="37929" r="26966" b="25178"/>
          <a:stretch/>
        </p:blipFill>
        <p:spPr>
          <a:xfrm>
            <a:off x="7448367" y="2794098"/>
            <a:ext cx="2866680" cy="1580279"/>
          </a:xfrm>
          <a:prstGeom prst="rect">
            <a:avLst/>
          </a:prstGeom>
        </p:spPr>
      </p:pic>
    </p:spTree>
    <p:extLst>
      <p:ext uri="{BB962C8B-B14F-4D97-AF65-F5344CB8AC3E}">
        <p14:creationId xmlns:p14="http://schemas.microsoft.com/office/powerpoint/2010/main" val="4327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40E0D-56A8-4ADF-8C15-3F9465126868}"/>
              </a:ext>
            </a:extLst>
          </p:cNvPr>
          <p:cNvSpPr txBox="1"/>
          <p:nvPr/>
        </p:nvSpPr>
        <p:spPr>
          <a:xfrm>
            <a:off x="0" y="45224"/>
            <a:ext cx="11038788" cy="738664"/>
          </a:xfrm>
          <a:prstGeom prst="rect">
            <a:avLst/>
          </a:prstGeom>
          <a:noFill/>
          <a:ln>
            <a:noFill/>
          </a:ln>
        </p:spPr>
        <p:txBody>
          <a:bodyPr wrap="square" rtlCol="0">
            <a:spAutoFit/>
          </a:bodyPr>
          <a:lstStyle/>
          <a:p>
            <a:pPr defTabSz="435356">
              <a:defRPr/>
            </a:pPr>
            <a:r>
              <a:rPr lang="en-US" sz="2800" b="1" dirty="0">
                <a:solidFill>
                  <a:srgbClr val="2A4A8B"/>
                </a:solidFill>
                <a:latin typeface="Lato Light"/>
              </a:rPr>
              <a:t>Segmentation</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Lato Light"/>
                <a:ea typeface="+mn-ea"/>
                <a:cs typeface="+mn-cs"/>
              </a:rPr>
              <a:t>Prioritization matrix  </a:t>
            </a:r>
            <a:endParaRPr kumimoji="0" lang="en-US" sz="14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297A7F7E-3036-4C54-8A2F-93A27FB84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5" name="Picture 4">
            <a:extLst>
              <a:ext uri="{FF2B5EF4-FFF2-40B4-BE49-F238E27FC236}">
                <a16:creationId xmlns:a16="http://schemas.microsoft.com/office/drawing/2014/main" id="{B67F9AC9-518F-4017-B771-21BC935E9860}"/>
              </a:ext>
            </a:extLst>
          </p:cNvPr>
          <p:cNvPicPr>
            <a:picLocks noChangeAspect="1"/>
          </p:cNvPicPr>
          <p:nvPr/>
        </p:nvPicPr>
        <p:blipFill>
          <a:blip r:embed="rId3"/>
          <a:stretch>
            <a:fillRect/>
          </a:stretch>
        </p:blipFill>
        <p:spPr>
          <a:xfrm>
            <a:off x="9092413" y="190048"/>
            <a:ext cx="1036410" cy="719390"/>
          </a:xfrm>
          <a:prstGeom prst="rect">
            <a:avLst/>
          </a:prstGeom>
        </p:spPr>
      </p:pic>
      <p:sp>
        <p:nvSpPr>
          <p:cNvPr id="7" name="TextBox 6">
            <a:extLst>
              <a:ext uri="{FF2B5EF4-FFF2-40B4-BE49-F238E27FC236}">
                <a16:creationId xmlns:a16="http://schemas.microsoft.com/office/drawing/2014/main" id="{A043F7C3-1FFF-4A38-8BA2-246443370CCA}"/>
              </a:ext>
            </a:extLst>
          </p:cNvPr>
          <p:cNvSpPr txBox="1"/>
          <p:nvPr/>
        </p:nvSpPr>
        <p:spPr>
          <a:xfrm>
            <a:off x="773219" y="976848"/>
            <a:ext cx="11096139" cy="5489773"/>
          </a:xfrm>
          <a:prstGeom prst="rect">
            <a:avLst/>
          </a:prstGeom>
          <a:noFill/>
        </p:spPr>
        <p:txBody>
          <a:bodyPr wrap="square">
            <a:spAutoFit/>
          </a:bodyPr>
          <a:lstStyle/>
          <a:p>
            <a:pPr>
              <a:lnSpc>
                <a:spcPct val="107000"/>
              </a:lnSpc>
              <a:spcAft>
                <a:spcPts val="800"/>
              </a:spcAft>
            </a:pPr>
            <a:r>
              <a:rPr lang="en-GB" sz="1400" dirty="0">
                <a:effectLst/>
                <a:latin typeface="Lato Light" panose="020F0502020204030203" pitchFamily="34" charset="0"/>
                <a:ea typeface="Calibri" panose="020F0502020204030204" pitchFamily="34" charset="0"/>
                <a:cs typeface="Times New Roman" panose="02020603050405020304" pitchFamily="18" charset="0"/>
              </a:rPr>
              <a:t>8034 Product Life Cycle Prioritization Matrix.</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effectLst/>
                <a:latin typeface="Lato Light" panose="020F0502020204030203" pitchFamily="34" charset="0"/>
                <a:ea typeface="Calibri" panose="020F0502020204030204" pitchFamily="34" charset="0"/>
                <a:cs typeface="Times New Roman" panose="02020603050405020304" pitchFamily="18" charset="0"/>
              </a:rPr>
              <a:t>This product is a template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Lato Light" panose="020F0502020204030203" pitchFamily="34" charset="0"/>
                <a:ea typeface="Calibri" panose="020F0502020204030204" pitchFamily="34" charset="0"/>
                <a:cs typeface="Times New Roman" panose="02020603050405020304" pitchFamily="18" charset="0"/>
              </a:rPr>
              <a:t>A Template is a pre-planned and organised way to collect information for presentation in a neat and structured manner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Lato Light" panose="020F0502020204030203" pitchFamily="34" charset="0"/>
                <a:ea typeface="Calibri" panose="020F0502020204030204" pitchFamily="34" charset="0"/>
                <a:cs typeface="Times New Roman" panose="02020603050405020304" pitchFamily="18" charset="0"/>
              </a:rPr>
              <a:t> </a:t>
            </a:r>
            <a:r>
              <a:rPr lang="en-GB" sz="1600" b="1" dirty="0">
                <a:effectLst/>
                <a:latin typeface="Lato Light" panose="020F0502020204030203" pitchFamily="34" charset="0"/>
                <a:ea typeface="Calibri" panose="020F0502020204030204" pitchFamily="34" charset="0"/>
                <a:cs typeface="Times New Roman" panose="02020603050405020304" pitchFamily="18" charset="0"/>
              </a:rPr>
              <a:t>Your Concern.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Lato Light" panose="020F0502020204030203" pitchFamily="34" charset="0"/>
                <a:ea typeface="Calibri" panose="020F0502020204030204" pitchFamily="34" charset="0"/>
                <a:cs typeface="Times New Roman" panose="02020603050405020304" pitchFamily="18" charset="0"/>
              </a:rPr>
              <a:t>How to prioritize initiatives to apply scarce resources?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Lato Light" panose="020F0502020204030203" pitchFamily="34" charset="0"/>
                <a:ea typeface="Calibri" panose="020F0502020204030204" pitchFamily="34" charset="0"/>
                <a:cs typeface="Times New Roman" panose="02020603050405020304" pitchFamily="18" charset="0"/>
              </a:rPr>
              <a:t> </a:t>
            </a:r>
            <a:r>
              <a:rPr lang="en-GB" sz="1400" b="1" dirty="0">
                <a:effectLst/>
                <a:latin typeface="Lato Light" panose="020F0502020204030203" pitchFamily="34" charset="0"/>
                <a:ea typeface="Calibri" panose="020F0502020204030204" pitchFamily="34" charset="0"/>
                <a:cs typeface="Times New Roman" panose="02020603050405020304" pitchFamily="18" charset="0"/>
              </a:rPr>
              <a:t>How will this tool benefit you?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Lato Light" panose="020F0502020204030203" pitchFamily="34" charset="0"/>
                <a:ea typeface="Calibri" panose="020F0502020204030204" pitchFamily="34" charset="0"/>
                <a:cs typeface="Times New Roman" panose="02020603050405020304" pitchFamily="18" charset="0"/>
              </a:rPr>
              <a:t>We have used the 4-quadrant approach to delivering the possibilities of growing, by applying scare resources across designed quadrants which give you the ideal mix of applying resources to initiatives and prioritizing them in a logical order.,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Lato Light" panose="020F0502020204030203" pitchFamily="34" charset="0"/>
                <a:ea typeface="Calibri" panose="020F0502020204030204" pitchFamily="34" charset="0"/>
                <a:cs typeface="Times New Roman" panose="02020603050405020304" pitchFamily="18" charset="0"/>
              </a:rPr>
              <a:t>Each quadrant will deliver you a few solutions which are related to initiatives over work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Lato Light" panose="020F0502020204030203"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effectLst/>
                <a:latin typeface="Lato Light" panose="020F0502020204030203" pitchFamily="34" charset="0"/>
                <a:ea typeface="Calibri" panose="020F0502020204030204" pitchFamily="34" charset="0"/>
                <a:cs typeface="Times New Roman" panose="02020603050405020304" pitchFamily="18" charset="0"/>
              </a:rPr>
              <a:t>Key Benefits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Lato Light" panose="020F0502020204030203" pitchFamily="34" charset="0"/>
                <a:ea typeface="Calibri" panose="020F0502020204030204" pitchFamily="34" charset="0"/>
                <a:cs typeface="Times New Roman" panose="02020603050405020304" pitchFamily="18" charset="0"/>
              </a:rPr>
              <a:t>High level co-ordination between silo functions, countries, and engagement between teams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Lato Light" panose="020F0502020204030203" pitchFamily="34" charset="0"/>
                <a:ea typeface="Calibri" panose="020F0502020204030204" pitchFamily="34" charset="0"/>
                <a:cs typeface="Times New Roman" panose="02020603050405020304" pitchFamily="18" charset="0"/>
              </a:rPr>
              <a:t>Covers specific high-level areas across subjects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Lato Light" panose="020F0502020204030203" pitchFamily="34" charset="0"/>
                <a:ea typeface="Calibri" panose="020F0502020204030204" pitchFamily="34" charset="0"/>
                <a:cs typeface="Times New Roman" panose="02020603050405020304" pitchFamily="18" charset="0"/>
              </a:rPr>
              <a:t>Presents well-structured layout for decision making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Lato Light" panose="020F0502020204030203" pitchFamily="34" charset="0"/>
                <a:ea typeface="Calibri" panose="020F0502020204030204" pitchFamily="34" charset="0"/>
                <a:cs typeface="Times New Roman" panose="02020603050405020304" pitchFamily="18" charset="0"/>
              </a:rPr>
              <a:t>Save 2 hours on formatting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Lato Light" panose="020F0502020204030203" pitchFamily="34" charset="0"/>
                <a:ea typeface="Calibri" panose="020F0502020204030204" pitchFamily="34" charset="0"/>
                <a:cs typeface="Times New Roman" panose="02020603050405020304" pitchFamily="18" charset="0"/>
              </a:rPr>
              <a:t>Saves many hours of aligning strategies and industry traits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Lato Light" panose="020F0502020204030203" pitchFamily="34" charset="0"/>
                <a:ea typeface="Calibri" panose="020F0502020204030204" pitchFamily="34" charset="0"/>
                <a:cs typeface="Times New Roman" panose="02020603050405020304" pitchFamily="18" charset="0"/>
              </a:rPr>
              <a:t>Saves many hours searching for comphrensive information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effectLst/>
                <a:latin typeface="Lato Light" panose="020F0502020204030203" pitchFamily="34" charset="0"/>
                <a:ea typeface="Calibri" panose="020F0502020204030204" pitchFamily="34" charset="0"/>
                <a:cs typeface="Times New Roman" panose="02020603050405020304" pitchFamily="18" charset="0"/>
              </a:rPr>
              <a:t>Report ready format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9">
            <a:extLst>
              <a:ext uri="{FF2B5EF4-FFF2-40B4-BE49-F238E27FC236}">
                <a16:creationId xmlns:a16="http://schemas.microsoft.com/office/drawing/2014/main" id="{51F48FE0-BA8D-4F1D-A556-CD8D8AA54500}"/>
              </a:ext>
            </a:extLst>
          </p:cNvPr>
          <p:cNvSpPr/>
          <p:nvPr/>
        </p:nvSpPr>
        <p:spPr>
          <a:xfrm>
            <a:off x="10838360" y="709775"/>
            <a:ext cx="1080000" cy="360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8034</a:t>
            </a:r>
          </a:p>
        </p:txBody>
      </p:sp>
    </p:spTree>
    <p:extLst>
      <p:ext uri="{BB962C8B-B14F-4D97-AF65-F5344CB8AC3E}">
        <p14:creationId xmlns:p14="http://schemas.microsoft.com/office/powerpoint/2010/main" val="29324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A210E2-CD6F-F57A-603C-46C80050AD85}"/>
              </a:ext>
            </a:extLst>
          </p:cNvPr>
          <p:cNvSpPr>
            <a:spLocks noGrp="1"/>
          </p:cNvSpPr>
          <p:nvPr>
            <p:ph type="sldNum" sz="quarter" idx="12"/>
          </p:nvPr>
        </p:nvSpPr>
        <p:spPr/>
        <p:txBody>
          <a:bodyPr/>
          <a:lstStyle/>
          <a:p>
            <a:fld id="{A83774F7-2AC7-4568-9CC0-300334475E45}" type="slidenum">
              <a:rPr lang="en-GB" smtClean="0"/>
              <a:t>4</a:t>
            </a:fld>
            <a:endParaRPr lang="en-GB"/>
          </a:p>
        </p:txBody>
      </p:sp>
      <p:sp>
        <p:nvSpPr>
          <p:cNvPr id="3" name="TextBox 2">
            <a:extLst>
              <a:ext uri="{FF2B5EF4-FFF2-40B4-BE49-F238E27FC236}">
                <a16:creationId xmlns:a16="http://schemas.microsoft.com/office/drawing/2014/main" id="{6D296137-C405-CEF9-734F-C8C2E9269E96}"/>
              </a:ext>
            </a:extLst>
          </p:cNvPr>
          <p:cNvSpPr txBox="1"/>
          <p:nvPr/>
        </p:nvSpPr>
        <p:spPr>
          <a:xfrm>
            <a:off x="0" y="45224"/>
            <a:ext cx="11038788" cy="738664"/>
          </a:xfrm>
          <a:prstGeom prst="rect">
            <a:avLst/>
          </a:prstGeom>
          <a:noFill/>
          <a:ln>
            <a:noFill/>
          </a:ln>
        </p:spPr>
        <p:txBody>
          <a:bodyPr wrap="square" rtlCol="0">
            <a:spAutoFit/>
          </a:bodyPr>
          <a:lstStyle/>
          <a:p>
            <a:pPr defTabSz="435356">
              <a:defRPr/>
            </a:pPr>
            <a:r>
              <a:rPr lang="en-US" sz="2800" b="1" dirty="0">
                <a:solidFill>
                  <a:srgbClr val="2A4A8B"/>
                </a:solidFill>
                <a:latin typeface="Lato Light"/>
              </a:rPr>
              <a:t>Segmentation</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Lato Light"/>
                <a:ea typeface="+mn-ea"/>
                <a:cs typeface="+mn-cs"/>
              </a:rPr>
              <a:t>Prioritization matrix  </a:t>
            </a:r>
            <a:endParaRPr kumimoji="0" lang="en-US" sz="14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9006F89B-5472-2D2D-BD2C-82B623165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Rounded Rectangle 9">
            <a:extLst>
              <a:ext uri="{FF2B5EF4-FFF2-40B4-BE49-F238E27FC236}">
                <a16:creationId xmlns:a16="http://schemas.microsoft.com/office/drawing/2014/main" id="{DB873A7B-4330-7E3F-3394-7F8E3E4E6956}"/>
              </a:ext>
            </a:extLst>
          </p:cNvPr>
          <p:cNvSpPr/>
          <p:nvPr/>
        </p:nvSpPr>
        <p:spPr>
          <a:xfrm>
            <a:off x="10838360" y="709775"/>
            <a:ext cx="1080000" cy="360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8034</a:t>
            </a:r>
          </a:p>
        </p:txBody>
      </p:sp>
      <p:sp>
        <p:nvSpPr>
          <p:cNvPr id="6" name="TextBox 5">
            <a:extLst>
              <a:ext uri="{FF2B5EF4-FFF2-40B4-BE49-F238E27FC236}">
                <a16:creationId xmlns:a16="http://schemas.microsoft.com/office/drawing/2014/main" id="{D3F574AB-1693-03AD-E2ED-61A25BB85A38}"/>
              </a:ext>
            </a:extLst>
          </p:cNvPr>
          <p:cNvSpPr txBox="1"/>
          <p:nvPr/>
        </p:nvSpPr>
        <p:spPr>
          <a:xfrm>
            <a:off x="718139" y="1396133"/>
            <a:ext cx="6227784" cy="3970318"/>
          </a:xfrm>
          <a:prstGeom prst="rect">
            <a:avLst/>
          </a:prstGeom>
          <a:noFill/>
        </p:spPr>
        <p:txBody>
          <a:bodyPr wrap="square" rtlCol="0">
            <a:spAutoFit/>
          </a:bodyPr>
          <a:lstStyle/>
          <a:p>
            <a:br>
              <a:rPr lang="en-GB" sz="1400" dirty="0">
                <a:latin typeface="Lato Long"/>
              </a:rPr>
            </a:br>
            <a:r>
              <a:rPr lang="en-GB" sz="1400" b="0" i="0" dirty="0">
                <a:solidFill>
                  <a:srgbClr val="374151"/>
                </a:solidFill>
                <a:effectLst/>
                <a:latin typeface="Lato Long"/>
              </a:rPr>
              <a:t>The Segmentation Prioritization Matrix is a strategic tool used by businesses to identify and prioritize target market segments based on various criteria such as market size, growth potential, profitability, accessibility, and compatibility with the company's resources and capabilities. </a:t>
            </a:r>
          </a:p>
          <a:p>
            <a:r>
              <a:rPr lang="en-GB" sz="1400" b="0" i="0" dirty="0">
                <a:solidFill>
                  <a:srgbClr val="374151"/>
                </a:solidFill>
                <a:effectLst/>
                <a:latin typeface="Lato Long"/>
              </a:rPr>
              <a:t>It involves categorizing potential market segments into different quadrants or tiers based on their attractiveness and feasibility for targeting. High-priority segments typically exhibit characteristics such as </a:t>
            </a:r>
          </a:p>
          <a:p>
            <a:endParaRPr lang="en-GB" sz="1400" b="0" i="0" dirty="0">
              <a:solidFill>
                <a:srgbClr val="374151"/>
              </a:solidFill>
              <a:effectLst/>
              <a:latin typeface="Lato Long"/>
            </a:endParaRPr>
          </a:p>
          <a:p>
            <a:pPr marL="342900" indent="-342900">
              <a:buFont typeface="+mj-lt"/>
              <a:buAutoNum type="arabicPeriod"/>
            </a:pPr>
            <a:r>
              <a:rPr lang="en-GB" sz="1400" b="0" i="0" dirty="0">
                <a:solidFill>
                  <a:srgbClr val="374151"/>
                </a:solidFill>
                <a:effectLst/>
                <a:latin typeface="Lato Long"/>
              </a:rPr>
              <a:t>substantial size, </a:t>
            </a:r>
          </a:p>
          <a:p>
            <a:pPr marL="342900" indent="-342900">
              <a:buFont typeface="+mj-lt"/>
              <a:buAutoNum type="arabicPeriod"/>
            </a:pPr>
            <a:r>
              <a:rPr lang="en-GB" sz="1400" b="0" i="0" dirty="0">
                <a:solidFill>
                  <a:srgbClr val="374151"/>
                </a:solidFill>
                <a:effectLst/>
                <a:latin typeface="Lato Long"/>
              </a:rPr>
              <a:t>rapid growth, </a:t>
            </a:r>
          </a:p>
          <a:p>
            <a:pPr marL="342900" indent="-342900">
              <a:buFont typeface="+mj-lt"/>
              <a:buAutoNum type="arabicPeriod"/>
            </a:pPr>
            <a:r>
              <a:rPr lang="en-GB" sz="1400" b="0" i="0" dirty="0">
                <a:solidFill>
                  <a:srgbClr val="374151"/>
                </a:solidFill>
                <a:effectLst/>
                <a:latin typeface="Lato Long"/>
              </a:rPr>
              <a:t>high profit margins, and </a:t>
            </a:r>
          </a:p>
          <a:p>
            <a:pPr marL="342900" indent="-342900">
              <a:buFont typeface="+mj-lt"/>
              <a:buAutoNum type="arabicPeriod"/>
            </a:pPr>
            <a:r>
              <a:rPr lang="en-GB" sz="1400" b="0" i="0" dirty="0">
                <a:solidFill>
                  <a:srgbClr val="374151"/>
                </a:solidFill>
                <a:effectLst/>
                <a:latin typeface="Lato Long"/>
              </a:rPr>
              <a:t>alignment </a:t>
            </a:r>
          </a:p>
          <a:p>
            <a:endParaRPr lang="en-GB" sz="1400" dirty="0">
              <a:solidFill>
                <a:srgbClr val="374151"/>
              </a:solidFill>
              <a:latin typeface="Lato Long"/>
            </a:endParaRPr>
          </a:p>
          <a:p>
            <a:r>
              <a:rPr lang="en-GB" sz="1400" b="0" i="0" dirty="0">
                <a:solidFill>
                  <a:srgbClr val="374151"/>
                </a:solidFill>
                <a:effectLst/>
                <a:latin typeface="Lato Long"/>
              </a:rPr>
              <a:t>with the company's strengths and objectives. By utilizing the Segmentation Prioritization Matrix, businesses can allocate resources more effectively, tailor marketing efforts, and maximize returns on investment by focusing on segments with the greatest potential for success.</a:t>
            </a:r>
            <a:endParaRPr lang="en-GB" sz="1400" dirty="0">
              <a:latin typeface="Lato Long"/>
            </a:endParaRPr>
          </a:p>
        </p:txBody>
      </p:sp>
      <p:pic>
        <p:nvPicPr>
          <p:cNvPr id="7" name="Picture 6">
            <a:extLst>
              <a:ext uri="{FF2B5EF4-FFF2-40B4-BE49-F238E27FC236}">
                <a16:creationId xmlns:a16="http://schemas.microsoft.com/office/drawing/2014/main" id="{964E97EF-7241-9537-72CB-59133276E0A6}"/>
              </a:ext>
            </a:extLst>
          </p:cNvPr>
          <p:cNvPicPr>
            <a:picLocks noChangeAspect="1"/>
          </p:cNvPicPr>
          <p:nvPr/>
        </p:nvPicPr>
        <p:blipFill>
          <a:blip r:embed="rId3"/>
          <a:stretch>
            <a:fillRect/>
          </a:stretch>
        </p:blipFill>
        <p:spPr>
          <a:xfrm>
            <a:off x="7233095" y="2162908"/>
            <a:ext cx="3972339" cy="2504968"/>
          </a:xfrm>
          <a:prstGeom prst="rect">
            <a:avLst/>
          </a:prstGeom>
        </p:spPr>
      </p:pic>
    </p:spTree>
    <p:extLst>
      <p:ext uri="{BB962C8B-B14F-4D97-AF65-F5344CB8AC3E}">
        <p14:creationId xmlns:p14="http://schemas.microsoft.com/office/powerpoint/2010/main" val="63092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E103B4-1730-2DB6-54E7-7D8BCFA05A4D}"/>
              </a:ext>
            </a:extLst>
          </p:cNvPr>
          <p:cNvSpPr>
            <a:spLocks noGrp="1"/>
          </p:cNvSpPr>
          <p:nvPr>
            <p:ph type="sldNum" sz="quarter" idx="12"/>
          </p:nvPr>
        </p:nvSpPr>
        <p:spPr/>
        <p:txBody>
          <a:bodyPr/>
          <a:lstStyle/>
          <a:p>
            <a:fld id="{A83774F7-2AC7-4568-9CC0-300334475E45}" type="slidenum">
              <a:rPr lang="en-GB" smtClean="0"/>
              <a:t>5</a:t>
            </a:fld>
            <a:endParaRPr lang="en-GB"/>
          </a:p>
        </p:txBody>
      </p:sp>
      <p:sp>
        <p:nvSpPr>
          <p:cNvPr id="4" name="TextBox 3">
            <a:extLst>
              <a:ext uri="{FF2B5EF4-FFF2-40B4-BE49-F238E27FC236}">
                <a16:creationId xmlns:a16="http://schemas.microsoft.com/office/drawing/2014/main" id="{004C9719-2F0A-7243-B795-A90E237F7A7E}"/>
              </a:ext>
            </a:extLst>
          </p:cNvPr>
          <p:cNvSpPr txBox="1"/>
          <p:nvPr/>
        </p:nvSpPr>
        <p:spPr>
          <a:xfrm>
            <a:off x="852854" y="1014206"/>
            <a:ext cx="10541976" cy="5339923"/>
          </a:xfrm>
          <a:prstGeom prst="rect">
            <a:avLst/>
          </a:prstGeom>
          <a:noFill/>
        </p:spPr>
        <p:txBody>
          <a:bodyPr wrap="square">
            <a:spAutoFit/>
          </a:bodyPr>
          <a:lstStyle/>
          <a:p>
            <a:pPr algn="l"/>
            <a:br>
              <a:rPr lang="en-GB" sz="1100" b="0" i="0" dirty="0">
                <a:solidFill>
                  <a:srgbClr val="374151"/>
                </a:solidFill>
                <a:effectLst/>
                <a:latin typeface="Lato Long"/>
              </a:rPr>
            </a:br>
            <a:r>
              <a:rPr lang="en-GB" sz="1100" b="0" i="0" dirty="0">
                <a:solidFill>
                  <a:srgbClr val="374151"/>
                </a:solidFill>
                <a:effectLst/>
                <a:latin typeface="Lato Long"/>
              </a:rPr>
              <a:t>In relation to the Segmentation Prioritization Matrix, businesses typically implement initiatives across multiple levels to effectively target and prioritize market segments. These initiatives can be categorized into three main levels:</a:t>
            </a:r>
          </a:p>
          <a:p>
            <a:pPr algn="l">
              <a:buFont typeface="+mj-lt"/>
              <a:buAutoNum type="arabicPeriod"/>
            </a:pPr>
            <a:r>
              <a:rPr lang="en-GB" sz="1100" b="0" i="0" dirty="0">
                <a:solidFill>
                  <a:srgbClr val="374151"/>
                </a:solidFill>
                <a:effectLst/>
                <a:latin typeface="Lato Long"/>
              </a:rPr>
              <a:t>Strategic Initiatives:</a:t>
            </a:r>
          </a:p>
          <a:p>
            <a:pPr marL="742950" lvl="1" indent="-285750" algn="l">
              <a:buFont typeface="+mj-lt"/>
              <a:buAutoNum type="arabicPeriod"/>
            </a:pPr>
            <a:r>
              <a:rPr lang="en-GB" sz="1100" b="0" i="0" dirty="0">
                <a:solidFill>
                  <a:srgbClr val="374151"/>
                </a:solidFill>
                <a:effectLst/>
                <a:latin typeface="Lato Long"/>
              </a:rPr>
              <a:t>Market Research and Analysis: Conducting thorough market research to understand customer needs, preferences, </a:t>
            </a:r>
            <a:r>
              <a:rPr lang="en-GB" sz="1100" b="0" i="0" dirty="0" err="1">
                <a:solidFill>
                  <a:srgbClr val="374151"/>
                </a:solidFill>
                <a:effectLst/>
                <a:latin typeface="Lato Long"/>
              </a:rPr>
              <a:t>behaviors</a:t>
            </a:r>
            <a:r>
              <a:rPr lang="en-GB" sz="1100" b="0" i="0" dirty="0">
                <a:solidFill>
                  <a:srgbClr val="374151"/>
                </a:solidFill>
                <a:effectLst/>
                <a:latin typeface="Lato Long"/>
              </a:rPr>
              <a:t>, and trends across various segments.</a:t>
            </a:r>
          </a:p>
          <a:p>
            <a:pPr marL="742950" lvl="1" indent="-285750" algn="l">
              <a:buFont typeface="+mj-lt"/>
              <a:buAutoNum type="arabicPeriod"/>
            </a:pPr>
            <a:r>
              <a:rPr lang="en-GB" sz="1100" b="0" i="0" dirty="0">
                <a:solidFill>
                  <a:srgbClr val="374151"/>
                </a:solidFill>
                <a:effectLst/>
                <a:latin typeface="Lato Long"/>
              </a:rPr>
              <a:t>Segmentation Analysis: Analyzing demographic, psychographic, geographic, and </a:t>
            </a:r>
            <a:r>
              <a:rPr lang="en-GB" sz="1100" b="0" i="0" dirty="0" err="1">
                <a:solidFill>
                  <a:srgbClr val="374151"/>
                </a:solidFill>
                <a:effectLst/>
                <a:latin typeface="Lato Long"/>
              </a:rPr>
              <a:t>behavioral</a:t>
            </a:r>
            <a:r>
              <a:rPr lang="en-GB" sz="1100" b="0" i="0" dirty="0">
                <a:solidFill>
                  <a:srgbClr val="374151"/>
                </a:solidFill>
                <a:effectLst/>
                <a:latin typeface="Lato Long"/>
              </a:rPr>
              <a:t> data to segment the market into distinct groups with similar characteristics and needs.</a:t>
            </a:r>
          </a:p>
          <a:p>
            <a:pPr marL="742950" lvl="1" indent="-285750" algn="l">
              <a:buFont typeface="+mj-lt"/>
              <a:buAutoNum type="arabicPeriod"/>
            </a:pPr>
            <a:r>
              <a:rPr lang="en-GB" sz="1100" b="0" i="0" dirty="0">
                <a:solidFill>
                  <a:srgbClr val="374151"/>
                </a:solidFill>
                <a:effectLst/>
                <a:latin typeface="Lato Long"/>
              </a:rPr>
              <a:t>Competitive Analysis: Evaluating competitors' strategies, strengths, weaknesses, and market positioning to identify opportunities and threats in target segments.</a:t>
            </a:r>
          </a:p>
          <a:p>
            <a:pPr marL="742950" lvl="1" indent="-285750" algn="l">
              <a:buFont typeface="+mj-lt"/>
              <a:buAutoNum type="arabicPeriod"/>
            </a:pPr>
            <a:r>
              <a:rPr lang="en-GB" sz="1100" b="0" i="0" dirty="0">
                <a:solidFill>
                  <a:srgbClr val="374151"/>
                </a:solidFill>
                <a:effectLst/>
                <a:latin typeface="Lato Long"/>
              </a:rPr>
              <a:t>Setting Objectives: Establishing clear and measurable objectives for market segmentation and targeting efforts, aligning them with overall business goals and objectives.</a:t>
            </a:r>
          </a:p>
          <a:p>
            <a:pPr algn="l">
              <a:buFont typeface="+mj-lt"/>
              <a:buAutoNum type="arabicPeriod"/>
            </a:pPr>
            <a:r>
              <a:rPr lang="en-GB" sz="1100" b="0" i="0" dirty="0">
                <a:solidFill>
                  <a:srgbClr val="374151"/>
                </a:solidFill>
                <a:effectLst/>
                <a:latin typeface="Lato Long"/>
              </a:rPr>
              <a:t>Tactical Initiatives:</a:t>
            </a:r>
          </a:p>
          <a:p>
            <a:pPr marL="742950" lvl="1" indent="-285750" algn="l">
              <a:buFont typeface="+mj-lt"/>
              <a:buAutoNum type="arabicPeriod"/>
            </a:pPr>
            <a:r>
              <a:rPr lang="en-GB" sz="1100" b="0" i="0" dirty="0">
                <a:solidFill>
                  <a:srgbClr val="374151"/>
                </a:solidFill>
                <a:effectLst/>
                <a:latin typeface="Lato Long"/>
              </a:rPr>
              <a:t>Segment Prioritization: Using the Segmentation Prioritization Matrix to assess and prioritize market segments based on criteria such as size, growth potential, profitability, and compatibility with organizational resources and capabilities.</a:t>
            </a:r>
          </a:p>
          <a:p>
            <a:pPr marL="742950" lvl="1" indent="-285750" algn="l">
              <a:buFont typeface="+mj-lt"/>
              <a:buAutoNum type="arabicPeriod"/>
            </a:pPr>
            <a:r>
              <a:rPr lang="en-GB" sz="1100" b="0" i="0" dirty="0">
                <a:solidFill>
                  <a:srgbClr val="374151"/>
                </a:solidFill>
                <a:effectLst/>
                <a:latin typeface="Lato Long"/>
              </a:rPr>
              <a:t>Targeting Strategies: Developing targeted marketing strategies and tactics tailored to the needs, preferences, and characteristics of priority segments.</a:t>
            </a:r>
          </a:p>
          <a:p>
            <a:pPr marL="742950" lvl="1" indent="-285750" algn="l">
              <a:buFont typeface="+mj-lt"/>
              <a:buAutoNum type="arabicPeriod"/>
            </a:pPr>
            <a:r>
              <a:rPr lang="en-GB" sz="1100" b="0" i="0" dirty="0">
                <a:solidFill>
                  <a:srgbClr val="374151"/>
                </a:solidFill>
                <a:effectLst/>
                <a:latin typeface="Lato Long"/>
              </a:rPr>
              <a:t>Product Customization: Adapting products, services, pricing, distribution channels, and promotional messages to resonate with the specific needs and preferences of target segments.</a:t>
            </a:r>
          </a:p>
          <a:p>
            <a:pPr marL="742950" lvl="1" indent="-285750" algn="l">
              <a:buFont typeface="+mj-lt"/>
              <a:buAutoNum type="arabicPeriod"/>
            </a:pPr>
            <a:r>
              <a:rPr lang="en-GB" sz="1100" b="0" i="0" dirty="0">
                <a:solidFill>
                  <a:srgbClr val="374151"/>
                </a:solidFill>
                <a:effectLst/>
                <a:latin typeface="Lato Long"/>
              </a:rPr>
              <a:t>Customer Relationship Management (CRM): Implementing CRM systems and processes to track customer interactions, preferences, and behaviours, and personalize marketing efforts accordingly.</a:t>
            </a:r>
          </a:p>
          <a:p>
            <a:pPr algn="l">
              <a:buFont typeface="+mj-lt"/>
              <a:buAutoNum type="arabicPeriod"/>
            </a:pPr>
            <a:r>
              <a:rPr lang="en-GB" sz="1100" b="0" i="0" dirty="0">
                <a:solidFill>
                  <a:srgbClr val="374151"/>
                </a:solidFill>
                <a:effectLst/>
                <a:latin typeface="Lato Long"/>
              </a:rPr>
              <a:t>Operational Initiatives:</a:t>
            </a:r>
          </a:p>
          <a:p>
            <a:pPr marL="742950" lvl="1" indent="-285750" algn="l">
              <a:buFont typeface="+mj-lt"/>
              <a:buAutoNum type="arabicPeriod"/>
            </a:pPr>
            <a:r>
              <a:rPr lang="en-GB" sz="1100" b="0" i="0" dirty="0">
                <a:solidFill>
                  <a:srgbClr val="374151"/>
                </a:solidFill>
                <a:effectLst/>
                <a:latin typeface="Lato Long"/>
              </a:rPr>
              <a:t>Implementation Planning: Developing detailed action plans and timelines for executing segmentation and targeting initiatives, allocating resources, and assigning responsibilities.</a:t>
            </a:r>
          </a:p>
          <a:p>
            <a:pPr marL="742950" lvl="1" indent="-285750" algn="l">
              <a:buFont typeface="+mj-lt"/>
              <a:buAutoNum type="arabicPeriod"/>
            </a:pPr>
            <a:r>
              <a:rPr lang="en-GB" sz="1100" b="0" i="0" dirty="0">
                <a:solidFill>
                  <a:srgbClr val="374151"/>
                </a:solidFill>
                <a:effectLst/>
                <a:latin typeface="Lato Long"/>
              </a:rPr>
              <a:t>Marketing Campaign Execution: Implementing marketing campaigns across various channels such as digital, social media, traditional advertising, and direct marketing to reach and engage target segments effectively.</a:t>
            </a:r>
          </a:p>
          <a:p>
            <a:pPr marL="742950" lvl="1" indent="-285750" algn="l">
              <a:buFont typeface="+mj-lt"/>
              <a:buAutoNum type="arabicPeriod"/>
            </a:pPr>
            <a:r>
              <a:rPr lang="en-GB" sz="1100" b="0" i="0" dirty="0">
                <a:solidFill>
                  <a:srgbClr val="374151"/>
                </a:solidFill>
                <a:effectLst/>
                <a:latin typeface="Lato Long"/>
              </a:rPr>
              <a:t>Performance Measurement: Monitoring key performance indicators (KPIs) such as customer acquisition, retention, satisfaction, and profitability to evaluate the effectiveness of segmentation and targeting strategies.</a:t>
            </a:r>
          </a:p>
          <a:p>
            <a:pPr marL="742950" lvl="1" indent="-285750" algn="l">
              <a:buFont typeface="+mj-lt"/>
              <a:buAutoNum type="arabicPeriod"/>
            </a:pPr>
            <a:r>
              <a:rPr lang="en-GB" sz="1100" b="0" i="0" dirty="0">
                <a:solidFill>
                  <a:srgbClr val="374151"/>
                </a:solidFill>
                <a:effectLst/>
                <a:latin typeface="Lato Long"/>
              </a:rPr>
              <a:t>Continuous Improvement: Gathering feedback, </a:t>
            </a:r>
            <a:r>
              <a:rPr lang="en-GB" sz="1100" b="0" i="0" dirty="0" err="1">
                <a:solidFill>
                  <a:srgbClr val="374151"/>
                </a:solidFill>
                <a:effectLst/>
                <a:latin typeface="Lato Long"/>
              </a:rPr>
              <a:t>analyzing</a:t>
            </a:r>
            <a:r>
              <a:rPr lang="en-GB" sz="1100" b="0" i="0" dirty="0">
                <a:solidFill>
                  <a:srgbClr val="374151"/>
                </a:solidFill>
                <a:effectLst/>
                <a:latin typeface="Lato Long"/>
              </a:rPr>
              <a:t> results, and making adjustments to segmentation and targeting initiatives based on insights and lessons learned to optimize performance and maximize ROI.</a:t>
            </a:r>
          </a:p>
          <a:p>
            <a:pPr algn="l"/>
            <a:r>
              <a:rPr lang="en-GB" sz="1100" b="0" i="0" dirty="0">
                <a:solidFill>
                  <a:srgbClr val="374151"/>
                </a:solidFill>
                <a:effectLst/>
                <a:latin typeface="Lato Long"/>
              </a:rPr>
              <a:t>By implementing initiatives across these three levels, businesses can systematically identify, prioritize, and target market segments to achieve their strategic objectives and drive sustainable growth in competitive markets.</a:t>
            </a:r>
          </a:p>
        </p:txBody>
      </p:sp>
      <p:sp>
        <p:nvSpPr>
          <p:cNvPr id="5" name="TextBox 4">
            <a:extLst>
              <a:ext uri="{FF2B5EF4-FFF2-40B4-BE49-F238E27FC236}">
                <a16:creationId xmlns:a16="http://schemas.microsoft.com/office/drawing/2014/main" id="{68A85110-6A51-858A-63BD-9141FDB1EE55}"/>
              </a:ext>
            </a:extLst>
          </p:cNvPr>
          <p:cNvSpPr txBox="1"/>
          <p:nvPr/>
        </p:nvSpPr>
        <p:spPr>
          <a:xfrm>
            <a:off x="0" y="45224"/>
            <a:ext cx="11038788" cy="738664"/>
          </a:xfrm>
          <a:prstGeom prst="rect">
            <a:avLst/>
          </a:prstGeom>
          <a:noFill/>
          <a:ln>
            <a:noFill/>
          </a:ln>
        </p:spPr>
        <p:txBody>
          <a:bodyPr wrap="square" rtlCol="0">
            <a:spAutoFit/>
          </a:bodyPr>
          <a:lstStyle/>
          <a:p>
            <a:pPr defTabSz="435356">
              <a:defRPr/>
            </a:pPr>
            <a:r>
              <a:rPr lang="en-US" sz="2800" b="1" dirty="0">
                <a:solidFill>
                  <a:srgbClr val="2A4A8B"/>
                </a:solidFill>
                <a:latin typeface="Lato Light"/>
              </a:rPr>
              <a:t>Segmentation</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Lato Light"/>
                <a:ea typeface="+mn-ea"/>
                <a:cs typeface="+mn-cs"/>
              </a:rPr>
              <a:t>Prioritization matrix  </a:t>
            </a:r>
            <a:endParaRPr kumimoji="0" lang="en-US" sz="14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6" name="Picture 5" descr="Logo&#10;&#10;Description automatically generated">
            <a:extLst>
              <a:ext uri="{FF2B5EF4-FFF2-40B4-BE49-F238E27FC236}">
                <a16:creationId xmlns:a16="http://schemas.microsoft.com/office/drawing/2014/main" id="{5A1144B2-8624-7E9C-C42C-62C00BB76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Rounded Rectangle 9">
            <a:extLst>
              <a:ext uri="{FF2B5EF4-FFF2-40B4-BE49-F238E27FC236}">
                <a16:creationId xmlns:a16="http://schemas.microsoft.com/office/drawing/2014/main" id="{2FEF95D0-BA39-71D0-E10A-6FB1CB792EBD}"/>
              </a:ext>
            </a:extLst>
          </p:cNvPr>
          <p:cNvSpPr/>
          <p:nvPr/>
        </p:nvSpPr>
        <p:spPr>
          <a:xfrm>
            <a:off x="10838360" y="709775"/>
            <a:ext cx="1080000" cy="360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8034</a:t>
            </a:r>
          </a:p>
        </p:txBody>
      </p:sp>
    </p:spTree>
    <p:extLst>
      <p:ext uri="{BB962C8B-B14F-4D97-AF65-F5344CB8AC3E}">
        <p14:creationId xmlns:p14="http://schemas.microsoft.com/office/powerpoint/2010/main" val="425384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51C9A0D5-0E96-41C0-B27B-2271428EBAD4}"/>
              </a:ext>
            </a:extLst>
          </p:cNvPr>
          <p:cNvCxnSpPr>
            <a:cxnSpLocks/>
          </p:cNvCxnSpPr>
          <p:nvPr/>
        </p:nvCxnSpPr>
        <p:spPr>
          <a:xfrm>
            <a:off x="2193033" y="5536342"/>
            <a:ext cx="666345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91" name="Title 1"/>
          <p:cNvSpPr>
            <a:spLocks noGrp="1"/>
          </p:cNvSpPr>
          <p:nvPr>
            <p:ph type="title"/>
          </p:nvPr>
        </p:nvSpPr>
        <p:spPr>
          <a:xfrm>
            <a:off x="9059159" y="3429000"/>
            <a:ext cx="2705491" cy="630202"/>
          </a:xfrm>
        </p:spPr>
        <p:txBody>
          <a:bodyPr>
            <a:noAutofit/>
          </a:bodyPr>
          <a:lstStyle/>
          <a:p>
            <a:r>
              <a:rPr lang="en-US" sz="1400" dirty="0"/>
              <a:t>Always aim to conserve resource and be in the High / High box at extreme left .</a:t>
            </a:r>
            <a:br>
              <a:rPr lang="en-US" sz="1400" dirty="0"/>
            </a:br>
            <a:r>
              <a:rPr lang="en-US" sz="1400" dirty="0"/>
              <a:t>High impact </a:t>
            </a:r>
            <a:br>
              <a:rPr lang="en-US" sz="1400" dirty="0"/>
            </a:br>
            <a:r>
              <a:rPr lang="en-US" sz="1400" dirty="0"/>
              <a:t>Effort low </a:t>
            </a:r>
            <a:endParaRPr lang="en-GB" sz="3600" dirty="0"/>
          </a:p>
        </p:txBody>
      </p:sp>
      <p:sp>
        <p:nvSpPr>
          <p:cNvPr id="22" name="Rectangle 39">
            <a:extLst>
              <a:ext uri="{FF2B5EF4-FFF2-40B4-BE49-F238E27FC236}">
                <a16:creationId xmlns:a16="http://schemas.microsoft.com/office/drawing/2014/main" id="{9CDAC598-E329-488E-BA0C-2F7745BBEECE}"/>
              </a:ext>
            </a:extLst>
          </p:cNvPr>
          <p:cNvSpPr>
            <a:spLocks noChangeArrowheads="1"/>
          </p:cNvSpPr>
          <p:nvPr>
            <p:custDataLst>
              <p:tags r:id="rId1"/>
            </p:custDataLst>
          </p:nvPr>
        </p:nvSpPr>
        <p:spPr bwMode="auto">
          <a:xfrm>
            <a:off x="1141288" y="3185895"/>
            <a:ext cx="942566" cy="394980"/>
          </a:xfrm>
          <a:prstGeom prst="rect">
            <a:avLst/>
          </a:prstGeom>
          <a:noFill/>
          <a:ln w="9525">
            <a:noFill/>
            <a:miter lim="800000"/>
            <a:headEnd/>
            <a:tailEnd/>
          </a:ln>
          <a:effectLst/>
        </p:spPr>
        <p:txBody>
          <a:bodyPr wrap="none" lIns="180975" tIns="88900" rIns="180975" bIns="88900">
            <a:spAutoFit/>
          </a:bodyPr>
          <a:lstStyle/>
          <a:p>
            <a:pPr marL="0" marR="0" lvl="0" indent="0" algn="l" defTabSz="348932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776"/>
                </a:solidFill>
                <a:effectLst/>
                <a:uLnTx/>
                <a:uFillTx/>
                <a:latin typeface="Arial"/>
                <a:ea typeface="+mn-ea"/>
                <a:cs typeface="+mn-cs"/>
              </a:rPr>
              <a:t>Impact</a:t>
            </a:r>
          </a:p>
        </p:txBody>
      </p:sp>
      <p:sp>
        <p:nvSpPr>
          <p:cNvPr id="23" name="Rectangle 40">
            <a:extLst>
              <a:ext uri="{FF2B5EF4-FFF2-40B4-BE49-F238E27FC236}">
                <a16:creationId xmlns:a16="http://schemas.microsoft.com/office/drawing/2014/main" id="{28AB84DD-2F4C-44E9-BA8C-3E2FC19C54EC}"/>
              </a:ext>
            </a:extLst>
          </p:cNvPr>
          <p:cNvSpPr>
            <a:spLocks noChangeArrowheads="1"/>
          </p:cNvSpPr>
          <p:nvPr>
            <p:custDataLst>
              <p:tags r:id="rId2"/>
            </p:custDataLst>
          </p:nvPr>
        </p:nvSpPr>
        <p:spPr bwMode="auto">
          <a:xfrm>
            <a:off x="5186477" y="5684522"/>
            <a:ext cx="843180" cy="394980"/>
          </a:xfrm>
          <a:prstGeom prst="rect">
            <a:avLst/>
          </a:prstGeom>
          <a:noFill/>
          <a:ln w="9525">
            <a:noFill/>
            <a:miter lim="800000"/>
            <a:headEnd/>
            <a:tailEnd/>
          </a:ln>
          <a:effectLst/>
        </p:spPr>
        <p:txBody>
          <a:bodyPr wrap="none" lIns="180975" tIns="88900" rIns="180975" bIns="88900">
            <a:spAutoFit/>
          </a:bodyPr>
          <a:lstStyle/>
          <a:p>
            <a:pPr marL="0" marR="0" lvl="0" indent="0" algn="ctr" defTabSz="348932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776"/>
                </a:solidFill>
                <a:effectLst/>
                <a:uLnTx/>
                <a:uFillTx/>
                <a:latin typeface="Arial"/>
                <a:ea typeface="+mn-ea"/>
                <a:cs typeface="+mn-cs"/>
              </a:rPr>
              <a:t>Effort</a:t>
            </a:r>
          </a:p>
        </p:txBody>
      </p:sp>
      <p:sp>
        <p:nvSpPr>
          <p:cNvPr id="24" name="Rectangle 38">
            <a:extLst>
              <a:ext uri="{FF2B5EF4-FFF2-40B4-BE49-F238E27FC236}">
                <a16:creationId xmlns:a16="http://schemas.microsoft.com/office/drawing/2014/main" id="{CF01159F-07FB-4E62-A7FA-A9295D53408F}"/>
              </a:ext>
            </a:extLst>
          </p:cNvPr>
          <p:cNvSpPr>
            <a:spLocks noChangeArrowheads="1"/>
          </p:cNvSpPr>
          <p:nvPr>
            <p:custDataLst>
              <p:tags r:id="rId3"/>
            </p:custDataLst>
          </p:nvPr>
        </p:nvSpPr>
        <p:spPr bwMode="gray">
          <a:xfrm>
            <a:off x="3724989" y="1206046"/>
            <a:ext cx="3644241" cy="246221"/>
          </a:xfrm>
          <a:prstGeom prst="rect">
            <a:avLst/>
          </a:prstGeom>
          <a:solidFill>
            <a:schemeClr val="bg1"/>
          </a:solidFill>
          <a:ln w="12700" cap="rnd" algn="ctr">
            <a:noFill/>
            <a:miter lim="800000"/>
            <a:headEnd/>
            <a:tailEnd/>
          </a:ln>
        </p:spPr>
        <p:txBody>
          <a:bodyPr wrap="square" lIns="72000" tIns="0" rIns="72000" bIns="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776"/>
                </a:solidFill>
                <a:effectLst/>
                <a:uLnTx/>
                <a:uFillTx/>
                <a:latin typeface="Calibri" panose="020F0502020204030204"/>
                <a:ea typeface="+mn-ea"/>
                <a:cs typeface="+mn-cs"/>
              </a:rPr>
              <a:t>Prioritization matrix </a:t>
            </a:r>
          </a:p>
        </p:txBody>
      </p:sp>
      <p:sp>
        <p:nvSpPr>
          <p:cNvPr id="25" name="Rectangle 38">
            <a:extLst>
              <a:ext uri="{FF2B5EF4-FFF2-40B4-BE49-F238E27FC236}">
                <a16:creationId xmlns:a16="http://schemas.microsoft.com/office/drawing/2014/main" id="{4140AF9F-CE3D-4A5D-844C-3CDE6649DF8F}"/>
              </a:ext>
            </a:extLst>
          </p:cNvPr>
          <p:cNvSpPr>
            <a:spLocks noChangeArrowheads="1"/>
          </p:cNvSpPr>
          <p:nvPr>
            <p:custDataLst>
              <p:tags r:id="rId4"/>
            </p:custDataLst>
          </p:nvPr>
        </p:nvSpPr>
        <p:spPr bwMode="auto">
          <a:xfrm>
            <a:off x="7141590" y="5751591"/>
            <a:ext cx="514564" cy="308419"/>
          </a:xfrm>
          <a:prstGeom prst="rect">
            <a:avLst/>
          </a:prstGeom>
          <a:noFill/>
          <a:ln w="9525">
            <a:noFill/>
            <a:miter lim="800000"/>
            <a:headEnd/>
            <a:tailEnd/>
          </a:ln>
          <a:effectLst/>
        </p:spPr>
        <p:txBody>
          <a:bodyPr wrap="non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776"/>
                </a:solidFill>
                <a:effectLst/>
                <a:uLnTx/>
                <a:uFillTx/>
                <a:latin typeface="Arial"/>
                <a:ea typeface="+mn-ea"/>
                <a:cs typeface="+mn-cs"/>
              </a:rPr>
              <a:t>Low</a:t>
            </a:r>
          </a:p>
        </p:txBody>
      </p:sp>
      <p:sp>
        <p:nvSpPr>
          <p:cNvPr id="31" name="Rectangle 38">
            <a:extLst>
              <a:ext uri="{FF2B5EF4-FFF2-40B4-BE49-F238E27FC236}">
                <a16:creationId xmlns:a16="http://schemas.microsoft.com/office/drawing/2014/main" id="{C40F2691-D825-48CB-BDD6-5FF00815E115}"/>
              </a:ext>
            </a:extLst>
          </p:cNvPr>
          <p:cNvSpPr>
            <a:spLocks noChangeArrowheads="1"/>
          </p:cNvSpPr>
          <p:nvPr>
            <p:custDataLst>
              <p:tags r:id="rId5"/>
            </p:custDataLst>
          </p:nvPr>
        </p:nvSpPr>
        <p:spPr bwMode="auto">
          <a:xfrm>
            <a:off x="3724989" y="5743753"/>
            <a:ext cx="554639" cy="308419"/>
          </a:xfrm>
          <a:prstGeom prst="rect">
            <a:avLst/>
          </a:prstGeom>
          <a:noFill/>
          <a:ln w="9525">
            <a:noFill/>
            <a:miter lim="800000"/>
            <a:headEnd/>
            <a:tailEnd/>
          </a:ln>
          <a:effectLst/>
        </p:spPr>
        <p:txBody>
          <a:bodyPr wrap="non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776"/>
                </a:solidFill>
                <a:effectLst/>
                <a:uLnTx/>
                <a:uFillTx/>
                <a:latin typeface="Arial"/>
                <a:ea typeface="+mn-ea"/>
                <a:cs typeface="+mn-cs"/>
              </a:rPr>
              <a:t>High</a:t>
            </a:r>
          </a:p>
        </p:txBody>
      </p:sp>
      <p:sp>
        <p:nvSpPr>
          <p:cNvPr id="33" name="Rectangle 38">
            <a:extLst>
              <a:ext uri="{FF2B5EF4-FFF2-40B4-BE49-F238E27FC236}">
                <a16:creationId xmlns:a16="http://schemas.microsoft.com/office/drawing/2014/main" id="{88C588AD-D42F-43AB-93DA-1C9BCCB0F70F}"/>
              </a:ext>
            </a:extLst>
          </p:cNvPr>
          <p:cNvSpPr>
            <a:spLocks noChangeArrowheads="1"/>
          </p:cNvSpPr>
          <p:nvPr>
            <p:custDataLst>
              <p:tags r:id="rId6"/>
            </p:custDataLst>
          </p:nvPr>
        </p:nvSpPr>
        <p:spPr bwMode="auto">
          <a:xfrm>
            <a:off x="1468351" y="4098303"/>
            <a:ext cx="514564" cy="308419"/>
          </a:xfrm>
          <a:prstGeom prst="rect">
            <a:avLst/>
          </a:prstGeom>
          <a:noFill/>
          <a:ln w="9525">
            <a:noFill/>
            <a:miter lim="800000"/>
            <a:headEnd/>
            <a:tailEnd/>
          </a:ln>
          <a:effectLst/>
        </p:spPr>
        <p:txBody>
          <a:bodyPr wrap="non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776"/>
                </a:solidFill>
                <a:effectLst/>
                <a:uLnTx/>
                <a:uFillTx/>
                <a:latin typeface="Arial"/>
                <a:ea typeface="+mn-ea"/>
                <a:cs typeface="+mn-cs"/>
              </a:rPr>
              <a:t>Low</a:t>
            </a:r>
          </a:p>
        </p:txBody>
      </p:sp>
      <p:sp>
        <p:nvSpPr>
          <p:cNvPr id="34" name="Rectangle 38">
            <a:extLst>
              <a:ext uri="{FF2B5EF4-FFF2-40B4-BE49-F238E27FC236}">
                <a16:creationId xmlns:a16="http://schemas.microsoft.com/office/drawing/2014/main" id="{648FE60A-0FA3-4863-8F11-825E67363D6E}"/>
              </a:ext>
            </a:extLst>
          </p:cNvPr>
          <p:cNvSpPr>
            <a:spLocks noChangeArrowheads="1"/>
          </p:cNvSpPr>
          <p:nvPr>
            <p:custDataLst>
              <p:tags r:id="rId7"/>
            </p:custDataLst>
          </p:nvPr>
        </p:nvSpPr>
        <p:spPr bwMode="auto">
          <a:xfrm>
            <a:off x="1448314" y="2450415"/>
            <a:ext cx="554639" cy="308419"/>
          </a:xfrm>
          <a:prstGeom prst="rect">
            <a:avLst/>
          </a:prstGeom>
          <a:noFill/>
          <a:ln w="9525">
            <a:noFill/>
            <a:miter lim="800000"/>
            <a:headEnd/>
            <a:tailEnd/>
          </a:ln>
          <a:effectLst/>
        </p:spPr>
        <p:txBody>
          <a:bodyPr wrap="non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776"/>
                </a:solidFill>
                <a:effectLst/>
                <a:uLnTx/>
                <a:uFillTx/>
                <a:latin typeface="Arial"/>
                <a:ea typeface="+mn-ea"/>
                <a:cs typeface="+mn-cs"/>
              </a:rPr>
              <a:t>High</a:t>
            </a:r>
          </a:p>
        </p:txBody>
      </p:sp>
      <p:sp>
        <p:nvSpPr>
          <p:cNvPr id="35" name="Rectangle 34">
            <a:extLst>
              <a:ext uri="{FF2B5EF4-FFF2-40B4-BE49-F238E27FC236}">
                <a16:creationId xmlns:a16="http://schemas.microsoft.com/office/drawing/2014/main" id="{7EABE9F6-A820-44C0-BB64-3098B073D7A9}"/>
              </a:ext>
            </a:extLst>
          </p:cNvPr>
          <p:cNvSpPr/>
          <p:nvPr/>
        </p:nvSpPr>
        <p:spPr bwMode="auto">
          <a:xfrm>
            <a:off x="2387028" y="1745863"/>
            <a:ext cx="3230563" cy="1763532"/>
          </a:xfrm>
          <a:prstGeom prst="rect">
            <a:avLst/>
          </a:prstGeom>
          <a:solidFill>
            <a:srgbClr val="FFFF00"/>
          </a:solidFill>
          <a:ln>
            <a:solidFill>
              <a:schemeClr val="tx2"/>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600" b="1" i="0" u="none" strike="noStrike" kern="1200" cap="none" spc="0" normalizeH="0" baseline="0" noProof="0" dirty="0">
                <a:ln>
                  <a:noFill/>
                </a:ln>
                <a:solidFill>
                  <a:srgbClr val="0C2870"/>
                </a:solidFill>
                <a:effectLst/>
                <a:uLnTx/>
                <a:uFillTx/>
                <a:latin typeface="Arial" charset="0"/>
                <a:ea typeface="+mn-ea"/>
                <a:cs typeface="Times New Roman" pitchFamily="18" charset="0"/>
              </a:rPr>
              <a:t>Longer term initiatives </a:t>
            </a:r>
            <a:br>
              <a:rPr kumimoji="0" lang="en-US" sz="1600" b="1" i="0" u="none" strike="noStrike" kern="1200" cap="none" spc="0" normalizeH="0" baseline="0" noProof="0" dirty="0">
                <a:ln>
                  <a:noFill/>
                </a:ln>
                <a:solidFill>
                  <a:srgbClr val="0C2870"/>
                </a:solidFill>
                <a:effectLst/>
                <a:uLnTx/>
                <a:uFillTx/>
                <a:latin typeface="Arial" charset="0"/>
                <a:ea typeface="+mn-ea"/>
                <a:cs typeface="Times New Roman" pitchFamily="18" charset="0"/>
              </a:rPr>
            </a:br>
            <a:r>
              <a:rPr kumimoji="0" lang="en-US" sz="1600" b="0" i="0" u="none" strike="noStrike" kern="1200" cap="none" spc="0" normalizeH="0" baseline="0" noProof="0" dirty="0">
                <a:ln>
                  <a:noFill/>
                </a:ln>
                <a:solidFill>
                  <a:srgbClr val="0C2870"/>
                </a:solidFill>
                <a:effectLst/>
                <a:uLnTx/>
                <a:uFillTx/>
                <a:latin typeface="Arial" charset="0"/>
                <a:ea typeface="+mn-ea"/>
                <a:cs typeface="Times New Roman" pitchFamily="18" charset="0"/>
              </a:rPr>
              <a:t>(actively work to reduce required effort)</a:t>
            </a:r>
          </a:p>
        </p:txBody>
      </p:sp>
      <p:sp>
        <p:nvSpPr>
          <p:cNvPr id="39" name="Rectangle 38">
            <a:extLst>
              <a:ext uri="{FF2B5EF4-FFF2-40B4-BE49-F238E27FC236}">
                <a16:creationId xmlns:a16="http://schemas.microsoft.com/office/drawing/2014/main" id="{E23F7B3A-D727-42D6-BE2F-2881D44F2271}"/>
              </a:ext>
            </a:extLst>
          </p:cNvPr>
          <p:cNvSpPr/>
          <p:nvPr/>
        </p:nvSpPr>
        <p:spPr bwMode="auto">
          <a:xfrm>
            <a:off x="5607066" y="1736102"/>
            <a:ext cx="3230563" cy="1763532"/>
          </a:xfrm>
          <a:prstGeom prst="rect">
            <a:avLst/>
          </a:prstGeom>
          <a:solidFill>
            <a:srgbClr val="92D050"/>
          </a:solidFill>
          <a:ln>
            <a:solidFill>
              <a:schemeClr val="tx2"/>
            </a:solidFill>
          </a:ln>
        </p:spPr>
        <p:txBody>
          <a:bodyPr wrap="square" lIns="91428" tIns="45715" rIns="91428" bIns="45715" rtlCol="0" anchor="ctr">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600" b="1" i="0" u="none" strike="noStrike" kern="1200" cap="none" spc="0" normalizeH="0" baseline="0" noProof="0" dirty="0">
                <a:ln>
                  <a:noFill/>
                </a:ln>
                <a:solidFill>
                  <a:srgbClr val="0C2870"/>
                </a:solidFill>
                <a:effectLst/>
                <a:uLnTx/>
                <a:uFillTx/>
                <a:latin typeface="Arial" charset="0"/>
                <a:ea typeface="+mn-ea"/>
                <a:cs typeface="Times New Roman" pitchFamily="18" charset="0"/>
              </a:rPr>
              <a:t>Initiatives to be prioritized</a:t>
            </a:r>
          </a:p>
        </p:txBody>
      </p:sp>
      <p:sp>
        <p:nvSpPr>
          <p:cNvPr id="40" name="Rectangle 39">
            <a:extLst>
              <a:ext uri="{FF2B5EF4-FFF2-40B4-BE49-F238E27FC236}">
                <a16:creationId xmlns:a16="http://schemas.microsoft.com/office/drawing/2014/main" id="{E98CC07A-F366-43FB-9BE0-3DF7B06AC5F2}"/>
              </a:ext>
            </a:extLst>
          </p:cNvPr>
          <p:cNvSpPr/>
          <p:nvPr/>
        </p:nvSpPr>
        <p:spPr bwMode="auto">
          <a:xfrm>
            <a:off x="2387028" y="3509236"/>
            <a:ext cx="3230563" cy="1763532"/>
          </a:xfrm>
          <a:prstGeom prst="rect">
            <a:avLst/>
          </a:prstGeom>
          <a:solidFill>
            <a:srgbClr val="FF0000"/>
          </a:solidFill>
          <a:ln>
            <a:solidFill>
              <a:schemeClr val="tx2"/>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600" b="1" i="0" u="none" strike="noStrike" kern="1200" cap="none" spc="0" normalizeH="0" baseline="0" noProof="0" dirty="0">
                <a:ln>
                  <a:noFill/>
                </a:ln>
                <a:solidFill>
                  <a:srgbClr val="0C2870"/>
                </a:solidFill>
                <a:effectLst/>
                <a:uLnTx/>
                <a:uFillTx/>
                <a:latin typeface="Arial" charset="0"/>
                <a:ea typeface="+mn-ea"/>
                <a:cs typeface="Times New Roman" pitchFamily="18" charset="0"/>
              </a:rPr>
              <a:t>Unattractive initiatives </a:t>
            </a:r>
            <a:br>
              <a:rPr kumimoji="0" lang="en-US" sz="1600" b="1" i="0" u="none" strike="noStrike" kern="1200" cap="none" spc="0" normalizeH="0" baseline="0" noProof="0" dirty="0">
                <a:ln>
                  <a:noFill/>
                </a:ln>
                <a:solidFill>
                  <a:srgbClr val="0C2870"/>
                </a:solidFill>
                <a:effectLst/>
                <a:uLnTx/>
                <a:uFillTx/>
                <a:latin typeface="Arial" charset="0"/>
                <a:ea typeface="+mn-ea"/>
                <a:cs typeface="Times New Roman" pitchFamily="18" charset="0"/>
              </a:rPr>
            </a:br>
            <a:r>
              <a:rPr kumimoji="0" lang="en-US" sz="1600" b="0" i="0" u="none" strike="noStrike" kern="1200" cap="none" spc="0" normalizeH="0" baseline="0" noProof="0" dirty="0">
                <a:ln>
                  <a:noFill/>
                </a:ln>
                <a:solidFill>
                  <a:srgbClr val="0C2870"/>
                </a:solidFill>
                <a:effectLst/>
                <a:uLnTx/>
                <a:uFillTx/>
                <a:latin typeface="Arial" charset="0"/>
                <a:ea typeface="+mn-ea"/>
                <a:cs typeface="Times New Roman" pitchFamily="18" charset="0"/>
              </a:rPr>
              <a:t>(do not pursue)</a:t>
            </a:r>
          </a:p>
        </p:txBody>
      </p:sp>
      <p:sp>
        <p:nvSpPr>
          <p:cNvPr id="41" name="Rectangle 40">
            <a:extLst>
              <a:ext uri="{FF2B5EF4-FFF2-40B4-BE49-F238E27FC236}">
                <a16:creationId xmlns:a16="http://schemas.microsoft.com/office/drawing/2014/main" id="{3A9A8113-8D70-474F-81A7-F9E7C471E535}"/>
              </a:ext>
            </a:extLst>
          </p:cNvPr>
          <p:cNvSpPr/>
          <p:nvPr/>
        </p:nvSpPr>
        <p:spPr bwMode="auto">
          <a:xfrm>
            <a:off x="5608068" y="3509236"/>
            <a:ext cx="3230563" cy="1763532"/>
          </a:xfrm>
          <a:prstGeom prst="rect">
            <a:avLst/>
          </a:prstGeom>
          <a:solidFill>
            <a:srgbClr val="FFFF00"/>
          </a:solidFill>
          <a:ln>
            <a:solidFill>
              <a:schemeClr val="tx2"/>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600" b="1" i="0" u="none" strike="noStrike" kern="1200" cap="none" spc="0" normalizeH="0" baseline="0" noProof="0" dirty="0">
                <a:ln>
                  <a:noFill/>
                </a:ln>
                <a:solidFill>
                  <a:srgbClr val="0C2870"/>
                </a:solidFill>
                <a:effectLst/>
                <a:uLnTx/>
                <a:uFillTx/>
                <a:latin typeface="Arial" charset="0"/>
                <a:ea typeface="+mn-ea"/>
                <a:cs typeface="Times New Roman" pitchFamily="18" charset="0"/>
              </a:rPr>
              <a:t>Low value initiatives </a:t>
            </a:r>
            <a:br>
              <a:rPr kumimoji="0" lang="en-US" sz="1600" b="1" i="0" u="none" strike="noStrike" kern="1200" cap="none" spc="0" normalizeH="0" baseline="0" noProof="0" dirty="0">
                <a:ln>
                  <a:noFill/>
                </a:ln>
                <a:solidFill>
                  <a:srgbClr val="0C2870"/>
                </a:solidFill>
                <a:effectLst/>
                <a:uLnTx/>
                <a:uFillTx/>
                <a:latin typeface="Arial" charset="0"/>
                <a:ea typeface="+mn-ea"/>
                <a:cs typeface="Times New Roman" pitchFamily="18" charset="0"/>
              </a:rPr>
            </a:br>
            <a:r>
              <a:rPr kumimoji="0" lang="en-US" sz="1600" b="0" i="0" u="none" strike="noStrike" kern="1200" cap="none" spc="0" normalizeH="0" baseline="0" noProof="0" dirty="0">
                <a:ln>
                  <a:noFill/>
                </a:ln>
                <a:solidFill>
                  <a:srgbClr val="0C2870"/>
                </a:solidFill>
                <a:effectLst/>
                <a:uLnTx/>
                <a:uFillTx/>
                <a:latin typeface="Arial" charset="0"/>
                <a:ea typeface="+mn-ea"/>
                <a:cs typeface="Times New Roman" pitchFamily="18" charset="0"/>
              </a:rPr>
              <a:t>(pursue opportunistically</a:t>
            </a:r>
            <a:r>
              <a:rPr kumimoji="0" lang="en-US" sz="1600" b="1" i="0" u="none" strike="noStrike" kern="1200" cap="none" spc="0" normalizeH="0" baseline="0" noProof="0" dirty="0">
                <a:ln>
                  <a:noFill/>
                </a:ln>
                <a:solidFill>
                  <a:srgbClr val="0C2870"/>
                </a:solidFill>
                <a:effectLst/>
                <a:uLnTx/>
                <a:uFillTx/>
                <a:latin typeface="Arial" charset="0"/>
                <a:ea typeface="+mn-ea"/>
                <a:cs typeface="Times New Roman" pitchFamily="18" charset="0"/>
              </a:rPr>
              <a:t>)</a:t>
            </a:r>
          </a:p>
        </p:txBody>
      </p:sp>
      <p:cxnSp>
        <p:nvCxnSpPr>
          <p:cNvPr id="3" name="Straight Arrow Connector 2">
            <a:extLst>
              <a:ext uri="{FF2B5EF4-FFF2-40B4-BE49-F238E27FC236}">
                <a16:creationId xmlns:a16="http://schemas.microsoft.com/office/drawing/2014/main" id="{7FC02B5D-18F0-4623-9E7D-3659E10A1250}"/>
              </a:ext>
            </a:extLst>
          </p:cNvPr>
          <p:cNvCxnSpPr>
            <a:cxnSpLocks/>
          </p:cNvCxnSpPr>
          <p:nvPr/>
        </p:nvCxnSpPr>
        <p:spPr>
          <a:xfrm flipV="1">
            <a:off x="2193033" y="1755291"/>
            <a:ext cx="1" cy="3790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1399A305-5B9A-485D-9794-97CDE8319865}"/>
              </a:ext>
            </a:extLst>
          </p:cNvPr>
          <p:cNvSpPr txBox="1">
            <a:spLocks/>
          </p:cNvSpPr>
          <p:nvPr/>
        </p:nvSpPr>
        <p:spPr>
          <a:xfrm>
            <a:off x="2524362" y="6173447"/>
            <a:ext cx="8422670" cy="630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t>The focus should be on the initiatives that have the greatest impact and require the lowest effort</a:t>
            </a:r>
            <a:b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GB" sz="1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C4924E98-48B2-43F7-90C4-B0B82B62023E}"/>
              </a:ext>
            </a:extLst>
          </p:cNvPr>
          <p:cNvSpPr txBox="1"/>
          <p:nvPr/>
        </p:nvSpPr>
        <p:spPr>
          <a:xfrm>
            <a:off x="0" y="45224"/>
            <a:ext cx="11038788" cy="738664"/>
          </a:xfrm>
          <a:prstGeom prst="rect">
            <a:avLst/>
          </a:prstGeom>
          <a:noFill/>
          <a:ln>
            <a:noFill/>
          </a:ln>
        </p:spPr>
        <p:txBody>
          <a:bodyPr wrap="square" rtlCol="0">
            <a:spAutoFit/>
          </a:bodyPr>
          <a:lstStyle/>
          <a:p>
            <a:pPr defTabSz="435356">
              <a:defRPr/>
            </a:pPr>
            <a:r>
              <a:rPr lang="en-US" sz="2800" b="1" dirty="0">
                <a:solidFill>
                  <a:srgbClr val="2A4A8B"/>
                </a:solidFill>
                <a:latin typeface="Lato Light"/>
              </a:rPr>
              <a:t>Segmentation</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Lato Light"/>
                <a:ea typeface="+mn-ea"/>
                <a:cs typeface="+mn-cs"/>
              </a:rPr>
              <a:t>Prioritization matrix  </a:t>
            </a:r>
            <a:endParaRPr kumimoji="0" lang="en-US" sz="14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30" name="Picture 29" descr="Logo&#10;&#10;Description automatically generated">
            <a:extLst>
              <a:ext uri="{FF2B5EF4-FFF2-40B4-BE49-F238E27FC236}">
                <a16:creationId xmlns:a16="http://schemas.microsoft.com/office/drawing/2014/main" id="{0BA7AF24-5BD4-4E45-8F00-1786BF8EEA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32" name="Rounded Rectangle 9">
            <a:extLst>
              <a:ext uri="{FF2B5EF4-FFF2-40B4-BE49-F238E27FC236}">
                <a16:creationId xmlns:a16="http://schemas.microsoft.com/office/drawing/2014/main" id="{BA4AB06F-EFA5-441F-B6FC-06013358DE9F}"/>
              </a:ext>
            </a:extLst>
          </p:cNvPr>
          <p:cNvSpPr/>
          <p:nvPr/>
        </p:nvSpPr>
        <p:spPr>
          <a:xfrm>
            <a:off x="10668862" y="1079995"/>
            <a:ext cx="1080000" cy="360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8034</a:t>
            </a:r>
          </a:p>
        </p:txBody>
      </p:sp>
      <p:pic>
        <p:nvPicPr>
          <p:cNvPr id="36" name="Picture 35">
            <a:extLst>
              <a:ext uri="{FF2B5EF4-FFF2-40B4-BE49-F238E27FC236}">
                <a16:creationId xmlns:a16="http://schemas.microsoft.com/office/drawing/2014/main" id="{AA88A2DE-A6A6-42DC-9C59-FD9204C3F4A1}"/>
              </a:ext>
            </a:extLst>
          </p:cNvPr>
          <p:cNvPicPr>
            <a:picLocks noChangeAspect="1"/>
          </p:cNvPicPr>
          <p:nvPr/>
        </p:nvPicPr>
        <p:blipFill>
          <a:blip r:embed="rId10"/>
          <a:stretch>
            <a:fillRect/>
          </a:stretch>
        </p:blipFill>
        <p:spPr>
          <a:xfrm>
            <a:off x="9092413" y="190048"/>
            <a:ext cx="1036410" cy="719390"/>
          </a:xfrm>
          <a:prstGeom prst="rect">
            <a:avLst/>
          </a:prstGeom>
        </p:spPr>
      </p:pic>
    </p:spTree>
    <p:extLst>
      <p:ext uri="{BB962C8B-B14F-4D97-AF65-F5344CB8AC3E}">
        <p14:creationId xmlns:p14="http://schemas.microsoft.com/office/powerpoint/2010/main" val="38198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chemeClr val="accent2"/>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86820" y="378446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Lato Light" panose="020F0502020204030203"/>
                <a:ea typeface="+mn-ea"/>
                <a:cs typeface="+mn-cs"/>
              </a:rPr>
              <a:t>Use a prioritization matrix to drive your efforts and resource utilization </a:t>
            </a:r>
            <a:endParaRPr kumimoji="0" lang="en-GB" sz="9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954107"/>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Segmentation </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800" b="1" dirty="0">
                <a:solidFill>
                  <a:prstClr val="white">
                    <a:lumMod val="95000"/>
                  </a:prstClr>
                </a:solidFill>
                <a:latin typeface="Poppins" panose="00000500000000000000" pitchFamily="2" charset="0"/>
                <a:ea typeface="MS Gothic" panose="020B0609070205080204" pitchFamily="49" charset="-128"/>
                <a:cs typeface="Poppins" panose="00000500000000000000" pitchFamily="2" charset="0"/>
              </a:rPr>
              <a:t>Prioritization Matrix</a:t>
            </a:r>
            <a:endParaRPr kumimoji="0" lang="en-US"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grpSp>
        <p:nvGrpSpPr>
          <p:cNvPr id="4" name="Group 3">
            <a:extLst>
              <a:ext uri="{FF2B5EF4-FFF2-40B4-BE49-F238E27FC236}">
                <a16:creationId xmlns:a16="http://schemas.microsoft.com/office/drawing/2014/main" id="{C89B3138-D058-BCFF-89C3-A982324B8E2B}"/>
              </a:ext>
            </a:extLst>
          </p:cNvPr>
          <p:cNvGrpSpPr/>
          <p:nvPr/>
        </p:nvGrpSpPr>
        <p:grpSpPr>
          <a:xfrm>
            <a:off x="10535752" y="2943127"/>
            <a:ext cx="1450709" cy="1077217"/>
            <a:chOff x="4631196" y="1644500"/>
            <a:chExt cx="1034683" cy="703254"/>
          </a:xfrm>
        </p:grpSpPr>
        <p:sp>
          <p:nvSpPr>
            <p:cNvPr id="5" name="TextBox 4">
              <a:extLst>
                <a:ext uri="{FF2B5EF4-FFF2-40B4-BE49-F238E27FC236}">
                  <a16:creationId xmlns:a16="http://schemas.microsoft.com/office/drawing/2014/main" id="{A5F8E1EF-AB39-BAF4-7C64-A22CD26854BA}"/>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Lato"/>
                  <a:ea typeface="+mn-ea"/>
                  <a:cs typeface="+mn-cs"/>
                </a:rPr>
                <a:t>Planning Templates</a:t>
              </a:r>
            </a:p>
          </p:txBody>
        </p:sp>
        <p:grpSp>
          <p:nvGrpSpPr>
            <p:cNvPr id="7" name="Group">
              <a:extLst>
                <a:ext uri="{FF2B5EF4-FFF2-40B4-BE49-F238E27FC236}">
                  <a16:creationId xmlns:a16="http://schemas.microsoft.com/office/drawing/2014/main" id="{F6FC0B06-A9F3-A4F3-A4CF-DBFBD417BD33}"/>
                </a:ext>
              </a:extLst>
            </p:cNvPr>
            <p:cNvGrpSpPr/>
            <p:nvPr/>
          </p:nvGrpSpPr>
          <p:grpSpPr>
            <a:xfrm>
              <a:off x="4930050" y="1644500"/>
              <a:ext cx="503418" cy="503455"/>
              <a:chOff x="26227" y="-1"/>
              <a:chExt cx="639823" cy="756488"/>
            </a:xfrm>
            <a:solidFill>
              <a:schemeClr val="bg1">
                <a:lumMod val="50000"/>
              </a:schemeClr>
            </a:solidFill>
          </p:grpSpPr>
          <p:sp>
            <p:nvSpPr>
              <p:cNvPr id="10" name="Shape">
                <a:extLst>
                  <a:ext uri="{FF2B5EF4-FFF2-40B4-BE49-F238E27FC236}">
                    <a16:creationId xmlns:a16="http://schemas.microsoft.com/office/drawing/2014/main" id="{7C159A1D-7264-0BBD-EB24-A1EC22C20942}"/>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sp>
            <p:nvSpPr>
              <p:cNvPr id="14" name="Shape">
                <a:extLst>
                  <a:ext uri="{FF2B5EF4-FFF2-40B4-BE49-F238E27FC236}">
                    <a16:creationId xmlns:a16="http://schemas.microsoft.com/office/drawing/2014/main" id="{CEDEF5B8-D372-1926-ADD2-20E410A5221B}"/>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grpSp>
      </p:grpSp>
      <p:pic>
        <p:nvPicPr>
          <p:cNvPr id="6" name="Picture 5">
            <a:extLst>
              <a:ext uri="{FF2B5EF4-FFF2-40B4-BE49-F238E27FC236}">
                <a16:creationId xmlns:a16="http://schemas.microsoft.com/office/drawing/2014/main" id="{97DD8935-BBEA-D919-4BF0-824FAECA6836}"/>
              </a:ext>
            </a:extLst>
          </p:cNvPr>
          <p:cNvPicPr>
            <a:picLocks noChangeAspect="1"/>
          </p:cNvPicPr>
          <p:nvPr/>
        </p:nvPicPr>
        <p:blipFill rotWithShape="1">
          <a:blip r:embed="rId3"/>
          <a:srcRect l="35389" t="37929" r="26966" b="25178"/>
          <a:stretch/>
        </p:blipFill>
        <p:spPr>
          <a:xfrm>
            <a:off x="7448367" y="2794098"/>
            <a:ext cx="2866680" cy="1580279"/>
          </a:xfrm>
          <a:prstGeom prst="rect">
            <a:avLst/>
          </a:prstGeom>
        </p:spPr>
      </p:pic>
    </p:spTree>
    <p:extLst>
      <p:ext uri="{BB962C8B-B14F-4D97-AF65-F5344CB8AC3E}">
        <p14:creationId xmlns:p14="http://schemas.microsoft.com/office/powerpoint/2010/main" val="777857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pZLRrCAx0ORA1hNqGHQ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JYyU5GEkWyB5K0VeDd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vo86lMikk.cb8QNnFND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heme/theme1.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1350</Words>
  <Application>Microsoft Office PowerPoint</Application>
  <PresentationFormat>Widescreen</PresentationFormat>
  <Paragraphs>220</Paragraphs>
  <Slides>9</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vt:i4>
      </vt:variant>
    </vt:vector>
  </HeadingPairs>
  <TitlesOfParts>
    <vt:vector size="24" baseType="lpstr">
      <vt:lpstr>-apple-system</vt:lpstr>
      <vt:lpstr>Arial</vt:lpstr>
      <vt:lpstr>Calibri</vt:lpstr>
      <vt:lpstr>Calibri Light</vt:lpstr>
      <vt:lpstr>Inter</vt:lpstr>
      <vt:lpstr>Lato</vt:lpstr>
      <vt:lpstr>Lato light</vt:lpstr>
      <vt:lpstr>Lato light</vt:lpstr>
      <vt:lpstr>Lato Long</vt:lpstr>
      <vt:lpstr>Poppins</vt:lpstr>
      <vt:lpstr>Symbol</vt:lpstr>
      <vt:lpstr>1_Office Theme</vt:lpstr>
      <vt:lpstr>4_Office Theme</vt:lpstr>
      <vt:lpstr>2_Office Theme</vt:lpstr>
      <vt:lpstr>5_Office Theme</vt:lpstr>
      <vt:lpstr>PowerPoint Presentation</vt:lpstr>
      <vt:lpstr>PowerPoint Presentation</vt:lpstr>
      <vt:lpstr>PowerPoint Presentation</vt:lpstr>
      <vt:lpstr>PowerPoint Presentation</vt:lpstr>
      <vt:lpstr>PowerPoint Presentation</vt:lpstr>
      <vt:lpstr>Always aim to conserve resource and be in the High / High box at extreme left . High impact  Effort low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Always aim to conserve resource and be in the High / High box at extreme left . High impact  Effort low </dc:title>
  <dc:creator>Sudarshan Chakravarthi</dc:creator>
  <cp:lastModifiedBy>Sudarshan C Raman</cp:lastModifiedBy>
  <cp:revision>1</cp:revision>
  <dcterms:created xsi:type="dcterms:W3CDTF">2021-05-06T18:07:17Z</dcterms:created>
  <dcterms:modified xsi:type="dcterms:W3CDTF">2024-02-02T16:08:41Z</dcterms:modified>
</cp:coreProperties>
</file>