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2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darshan Chakravarthi" initials="SC" lastIdx="3" clrIdx="0">
    <p:extLst>
      <p:ext uri="{19B8F6BF-5375-455C-9EA6-DF929625EA0E}">
        <p15:presenceInfo xmlns:p15="http://schemas.microsoft.com/office/powerpoint/2012/main" userId="S::sudarshan@thestarquadrant.com::9632d19e-631d-46a5-9e9a-d9cc496f17d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A438A8-4FE2-4466-A49C-546FC78BA03C}" v="1" dt="2023-07-11T13:48:10.9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darshan Chakravarthi" userId="9632d19e-631d-46a5-9e9a-d9cc496f17d0" providerId="ADAL" clId="{18A438A8-4FE2-4466-A49C-546FC78BA03C}"/>
    <pc:docChg chg="custSel delSld modSld delMainMaster">
      <pc:chgData name="Sudarshan Chakravarthi" userId="9632d19e-631d-46a5-9e9a-d9cc496f17d0" providerId="ADAL" clId="{18A438A8-4FE2-4466-A49C-546FC78BA03C}" dt="2023-07-11T13:48:19.585" v="188" actId="1076"/>
      <pc:docMkLst>
        <pc:docMk/>
      </pc:docMkLst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1088867395" sldId="1511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3945799764" sldId="1512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3793973853" sldId="1514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1962533245" sldId="1515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938672292" sldId="1517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634191082" sldId="1518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1202203628" sldId="1519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2725546293" sldId="1520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3296010056" sldId="3936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886777870" sldId="3965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776504895" sldId="4224"/>
        </pc:sldMkLst>
      </pc:sldChg>
      <pc:sldChg chg="addSp delSp modSp mod">
        <pc:chgData name="Sudarshan Chakravarthi" userId="9632d19e-631d-46a5-9e9a-d9cc496f17d0" providerId="ADAL" clId="{18A438A8-4FE2-4466-A49C-546FC78BA03C}" dt="2023-07-11T13:48:19.585" v="188" actId="1076"/>
        <pc:sldMkLst>
          <pc:docMk/>
          <pc:sldMk cId="3196038637" sldId="4225"/>
        </pc:sldMkLst>
        <pc:spChg chg="mod">
          <ac:chgData name="Sudarshan Chakravarthi" userId="9632d19e-631d-46a5-9e9a-d9cc496f17d0" providerId="ADAL" clId="{18A438A8-4FE2-4466-A49C-546FC78BA03C}" dt="2023-07-11T13:47:12.878" v="182" actId="20577"/>
          <ac:spMkLst>
            <pc:docMk/>
            <pc:sldMk cId="3196038637" sldId="4225"/>
            <ac:spMk id="22" creationId="{257944EF-C325-87E6-F497-106A27C993F0}"/>
          </ac:spMkLst>
        </pc:spChg>
        <pc:spChg chg="mod">
          <ac:chgData name="Sudarshan Chakravarthi" userId="9632d19e-631d-46a5-9e9a-d9cc496f17d0" providerId="ADAL" clId="{18A438A8-4FE2-4466-A49C-546FC78BA03C}" dt="2023-07-11T13:46:26.086" v="49" actId="404"/>
          <ac:spMkLst>
            <pc:docMk/>
            <pc:sldMk cId="3196038637" sldId="4225"/>
            <ac:spMk id="23" creationId="{835E8B50-E3AF-B133-2E1A-DAD76F64E6D3}"/>
          </ac:spMkLst>
        </pc:spChg>
        <pc:picChg chg="add mod">
          <ac:chgData name="Sudarshan Chakravarthi" userId="9632d19e-631d-46a5-9e9a-d9cc496f17d0" providerId="ADAL" clId="{18A438A8-4FE2-4466-A49C-546FC78BA03C}" dt="2023-07-11T13:48:19.585" v="188" actId="1076"/>
          <ac:picMkLst>
            <pc:docMk/>
            <pc:sldMk cId="3196038637" sldId="4225"/>
            <ac:picMk id="2" creationId="{3528BBDC-1E86-1B59-2976-84D755EC682A}"/>
          </ac:picMkLst>
        </pc:picChg>
        <pc:picChg chg="del">
          <ac:chgData name="Sudarshan Chakravarthi" userId="9632d19e-631d-46a5-9e9a-d9cc496f17d0" providerId="ADAL" clId="{18A438A8-4FE2-4466-A49C-546FC78BA03C}" dt="2023-07-11T13:47:33.911" v="184" actId="478"/>
          <ac:picMkLst>
            <pc:docMk/>
            <pc:sldMk cId="3196038637" sldId="4225"/>
            <ac:picMk id="4" creationId="{8E280FC1-2C88-A293-99A6-EC1C64DD4878}"/>
          </ac:picMkLst>
        </pc:picChg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1576017317" sldId="4411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67187683" sldId="4412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445165460" sldId="4413"/>
        </pc:sldMkLst>
      </pc:sldChg>
      <pc:sldChg chg="del">
        <pc:chgData name="Sudarshan Chakravarthi" userId="9632d19e-631d-46a5-9e9a-d9cc496f17d0" providerId="ADAL" clId="{18A438A8-4FE2-4466-A49C-546FC78BA03C}" dt="2023-07-11T13:47:28.769" v="183" actId="47"/>
        <pc:sldMkLst>
          <pc:docMk/>
          <pc:sldMk cId="240237563" sldId="4414"/>
        </pc:sldMkLst>
      </pc:sldChg>
      <pc:sldMasterChg chg="del delSldLayout">
        <pc:chgData name="Sudarshan Chakravarthi" userId="9632d19e-631d-46a5-9e9a-d9cc496f17d0" providerId="ADAL" clId="{18A438A8-4FE2-4466-A49C-546FC78BA03C}" dt="2023-07-11T13:47:28.769" v="183" actId="47"/>
        <pc:sldMasterMkLst>
          <pc:docMk/>
          <pc:sldMasterMk cId="1352097269" sldId="2147483648"/>
        </pc:sldMasterMkLst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414071892" sldId="2147483649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397697920" sldId="2147483650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4192820497" sldId="2147483651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4198282826" sldId="2147483652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1574284556" sldId="2147483653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252380507" sldId="2147483654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3162403241" sldId="2147483655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1094427008" sldId="2147483656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1985605129" sldId="2147483657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3742131634" sldId="2147483658"/>
          </pc:sldLayoutMkLst>
        </pc:sldLayoutChg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1352097269" sldId="2147483648"/>
            <pc:sldLayoutMk cId="3587964177" sldId="2147483659"/>
          </pc:sldLayoutMkLst>
        </pc:sldLayoutChg>
      </pc:sldMasterChg>
      <pc:sldMasterChg chg="delSldLayout">
        <pc:chgData name="Sudarshan Chakravarthi" userId="9632d19e-631d-46a5-9e9a-d9cc496f17d0" providerId="ADAL" clId="{18A438A8-4FE2-4466-A49C-546FC78BA03C}" dt="2023-07-11T13:47:28.769" v="183" actId="47"/>
        <pc:sldMasterMkLst>
          <pc:docMk/>
          <pc:sldMasterMk cId="3281925345" sldId="2147483660"/>
        </pc:sldMasterMkLst>
        <pc:sldLayoutChg chg="del">
          <pc:chgData name="Sudarshan Chakravarthi" userId="9632d19e-631d-46a5-9e9a-d9cc496f17d0" providerId="ADAL" clId="{18A438A8-4FE2-4466-A49C-546FC78BA03C}" dt="2023-07-11T13:47:28.769" v="183" actId="47"/>
          <pc:sldLayoutMkLst>
            <pc:docMk/>
            <pc:sldMasterMk cId="3281925345" sldId="2147483660"/>
            <pc:sldLayoutMk cId="797758904" sldId="2147483674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BAB66-43D7-4D23-B676-3B1F62B95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5DFD13-593F-4B83-B497-E82949CEC2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2FBD2-BE5D-42C6-9063-318435C8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1CA9-A5B2-4004-A05D-1386D6D3CA1B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5C7C9-BEB0-4112-AEC8-6EB11104A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478A4-C7D0-44D5-96C0-5C78B6177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292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66B4A-E7A4-44F7-B8CE-FC04A86BD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41C53-EA93-4DE4-A7CA-AC3B4C392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EE0D3-B655-497B-BAB9-F59F9F335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EE32D0-96FF-4D4E-89BA-D8BB6700C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14C0-FCFE-48DF-B643-46A39448301D}" type="datetime1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FCD752-B348-430F-A7F6-F30339526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CD9FAF-106A-48D7-ADE7-D2180FB4F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59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05A43-DCA0-41F0-901E-EDFCA505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CB8440-E897-4696-B6CC-41BA9C2AA1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A45FA-A158-4E0C-83E8-BD6F4FEE0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505CE2-129D-4625-AA52-864088CDE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7F8D-38FD-4273-9D7B-1E1C36535A69}" type="datetime1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3195A-2B34-498C-9D0E-C13D2CCA6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5148F-3B75-4F9E-90DB-60757DC85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458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9A755-F81E-4BAA-A7D7-3174D7F96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0E6F9-CE8F-427D-B508-88933A9DB6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FE9C2-5D60-4BEF-A1BE-39EAABC19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1BF2-F826-4721-AD4C-F52E75F39D98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336F7-E3B8-49AD-BE01-BC454EEA5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A80A4-D8BB-4A60-9C5A-073A9243F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537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964F0F-8C74-4E75-8DC6-E48173FF73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FF4FA4-4833-4A2B-959E-D81E16221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ABF4-3A88-4EC9-883D-D63814371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F695-C670-42C2-896E-5B77BE2A29C7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88AA6A-C5D8-405B-B3F1-380AE8F00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68802-CC13-4BA8-8423-87FE7F3BD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204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995F1-1CED-4DD8-AD2E-58EE0A2F9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CB06D-6A7F-4D8A-9A75-6E04102E3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EE858-AFF7-4F91-9D63-FDA705E14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FB4B-B265-41F1-B331-A46E229A665B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138B3-09A7-4D12-B016-A2767CF6C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18A36-21BF-433A-9BB2-C025FC6C5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27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0E74E-14F0-42A5-89DF-4ACBE5856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2A29AE-5DA4-4C8E-B867-B56674BE5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D91B3-268F-4029-BC99-C51C6E10F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1FC82-2CDD-443C-9F64-8035CE83765C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77BE-4624-4A56-B086-4045189DE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79468-FB5C-439C-9F18-14E715D8D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065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B21D5-5F4E-4FBF-91B8-277D184BF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B9242-EF46-44C3-8BAF-4624DF25D5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818917-D53E-412C-9BFF-26E4F115E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3C1413-D502-4387-84CC-3BE06650C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B3B3-5BFD-4AF6-96C9-40263BAA5CD1}" type="datetime1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16A0B-F011-4551-8626-1F6998048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071EC-D367-4D8B-BD87-4EAB2693E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77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C2319-FDBD-499C-A4FE-6F66309B7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F503D-4021-4B8D-ADF3-FFC595A3A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B34918-916B-4409-A45D-4FB758F501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014920-9F26-48C8-9C13-E8D8EED711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C5FCB1-BCE2-4B08-97E1-1D4E5124FF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E80249-AF98-4DAC-AA3E-30563F0FC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19DC-37FA-4F77-8658-638485413CB4}" type="datetime1">
              <a:rPr lang="en-GB" smtClean="0"/>
              <a:t>11/07/2023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771338-D11F-46C2-8221-D6AB69222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102E98-CCB7-485C-9025-A69C3F748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511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C832F-EE78-4931-9318-B772FC2C8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495A5-6049-4B3C-9D26-75D3050F4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9DB1-8AC5-427C-B904-D1A6DB07D0F4}" type="datetime1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B75A9D-2115-4D35-A22D-6573DCB11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AEDF6-E8E9-4FEA-8A80-F0ED59C53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309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C098C1-71E8-4B22-B2ED-200417BF5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DA1F-4094-4C95-8139-6D7572B3FFB0}" type="datetime1">
              <a:rPr lang="en-GB" smtClean="0"/>
              <a:t>11/07/2023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598FBE-4FFC-42E7-97AB-C068B7F1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4B076-789E-4240-860A-FA7AF84A9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7DDF1C1-446B-4596-8FEC-4642E44B77F0}"/>
              </a:ext>
            </a:extLst>
          </p:cNvPr>
          <p:cNvSpPr txBox="1">
            <a:spLocks/>
          </p:cNvSpPr>
          <p:nvPr userDrawn="1"/>
        </p:nvSpPr>
        <p:spPr>
          <a:xfrm>
            <a:off x="9448800" y="0"/>
            <a:ext cx="2743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78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9E27F9-69DF-424C-876F-05881921F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569A-DE61-4AA6-9468-126D7A7D654F}" type="datetime1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DC8212-8094-49DC-9E28-1E402AA24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5AC0F-1E39-47B9-8D1E-CF474F9AA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27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A0BCE-0E2C-4536-B418-8574A4E72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221F61-807E-4106-B50B-801773ECE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6FA0-89A6-48DA-9809-9104A5B08061}" type="datetime1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69D2A0-CB04-4202-BF42-2101DE932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5E1C0A-A58A-4E0D-95B4-1D4269A65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77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BBD152-7BBF-4AF7-B492-B11F102BC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4B255-9DF1-4E88-AC0A-A7F9A4856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EAACC-985D-425A-9E6B-09A97D489F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A9C17-F3C0-46DA-ADB4-8773B374A782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34C0B-3AD9-4ACF-A18D-3D1281B46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67DE5-5A40-43F1-9A1B-E3AB4C9B1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92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4DA4CE-ABCE-2F6D-B94E-A68057C7C955}"/>
              </a:ext>
            </a:extLst>
          </p:cNvPr>
          <p:cNvSpPr/>
          <p:nvPr/>
        </p:nvSpPr>
        <p:spPr>
          <a:xfrm>
            <a:off x="-2286" y="-13209"/>
            <a:ext cx="5760000" cy="6871209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06EE79-7A89-C964-B4A3-F1292467C261}"/>
              </a:ext>
            </a:extLst>
          </p:cNvPr>
          <p:cNvSpPr/>
          <p:nvPr/>
        </p:nvSpPr>
        <p:spPr>
          <a:xfrm>
            <a:off x="0" y="5937662"/>
            <a:ext cx="5760000" cy="9203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4AD03D1C-6F5C-4CA5-B29F-DCD98223B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262" y="150636"/>
            <a:ext cx="1555200" cy="3619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F23697-1BEC-4F6B-A1E1-CF2064D07358}"/>
              </a:ext>
            </a:extLst>
          </p:cNvPr>
          <p:cNvSpPr txBox="1"/>
          <p:nvPr/>
        </p:nvSpPr>
        <p:spPr>
          <a:xfrm>
            <a:off x="9200304" y="6291348"/>
            <a:ext cx="29237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96800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Tools, Content &amp; Templates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Hand built using experience &amp; Insight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EC035C-DF7F-643C-17BD-F7A29706EF7B}"/>
              </a:ext>
            </a:extLst>
          </p:cNvPr>
          <p:cNvSpPr txBox="1"/>
          <p:nvPr/>
        </p:nvSpPr>
        <p:spPr>
          <a:xfrm>
            <a:off x="0" y="6132606"/>
            <a:ext cx="2487515" cy="523220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e Institute for Sales &amp; Marketing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7944EF-C325-87E6-F497-106A27C993F0}"/>
              </a:ext>
            </a:extLst>
          </p:cNvPr>
          <p:cNvSpPr txBox="1"/>
          <p:nvPr/>
        </p:nvSpPr>
        <p:spPr>
          <a:xfrm>
            <a:off x="0" y="3437952"/>
            <a:ext cx="575546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schemeClr val="bg1"/>
                </a:solidFill>
                <a:latin typeface="Open Sans" panose="020B0606030504020204" pitchFamily="34" charset="0"/>
              </a:rPr>
              <a:t>Prioritize resources and plans based on quantitative inputs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5E8B50-E3AF-B133-2E1A-DAD76F64E6D3}"/>
              </a:ext>
            </a:extLst>
          </p:cNvPr>
          <p:cNvSpPr txBox="1"/>
          <p:nvPr/>
        </p:nvSpPr>
        <p:spPr>
          <a:xfrm>
            <a:off x="0" y="2876860"/>
            <a:ext cx="5906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MS Gothic" panose="020B0609070205080204" pitchFamily="49" charset="-128"/>
                <a:cs typeface="Poppins" panose="00000500000000000000" pitchFamily="2" charset="0"/>
              </a:rPr>
              <a:t>Prioritization Matrix Tool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  <a:ea typeface="MS Gothic" panose="020B0609070205080204" pitchFamily="49" charset="-128"/>
              <a:cs typeface="Poppins" panose="000005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F63D40-745E-2AB2-D129-24110515BA31}"/>
              </a:ext>
            </a:extLst>
          </p:cNvPr>
          <p:cNvGrpSpPr/>
          <p:nvPr/>
        </p:nvGrpSpPr>
        <p:grpSpPr>
          <a:xfrm>
            <a:off x="5239797" y="4096166"/>
            <a:ext cx="1055370" cy="1055370"/>
            <a:chOff x="7108613" y="4124330"/>
            <a:chExt cx="1055370" cy="105537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2CB940E-6DA0-5AFA-81B4-4D5C9C463D30}"/>
                </a:ext>
              </a:extLst>
            </p:cNvPr>
            <p:cNvSpPr/>
            <p:nvPr/>
          </p:nvSpPr>
          <p:spPr>
            <a:xfrm>
              <a:off x="7108613" y="4124330"/>
              <a:ext cx="1055370" cy="1055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8" name="Google Shape;104;p13">
              <a:extLst>
                <a:ext uri="{FF2B5EF4-FFF2-40B4-BE49-F238E27FC236}">
                  <a16:creationId xmlns:a16="http://schemas.microsoft.com/office/drawing/2014/main" id="{316F5BA4-859D-16A4-43CD-D2E26898081D}"/>
                </a:ext>
              </a:extLst>
            </p:cNvPr>
            <p:cNvSpPr/>
            <p:nvPr/>
          </p:nvSpPr>
          <p:spPr>
            <a:xfrm>
              <a:off x="7322078" y="4349750"/>
              <a:ext cx="631825" cy="550862"/>
            </a:xfrm>
            <a:custGeom>
              <a:avLst/>
              <a:gdLst/>
              <a:ahLst/>
              <a:cxnLst/>
              <a:rect l="l" t="t" r="r" b="b"/>
              <a:pathLst>
                <a:path w="145" h="126" extrusionOk="0">
                  <a:moveTo>
                    <a:pt x="129" y="126"/>
                  </a:moveTo>
                  <a:cubicBezTo>
                    <a:pt x="17" y="126"/>
                    <a:pt x="17" y="126"/>
                    <a:pt x="17" y="126"/>
                  </a:cubicBezTo>
                  <a:cubicBezTo>
                    <a:pt x="8" y="126"/>
                    <a:pt x="0" y="118"/>
                    <a:pt x="0" y="10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8"/>
                    <a:pt x="3" y="78"/>
                  </a:cubicBezTo>
                  <a:cubicBezTo>
                    <a:pt x="5" y="78"/>
                    <a:pt x="6" y="80"/>
                    <a:pt x="6" y="8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5"/>
                    <a:pt x="11" y="120"/>
                    <a:pt x="17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4" y="120"/>
                    <a:pt x="139" y="115"/>
                    <a:pt x="139" y="109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0"/>
                    <a:pt x="141" y="79"/>
                    <a:pt x="142" y="79"/>
                  </a:cubicBezTo>
                  <a:cubicBezTo>
                    <a:pt x="144" y="79"/>
                    <a:pt x="145" y="80"/>
                    <a:pt x="145" y="82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8"/>
                    <a:pt x="138" y="126"/>
                    <a:pt x="129" y="126"/>
                  </a:cubicBezTo>
                  <a:close/>
                  <a:moveTo>
                    <a:pt x="79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2" y="90"/>
                    <a:pt x="59" y="86"/>
                    <a:pt x="59" y="81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2"/>
                    <a:pt x="62" y="58"/>
                    <a:pt x="67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3" y="58"/>
                    <a:pt x="87" y="62"/>
                    <a:pt x="87" y="67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86"/>
                    <a:pt x="83" y="90"/>
                    <a:pt x="79" y="90"/>
                  </a:cubicBezTo>
                  <a:close/>
                  <a:moveTo>
                    <a:pt x="67" y="64"/>
                  </a:moveTo>
                  <a:cubicBezTo>
                    <a:pt x="66" y="64"/>
                    <a:pt x="65" y="65"/>
                    <a:pt x="65" y="67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3"/>
                    <a:pt x="66" y="84"/>
                    <a:pt x="67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1" y="83"/>
                    <a:pt x="81" y="8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5"/>
                    <a:pt x="80" y="64"/>
                    <a:pt x="79" y="64"/>
                  </a:cubicBezTo>
                  <a:lnTo>
                    <a:pt x="67" y="64"/>
                  </a:lnTo>
                  <a:close/>
                  <a:moveTo>
                    <a:pt x="129" y="77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4" y="77"/>
                    <a:pt x="93" y="76"/>
                    <a:pt x="93" y="74"/>
                  </a:cubicBezTo>
                  <a:cubicBezTo>
                    <a:pt x="93" y="72"/>
                    <a:pt x="94" y="71"/>
                    <a:pt x="96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4" y="71"/>
                    <a:pt x="139" y="66"/>
                    <a:pt x="139" y="60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9" y="33"/>
                    <a:pt x="134" y="28"/>
                    <a:pt x="12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28"/>
                    <a:pt x="6" y="33"/>
                    <a:pt x="6" y="3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6"/>
                    <a:pt x="11" y="71"/>
                    <a:pt x="17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2" y="71"/>
                    <a:pt x="53" y="72"/>
                    <a:pt x="53" y="74"/>
                  </a:cubicBezTo>
                  <a:cubicBezTo>
                    <a:pt x="53" y="76"/>
                    <a:pt x="52" y="77"/>
                    <a:pt x="50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8" y="77"/>
                    <a:pt x="0" y="70"/>
                    <a:pt x="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2"/>
                    <a:pt x="17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8" y="22"/>
                    <a:pt x="145" y="30"/>
                    <a:pt x="145" y="39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63"/>
                    <a:pt x="145" y="64"/>
                    <a:pt x="145" y="64"/>
                  </a:cubicBezTo>
                  <a:cubicBezTo>
                    <a:pt x="143" y="72"/>
                    <a:pt x="137" y="77"/>
                    <a:pt x="129" y="77"/>
                  </a:cubicBezTo>
                  <a:close/>
                  <a:moveTo>
                    <a:pt x="97" y="17"/>
                  </a:moveTo>
                  <a:cubicBezTo>
                    <a:pt x="95" y="17"/>
                    <a:pt x="94" y="15"/>
                    <a:pt x="94" y="13"/>
                  </a:cubicBezTo>
                  <a:cubicBezTo>
                    <a:pt x="94" y="9"/>
                    <a:pt x="90" y="6"/>
                    <a:pt x="85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6" y="6"/>
                    <a:pt x="52" y="9"/>
                    <a:pt x="52" y="13"/>
                  </a:cubicBezTo>
                  <a:cubicBezTo>
                    <a:pt x="52" y="15"/>
                    <a:pt x="50" y="17"/>
                    <a:pt x="49" y="17"/>
                  </a:cubicBezTo>
                  <a:cubicBezTo>
                    <a:pt x="47" y="17"/>
                    <a:pt x="45" y="15"/>
                    <a:pt x="45" y="13"/>
                  </a:cubicBezTo>
                  <a:cubicBezTo>
                    <a:pt x="45" y="6"/>
                    <a:pt x="52" y="0"/>
                    <a:pt x="6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3" y="0"/>
                    <a:pt x="100" y="6"/>
                    <a:pt x="100" y="13"/>
                  </a:cubicBezTo>
                  <a:cubicBezTo>
                    <a:pt x="100" y="15"/>
                    <a:pt x="99" y="17"/>
                    <a:pt x="97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528BBDC-1E86-1B59-2976-84D755EC6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4985" y="2749138"/>
            <a:ext cx="3625014" cy="204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3863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upskilPR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1B5"/>
      </a:accent1>
      <a:accent2>
        <a:srgbClr val="DB5000"/>
      </a:accent2>
      <a:accent3>
        <a:srgbClr val="EEBA00"/>
      </a:accent3>
      <a:accent4>
        <a:srgbClr val="2A4A8B"/>
      </a:accent4>
      <a:accent5>
        <a:srgbClr val="F8D90F"/>
      </a:accent5>
      <a:accent6>
        <a:srgbClr val="70AD47"/>
      </a:accent6>
      <a:hlink>
        <a:srgbClr val="0563C1"/>
      </a:hlink>
      <a:folHlink>
        <a:srgbClr val="954F72"/>
      </a:folHlink>
    </a:clrScheme>
    <a:fontScheme name="UpskilPRO-2">
      <a:majorFont>
        <a:latin typeface="Lato Light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</TotalTime>
  <Words>29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Lato Light</vt:lpstr>
      <vt:lpstr>Open Sans</vt:lpstr>
      <vt:lpstr>Poppins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Sudarshan Chakravarthi</dc:creator>
  <cp:lastModifiedBy>Sudarshan Raman</cp:lastModifiedBy>
  <cp:revision>37</cp:revision>
  <dcterms:created xsi:type="dcterms:W3CDTF">2020-08-28T12:51:24Z</dcterms:created>
  <dcterms:modified xsi:type="dcterms:W3CDTF">2023-07-11T13:48:19Z</dcterms:modified>
</cp:coreProperties>
</file>