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17"/>
  </p:notesMasterIdLst>
  <p:sldIdLst>
    <p:sldId id="4426" r:id="rId3"/>
    <p:sldId id="4577" r:id="rId4"/>
    <p:sldId id="4600" r:id="rId5"/>
    <p:sldId id="4596" r:id="rId6"/>
    <p:sldId id="4626" r:id="rId7"/>
    <p:sldId id="4530" r:id="rId8"/>
    <p:sldId id="4627" r:id="rId9"/>
    <p:sldId id="4629" r:id="rId10"/>
    <p:sldId id="4633" r:id="rId11"/>
    <p:sldId id="4634" r:id="rId12"/>
    <p:sldId id="4628" r:id="rId13"/>
    <p:sldId id="4630" r:id="rId14"/>
    <p:sldId id="4632" r:id="rId15"/>
    <p:sldId id="463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68A379-CF47-4C51-85C7-17741C25DD7F}" v="2271" dt="2024-07-10T07:40:09.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886" autoAdjust="0"/>
  </p:normalViewPr>
  <p:slideViewPr>
    <p:cSldViewPr snapToGrid="0">
      <p:cViewPr varScale="1">
        <p:scale>
          <a:sx n="76" d="100"/>
          <a:sy n="76" d="100"/>
        </p:scale>
        <p:origin x="1950" y="90"/>
      </p:cViewPr>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darshan Chakravarthi" userId="9632d19e-631d-46a5-9e9a-d9cc496f17d0" providerId="ADAL" clId="{7568A379-CF47-4C51-85C7-17741C25DD7F}"/>
    <pc:docChg chg="custSel addSld modSld sldOrd">
      <pc:chgData name="Sudarshan Chakravarthi" userId="9632d19e-631d-46a5-9e9a-d9cc496f17d0" providerId="ADAL" clId="{7568A379-CF47-4C51-85C7-17741C25DD7F}" dt="2024-07-10T10:11:32.656" v="2943"/>
      <pc:docMkLst>
        <pc:docMk/>
      </pc:docMkLst>
      <pc:sldChg chg="addSp delSp modSp modTransition modAnim modNotesTx">
        <pc:chgData name="Sudarshan Chakravarthi" userId="9632d19e-631d-46a5-9e9a-d9cc496f17d0" providerId="ADAL" clId="{7568A379-CF47-4C51-85C7-17741C25DD7F}" dt="2024-07-10T07:40:09.323" v="2737"/>
        <pc:sldMkLst>
          <pc:docMk/>
          <pc:sldMk cId="2864141754" sldId="4426"/>
        </pc:sldMkLst>
        <pc:spChg chg="add del mod">
          <ac:chgData name="Sudarshan Chakravarthi" userId="9632d19e-631d-46a5-9e9a-d9cc496f17d0" providerId="ADAL" clId="{7568A379-CF47-4C51-85C7-17741C25DD7F}" dt="2024-07-10T04:16:44.621" v="32" actId="478"/>
          <ac:spMkLst>
            <pc:docMk/>
            <pc:sldMk cId="2864141754" sldId="4426"/>
            <ac:spMk id="9" creationId="{2FEB5EF9-C7DF-5289-44F2-73F4C171EBD8}"/>
          </ac:spMkLst>
        </pc:spChg>
        <pc:picChg chg="add del mod">
          <ac:chgData name="Sudarshan Chakravarthi" userId="9632d19e-631d-46a5-9e9a-d9cc496f17d0" providerId="ADAL" clId="{7568A379-CF47-4C51-85C7-17741C25DD7F}" dt="2024-07-10T07:21:26.886" v="2668"/>
          <ac:picMkLst>
            <pc:docMk/>
            <pc:sldMk cId="2864141754" sldId="4426"/>
            <ac:picMk id="19" creationId="{1532A02D-9BA5-C402-2996-EDD528908265}"/>
          </ac:picMkLst>
        </pc:picChg>
        <pc:picChg chg="del">
          <ac:chgData name="Sudarshan Chakravarthi" userId="9632d19e-631d-46a5-9e9a-d9cc496f17d0" providerId="ADAL" clId="{7568A379-CF47-4C51-85C7-17741C25DD7F}" dt="2024-07-09T10:08:19.466" v="0"/>
          <ac:picMkLst>
            <pc:docMk/>
            <pc:sldMk cId="2864141754" sldId="4426"/>
            <ac:picMk id="19" creationId="{4EC20259-3E1B-903E-0752-50069F435D22}"/>
          </ac:picMkLst>
        </pc:picChg>
        <pc:picChg chg="add del mod">
          <ac:chgData name="Sudarshan Chakravarthi" userId="9632d19e-631d-46a5-9e9a-d9cc496f17d0" providerId="ADAL" clId="{7568A379-CF47-4C51-85C7-17741C25DD7F}" dt="2024-07-10T07:22:25.901" v="2670"/>
          <ac:picMkLst>
            <pc:docMk/>
            <pc:sldMk cId="2864141754" sldId="4426"/>
            <ac:picMk id="27" creationId="{3FAF6457-E816-44E8-BD23-3EDCE221135D}"/>
          </ac:picMkLst>
        </pc:picChg>
        <pc:picChg chg="add del mod">
          <ac:chgData name="Sudarshan Chakravarthi" userId="9632d19e-631d-46a5-9e9a-d9cc496f17d0" providerId="ADAL" clId="{7568A379-CF47-4C51-85C7-17741C25DD7F}" dt="2024-07-10T07:22:55.708" v="2672"/>
          <ac:picMkLst>
            <pc:docMk/>
            <pc:sldMk cId="2864141754" sldId="4426"/>
            <ac:picMk id="32" creationId="{8E540958-835E-240C-1B62-0296A3F5B645}"/>
          </ac:picMkLst>
        </pc:picChg>
        <pc:picChg chg="add del mod">
          <ac:chgData name="Sudarshan Chakravarthi" userId="9632d19e-631d-46a5-9e9a-d9cc496f17d0" providerId="ADAL" clId="{7568A379-CF47-4C51-85C7-17741C25DD7F}" dt="2024-07-10T07:25:42.477" v="2674"/>
          <ac:picMkLst>
            <pc:docMk/>
            <pc:sldMk cId="2864141754" sldId="4426"/>
            <ac:picMk id="35" creationId="{B62A32D6-0E0A-DDED-64C1-D60BBDE9909E}"/>
          </ac:picMkLst>
        </pc:picChg>
        <pc:picChg chg="add del mod">
          <ac:chgData name="Sudarshan Chakravarthi" userId="9632d19e-631d-46a5-9e9a-d9cc496f17d0" providerId="ADAL" clId="{7568A379-CF47-4C51-85C7-17741C25DD7F}" dt="2024-07-10T07:35:15.937" v="2736"/>
          <ac:picMkLst>
            <pc:docMk/>
            <pc:sldMk cId="2864141754" sldId="4426"/>
            <ac:picMk id="39" creationId="{4DFD8A0C-A8EC-19C5-706E-795A0DA7FDE7}"/>
          </ac:picMkLst>
        </pc:picChg>
        <pc:picChg chg="add mod">
          <ac:chgData name="Sudarshan Chakravarthi" userId="9632d19e-631d-46a5-9e9a-d9cc496f17d0" providerId="ADAL" clId="{7568A379-CF47-4C51-85C7-17741C25DD7F}" dt="2024-07-10T07:40:09.323" v="2737"/>
          <ac:picMkLst>
            <pc:docMk/>
            <pc:sldMk cId="2864141754" sldId="4426"/>
            <ac:picMk id="47" creationId="{6A1631F2-12A3-C028-24DB-686ECEF2D3A9}"/>
          </ac:picMkLst>
        </pc:picChg>
      </pc:sldChg>
      <pc:sldChg chg="addSp delSp modSp mod modTransition modAnim">
        <pc:chgData name="Sudarshan Chakravarthi" userId="9632d19e-631d-46a5-9e9a-d9cc496f17d0" providerId="ADAL" clId="{7568A379-CF47-4C51-85C7-17741C25DD7F}" dt="2024-07-10T07:40:09.323" v="2737"/>
        <pc:sldMkLst>
          <pc:docMk/>
          <pc:sldMk cId="2708719641" sldId="4530"/>
        </pc:sldMkLst>
        <pc:spChg chg="mod">
          <ac:chgData name="Sudarshan Chakravarthi" userId="9632d19e-631d-46a5-9e9a-d9cc496f17d0" providerId="ADAL" clId="{7568A379-CF47-4C51-85C7-17741C25DD7F}" dt="2024-07-10T07:28:03.988" v="2720" actId="20577"/>
          <ac:spMkLst>
            <pc:docMk/>
            <pc:sldMk cId="2708719641" sldId="4530"/>
            <ac:spMk id="2" creationId="{AF6CF9FB-8365-E9A4-AEF7-7F2FBF359933}"/>
          </ac:spMkLst>
        </pc:spChg>
        <pc:spChg chg="mod">
          <ac:chgData name="Sudarshan Chakravarthi" userId="9632d19e-631d-46a5-9e9a-d9cc496f17d0" providerId="ADAL" clId="{7568A379-CF47-4C51-85C7-17741C25DD7F}" dt="2024-07-10T05:52:37.702" v="62" actId="1076"/>
          <ac:spMkLst>
            <pc:docMk/>
            <pc:sldMk cId="2708719641" sldId="4530"/>
            <ac:spMk id="8" creationId="{C846295F-3EB8-4FFD-D33C-1DB51B08BB87}"/>
          </ac:spMkLst>
        </pc:spChg>
        <pc:spChg chg="mod">
          <ac:chgData name="Sudarshan Chakravarthi" userId="9632d19e-631d-46a5-9e9a-d9cc496f17d0" providerId="ADAL" clId="{7568A379-CF47-4C51-85C7-17741C25DD7F}" dt="2024-07-10T05:52:31.437" v="59" actId="1076"/>
          <ac:spMkLst>
            <pc:docMk/>
            <pc:sldMk cId="2708719641" sldId="4530"/>
            <ac:spMk id="9" creationId="{28B4C307-CAAB-A184-5C2F-5CD1885F5CA8}"/>
          </ac:spMkLst>
        </pc:spChg>
        <pc:picChg chg="add del mod">
          <ac:chgData name="Sudarshan Chakravarthi" userId="9632d19e-631d-46a5-9e9a-d9cc496f17d0" providerId="ADAL" clId="{7568A379-CF47-4C51-85C7-17741C25DD7F}" dt="2024-07-10T07:25:42.477" v="2674"/>
          <ac:picMkLst>
            <pc:docMk/>
            <pc:sldMk cId="2708719641" sldId="4530"/>
            <ac:picMk id="6" creationId="{235A7983-9A25-70F4-845D-892C143C3A3C}"/>
          </ac:picMkLst>
        </pc:picChg>
        <pc:picChg chg="del">
          <ac:chgData name="Sudarshan Chakravarthi" userId="9632d19e-631d-46a5-9e9a-d9cc496f17d0" providerId="ADAL" clId="{7568A379-CF47-4C51-85C7-17741C25DD7F}" dt="2024-07-09T10:08:19.466" v="0"/>
          <ac:picMkLst>
            <pc:docMk/>
            <pc:sldMk cId="2708719641" sldId="4530"/>
            <ac:picMk id="7" creationId="{96872D4E-AA94-D02B-4C8E-782600FE9EA9}"/>
          </ac:picMkLst>
        </pc:picChg>
        <pc:picChg chg="add mod">
          <ac:chgData name="Sudarshan Chakravarthi" userId="9632d19e-631d-46a5-9e9a-d9cc496f17d0" providerId="ADAL" clId="{7568A379-CF47-4C51-85C7-17741C25DD7F}" dt="2024-07-10T07:40:09.323" v="2737"/>
          <ac:picMkLst>
            <pc:docMk/>
            <pc:sldMk cId="2708719641" sldId="4530"/>
            <ac:picMk id="12" creationId="{D9CE9D44-6198-DEA5-C25E-AAC250B527FC}"/>
          </ac:picMkLst>
        </pc:picChg>
        <pc:picChg chg="add mod">
          <ac:chgData name="Sudarshan Chakravarthi" userId="9632d19e-631d-46a5-9e9a-d9cc496f17d0" providerId="ADAL" clId="{7568A379-CF47-4C51-85C7-17741C25DD7F}" dt="2024-07-10T05:53:03.180" v="68" actId="1076"/>
          <ac:picMkLst>
            <pc:docMk/>
            <pc:sldMk cId="2708719641" sldId="4530"/>
            <ac:picMk id="1026" creationId="{FC8B5AE8-F598-1893-99F1-D18D940E39D4}"/>
          </ac:picMkLst>
        </pc:picChg>
      </pc:sldChg>
      <pc:sldChg chg="addSp delSp modSp modTransition modAnim modNotesTx">
        <pc:chgData name="Sudarshan Chakravarthi" userId="9632d19e-631d-46a5-9e9a-d9cc496f17d0" providerId="ADAL" clId="{7568A379-CF47-4C51-85C7-17741C25DD7F}" dt="2024-07-10T07:40:09.323" v="2737"/>
        <pc:sldMkLst>
          <pc:docMk/>
          <pc:sldMk cId="3559578800" sldId="4577"/>
        </pc:sldMkLst>
        <pc:picChg chg="add del mod">
          <ac:chgData name="Sudarshan Chakravarthi" userId="9632d19e-631d-46a5-9e9a-d9cc496f17d0" providerId="ADAL" clId="{7568A379-CF47-4C51-85C7-17741C25DD7F}" dt="2024-07-10T07:22:25.901" v="2670"/>
          <ac:picMkLst>
            <pc:docMk/>
            <pc:sldMk cId="3559578800" sldId="4577"/>
            <ac:picMk id="16" creationId="{1508818B-0319-1447-3658-2BE62CCD7436}"/>
          </ac:picMkLst>
        </pc:picChg>
        <pc:picChg chg="del">
          <ac:chgData name="Sudarshan Chakravarthi" userId="9632d19e-631d-46a5-9e9a-d9cc496f17d0" providerId="ADAL" clId="{7568A379-CF47-4C51-85C7-17741C25DD7F}" dt="2024-07-09T10:08:19.466" v="0"/>
          <ac:picMkLst>
            <pc:docMk/>
            <pc:sldMk cId="3559578800" sldId="4577"/>
            <ac:picMk id="20" creationId="{6D8F09FD-8CBF-1A4F-89F8-8DCB43B6EB11}"/>
          </ac:picMkLst>
        </pc:picChg>
        <pc:picChg chg="add del mod">
          <ac:chgData name="Sudarshan Chakravarthi" userId="9632d19e-631d-46a5-9e9a-d9cc496f17d0" providerId="ADAL" clId="{7568A379-CF47-4C51-85C7-17741C25DD7F}" dt="2024-07-10T07:22:55.708" v="2672"/>
          <ac:picMkLst>
            <pc:docMk/>
            <pc:sldMk cId="3559578800" sldId="4577"/>
            <ac:picMk id="26" creationId="{2156055F-F0EB-940A-B784-5DF214208647}"/>
          </ac:picMkLst>
        </pc:picChg>
        <pc:picChg chg="add del mod">
          <ac:chgData name="Sudarshan Chakravarthi" userId="9632d19e-631d-46a5-9e9a-d9cc496f17d0" providerId="ADAL" clId="{7568A379-CF47-4C51-85C7-17741C25DD7F}" dt="2024-07-10T07:25:42.477" v="2674"/>
          <ac:picMkLst>
            <pc:docMk/>
            <pc:sldMk cId="3559578800" sldId="4577"/>
            <ac:picMk id="29" creationId="{755D9B04-4963-DA7E-D56C-B3B2EF4C4DFA}"/>
          </ac:picMkLst>
        </pc:picChg>
        <pc:picChg chg="add mod">
          <ac:chgData name="Sudarshan Chakravarthi" userId="9632d19e-631d-46a5-9e9a-d9cc496f17d0" providerId="ADAL" clId="{7568A379-CF47-4C51-85C7-17741C25DD7F}" dt="2024-07-10T07:40:09.323" v="2737"/>
          <ac:picMkLst>
            <pc:docMk/>
            <pc:sldMk cId="3559578800" sldId="4577"/>
            <ac:picMk id="40" creationId="{0445838B-60AA-7D5C-3FAC-2936EA063796}"/>
          </ac:picMkLst>
        </pc:picChg>
        <pc:inkChg chg="add">
          <ac:chgData name="Sudarshan Chakravarthi" userId="9632d19e-631d-46a5-9e9a-d9cc496f17d0" providerId="ADAL" clId="{7568A379-CF47-4C51-85C7-17741C25DD7F}" dt="2024-07-10T07:35:13.007" v="2735"/>
          <ac:inkMkLst>
            <pc:docMk/>
            <pc:sldMk cId="3559578800" sldId="4577"/>
            <ac:inkMk id="34" creationId="{D11913CC-EC1F-73E7-36B0-2E252FD32648}"/>
          </ac:inkMkLst>
        </pc:inkChg>
      </pc:sldChg>
      <pc:sldChg chg="addSp delSp modSp modTransition modAnim">
        <pc:chgData name="Sudarshan Chakravarthi" userId="9632d19e-631d-46a5-9e9a-d9cc496f17d0" providerId="ADAL" clId="{7568A379-CF47-4C51-85C7-17741C25DD7F}" dt="2024-07-10T07:40:09.323" v="2737"/>
        <pc:sldMkLst>
          <pc:docMk/>
          <pc:sldMk cId="3449719307" sldId="4596"/>
        </pc:sldMkLst>
        <pc:picChg chg="del">
          <ac:chgData name="Sudarshan Chakravarthi" userId="9632d19e-631d-46a5-9e9a-d9cc496f17d0" providerId="ADAL" clId="{7568A379-CF47-4C51-85C7-17741C25DD7F}" dt="2024-07-09T10:08:19.466" v="0"/>
          <ac:picMkLst>
            <pc:docMk/>
            <pc:sldMk cId="3449719307" sldId="4596"/>
            <ac:picMk id="5" creationId="{624E9860-93B8-2823-90EC-B39D880F7198}"/>
          </ac:picMkLst>
        </pc:picChg>
        <pc:picChg chg="add del mod">
          <ac:chgData name="Sudarshan Chakravarthi" userId="9632d19e-631d-46a5-9e9a-d9cc496f17d0" providerId="ADAL" clId="{7568A379-CF47-4C51-85C7-17741C25DD7F}" dt="2024-07-10T07:25:42.477" v="2674"/>
          <ac:picMkLst>
            <pc:docMk/>
            <pc:sldMk cId="3449719307" sldId="4596"/>
            <ac:picMk id="6" creationId="{F7050E24-9DAF-1297-F8C2-CE339114E750}"/>
          </ac:picMkLst>
        </pc:picChg>
        <pc:picChg chg="add mod">
          <ac:chgData name="Sudarshan Chakravarthi" userId="9632d19e-631d-46a5-9e9a-d9cc496f17d0" providerId="ADAL" clId="{7568A379-CF47-4C51-85C7-17741C25DD7F}" dt="2024-07-10T07:40:09.323" v="2737"/>
          <ac:picMkLst>
            <pc:docMk/>
            <pc:sldMk cId="3449719307" sldId="4596"/>
            <ac:picMk id="13" creationId="{D600BBF1-F0EC-AFA8-BC9F-8D5E6B2F3C3B}"/>
          </ac:picMkLst>
        </pc:picChg>
      </pc:sldChg>
      <pc:sldChg chg="addSp delSp modSp mod modTransition modAnim">
        <pc:chgData name="Sudarshan Chakravarthi" userId="9632d19e-631d-46a5-9e9a-d9cc496f17d0" providerId="ADAL" clId="{7568A379-CF47-4C51-85C7-17741C25DD7F}" dt="2024-07-10T07:40:09.323" v="2737"/>
        <pc:sldMkLst>
          <pc:docMk/>
          <pc:sldMk cId="239347090" sldId="4600"/>
        </pc:sldMkLst>
        <pc:spChg chg="mod">
          <ac:chgData name="Sudarshan Chakravarthi" userId="9632d19e-631d-46a5-9e9a-d9cc496f17d0" providerId="ADAL" clId="{7568A379-CF47-4C51-85C7-17741C25DD7F}" dt="2024-07-10T07:27:00.038" v="2698" actId="20577"/>
          <ac:spMkLst>
            <pc:docMk/>
            <pc:sldMk cId="239347090" sldId="4600"/>
            <ac:spMk id="3" creationId="{05D2039C-39DD-21D5-4060-12E8074DA2D7}"/>
          </ac:spMkLst>
        </pc:spChg>
        <pc:picChg chg="del">
          <ac:chgData name="Sudarshan Chakravarthi" userId="9632d19e-631d-46a5-9e9a-d9cc496f17d0" providerId="ADAL" clId="{7568A379-CF47-4C51-85C7-17741C25DD7F}" dt="2024-07-09T10:08:19.466" v="0"/>
          <ac:picMkLst>
            <pc:docMk/>
            <pc:sldMk cId="239347090" sldId="4600"/>
            <ac:picMk id="10" creationId="{C9F90B04-A055-4F9D-623E-AD15D43D6925}"/>
          </ac:picMkLst>
        </pc:picChg>
        <pc:picChg chg="add del mod">
          <ac:chgData name="Sudarshan Chakravarthi" userId="9632d19e-631d-46a5-9e9a-d9cc496f17d0" providerId="ADAL" clId="{7568A379-CF47-4C51-85C7-17741C25DD7F}" dt="2024-07-10T07:25:42.477" v="2674"/>
          <ac:picMkLst>
            <pc:docMk/>
            <pc:sldMk cId="239347090" sldId="4600"/>
            <ac:picMk id="12" creationId="{B04448E5-009D-AAC9-9531-98FAC3678197}"/>
          </ac:picMkLst>
        </pc:picChg>
        <pc:picChg chg="add mod">
          <ac:chgData name="Sudarshan Chakravarthi" userId="9632d19e-631d-46a5-9e9a-d9cc496f17d0" providerId="ADAL" clId="{7568A379-CF47-4C51-85C7-17741C25DD7F}" dt="2024-07-10T07:40:09.323" v="2737"/>
          <ac:picMkLst>
            <pc:docMk/>
            <pc:sldMk cId="239347090" sldId="4600"/>
            <ac:picMk id="19" creationId="{1A1BDA12-6B7D-F6FC-2485-F4752CA0BB90}"/>
          </ac:picMkLst>
        </pc:picChg>
      </pc:sldChg>
      <pc:sldChg chg="addSp delSp modSp mod modTransition modAnim">
        <pc:chgData name="Sudarshan Chakravarthi" userId="9632d19e-631d-46a5-9e9a-d9cc496f17d0" providerId="ADAL" clId="{7568A379-CF47-4C51-85C7-17741C25DD7F}" dt="2024-07-10T07:40:09.323" v="2737"/>
        <pc:sldMkLst>
          <pc:docMk/>
          <pc:sldMk cId="3204094404" sldId="4626"/>
        </pc:sldMkLst>
        <pc:spChg chg="mod">
          <ac:chgData name="Sudarshan Chakravarthi" userId="9632d19e-631d-46a5-9e9a-d9cc496f17d0" providerId="ADAL" clId="{7568A379-CF47-4C51-85C7-17741C25DD7F}" dt="2024-07-10T07:27:53.808" v="2708" actId="6549"/>
          <ac:spMkLst>
            <pc:docMk/>
            <pc:sldMk cId="3204094404" sldId="4626"/>
            <ac:spMk id="2" creationId="{AF6CF9FB-8365-E9A4-AEF7-7F2FBF359933}"/>
          </ac:spMkLst>
        </pc:spChg>
        <pc:picChg chg="del">
          <ac:chgData name="Sudarshan Chakravarthi" userId="9632d19e-631d-46a5-9e9a-d9cc496f17d0" providerId="ADAL" clId="{7568A379-CF47-4C51-85C7-17741C25DD7F}" dt="2024-07-09T10:08:19.466" v="0"/>
          <ac:picMkLst>
            <pc:docMk/>
            <pc:sldMk cId="3204094404" sldId="4626"/>
            <ac:picMk id="9" creationId="{A9ACE82F-D29B-673D-F826-0A14C0367E39}"/>
          </ac:picMkLst>
        </pc:picChg>
        <pc:picChg chg="add del mod">
          <ac:chgData name="Sudarshan Chakravarthi" userId="9632d19e-631d-46a5-9e9a-d9cc496f17d0" providerId="ADAL" clId="{7568A379-CF47-4C51-85C7-17741C25DD7F}" dt="2024-07-10T07:25:42.477" v="2674"/>
          <ac:picMkLst>
            <pc:docMk/>
            <pc:sldMk cId="3204094404" sldId="4626"/>
            <ac:picMk id="20" creationId="{59B59BAC-91D5-F1A1-8E3B-632F9447522F}"/>
          </ac:picMkLst>
        </pc:picChg>
        <pc:picChg chg="add mod">
          <ac:chgData name="Sudarshan Chakravarthi" userId="9632d19e-631d-46a5-9e9a-d9cc496f17d0" providerId="ADAL" clId="{7568A379-CF47-4C51-85C7-17741C25DD7F}" dt="2024-07-10T07:40:09.323" v="2737"/>
          <ac:picMkLst>
            <pc:docMk/>
            <pc:sldMk cId="3204094404" sldId="4626"/>
            <ac:picMk id="34" creationId="{77700204-61FE-9A4B-3C68-17BBFC649297}"/>
          </ac:picMkLst>
        </pc:picChg>
      </pc:sldChg>
      <pc:sldChg chg="addSp delSp modSp mod modTransition modAnim">
        <pc:chgData name="Sudarshan Chakravarthi" userId="9632d19e-631d-46a5-9e9a-d9cc496f17d0" providerId="ADAL" clId="{7568A379-CF47-4C51-85C7-17741C25DD7F}" dt="2024-07-10T07:40:09.323" v="2737"/>
        <pc:sldMkLst>
          <pc:docMk/>
          <pc:sldMk cId="3321145280" sldId="4627"/>
        </pc:sldMkLst>
        <pc:spChg chg="mod">
          <ac:chgData name="Sudarshan Chakravarthi" userId="9632d19e-631d-46a5-9e9a-d9cc496f17d0" providerId="ADAL" clId="{7568A379-CF47-4C51-85C7-17741C25DD7F}" dt="2024-07-10T05:59:31.381" v="404" actId="1076"/>
          <ac:spMkLst>
            <pc:docMk/>
            <pc:sldMk cId="3321145280" sldId="4627"/>
            <ac:spMk id="3" creationId="{F8732433-11DC-2A3B-AC96-7A8CBFA2A391}"/>
          </ac:spMkLst>
        </pc:spChg>
        <pc:spChg chg="mod">
          <ac:chgData name="Sudarshan Chakravarthi" userId="9632d19e-631d-46a5-9e9a-d9cc496f17d0" providerId="ADAL" clId="{7568A379-CF47-4C51-85C7-17741C25DD7F}" dt="2024-07-10T07:28:10.273" v="2733" actId="20577"/>
          <ac:spMkLst>
            <pc:docMk/>
            <pc:sldMk cId="3321145280" sldId="4627"/>
            <ac:spMk id="4" creationId="{8D006352-BE46-36DE-A968-1E7E90CC858D}"/>
          </ac:spMkLst>
        </pc:spChg>
        <pc:spChg chg="add mod">
          <ac:chgData name="Sudarshan Chakravarthi" userId="9632d19e-631d-46a5-9e9a-d9cc496f17d0" providerId="ADAL" clId="{7568A379-CF47-4C51-85C7-17741C25DD7F}" dt="2024-07-10T06:37:28.890" v="487" actId="6549"/>
          <ac:spMkLst>
            <pc:docMk/>
            <pc:sldMk cId="3321145280" sldId="4627"/>
            <ac:spMk id="7" creationId="{A3CE1E08-3950-3F41-7BBC-813D1FFE90D7}"/>
          </ac:spMkLst>
        </pc:spChg>
        <pc:spChg chg="add mod">
          <ac:chgData name="Sudarshan Chakravarthi" userId="9632d19e-631d-46a5-9e9a-d9cc496f17d0" providerId="ADAL" clId="{7568A379-CF47-4C51-85C7-17741C25DD7F}" dt="2024-07-10T06:41:31.727" v="521" actId="1076"/>
          <ac:spMkLst>
            <pc:docMk/>
            <pc:sldMk cId="3321145280" sldId="4627"/>
            <ac:spMk id="8" creationId="{D0CEC017-F013-7F68-3AE8-AC4338FD9384}"/>
          </ac:spMkLst>
        </pc:spChg>
        <pc:spChg chg="add mod">
          <ac:chgData name="Sudarshan Chakravarthi" userId="9632d19e-631d-46a5-9e9a-d9cc496f17d0" providerId="ADAL" clId="{7568A379-CF47-4C51-85C7-17741C25DD7F}" dt="2024-07-10T06:41:49.007" v="524" actId="1076"/>
          <ac:spMkLst>
            <pc:docMk/>
            <pc:sldMk cId="3321145280" sldId="4627"/>
            <ac:spMk id="9" creationId="{BBD37DEF-7EB7-5FF0-6526-E9E44BEC04F1}"/>
          </ac:spMkLst>
        </pc:spChg>
        <pc:spChg chg="add mod">
          <ac:chgData name="Sudarshan Chakravarthi" userId="9632d19e-631d-46a5-9e9a-d9cc496f17d0" providerId="ADAL" clId="{7568A379-CF47-4C51-85C7-17741C25DD7F}" dt="2024-07-10T06:39:06.724" v="499" actId="6549"/>
          <ac:spMkLst>
            <pc:docMk/>
            <pc:sldMk cId="3321145280" sldId="4627"/>
            <ac:spMk id="10" creationId="{61B752B4-A9AC-34D0-4EF9-EA277F3D5F42}"/>
          </ac:spMkLst>
        </pc:spChg>
        <pc:spChg chg="add del mod">
          <ac:chgData name="Sudarshan Chakravarthi" userId="9632d19e-631d-46a5-9e9a-d9cc496f17d0" providerId="ADAL" clId="{7568A379-CF47-4C51-85C7-17741C25DD7F}" dt="2024-07-10T06:41:42.027" v="523" actId="478"/>
          <ac:spMkLst>
            <pc:docMk/>
            <pc:sldMk cId="3321145280" sldId="4627"/>
            <ac:spMk id="11" creationId="{67D65A27-A933-0808-A3A6-D53C62731CE2}"/>
          </ac:spMkLst>
        </pc:spChg>
        <pc:picChg chg="del">
          <ac:chgData name="Sudarshan Chakravarthi" userId="9632d19e-631d-46a5-9e9a-d9cc496f17d0" providerId="ADAL" clId="{7568A379-CF47-4C51-85C7-17741C25DD7F}" dt="2024-07-09T10:08:19.466" v="0"/>
          <ac:picMkLst>
            <pc:docMk/>
            <pc:sldMk cId="3321145280" sldId="4627"/>
            <ac:picMk id="8" creationId="{92225455-394A-8A40-5E7D-55B3A015081E}"/>
          </ac:picMkLst>
        </pc:picChg>
        <pc:picChg chg="add del mod">
          <ac:chgData name="Sudarshan Chakravarthi" userId="9632d19e-631d-46a5-9e9a-d9cc496f17d0" providerId="ADAL" clId="{7568A379-CF47-4C51-85C7-17741C25DD7F}" dt="2024-07-10T07:25:42.477" v="2674"/>
          <ac:picMkLst>
            <pc:docMk/>
            <pc:sldMk cId="3321145280" sldId="4627"/>
            <ac:picMk id="13" creationId="{10CBEDEB-8B5D-65DF-560A-C557BC76A5E1}"/>
          </ac:picMkLst>
        </pc:picChg>
        <pc:picChg chg="add mod">
          <ac:chgData name="Sudarshan Chakravarthi" userId="9632d19e-631d-46a5-9e9a-d9cc496f17d0" providerId="ADAL" clId="{7568A379-CF47-4C51-85C7-17741C25DD7F}" dt="2024-07-10T07:40:09.323" v="2737"/>
          <ac:picMkLst>
            <pc:docMk/>
            <pc:sldMk cId="3321145280" sldId="4627"/>
            <ac:picMk id="17" creationId="{19F7D69C-F039-3960-1246-D4BF9E2993AE}"/>
          </ac:picMkLst>
        </pc:picChg>
      </pc:sldChg>
      <pc:sldChg chg="addSp delSp modSp mod ord modTransition modAnim modNotesTx">
        <pc:chgData name="Sudarshan Chakravarthi" userId="9632d19e-631d-46a5-9e9a-d9cc496f17d0" providerId="ADAL" clId="{7568A379-CF47-4C51-85C7-17741C25DD7F}" dt="2024-07-10T07:40:09.323" v="2737"/>
        <pc:sldMkLst>
          <pc:docMk/>
          <pc:sldMk cId="1776343062" sldId="4628"/>
        </pc:sldMkLst>
        <pc:spChg chg="mod">
          <ac:chgData name="Sudarshan Chakravarthi" userId="9632d19e-631d-46a5-9e9a-d9cc496f17d0" providerId="ADAL" clId="{7568A379-CF47-4C51-85C7-17741C25DD7F}" dt="2024-07-10T07:11:10.984" v="1731" actId="404"/>
          <ac:spMkLst>
            <pc:docMk/>
            <pc:sldMk cId="1776343062" sldId="4628"/>
            <ac:spMk id="7" creationId="{3E8FF0D2-83D5-3B6C-409E-74EB767352EE}"/>
          </ac:spMkLst>
        </pc:spChg>
        <pc:spChg chg="mod">
          <ac:chgData name="Sudarshan Chakravarthi" userId="9632d19e-631d-46a5-9e9a-d9cc496f17d0" providerId="ADAL" clId="{7568A379-CF47-4C51-85C7-17741C25DD7F}" dt="2024-07-10T07:12:22.690" v="1732" actId="208"/>
          <ac:spMkLst>
            <pc:docMk/>
            <pc:sldMk cId="1776343062" sldId="4628"/>
            <ac:spMk id="60" creationId="{773D57C6-1F34-1ED9-FBCD-91B8299E0A7E}"/>
          </ac:spMkLst>
        </pc:spChg>
        <pc:grpChg chg="mod">
          <ac:chgData name="Sudarshan Chakravarthi" userId="9632d19e-631d-46a5-9e9a-d9cc496f17d0" providerId="ADAL" clId="{7568A379-CF47-4C51-85C7-17741C25DD7F}" dt="2024-07-10T07:11:02.459" v="1729" actId="1076"/>
          <ac:grpSpMkLst>
            <pc:docMk/>
            <pc:sldMk cId="1776343062" sldId="4628"/>
            <ac:grpSpMk id="50" creationId="{F2923F0D-6FFF-7DC5-34AE-DD8E4AB65BB4}"/>
          </ac:grpSpMkLst>
        </pc:grpChg>
        <pc:picChg chg="add mod">
          <ac:chgData name="Sudarshan Chakravarthi" userId="9632d19e-631d-46a5-9e9a-d9cc496f17d0" providerId="ADAL" clId="{7568A379-CF47-4C51-85C7-17741C25DD7F}" dt="2024-07-10T07:40:09.323" v="2737"/>
          <ac:picMkLst>
            <pc:docMk/>
            <pc:sldMk cId="1776343062" sldId="4628"/>
            <ac:picMk id="14" creationId="{CD283AB3-900C-7CCC-3797-170CF6E1F51D}"/>
          </ac:picMkLst>
        </pc:picChg>
        <pc:picChg chg="mod">
          <ac:chgData name="Sudarshan Chakravarthi" userId="9632d19e-631d-46a5-9e9a-d9cc496f17d0" providerId="ADAL" clId="{7568A379-CF47-4C51-85C7-17741C25DD7F}" dt="2024-07-10T07:10:43.433" v="1726" actId="1076"/>
          <ac:picMkLst>
            <pc:docMk/>
            <pc:sldMk cId="1776343062" sldId="4628"/>
            <ac:picMk id="49" creationId="{A5B8BC1B-7A93-6153-09AD-D93DF6B5F9D9}"/>
          </ac:picMkLst>
        </pc:picChg>
        <pc:picChg chg="del">
          <ac:chgData name="Sudarshan Chakravarthi" userId="9632d19e-631d-46a5-9e9a-d9cc496f17d0" providerId="ADAL" clId="{7568A379-CF47-4C51-85C7-17741C25DD7F}" dt="2024-07-09T10:08:19.466" v="0"/>
          <ac:picMkLst>
            <pc:docMk/>
            <pc:sldMk cId="1776343062" sldId="4628"/>
            <ac:picMk id="81" creationId="{97822892-6C54-BC59-8C15-B47DFEA1814A}"/>
          </ac:picMkLst>
        </pc:picChg>
        <pc:inkChg chg="del">
          <ac:chgData name="Sudarshan Chakravarthi" userId="9632d19e-631d-46a5-9e9a-d9cc496f17d0" providerId="ADAL" clId="{7568A379-CF47-4C51-85C7-17741C25DD7F}" dt="2024-07-09T10:08:19.466" v="0"/>
          <ac:inkMkLst>
            <pc:docMk/>
            <pc:sldMk cId="1776343062" sldId="4628"/>
            <ac:inkMk id="80" creationId="{3F9A2971-F932-475D-6970-C65654482817}"/>
          </ac:inkMkLst>
        </pc:inkChg>
      </pc:sldChg>
      <pc:sldChg chg="addSp delSp modSp modTransition modAnim modNotesTx">
        <pc:chgData name="Sudarshan Chakravarthi" userId="9632d19e-631d-46a5-9e9a-d9cc496f17d0" providerId="ADAL" clId="{7568A379-CF47-4C51-85C7-17741C25DD7F}" dt="2024-07-10T07:40:09.323" v="2737"/>
        <pc:sldMkLst>
          <pc:docMk/>
          <pc:sldMk cId="1062067389" sldId="4629"/>
        </pc:sldMkLst>
        <pc:spChg chg="mod">
          <ac:chgData name="Sudarshan Chakravarthi" userId="9632d19e-631d-46a5-9e9a-d9cc496f17d0" providerId="ADAL" clId="{7568A379-CF47-4C51-85C7-17741C25DD7F}" dt="2024-07-10T06:43:08.850" v="530" actId="1076"/>
          <ac:spMkLst>
            <pc:docMk/>
            <pc:sldMk cId="1062067389" sldId="4629"/>
            <ac:spMk id="2" creationId="{FBF0515B-C87A-0499-4FD3-D3AD4C532F7E}"/>
          </ac:spMkLst>
        </pc:spChg>
        <pc:spChg chg="mod">
          <ac:chgData name="Sudarshan Chakravarthi" userId="9632d19e-631d-46a5-9e9a-d9cc496f17d0" providerId="ADAL" clId="{7568A379-CF47-4C51-85C7-17741C25DD7F}" dt="2024-07-10T06:43:04.159" v="529" actId="1076"/>
          <ac:spMkLst>
            <pc:docMk/>
            <pc:sldMk cId="1062067389" sldId="4629"/>
            <ac:spMk id="3" creationId="{2535BD4C-2E72-B901-8F12-0B03071FB14B}"/>
          </ac:spMkLst>
        </pc:spChg>
        <pc:spChg chg="add mod">
          <ac:chgData name="Sudarshan Chakravarthi" userId="9632d19e-631d-46a5-9e9a-d9cc496f17d0" providerId="ADAL" clId="{7568A379-CF47-4C51-85C7-17741C25DD7F}" dt="2024-07-10T06:52:39.450" v="553"/>
          <ac:spMkLst>
            <pc:docMk/>
            <pc:sldMk cId="1062067389" sldId="4629"/>
            <ac:spMk id="5" creationId="{48A5AAC0-A9BC-9103-B7C6-16EDB660C5A9}"/>
          </ac:spMkLst>
        </pc:spChg>
        <pc:picChg chg="del">
          <ac:chgData name="Sudarshan Chakravarthi" userId="9632d19e-631d-46a5-9e9a-d9cc496f17d0" providerId="ADAL" clId="{7568A379-CF47-4C51-85C7-17741C25DD7F}" dt="2024-07-09T10:08:19.466" v="0"/>
          <ac:picMkLst>
            <pc:docMk/>
            <pc:sldMk cId="1062067389" sldId="4629"/>
            <ac:picMk id="9" creationId="{0981A307-81AD-23E2-4434-E2DE9C8DE096}"/>
          </ac:picMkLst>
        </pc:picChg>
        <pc:picChg chg="add del mod">
          <ac:chgData name="Sudarshan Chakravarthi" userId="9632d19e-631d-46a5-9e9a-d9cc496f17d0" providerId="ADAL" clId="{7568A379-CF47-4C51-85C7-17741C25DD7F}" dt="2024-07-10T07:25:42.477" v="2674"/>
          <ac:picMkLst>
            <pc:docMk/>
            <pc:sldMk cId="1062067389" sldId="4629"/>
            <ac:picMk id="9" creationId="{222796B8-FDC6-2B3C-A44E-EBEBEEA45941}"/>
          </ac:picMkLst>
        </pc:picChg>
        <pc:picChg chg="add mod">
          <ac:chgData name="Sudarshan Chakravarthi" userId="9632d19e-631d-46a5-9e9a-d9cc496f17d0" providerId="ADAL" clId="{7568A379-CF47-4C51-85C7-17741C25DD7F}" dt="2024-07-10T07:40:09.323" v="2737"/>
          <ac:picMkLst>
            <pc:docMk/>
            <pc:sldMk cId="1062067389" sldId="4629"/>
            <ac:picMk id="13" creationId="{0D88FBA4-9CB5-59C8-D6E8-BBD58965EC2D}"/>
          </ac:picMkLst>
        </pc:picChg>
        <pc:picChg chg="mod">
          <ac:chgData name="Sudarshan Chakravarthi" userId="9632d19e-631d-46a5-9e9a-d9cc496f17d0" providerId="ADAL" clId="{7568A379-CF47-4C51-85C7-17741C25DD7F}" dt="2024-07-10T06:42:59.983" v="528" actId="1076"/>
          <ac:picMkLst>
            <pc:docMk/>
            <pc:sldMk cId="1062067389" sldId="4629"/>
            <ac:picMk id="17" creationId="{F523DD49-BD63-5217-FE41-8DBF7AB988B4}"/>
          </ac:picMkLst>
        </pc:picChg>
        <pc:picChg chg="mod">
          <ac:chgData name="Sudarshan Chakravarthi" userId="9632d19e-631d-46a5-9e9a-d9cc496f17d0" providerId="ADAL" clId="{7568A379-CF47-4C51-85C7-17741C25DD7F}" dt="2024-07-10T06:43:10.651" v="531" actId="1076"/>
          <ac:picMkLst>
            <pc:docMk/>
            <pc:sldMk cId="1062067389" sldId="4629"/>
            <ac:picMk id="6149" creationId="{40AD6919-8048-FEB8-E4D1-91FD7C1D9533}"/>
          </ac:picMkLst>
        </pc:picChg>
      </pc:sldChg>
      <pc:sldChg chg="addSp delSp modSp modTransition modAnim modNotesTx">
        <pc:chgData name="Sudarshan Chakravarthi" userId="9632d19e-631d-46a5-9e9a-d9cc496f17d0" providerId="ADAL" clId="{7568A379-CF47-4C51-85C7-17741C25DD7F}" dt="2024-07-10T07:40:09.323" v="2737"/>
        <pc:sldMkLst>
          <pc:docMk/>
          <pc:sldMk cId="294116401" sldId="4630"/>
        </pc:sldMkLst>
        <pc:picChg chg="add mod">
          <ac:chgData name="Sudarshan Chakravarthi" userId="9632d19e-631d-46a5-9e9a-d9cc496f17d0" providerId="ADAL" clId="{7568A379-CF47-4C51-85C7-17741C25DD7F}" dt="2024-07-10T07:40:09.323" v="2737"/>
          <ac:picMkLst>
            <pc:docMk/>
            <pc:sldMk cId="294116401" sldId="4630"/>
            <ac:picMk id="5" creationId="{E99B88AD-0A30-849C-66E8-68E59F23FB43}"/>
          </ac:picMkLst>
        </pc:picChg>
        <pc:picChg chg="del">
          <ac:chgData name="Sudarshan Chakravarthi" userId="9632d19e-631d-46a5-9e9a-d9cc496f17d0" providerId="ADAL" clId="{7568A379-CF47-4C51-85C7-17741C25DD7F}" dt="2024-07-09T10:08:19.466" v="0"/>
          <ac:picMkLst>
            <pc:docMk/>
            <pc:sldMk cId="294116401" sldId="4630"/>
            <ac:picMk id="60" creationId="{1863A640-DC32-B6AA-C465-22C25FB2007F}"/>
          </ac:picMkLst>
        </pc:picChg>
        <pc:inkChg chg="del">
          <ac:chgData name="Sudarshan Chakravarthi" userId="9632d19e-631d-46a5-9e9a-d9cc496f17d0" providerId="ADAL" clId="{7568A379-CF47-4C51-85C7-17741C25DD7F}" dt="2024-07-09T10:08:19.466" v="0"/>
          <ac:inkMkLst>
            <pc:docMk/>
            <pc:sldMk cId="294116401" sldId="4630"/>
            <ac:inkMk id="59" creationId="{45AF0E49-6FB8-36D7-EFF0-6A08B4A07BF2}"/>
          </ac:inkMkLst>
        </pc:inkChg>
      </pc:sldChg>
      <pc:sldChg chg="delSp modTransition modAnim modNotesTx">
        <pc:chgData name="Sudarshan Chakravarthi" userId="9632d19e-631d-46a5-9e9a-d9cc496f17d0" providerId="ADAL" clId="{7568A379-CF47-4C51-85C7-17741C25DD7F}" dt="2024-07-10T10:11:32.656" v="2943"/>
        <pc:sldMkLst>
          <pc:docMk/>
          <pc:sldMk cId="1663406231" sldId="4631"/>
        </pc:sldMkLst>
        <pc:picChg chg="del">
          <ac:chgData name="Sudarshan Chakravarthi" userId="9632d19e-631d-46a5-9e9a-d9cc496f17d0" providerId="ADAL" clId="{7568A379-CF47-4C51-85C7-17741C25DD7F}" dt="2024-07-09T10:08:19.466" v="0"/>
          <ac:picMkLst>
            <pc:docMk/>
            <pc:sldMk cId="1663406231" sldId="4631"/>
            <ac:picMk id="20" creationId="{12AECBB3-5BC6-03E0-4A0D-65580388846B}"/>
          </ac:picMkLst>
        </pc:picChg>
      </pc:sldChg>
      <pc:sldChg chg="addSp delSp modSp modTransition modAnim modNotesTx">
        <pc:chgData name="Sudarshan Chakravarthi" userId="9632d19e-631d-46a5-9e9a-d9cc496f17d0" providerId="ADAL" clId="{7568A379-CF47-4C51-85C7-17741C25DD7F}" dt="2024-07-10T07:40:09.323" v="2737"/>
        <pc:sldMkLst>
          <pc:docMk/>
          <pc:sldMk cId="4115307072" sldId="4632"/>
        </pc:sldMkLst>
        <pc:picChg chg="add mod">
          <ac:chgData name="Sudarshan Chakravarthi" userId="9632d19e-631d-46a5-9e9a-d9cc496f17d0" providerId="ADAL" clId="{7568A379-CF47-4C51-85C7-17741C25DD7F}" dt="2024-07-10T07:40:09.323" v="2737"/>
          <ac:picMkLst>
            <pc:docMk/>
            <pc:sldMk cId="4115307072" sldId="4632"/>
            <ac:picMk id="8" creationId="{1A154273-D81D-F7B3-1FE6-5B4DFD12C9F2}"/>
          </ac:picMkLst>
        </pc:picChg>
        <pc:picChg chg="del">
          <ac:chgData name="Sudarshan Chakravarthi" userId="9632d19e-631d-46a5-9e9a-d9cc496f17d0" providerId="ADAL" clId="{7568A379-CF47-4C51-85C7-17741C25DD7F}" dt="2024-07-09T10:08:19.466" v="0"/>
          <ac:picMkLst>
            <pc:docMk/>
            <pc:sldMk cId="4115307072" sldId="4632"/>
            <ac:picMk id="37" creationId="{66F0BD8B-17AE-3135-AEFB-A9FDD6FABD33}"/>
          </ac:picMkLst>
        </pc:picChg>
        <pc:inkChg chg="del">
          <ac:chgData name="Sudarshan Chakravarthi" userId="9632d19e-631d-46a5-9e9a-d9cc496f17d0" providerId="ADAL" clId="{7568A379-CF47-4C51-85C7-17741C25DD7F}" dt="2024-07-09T10:08:19.466" v="0"/>
          <ac:inkMkLst>
            <pc:docMk/>
            <pc:sldMk cId="4115307072" sldId="4632"/>
            <ac:inkMk id="36" creationId="{A80840F1-3C0B-8C34-23DC-600DF98EF462}"/>
          </ac:inkMkLst>
        </pc:inkChg>
      </pc:sldChg>
      <pc:sldChg chg="addSp delSp modSp new mod modTransition modNotesTx">
        <pc:chgData name="Sudarshan Chakravarthi" userId="9632d19e-631d-46a5-9e9a-d9cc496f17d0" providerId="ADAL" clId="{7568A379-CF47-4C51-85C7-17741C25DD7F}" dt="2024-07-10T07:40:09.323" v="2737"/>
        <pc:sldMkLst>
          <pc:docMk/>
          <pc:sldMk cId="1539583805" sldId="4633"/>
        </pc:sldMkLst>
        <pc:spChg chg="add mod">
          <ac:chgData name="Sudarshan Chakravarthi" userId="9632d19e-631d-46a5-9e9a-d9cc496f17d0" providerId="ADAL" clId="{7568A379-CF47-4C51-85C7-17741C25DD7F}" dt="2024-07-10T06:52:59.948" v="579" actId="6549"/>
          <ac:spMkLst>
            <pc:docMk/>
            <pc:sldMk cId="1539583805" sldId="4633"/>
            <ac:spMk id="2" creationId="{0DE29EB0-CDDD-8E8A-41D8-E7640253C59B}"/>
          </ac:spMkLst>
        </pc:spChg>
        <pc:picChg chg="add mod">
          <ac:chgData name="Sudarshan Chakravarthi" userId="9632d19e-631d-46a5-9e9a-d9cc496f17d0" providerId="ADAL" clId="{7568A379-CF47-4C51-85C7-17741C25DD7F}" dt="2024-07-10T07:40:09.323" v="2737"/>
          <ac:picMkLst>
            <pc:docMk/>
            <pc:sldMk cId="1539583805" sldId="4633"/>
            <ac:picMk id="8" creationId="{694BA530-3752-3F00-DD43-ACA000EE8568}"/>
          </ac:picMkLst>
        </pc:picChg>
        <pc:picChg chg="add mod">
          <ac:chgData name="Sudarshan Chakravarthi" userId="9632d19e-631d-46a5-9e9a-d9cc496f17d0" providerId="ADAL" clId="{7568A379-CF47-4C51-85C7-17741C25DD7F}" dt="2024-07-10T06:52:30.151" v="552" actId="1076"/>
          <ac:picMkLst>
            <pc:docMk/>
            <pc:sldMk cId="1539583805" sldId="4633"/>
            <ac:picMk id="2050" creationId="{4BACF38C-909D-F910-742E-1D87D82B7C49}"/>
          </ac:picMkLst>
        </pc:picChg>
        <pc:picChg chg="add mod">
          <ac:chgData name="Sudarshan Chakravarthi" userId="9632d19e-631d-46a5-9e9a-d9cc496f17d0" providerId="ADAL" clId="{7568A379-CF47-4C51-85C7-17741C25DD7F}" dt="2024-07-10T06:52:30.151" v="552" actId="1076"/>
          <ac:picMkLst>
            <pc:docMk/>
            <pc:sldMk cId="1539583805" sldId="4633"/>
            <ac:picMk id="2052" creationId="{2FD997F9-9E5B-4972-684E-5332144E46F6}"/>
          </ac:picMkLst>
        </pc:picChg>
        <pc:picChg chg="add mod">
          <ac:chgData name="Sudarshan Chakravarthi" userId="9632d19e-631d-46a5-9e9a-d9cc496f17d0" providerId="ADAL" clId="{7568A379-CF47-4C51-85C7-17741C25DD7F}" dt="2024-07-10T06:52:30.151" v="552" actId="1076"/>
          <ac:picMkLst>
            <pc:docMk/>
            <pc:sldMk cId="1539583805" sldId="4633"/>
            <ac:picMk id="2054" creationId="{8B4F25DB-A695-FC3C-E126-0889702D5932}"/>
          </ac:picMkLst>
        </pc:picChg>
        <pc:picChg chg="add mod">
          <ac:chgData name="Sudarshan Chakravarthi" userId="9632d19e-631d-46a5-9e9a-d9cc496f17d0" providerId="ADAL" clId="{7568A379-CF47-4C51-85C7-17741C25DD7F}" dt="2024-07-10T06:52:30.151" v="552" actId="1076"/>
          <ac:picMkLst>
            <pc:docMk/>
            <pc:sldMk cId="1539583805" sldId="4633"/>
            <ac:picMk id="2056" creationId="{BCB59502-00A9-EBBF-F59F-FA1D2C2D6568}"/>
          </ac:picMkLst>
        </pc:picChg>
        <pc:picChg chg="add del mod">
          <ac:chgData name="Sudarshan Chakravarthi" userId="9632d19e-631d-46a5-9e9a-d9cc496f17d0" providerId="ADAL" clId="{7568A379-CF47-4C51-85C7-17741C25DD7F}" dt="2024-07-10T06:51:22.090" v="544" actId="478"/>
          <ac:picMkLst>
            <pc:docMk/>
            <pc:sldMk cId="1539583805" sldId="4633"/>
            <ac:picMk id="2058" creationId="{CA855004-27C8-B2CF-8B3F-031BEB9720B7}"/>
          </ac:picMkLst>
        </pc:picChg>
        <pc:picChg chg="add mod">
          <ac:chgData name="Sudarshan Chakravarthi" userId="9632d19e-631d-46a5-9e9a-d9cc496f17d0" providerId="ADAL" clId="{7568A379-CF47-4C51-85C7-17741C25DD7F}" dt="2024-07-10T06:52:30.151" v="552" actId="1076"/>
          <ac:picMkLst>
            <pc:docMk/>
            <pc:sldMk cId="1539583805" sldId="4633"/>
            <ac:picMk id="2060" creationId="{B77FBDEB-0C01-83D3-F53F-DF56AE933C44}"/>
          </ac:picMkLst>
        </pc:picChg>
        <pc:picChg chg="add mod">
          <ac:chgData name="Sudarshan Chakravarthi" userId="9632d19e-631d-46a5-9e9a-d9cc496f17d0" providerId="ADAL" clId="{7568A379-CF47-4C51-85C7-17741C25DD7F}" dt="2024-07-10T06:52:30.151" v="552" actId="1076"/>
          <ac:picMkLst>
            <pc:docMk/>
            <pc:sldMk cId="1539583805" sldId="4633"/>
            <ac:picMk id="2062" creationId="{F1670264-E99E-34E4-2B68-4366AF7A590F}"/>
          </ac:picMkLst>
        </pc:picChg>
      </pc:sldChg>
      <pc:sldChg chg="addSp delSp modSp add mod modTransition modNotesTx">
        <pc:chgData name="Sudarshan Chakravarthi" userId="9632d19e-631d-46a5-9e9a-d9cc496f17d0" providerId="ADAL" clId="{7568A379-CF47-4C51-85C7-17741C25DD7F}" dt="2024-07-10T07:40:09.323" v="2737"/>
        <pc:sldMkLst>
          <pc:docMk/>
          <pc:sldMk cId="2547659669" sldId="4634"/>
        </pc:sldMkLst>
        <pc:spChg chg="mod">
          <ac:chgData name="Sudarshan Chakravarthi" userId="9632d19e-631d-46a5-9e9a-d9cc496f17d0" providerId="ADAL" clId="{7568A379-CF47-4C51-85C7-17741C25DD7F}" dt="2024-07-10T06:53:17.749" v="598" actId="20577"/>
          <ac:spMkLst>
            <pc:docMk/>
            <pc:sldMk cId="2547659669" sldId="4634"/>
            <ac:spMk id="2" creationId="{0DE29EB0-CDDD-8E8A-41D8-E7640253C59B}"/>
          </ac:spMkLst>
        </pc:spChg>
        <pc:picChg chg="add mod">
          <ac:chgData name="Sudarshan Chakravarthi" userId="9632d19e-631d-46a5-9e9a-d9cc496f17d0" providerId="ADAL" clId="{7568A379-CF47-4C51-85C7-17741C25DD7F}" dt="2024-07-10T07:40:09.323" v="2737"/>
          <ac:picMkLst>
            <pc:docMk/>
            <pc:sldMk cId="2547659669" sldId="4634"/>
            <ac:picMk id="7" creationId="{386B2FA3-1A31-B2CE-4C4E-B98304F18DCE}"/>
          </ac:picMkLst>
        </pc:picChg>
        <pc:picChg chg="del mod">
          <ac:chgData name="Sudarshan Chakravarthi" userId="9632d19e-631d-46a5-9e9a-d9cc496f17d0" providerId="ADAL" clId="{7568A379-CF47-4C51-85C7-17741C25DD7F}" dt="2024-07-10T06:53:22.886" v="602" actId="478"/>
          <ac:picMkLst>
            <pc:docMk/>
            <pc:sldMk cId="2547659669" sldId="4634"/>
            <ac:picMk id="2050" creationId="{4BACF38C-909D-F910-742E-1D87D82B7C49}"/>
          </ac:picMkLst>
        </pc:picChg>
        <pc:picChg chg="del">
          <ac:chgData name="Sudarshan Chakravarthi" userId="9632d19e-631d-46a5-9e9a-d9cc496f17d0" providerId="ADAL" clId="{7568A379-CF47-4C51-85C7-17741C25DD7F}" dt="2024-07-10T06:53:22.476" v="600" actId="478"/>
          <ac:picMkLst>
            <pc:docMk/>
            <pc:sldMk cId="2547659669" sldId="4634"/>
            <ac:picMk id="2052" creationId="{2FD997F9-9E5B-4972-684E-5332144E46F6}"/>
          </ac:picMkLst>
        </pc:picChg>
        <pc:picChg chg="del">
          <ac:chgData name="Sudarshan Chakravarthi" userId="9632d19e-631d-46a5-9e9a-d9cc496f17d0" providerId="ADAL" clId="{7568A379-CF47-4C51-85C7-17741C25DD7F}" dt="2024-07-10T06:53:23.376" v="603" actId="478"/>
          <ac:picMkLst>
            <pc:docMk/>
            <pc:sldMk cId="2547659669" sldId="4634"/>
            <ac:picMk id="2054" creationId="{8B4F25DB-A695-FC3C-E126-0889702D5932}"/>
          </ac:picMkLst>
        </pc:picChg>
        <pc:picChg chg="del">
          <ac:chgData name="Sudarshan Chakravarthi" userId="9632d19e-631d-46a5-9e9a-d9cc496f17d0" providerId="ADAL" clId="{7568A379-CF47-4C51-85C7-17741C25DD7F}" dt="2024-07-10T06:53:21.450" v="599" actId="478"/>
          <ac:picMkLst>
            <pc:docMk/>
            <pc:sldMk cId="2547659669" sldId="4634"/>
            <ac:picMk id="2056" creationId="{BCB59502-00A9-EBBF-F59F-FA1D2C2D6568}"/>
          </ac:picMkLst>
        </pc:picChg>
        <pc:picChg chg="del">
          <ac:chgData name="Sudarshan Chakravarthi" userId="9632d19e-631d-46a5-9e9a-d9cc496f17d0" providerId="ADAL" clId="{7568A379-CF47-4C51-85C7-17741C25DD7F}" dt="2024-07-10T06:53:21.450" v="599" actId="478"/>
          <ac:picMkLst>
            <pc:docMk/>
            <pc:sldMk cId="2547659669" sldId="4634"/>
            <ac:picMk id="2060" creationId="{B77FBDEB-0C01-83D3-F53F-DF56AE933C44}"/>
          </ac:picMkLst>
        </pc:picChg>
        <pc:picChg chg="del">
          <ac:chgData name="Sudarshan Chakravarthi" userId="9632d19e-631d-46a5-9e9a-d9cc496f17d0" providerId="ADAL" clId="{7568A379-CF47-4C51-85C7-17741C25DD7F}" dt="2024-07-10T06:53:21.450" v="599" actId="478"/>
          <ac:picMkLst>
            <pc:docMk/>
            <pc:sldMk cId="2547659669" sldId="4634"/>
            <ac:picMk id="2062" creationId="{F1670264-E99E-34E4-2B68-4366AF7A590F}"/>
          </ac:picMkLst>
        </pc:picChg>
        <pc:picChg chg="add del mod">
          <ac:chgData name="Sudarshan Chakravarthi" userId="9632d19e-631d-46a5-9e9a-d9cc496f17d0" providerId="ADAL" clId="{7568A379-CF47-4C51-85C7-17741C25DD7F}" dt="2024-07-10T07:01:12.226" v="618" actId="478"/>
          <ac:picMkLst>
            <pc:docMk/>
            <pc:sldMk cId="2547659669" sldId="4634"/>
            <ac:picMk id="3074" creationId="{D59A7E37-CF19-820B-7DE9-B50F66A2354D}"/>
          </ac:picMkLst>
        </pc:picChg>
        <pc:picChg chg="add del mod">
          <ac:chgData name="Sudarshan Chakravarthi" userId="9632d19e-631d-46a5-9e9a-d9cc496f17d0" providerId="ADAL" clId="{7568A379-CF47-4C51-85C7-17741C25DD7F}" dt="2024-07-10T07:01:11.096" v="617" actId="478"/>
          <ac:picMkLst>
            <pc:docMk/>
            <pc:sldMk cId="2547659669" sldId="4634"/>
            <ac:picMk id="3076" creationId="{6D2CD002-6090-F150-44F7-14AA89A828A2}"/>
          </ac:picMkLst>
        </pc:picChg>
        <pc:picChg chg="add del mod">
          <ac:chgData name="Sudarshan Chakravarthi" userId="9632d19e-631d-46a5-9e9a-d9cc496f17d0" providerId="ADAL" clId="{7568A379-CF47-4C51-85C7-17741C25DD7F}" dt="2024-07-10T07:01:08.536" v="615" actId="478"/>
          <ac:picMkLst>
            <pc:docMk/>
            <pc:sldMk cId="2547659669" sldId="4634"/>
            <ac:picMk id="3078" creationId="{E32017D5-18C7-3DF1-86ED-BE0539D7398A}"/>
          </ac:picMkLst>
        </pc:picChg>
        <pc:picChg chg="add mod">
          <ac:chgData name="Sudarshan Chakravarthi" userId="9632d19e-631d-46a5-9e9a-d9cc496f17d0" providerId="ADAL" clId="{7568A379-CF47-4C51-85C7-17741C25DD7F}" dt="2024-07-10T07:01:16.253" v="619" actId="1076"/>
          <ac:picMkLst>
            <pc:docMk/>
            <pc:sldMk cId="2547659669" sldId="4634"/>
            <ac:picMk id="3080" creationId="{25799BD0-F005-29B0-393D-711C339EDD35}"/>
          </ac:picMkLst>
        </pc:picChg>
      </pc:sldChg>
    </pc:docChg>
  </pc:docChgLst>
  <pc:docChgLst>
    <pc:chgData name="Sudarshan Chakravarthi" userId="9632d19e-631d-46a5-9e9a-d9cc496f17d0" providerId="ADAL" clId="{4E3A75F7-B118-46A7-96D4-DEF424651962}"/>
    <pc:docChg chg="custSel modSld">
      <pc:chgData name="Sudarshan Chakravarthi" userId="9632d19e-631d-46a5-9e9a-d9cc496f17d0" providerId="ADAL" clId="{4E3A75F7-B118-46A7-96D4-DEF424651962}" dt="2024-07-05T13:23:35.340" v="54" actId="5793"/>
      <pc:docMkLst>
        <pc:docMk/>
      </pc:docMkLst>
      <pc:sldChg chg="addSp delSp modSp mod modTransition modAnim">
        <pc:chgData name="Sudarshan Chakravarthi" userId="9632d19e-631d-46a5-9e9a-d9cc496f17d0" providerId="ADAL" clId="{4E3A75F7-B118-46A7-96D4-DEF424651962}" dt="2024-07-05T10:41:11.610" v="4"/>
        <pc:sldMkLst>
          <pc:docMk/>
          <pc:sldMk cId="2864141754" sldId="4426"/>
        </pc:sldMkLst>
        <pc:picChg chg="add del mod">
          <ac:chgData name="Sudarshan Chakravarthi" userId="9632d19e-631d-46a5-9e9a-d9cc496f17d0" providerId="ADAL" clId="{4E3A75F7-B118-46A7-96D4-DEF424651962}" dt="2024-07-05T10:30:58.906" v="3"/>
          <ac:picMkLst>
            <pc:docMk/>
            <pc:sldMk cId="2864141754" sldId="4426"/>
            <ac:picMk id="16" creationId="{19D44CC7-2869-4CF2-768B-773C6A76F6A5}"/>
          </ac:picMkLst>
        </pc:picChg>
        <pc:picChg chg="add del mod ord">
          <ac:chgData name="Sudarshan Chakravarthi" userId="9632d19e-631d-46a5-9e9a-d9cc496f17d0" providerId="ADAL" clId="{4E3A75F7-B118-46A7-96D4-DEF424651962}" dt="2024-07-05T10:41:11.610" v="4"/>
          <ac:picMkLst>
            <pc:docMk/>
            <pc:sldMk cId="2864141754" sldId="4426"/>
            <ac:picMk id="18" creationId="{EE02FE1B-73EA-B352-DBF9-214509F49CDB}"/>
          </ac:picMkLst>
        </pc:picChg>
        <pc:picChg chg="add mod">
          <ac:chgData name="Sudarshan Chakravarthi" userId="9632d19e-631d-46a5-9e9a-d9cc496f17d0" providerId="ADAL" clId="{4E3A75F7-B118-46A7-96D4-DEF424651962}" dt="2024-07-05T10:41:11.610" v="4"/>
          <ac:picMkLst>
            <pc:docMk/>
            <pc:sldMk cId="2864141754" sldId="4426"/>
            <ac:picMk id="19" creationId="{4EC20259-3E1B-903E-0752-50069F435D22}"/>
          </ac:picMkLst>
        </pc:picChg>
      </pc:sldChg>
      <pc:sldChg chg="addSp modSp modTransition">
        <pc:chgData name="Sudarshan Chakravarthi" userId="9632d19e-631d-46a5-9e9a-d9cc496f17d0" providerId="ADAL" clId="{4E3A75F7-B118-46A7-96D4-DEF424651962}" dt="2024-07-05T10:41:11.610" v="4"/>
        <pc:sldMkLst>
          <pc:docMk/>
          <pc:sldMk cId="2708719641" sldId="4530"/>
        </pc:sldMkLst>
        <pc:picChg chg="add mod">
          <ac:chgData name="Sudarshan Chakravarthi" userId="9632d19e-631d-46a5-9e9a-d9cc496f17d0" providerId="ADAL" clId="{4E3A75F7-B118-46A7-96D4-DEF424651962}" dt="2024-07-05T10:41:11.610" v="4"/>
          <ac:picMkLst>
            <pc:docMk/>
            <pc:sldMk cId="2708719641" sldId="4530"/>
            <ac:picMk id="7" creationId="{96872D4E-AA94-D02B-4C8E-782600FE9EA9}"/>
          </ac:picMkLst>
        </pc:picChg>
      </pc:sldChg>
      <pc:sldChg chg="addSp delSp modSp mod modTransition modAnim">
        <pc:chgData name="Sudarshan Chakravarthi" userId="9632d19e-631d-46a5-9e9a-d9cc496f17d0" providerId="ADAL" clId="{4E3A75F7-B118-46A7-96D4-DEF424651962}" dt="2024-07-05T10:41:11.610" v="4"/>
        <pc:sldMkLst>
          <pc:docMk/>
          <pc:sldMk cId="3559578800" sldId="4577"/>
        </pc:sldMkLst>
        <pc:picChg chg="add del mod">
          <ac:chgData name="Sudarshan Chakravarthi" userId="9632d19e-631d-46a5-9e9a-d9cc496f17d0" providerId="ADAL" clId="{4E3A75F7-B118-46A7-96D4-DEF424651962}" dt="2024-07-05T10:30:58.906" v="3"/>
          <ac:picMkLst>
            <pc:docMk/>
            <pc:sldMk cId="3559578800" sldId="4577"/>
            <ac:picMk id="14" creationId="{9EA3A213-98F3-8100-1F36-91A1DF2A7BEA}"/>
          </ac:picMkLst>
        </pc:picChg>
        <pc:picChg chg="add del mod ord">
          <ac:chgData name="Sudarshan Chakravarthi" userId="9632d19e-631d-46a5-9e9a-d9cc496f17d0" providerId="ADAL" clId="{4E3A75F7-B118-46A7-96D4-DEF424651962}" dt="2024-07-05T10:41:11.610" v="4"/>
          <ac:picMkLst>
            <pc:docMk/>
            <pc:sldMk cId="3559578800" sldId="4577"/>
            <ac:picMk id="18" creationId="{B7D17DA3-6326-B110-A182-094FE17610CC}"/>
          </ac:picMkLst>
        </pc:picChg>
        <pc:picChg chg="add mod">
          <ac:chgData name="Sudarshan Chakravarthi" userId="9632d19e-631d-46a5-9e9a-d9cc496f17d0" providerId="ADAL" clId="{4E3A75F7-B118-46A7-96D4-DEF424651962}" dt="2024-07-05T10:41:11.610" v="4"/>
          <ac:picMkLst>
            <pc:docMk/>
            <pc:sldMk cId="3559578800" sldId="4577"/>
            <ac:picMk id="20" creationId="{6D8F09FD-8CBF-1A4F-89F8-8DCB43B6EB11}"/>
          </ac:picMkLst>
        </pc:picChg>
      </pc:sldChg>
      <pc:sldChg chg="addSp modSp modTransition">
        <pc:chgData name="Sudarshan Chakravarthi" userId="9632d19e-631d-46a5-9e9a-d9cc496f17d0" providerId="ADAL" clId="{4E3A75F7-B118-46A7-96D4-DEF424651962}" dt="2024-07-05T10:41:11.610" v="4"/>
        <pc:sldMkLst>
          <pc:docMk/>
          <pc:sldMk cId="3449719307" sldId="4596"/>
        </pc:sldMkLst>
        <pc:picChg chg="add mod">
          <ac:chgData name="Sudarshan Chakravarthi" userId="9632d19e-631d-46a5-9e9a-d9cc496f17d0" providerId="ADAL" clId="{4E3A75F7-B118-46A7-96D4-DEF424651962}" dt="2024-07-05T10:41:11.610" v="4"/>
          <ac:picMkLst>
            <pc:docMk/>
            <pc:sldMk cId="3449719307" sldId="4596"/>
            <ac:picMk id="5" creationId="{624E9860-93B8-2823-90EC-B39D880F7198}"/>
          </ac:picMkLst>
        </pc:picChg>
      </pc:sldChg>
      <pc:sldChg chg="addSp modSp mod modTransition">
        <pc:chgData name="Sudarshan Chakravarthi" userId="9632d19e-631d-46a5-9e9a-d9cc496f17d0" providerId="ADAL" clId="{4E3A75F7-B118-46A7-96D4-DEF424651962}" dt="2024-07-05T13:23:35.340" v="54" actId="5793"/>
        <pc:sldMkLst>
          <pc:docMk/>
          <pc:sldMk cId="239347090" sldId="4600"/>
        </pc:sldMkLst>
        <pc:spChg chg="mod">
          <ac:chgData name="Sudarshan Chakravarthi" userId="9632d19e-631d-46a5-9e9a-d9cc496f17d0" providerId="ADAL" clId="{4E3A75F7-B118-46A7-96D4-DEF424651962}" dt="2024-07-05T13:23:35.340" v="54" actId="5793"/>
          <ac:spMkLst>
            <pc:docMk/>
            <pc:sldMk cId="239347090" sldId="4600"/>
            <ac:spMk id="2" creationId="{0EB58044-564D-6029-9141-3272C208B71B}"/>
          </ac:spMkLst>
        </pc:spChg>
        <pc:picChg chg="add mod">
          <ac:chgData name="Sudarshan Chakravarthi" userId="9632d19e-631d-46a5-9e9a-d9cc496f17d0" providerId="ADAL" clId="{4E3A75F7-B118-46A7-96D4-DEF424651962}" dt="2024-07-05T10:41:11.610" v="4"/>
          <ac:picMkLst>
            <pc:docMk/>
            <pc:sldMk cId="239347090" sldId="4600"/>
            <ac:picMk id="10" creationId="{C9F90B04-A055-4F9D-623E-AD15D43D6925}"/>
          </ac:picMkLst>
        </pc:picChg>
      </pc:sldChg>
      <pc:sldChg chg="addSp modSp modTransition">
        <pc:chgData name="Sudarshan Chakravarthi" userId="9632d19e-631d-46a5-9e9a-d9cc496f17d0" providerId="ADAL" clId="{4E3A75F7-B118-46A7-96D4-DEF424651962}" dt="2024-07-05T10:41:11.610" v="4"/>
        <pc:sldMkLst>
          <pc:docMk/>
          <pc:sldMk cId="3204094404" sldId="4626"/>
        </pc:sldMkLst>
        <pc:picChg chg="add mod">
          <ac:chgData name="Sudarshan Chakravarthi" userId="9632d19e-631d-46a5-9e9a-d9cc496f17d0" providerId="ADAL" clId="{4E3A75F7-B118-46A7-96D4-DEF424651962}" dt="2024-07-05T10:41:11.610" v="4"/>
          <ac:picMkLst>
            <pc:docMk/>
            <pc:sldMk cId="3204094404" sldId="4626"/>
            <ac:picMk id="9" creationId="{A9ACE82F-D29B-673D-F826-0A14C0367E39}"/>
          </ac:picMkLst>
        </pc:picChg>
      </pc:sldChg>
      <pc:sldChg chg="addSp modSp modTransition">
        <pc:chgData name="Sudarshan Chakravarthi" userId="9632d19e-631d-46a5-9e9a-d9cc496f17d0" providerId="ADAL" clId="{4E3A75F7-B118-46A7-96D4-DEF424651962}" dt="2024-07-05T10:41:11.610" v="4"/>
        <pc:sldMkLst>
          <pc:docMk/>
          <pc:sldMk cId="3321145280" sldId="4627"/>
        </pc:sldMkLst>
        <pc:picChg chg="add mod">
          <ac:chgData name="Sudarshan Chakravarthi" userId="9632d19e-631d-46a5-9e9a-d9cc496f17d0" providerId="ADAL" clId="{4E3A75F7-B118-46A7-96D4-DEF424651962}" dt="2024-07-05T10:41:11.610" v="4"/>
          <ac:picMkLst>
            <pc:docMk/>
            <pc:sldMk cId="3321145280" sldId="4627"/>
            <ac:picMk id="8" creationId="{92225455-394A-8A40-5E7D-55B3A015081E}"/>
          </ac:picMkLst>
        </pc:picChg>
      </pc:sldChg>
      <pc:sldChg chg="addSp delSp modSp mod modTransition modAnim">
        <pc:chgData name="Sudarshan Chakravarthi" userId="9632d19e-631d-46a5-9e9a-d9cc496f17d0" providerId="ADAL" clId="{4E3A75F7-B118-46A7-96D4-DEF424651962}" dt="2024-07-05T10:54:53.491" v="38"/>
        <pc:sldMkLst>
          <pc:docMk/>
          <pc:sldMk cId="1776343062" sldId="4628"/>
        </pc:sldMkLst>
        <pc:picChg chg="add del mod">
          <ac:chgData name="Sudarshan Chakravarthi" userId="9632d19e-631d-46a5-9e9a-d9cc496f17d0" providerId="ADAL" clId="{4E3A75F7-B118-46A7-96D4-DEF424651962}" dt="2024-07-05T10:49:38.894" v="19"/>
          <ac:picMkLst>
            <pc:docMk/>
            <pc:sldMk cId="1776343062" sldId="4628"/>
            <ac:picMk id="13" creationId="{EA4C4EE7-D77F-A513-A562-E4ECF19477BC}"/>
          </ac:picMkLst>
        </pc:picChg>
        <pc:picChg chg="add del mod ord">
          <ac:chgData name="Sudarshan Chakravarthi" userId="9632d19e-631d-46a5-9e9a-d9cc496f17d0" providerId="ADAL" clId="{4E3A75F7-B118-46A7-96D4-DEF424651962}" dt="2024-07-05T10:49:41.821" v="20"/>
          <ac:picMkLst>
            <pc:docMk/>
            <pc:sldMk cId="1776343062" sldId="4628"/>
            <ac:picMk id="42" creationId="{EEDA1039-7989-635D-DDF7-96C37216F194}"/>
          </ac:picMkLst>
        </pc:picChg>
        <pc:picChg chg="add del mod">
          <ac:chgData name="Sudarshan Chakravarthi" userId="9632d19e-631d-46a5-9e9a-d9cc496f17d0" providerId="ADAL" clId="{4E3A75F7-B118-46A7-96D4-DEF424651962}" dt="2024-07-05T10:49:50.023" v="22"/>
          <ac:picMkLst>
            <pc:docMk/>
            <pc:sldMk cId="1776343062" sldId="4628"/>
            <ac:picMk id="43" creationId="{0A8F254D-F558-B860-FCC1-FEEBAA004843}"/>
          </ac:picMkLst>
        </pc:picChg>
        <pc:picChg chg="add del mod ord">
          <ac:chgData name="Sudarshan Chakravarthi" userId="9632d19e-631d-46a5-9e9a-d9cc496f17d0" providerId="ADAL" clId="{4E3A75F7-B118-46A7-96D4-DEF424651962}" dt="2024-07-05T10:50:06.329" v="23"/>
          <ac:picMkLst>
            <pc:docMk/>
            <pc:sldMk cId="1776343062" sldId="4628"/>
            <ac:picMk id="46" creationId="{AFA9D6BA-6E8C-BAA4-B31B-4D7A2B9A1557}"/>
          </ac:picMkLst>
        </pc:picChg>
        <pc:picChg chg="add del mod">
          <ac:chgData name="Sudarshan Chakravarthi" userId="9632d19e-631d-46a5-9e9a-d9cc496f17d0" providerId="ADAL" clId="{4E3A75F7-B118-46A7-96D4-DEF424651962}" dt="2024-07-05T10:50:14.967" v="25"/>
          <ac:picMkLst>
            <pc:docMk/>
            <pc:sldMk cId="1776343062" sldId="4628"/>
            <ac:picMk id="47" creationId="{6C330DA1-2779-6EF7-E450-A8F1C21B67CE}"/>
          </ac:picMkLst>
        </pc:picChg>
        <pc:picChg chg="add del mod ord">
          <ac:chgData name="Sudarshan Chakravarthi" userId="9632d19e-631d-46a5-9e9a-d9cc496f17d0" providerId="ADAL" clId="{4E3A75F7-B118-46A7-96D4-DEF424651962}" dt="2024-07-05T10:50:17.901" v="26"/>
          <ac:picMkLst>
            <pc:docMk/>
            <pc:sldMk cId="1776343062" sldId="4628"/>
            <ac:picMk id="62" creationId="{0D11E369-C131-1F11-346B-62CA85682B8F}"/>
          </ac:picMkLst>
        </pc:picChg>
        <pc:picChg chg="add del mod">
          <ac:chgData name="Sudarshan Chakravarthi" userId="9632d19e-631d-46a5-9e9a-d9cc496f17d0" providerId="ADAL" clId="{4E3A75F7-B118-46A7-96D4-DEF424651962}" dt="2024-07-05T10:50:25.659" v="28"/>
          <ac:picMkLst>
            <pc:docMk/>
            <pc:sldMk cId="1776343062" sldId="4628"/>
            <ac:picMk id="63" creationId="{FBBD9946-D4BF-D92B-0CD6-F9245AAF092E}"/>
          </ac:picMkLst>
        </pc:picChg>
        <pc:picChg chg="add del mod ord">
          <ac:chgData name="Sudarshan Chakravarthi" userId="9632d19e-631d-46a5-9e9a-d9cc496f17d0" providerId="ADAL" clId="{4E3A75F7-B118-46A7-96D4-DEF424651962}" dt="2024-07-05T10:50:44.092" v="29"/>
          <ac:picMkLst>
            <pc:docMk/>
            <pc:sldMk cId="1776343062" sldId="4628"/>
            <ac:picMk id="66" creationId="{3292F83B-8F45-111B-C0EF-6A1B49B5303D}"/>
          </ac:picMkLst>
        </pc:picChg>
        <pc:picChg chg="add del mod">
          <ac:chgData name="Sudarshan Chakravarthi" userId="9632d19e-631d-46a5-9e9a-d9cc496f17d0" providerId="ADAL" clId="{4E3A75F7-B118-46A7-96D4-DEF424651962}" dt="2024-07-05T10:50:52.607" v="31"/>
          <ac:picMkLst>
            <pc:docMk/>
            <pc:sldMk cId="1776343062" sldId="4628"/>
            <ac:picMk id="67" creationId="{A635B72D-B05F-F71C-52C6-AD6414524299}"/>
          </ac:picMkLst>
        </pc:picChg>
        <pc:picChg chg="add del mod ord">
          <ac:chgData name="Sudarshan Chakravarthi" userId="9632d19e-631d-46a5-9e9a-d9cc496f17d0" providerId="ADAL" clId="{4E3A75F7-B118-46A7-96D4-DEF424651962}" dt="2024-07-05T10:51:10.261" v="32"/>
          <ac:picMkLst>
            <pc:docMk/>
            <pc:sldMk cId="1776343062" sldId="4628"/>
            <ac:picMk id="70" creationId="{5FF92707-128F-8AE1-6484-87B3B6DDDD37}"/>
          </ac:picMkLst>
        </pc:picChg>
        <pc:picChg chg="add del mod">
          <ac:chgData name="Sudarshan Chakravarthi" userId="9632d19e-631d-46a5-9e9a-d9cc496f17d0" providerId="ADAL" clId="{4E3A75F7-B118-46A7-96D4-DEF424651962}" dt="2024-07-05T10:51:16.167" v="34"/>
          <ac:picMkLst>
            <pc:docMk/>
            <pc:sldMk cId="1776343062" sldId="4628"/>
            <ac:picMk id="71" creationId="{76B14930-C3EC-3073-DC4C-8CC489436DAC}"/>
          </ac:picMkLst>
        </pc:picChg>
        <pc:picChg chg="add del mod ord">
          <ac:chgData name="Sudarshan Chakravarthi" userId="9632d19e-631d-46a5-9e9a-d9cc496f17d0" providerId="ADAL" clId="{4E3A75F7-B118-46A7-96D4-DEF424651962}" dt="2024-07-05T10:52:41.381" v="35"/>
          <ac:picMkLst>
            <pc:docMk/>
            <pc:sldMk cId="1776343062" sldId="4628"/>
            <ac:picMk id="74" creationId="{9F37CFD8-773F-0A5C-B8A3-B98397464D31}"/>
          </ac:picMkLst>
        </pc:picChg>
        <pc:picChg chg="add del mod">
          <ac:chgData name="Sudarshan Chakravarthi" userId="9632d19e-631d-46a5-9e9a-d9cc496f17d0" providerId="ADAL" clId="{4E3A75F7-B118-46A7-96D4-DEF424651962}" dt="2024-07-05T10:52:44.221" v="37"/>
          <ac:picMkLst>
            <pc:docMk/>
            <pc:sldMk cId="1776343062" sldId="4628"/>
            <ac:picMk id="76" creationId="{1BD69A68-F743-E58E-EE19-62B0444CA0CD}"/>
          </ac:picMkLst>
        </pc:picChg>
        <pc:picChg chg="add del mod ord">
          <ac:chgData name="Sudarshan Chakravarthi" userId="9632d19e-631d-46a5-9e9a-d9cc496f17d0" providerId="ADAL" clId="{4E3A75F7-B118-46A7-96D4-DEF424651962}" dt="2024-07-05T10:54:53.491" v="38"/>
          <ac:picMkLst>
            <pc:docMk/>
            <pc:sldMk cId="1776343062" sldId="4628"/>
            <ac:picMk id="79" creationId="{5548ED06-755A-69AD-0E22-AD1E22094EB9}"/>
          </ac:picMkLst>
        </pc:picChg>
        <pc:picChg chg="add mod">
          <ac:chgData name="Sudarshan Chakravarthi" userId="9632d19e-631d-46a5-9e9a-d9cc496f17d0" providerId="ADAL" clId="{4E3A75F7-B118-46A7-96D4-DEF424651962}" dt="2024-07-05T10:54:53.491" v="38"/>
          <ac:picMkLst>
            <pc:docMk/>
            <pc:sldMk cId="1776343062" sldId="4628"/>
            <ac:picMk id="81" creationId="{97822892-6C54-BC59-8C15-B47DFEA1814A}"/>
          </ac:picMkLst>
        </pc:picChg>
        <pc:inkChg chg="add del">
          <ac:chgData name="Sudarshan Chakravarthi" userId="9632d19e-631d-46a5-9e9a-d9cc496f17d0" providerId="ADAL" clId="{4E3A75F7-B118-46A7-96D4-DEF424651962}" dt="2024-07-05T10:52:44.221" v="37"/>
          <ac:inkMkLst>
            <pc:docMk/>
            <pc:sldMk cId="1776343062" sldId="4628"/>
            <ac:inkMk id="75" creationId="{B52E394C-9423-1ECA-A392-81FFC4BACC68}"/>
          </ac:inkMkLst>
        </pc:inkChg>
        <pc:inkChg chg="add">
          <ac:chgData name="Sudarshan Chakravarthi" userId="9632d19e-631d-46a5-9e9a-d9cc496f17d0" providerId="ADAL" clId="{4E3A75F7-B118-46A7-96D4-DEF424651962}" dt="2024-07-05T10:54:53.491" v="38"/>
          <ac:inkMkLst>
            <pc:docMk/>
            <pc:sldMk cId="1776343062" sldId="4628"/>
            <ac:inkMk id="80" creationId="{3F9A2971-F932-475D-6970-C65654482817}"/>
          </ac:inkMkLst>
        </pc:inkChg>
      </pc:sldChg>
      <pc:sldChg chg="addSp modSp modTransition">
        <pc:chgData name="Sudarshan Chakravarthi" userId="9632d19e-631d-46a5-9e9a-d9cc496f17d0" providerId="ADAL" clId="{4E3A75F7-B118-46A7-96D4-DEF424651962}" dt="2024-07-05T10:41:11.610" v="4"/>
        <pc:sldMkLst>
          <pc:docMk/>
          <pc:sldMk cId="1062067389" sldId="4629"/>
        </pc:sldMkLst>
        <pc:picChg chg="add mod">
          <ac:chgData name="Sudarshan Chakravarthi" userId="9632d19e-631d-46a5-9e9a-d9cc496f17d0" providerId="ADAL" clId="{4E3A75F7-B118-46A7-96D4-DEF424651962}" dt="2024-07-05T10:41:11.610" v="4"/>
          <ac:picMkLst>
            <pc:docMk/>
            <pc:sldMk cId="1062067389" sldId="4629"/>
            <ac:picMk id="9" creationId="{0981A307-81AD-23E2-4434-E2DE9C8DE096}"/>
          </ac:picMkLst>
        </pc:picChg>
      </pc:sldChg>
      <pc:sldChg chg="addSp delSp modSp mod modTransition modAnim">
        <pc:chgData name="Sudarshan Chakravarthi" userId="9632d19e-631d-46a5-9e9a-d9cc496f17d0" providerId="ADAL" clId="{4E3A75F7-B118-46A7-96D4-DEF424651962}" dt="2024-07-05T10:49:22.887" v="17"/>
        <pc:sldMkLst>
          <pc:docMk/>
          <pc:sldMk cId="294116401" sldId="4630"/>
        </pc:sldMkLst>
        <pc:picChg chg="add del mod">
          <ac:chgData name="Sudarshan Chakravarthi" userId="9632d19e-631d-46a5-9e9a-d9cc496f17d0" providerId="ADAL" clId="{4E3A75F7-B118-46A7-96D4-DEF424651962}" dt="2024-07-05T10:42:00.902" v="5"/>
          <ac:picMkLst>
            <pc:docMk/>
            <pc:sldMk cId="294116401" sldId="4630"/>
            <ac:picMk id="5" creationId="{F21EFCBA-75C1-92C4-D25D-4EECEA4BF66E}"/>
          </ac:picMkLst>
        </pc:picChg>
        <pc:picChg chg="add del mod">
          <ac:chgData name="Sudarshan Chakravarthi" userId="9632d19e-631d-46a5-9e9a-d9cc496f17d0" providerId="ADAL" clId="{4E3A75F7-B118-46A7-96D4-DEF424651962}" dt="2024-07-05T10:43:28.747" v="7"/>
          <ac:picMkLst>
            <pc:docMk/>
            <pc:sldMk cId="294116401" sldId="4630"/>
            <ac:picMk id="35" creationId="{2C32558B-9B07-E4F2-E0A0-B6025C8FE2EC}"/>
          </ac:picMkLst>
        </pc:picChg>
        <pc:picChg chg="add del mod">
          <ac:chgData name="Sudarshan Chakravarthi" userId="9632d19e-631d-46a5-9e9a-d9cc496f17d0" providerId="ADAL" clId="{4E3A75F7-B118-46A7-96D4-DEF424651962}" dt="2024-07-05T10:46:19.736" v="10"/>
          <ac:picMkLst>
            <pc:docMk/>
            <pc:sldMk cId="294116401" sldId="4630"/>
            <ac:picMk id="45" creationId="{B14DBCFE-983D-CD54-239F-3E56039A2475}"/>
          </ac:picMkLst>
        </pc:picChg>
        <pc:picChg chg="add del mod ord">
          <ac:chgData name="Sudarshan Chakravarthi" userId="9632d19e-631d-46a5-9e9a-d9cc496f17d0" providerId="ADAL" clId="{4E3A75F7-B118-46A7-96D4-DEF424651962}" dt="2024-07-05T10:46:21.756" v="11"/>
          <ac:picMkLst>
            <pc:docMk/>
            <pc:sldMk cId="294116401" sldId="4630"/>
            <ac:picMk id="48" creationId="{BFE2A992-3C75-7644-784D-27FC01FF7D1A}"/>
          </ac:picMkLst>
        </pc:picChg>
        <pc:picChg chg="add del mod">
          <ac:chgData name="Sudarshan Chakravarthi" userId="9632d19e-631d-46a5-9e9a-d9cc496f17d0" providerId="ADAL" clId="{4E3A75F7-B118-46A7-96D4-DEF424651962}" dt="2024-07-05T10:46:32.628" v="13"/>
          <ac:picMkLst>
            <pc:docMk/>
            <pc:sldMk cId="294116401" sldId="4630"/>
            <ac:picMk id="50" creationId="{AD652CAC-87AF-A5D8-75FD-3C1373A1572C}"/>
          </ac:picMkLst>
        </pc:picChg>
        <pc:picChg chg="add del mod ord">
          <ac:chgData name="Sudarshan Chakravarthi" userId="9632d19e-631d-46a5-9e9a-d9cc496f17d0" providerId="ADAL" clId="{4E3A75F7-B118-46A7-96D4-DEF424651962}" dt="2024-07-05T10:46:48.388" v="14"/>
          <ac:picMkLst>
            <pc:docMk/>
            <pc:sldMk cId="294116401" sldId="4630"/>
            <ac:picMk id="54" creationId="{8A53C0AC-75A8-7AE7-D602-0FDB0EE4E1DF}"/>
          </ac:picMkLst>
        </pc:picChg>
        <pc:picChg chg="add del mod">
          <ac:chgData name="Sudarshan Chakravarthi" userId="9632d19e-631d-46a5-9e9a-d9cc496f17d0" providerId="ADAL" clId="{4E3A75F7-B118-46A7-96D4-DEF424651962}" dt="2024-07-05T10:46:56.397" v="16"/>
          <ac:picMkLst>
            <pc:docMk/>
            <pc:sldMk cId="294116401" sldId="4630"/>
            <ac:picMk id="55" creationId="{DCA8AE90-CB56-9C5D-D470-6F78E55C0EB0}"/>
          </ac:picMkLst>
        </pc:picChg>
        <pc:picChg chg="add del mod ord">
          <ac:chgData name="Sudarshan Chakravarthi" userId="9632d19e-631d-46a5-9e9a-d9cc496f17d0" providerId="ADAL" clId="{4E3A75F7-B118-46A7-96D4-DEF424651962}" dt="2024-07-05T10:49:22.887" v="17"/>
          <ac:picMkLst>
            <pc:docMk/>
            <pc:sldMk cId="294116401" sldId="4630"/>
            <ac:picMk id="58" creationId="{8729AB4B-FD8F-EA96-1E95-64F1D4EE868F}"/>
          </ac:picMkLst>
        </pc:picChg>
        <pc:picChg chg="add mod">
          <ac:chgData name="Sudarshan Chakravarthi" userId="9632d19e-631d-46a5-9e9a-d9cc496f17d0" providerId="ADAL" clId="{4E3A75F7-B118-46A7-96D4-DEF424651962}" dt="2024-07-05T10:49:22.887" v="17"/>
          <ac:picMkLst>
            <pc:docMk/>
            <pc:sldMk cId="294116401" sldId="4630"/>
            <ac:picMk id="60" creationId="{1863A640-DC32-B6AA-C465-22C25FB2007F}"/>
          </ac:picMkLst>
        </pc:picChg>
        <pc:inkChg chg="add del">
          <ac:chgData name="Sudarshan Chakravarthi" userId="9632d19e-631d-46a5-9e9a-d9cc496f17d0" providerId="ADAL" clId="{4E3A75F7-B118-46A7-96D4-DEF424651962}" dt="2024-07-05T10:43:28.747" v="7"/>
          <ac:inkMkLst>
            <pc:docMk/>
            <pc:sldMk cId="294116401" sldId="4630"/>
            <ac:inkMk id="34" creationId="{6EA1A00A-0F90-A5D2-37C5-E942A7BD2E3E}"/>
          </ac:inkMkLst>
        </pc:inkChg>
        <pc:inkChg chg="add del">
          <ac:chgData name="Sudarshan Chakravarthi" userId="9632d19e-631d-46a5-9e9a-d9cc496f17d0" providerId="ADAL" clId="{4E3A75F7-B118-46A7-96D4-DEF424651962}" dt="2024-07-05T10:46:19.736" v="10"/>
          <ac:inkMkLst>
            <pc:docMk/>
            <pc:sldMk cId="294116401" sldId="4630"/>
            <ac:inkMk id="44" creationId="{DD837009-C5A9-18D6-AF58-786AF4E807FB}"/>
          </ac:inkMkLst>
        </pc:inkChg>
        <pc:inkChg chg="add">
          <ac:chgData name="Sudarshan Chakravarthi" userId="9632d19e-631d-46a5-9e9a-d9cc496f17d0" providerId="ADAL" clId="{4E3A75F7-B118-46A7-96D4-DEF424651962}" dt="2024-07-05T10:49:22.887" v="17"/>
          <ac:inkMkLst>
            <pc:docMk/>
            <pc:sldMk cId="294116401" sldId="4630"/>
            <ac:inkMk id="59" creationId="{45AF0E49-6FB8-36D7-EFF0-6A08B4A07BF2}"/>
          </ac:inkMkLst>
        </pc:inkChg>
      </pc:sldChg>
      <pc:sldChg chg="addSp modSp modTransition">
        <pc:chgData name="Sudarshan Chakravarthi" userId="9632d19e-631d-46a5-9e9a-d9cc496f17d0" providerId="ADAL" clId="{4E3A75F7-B118-46A7-96D4-DEF424651962}" dt="2024-07-05T10:56:27.973" v="40"/>
        <pc:sldMkLst>
          <pc:docMk/>
          <pc:sldMk cId="1663406231" sldId="4631"/>
        </pc:sldMkLst>
        <pc:picChg chg="add mod">
          <ac:chgData name="Sudarshan Chakravarthi" userId="9632d19e-631d-46a5-9e9a-d9cc496f17d0" providerId="ADAL" clId="{4E3A75F7-B118-46A7-96D4-DEF424651962}" dt="2024-07-05T10:56:27.973" v="40"/>
          <ac:picMkLst>
            <pc:docMk/>
            <pc:sldMk cId="1663406231" sldId="4631"/>
            <ac:picMk id="20" creationId="{12AECBB3-5BC6-03E0-4A0D-65580388846B}"/>
          </ac:picMkLst>
        </pc:picChg>
      </pc:sldChg>
      <pc:sldChg chg="addSp modSp modTransition">
        <pc:chgData name="Sudarshan Chakravarthi" userId="9632d19e-631d-46a5-9e9a-d9cc496f17d0" providerId="ADAL" clId="{4E3A75F7-B118-46A7-96D4-DEF424651962}" dt="2024-07-05T10:56:04.170" v="39"/>
        <pc:sldMkLst>
          <pc:docMk/>
          <pc:sldMk cId="4115307072" sldId="4632"/>
        </pc:sldMkLst>
        <pc:picChg chg="add mod">
          <ac:chgData name="Sudarshan Chakravarthi" userId="9632d19e-631d-46a5-9e9a-d9cc496f17d0" providerId="ADAL" clId="{4E3A75F7-B118-46A7-96D4-DEF424651962}" dt="2024-07-05T10:56:04.170" v="39"/>
          <ac:picMkLst>
            <pc:docMk/>
            <pc:sldMk cId="4115307072" sldId="4632"/>
            <ac:picMk id="37" creationId="{66F0BD8B-17AE-3135-AEFB-A9FDD6FABD33}"/>
          </ac:picMkLst>
        </pc:picChg>
        <pc:inkChg chg="add">
          <ac:chgData name="Sudarshan Chakravarthi" userId="9632d19e-631d-46a5-9e9a-d9cc496f17d0" providerId="ADAL" clId="{4E3A75F7-B118-46A7-96D4-DEF424651962}" dt="2024-07-05T10:56:04.170" v="39"/>
          <ac:inkMkLst>
            <pc:docMk/>
            <pc:sldMk cId="4115307072" sldId="4632"/>
            <ac:inkMk id="36" creationId="{A80840F1-3C0B-8C34-23DC-600DF98EF462}"/>
          </ac:inkMkLst>
        </pc:inkChg>
      </pc:sldChg>
    </pc:docChg>
  </pc:docChgLst>
</pc:chgInfo>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608" units="1/cm"/>
          <inkml:channelProperty channel="Y" name="resolution" value="29.5082" units="1/cm"/>
          <inkml:channelProperty channel="T" name="resolution" value="1" units="1/dev"/>
        </inkml:channelProperties>
      </inkml:inkSource>
      <inkml:timestamp xml:id="ts0" timeString="2024-07-10T07:32:29.986"/>
    </inkml:context>
    <inkml:brush xml:id="br0">
      <inkml:brushProperty name="width" value="0.05292" units="cm"/>
      <inkml:brushProperty name="height" value="0.05292" units="cm"/>
      <inkml:brushProperty name="color" value="#FF0000"/>
    </inkml:brush>
  </inkml:definitions>
  <inkml:trace contextRef="#ctx0" brushRef="#br0">29680 621 0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2CCE3-123D-4FF9-A52D-7DFC94AE51B7}"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8294F3-5987-4874-BF7A-C5F99FDEC3EA}" type="slidenum">
              <a:rPr lang="en-US" smtClean="0"/>
              <a:t>‹#›</a:t>
            </a:fld>
            <a:endParaRPr lang="en-US"/>
          </a:p>
        </p:txBody>
      </p:sp>
    </p:spTree>
    <p:extLst>
      <p:ext uri="{BB962C8B-B14F-4D97-AF65-F5344CB8AC3E}">
        <p14:creationId xmlns:p14="http://schemas.microsoft.com/office/powerpoint/2010/main" val="280232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been in a retailer recently and have been talked to by a person at the category inviting, you to try out the product then chances are you have experienced trade marketing as a consumer</a:t>
            </a:r>
          </a:p>
          <a:p>
            <a:endParaRPr lang="en-US" dirty="0"/>
          </a:p>
          <a:p>
            <a:endParaRPr lang="en-US" dirty="0"/>
          </a:p>
          <a:p>
            <a:r>
              <a:rPr lang="en-US" dirty="0"/>
              <a:t>Welcome to</a:t>
            </a:r>
            <a:r>
              <a:rPr lang="en-US" baseline="0" dirty="0"/>
              <a:t> trade marketing. My name is sudarshan and I will be your host to help you in your exciting journey of trade marketing.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C629B-0668-4B4D-8EB0-0A6474D631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2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consumers. </a:t>
            </a:r>
          </a:p>
          <a:p>
            <a:r>
              <a:rPr lang="en-US" baseline="0" dirty="0"/>
              <a:t>Consumers – If you have bought something from a retailer , then you have played the role of a consumer , essentially you consumer the product.   </a:t>
            </a:r>
            <a:endParaRPr lang="en-US" dirty="0"/>
          </a:p>
          <a:p>
            <a:r>
              <a:rPr lang="en-US" dirty="0"/>
              <a:t>You could be a housewife, Husband , Back to School shopper , or even a customer on the way home who is buying product for home.</a:t>
            </a:r>
          </a:p>
          <a:p>
            <a:r>
              <a:rPr lang="en-US" dirty="0"/>
              <a:t>Essentially its the role each one of us plays </a:t>
            </a:r>
          </a:p>
        </p:txBody>
      </p:sp>
      <p:sp>
        <p:nvSpPr>
          <p:cNvPr id="4" name="Slide Number Placeholder 3"/>
          <p:cNvSpPr>
            <a:spLocks noGrp="1"/>
          </p:cNvSpPr>
          <p:nvPr>
            <p:ph type="sldNum" sz="quarter" idx="5"/>
          </p:nvPr>
        </p:nvSpPr>
        <p:spPr/>
        <p:txBody>
          <a:bodyPr/>
          <a:lstStyle/>
          <a:p>
            <a:fld id="{7D8294F3-5987-4874-BF7A-C5F99FDEC3EA}" type="slidenum">
              <a:rPr lang="en-US" smtClean="0"/>
              <a:t>10</a:t>
            </a:fld>
            <a:endParaRPr lang="en-US"/>
          </a:p>
        </p:txBody>
      </p:sp>
    </p:spTree>
    <p:extLst>
      <p:ext uri="{BB962C8B-B14F-4D97-AF65-F5344CB8AC3E}">
        <p14:creationId xmlns:p14="http://schemas.microsoft.com/office/powerpoint/2010/main" val="2030285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stop to add 3 more learning points</a:t>
            </a:r>
          </a:p>
          <a:p>
            <a:r>
              <a:rPr lang="en-US" dirty="0"/>
              <a:t>On the top you see various forms of distribution channels </a:t>
            </a:r>
          </a:p>
          <a:p>
            <a:r>
              <a:rPr lang="en-US" dirty="0"/>
              <a:t>In the middle you see the interaction of the channel , the brand owner and the consumer</a:t>
            </a:r>
          </a:p>
          <a:p>
            <a:r>
              <a:rPr lang="en-US" dirty="0"/>
              <a:t>The arrow pointing to the middle is the area of trade marketing engagement </a:t>
            </a:r>
          </a:p>
          <a:p>
            <a:endParaRPr lang="en-US" dirty="0"/>
          </a:p>
        </p:txBody>
      </p:sp>
      <p:sp>
        <p:nvSpPr>
          <p:cNvPr id="4" name="Slide Number Placeholder 3"/>
          <p:cNvSpPr>
            <a:spLocks noGrp="1"/>
          </p:cNvSpPr>
          <p:nvPr>
            <p:ph type="sldNum" sz="quarter" idx="5"/>
          </p:nvPr>
        </p:nvSpPr>
        <p:spPr/>
        <p:txBody>
          <a:bodyPr/>
          <a:lstStyle/>
          <a:p>
            <a:fld id="{7D8294F3-5987-4874-BF7A-C5F99FDEC3EA}" type="slidenum">
              <a:rPr lang="en-US" smtClean="0"/>
              <a:t>11</a:t>
            </a:fld>
            <a:endParaRPr lang="en-US"/>
          </a:p>
        </p:txBody>
      </p:sp>
    </p:spTree>
    <p:extLst>
      <p:ext uri="{BB962C8B-B14F-4D97-AF65-F5344CB8AC3E}">
        <p14:creationId xmlns:p14="http://schemas.microsoft.com/office/powerpoint/2010/main" val="315696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the roles clarified let's put it into perspective </a:t>
            </a:r>
          </a:p>
          <a:p>
            <a:pPr marL="228600" indent="-228600">
              <a:buFont typeface="+mj-lt"/>
              <a:buAutoNum type="arabicPeriod"/>
            </a:pPr>
            <a:r>
              <a:rPr lang="en-US" dirty="0"/>
              <a:t>Sales sells into the retailer </a:t>
            </a:r>
          </a:p>
          <a:p>
            <a:pPr marL="228600" indent="-228600">
              <a:buFont typeface="+mj-lt"/>
              <a:buAutoNum type="arabicPeriod"/>
            </a:pPr>
            <a:r>
              <a:rPr lang="en-US" dirty="0"/>
              <a:t>Marketing communicates to the consumer </a:t>
            </a:r>
          </a:p>
          <a:p>
            <a:pPr marL="228600" indent="-228600">
              <a:buFont typeface="+mj-lt"/>
              <a:buAutoNum type="arabicPeriod"/>
            </a:pPr>
            <a:r>
              <a:rPr lang="en-US" dirty="0"/>
              <a:t>Trade Marketing engages with shopper in the retail environment </a:t>
            </a:r>
          </a:p>
          <a:p>
            <a:pPr marL="228600" indent="-228600">
              <a:buFont typeface="+mj-lt"/>
              <a:buAutoNum type="arabicPeriod"/>
            </a:pPr>
            <a:r>
              <a:rPr lang="en-US" dirty="0"/>
              <a:t>The Shopper buys from categories</a:t>
            </a:r>
          </a:p>
        </p:txBody>
      </p:sp>
      <p:sp>
        <p:nvSpPr>
          <p:cNvPr id="4" name="Slide Number Placeholder 3"/>
          <p:cNvSpPr>
            <a:spLocks noGrp="1"/>
          </p:cNvSpPr>
          <p:nvPr>
            <p:ph type="sldNum" sz="quarter" idx="5"/>
          </p:nvPr>
        </p:nvSpPr>
        <p:spPr/>
        <p:txBody>
          <a:bodyPr/>
          <a:lstStyle/>
          <a:p>
            <a:fld id="{7D8294F3-5987-4874-BF7A-C5F99FDEC3EA}" type="slidenum">
              <a:rPr lang="en-US" smtClean="0"/>
              <a:t>12</a:t>
            </a:fld>
            <a:endParaRPr lang="en-US"/>
          </a:p>
        </p:txBody>
      </p:sp>
    </p:spTree>
    <p:extLst>
      <p:ext uri="{BB962C8B-B14F-4D97-AF65-F5344CB8AC3E}">
        <p14:creationId xmlns:p14="http://schemas.microsoft.com/office/powerpoint/2010/main" val="2319271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we come to end of our mini module , so let's spend a moment to cover the key learnings</a:t>
            </a:r>
          </a:p>
          <a:p>
            <a:r>
              <a:rPr lang="en-US" dirty="0"/>
              <a:t>TM works with consumers and customers</a:t>
            </a:r>
          </a:p>
          <a:p>
            <a:r>
              <a:rPr lang="en-US" dirty="0"/>
              <a:t>TM works across different prioritized channels </a:t>
            </a:r>
          </a:p>
          <a:p>
            <a:r>
              <a:rPr lang="en-US" dirty="0"/>
              <a:t>TM works with consumers especially</a:t>
            </a:r>
          </a:p>
          <a:p>
            <a:r>
              <a:rPr lang="en-US" dirty="0"/>
              <a:t>&amp; </a:t>
            </a:r>
          </a:p>
          <a:p>
            <a:r>
              <a:rPr lang="en-US" dirty="0"/>
              <a:t>TM is an integrative function which works closely with allied functions</a:t>
            </a:r>
          </a:p>
          <a:p>
            <a:endParaRPr lang="en-US" dirty="0"/>
          </a:p>
          <a:p>
            <a:r>
              <a:rPr lang="en-US" dirty="0"/>
              <a:t>I enjoyed being your host and look forward to seeing you at the next module.</a:t>
            </a:r>
          </a:p>
          <a:p>
            <a:r>
              <a:rPr lang="en-US" dirty="0"/>
              <a:t>Until then Keep well and be safe.</a:t>
            </a:r>
          </a:p>
        </p:txBody>
      </p:sp>
      <p:sp>
        <p:nvSpPr>
          <p:cNvPr id="4" name="Slide Number Placeholder 3"/>
          <p:cNvSpPr>
            <a:spLocks noGrp="1"/>
          </p:cNvSpPr>
          <p:nvPr>
            <p:ph type="sldNum" sz="quarter" idx="5"/>
          </p:nvPr>
        </p:nvSpPr>
        <p:spPr/>
        <p:txBody>
          <a:bodyPr/>
          <a:lstStyle/>
          <a:p>
            <a:fld id="{7D8294F3-5987-4874-BF7A-C5F99FDEC3EA}" type="slidenum">
              <a:rPr lang="en-US" smtClean="0"/>
              <a:t>13</a:t>
            </a:fld>
            <a:endParaRPr lang="en-US"/>
          </a:p>
        </p:txBody>
      </p:sp>
    </p:spTree>
    <p:extLst>
      <p:ext uri="{BB962C8B-B14F-4D97-AF65-F5344CB8AC3E}">
        <p14:creationId xmlns:p14="http://schemas.microsoft.com/office/powerpoint/2010/main" val="2492533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great having you on Trade Marketing Fundamentals ( Introduction ) , don’t forget to like and subscribe to our channel and wherever you are, have a great day and be safe.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Want to know more visit our site www.upskilPRO.com or simply write to us at hello@upskilPRO.com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C629B-0668-4B4D-8EB0-0A6474D631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73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435356" rtl="0" eaLnBrk="1" fontAlgn="auto" latinLnBrk="0" hangingPunct="1">
              <a:lnSpc>
                <a:spcPct val="100000"/>
              </a:lnSpc>
              <a:spcBef>
                <a:spcPts val="0"/>
              </a:spcBef>
              <a:spcAft>
                <a:spcPts val="0"/>
              </a:spcAft>
              <a:buClrTx/>
              <a:buSzTx/>
              <a:buFontTx/>
              <a:buNone/>
              <a:tabLst/>
              <a:defRPr/>
            </a:pPr>
            <a:r>
              <a:rPr lang="en-US" sz="800" dirty="0"/>
              <a:t>Before we start.</a:t>
            </a:r>
            <a:r>
              <a:rPr lang="en-US" sz="800" baseline="0" dirty="0"/>
              <a:t> </a:t>
            </a:r>
          </a:p>
          <a:p>
            <a:pPr marL="0" marR="0" lvl="0" indent="0" algn="ctr" defTabSz="435356" rtl="0" eaLnBrk="1" fontAlgn="auto" latinLnBrk="0" hangingPunct="1">
              <a:lnSpc>
                <a:spcPct val="100000"/>
              </a:lnSpc>
              <a:spcBef>
                <a:spcPts val="0"/>
              </a:spcBef>
              <a:spcAft>
                <a:spcPts val="0"/>
              </a:spcAft>
              <a:buClrTx/>
              <a:buSzTx/>
              <a:buFontTx/>
              <a:buNone/>
              <a:tabLst/>
              <a:defRPr/>
            </a:pPr>
            <a:r>
              <a:rPr lang="en-US" sz="800" baseline="0" dirty="0"/>
              <a:t>We are UpskilPRO a company created by </a:t>
            </a:r>
            <a:r>
              <a:rPr kumimoji="0" lang="en-US" sz="800" b="0" i="0" u="none" strike="noStrike" kern="1200" cap="none" spc="0" normalizeH="0" baseline="0" noProof="0" dirty="0">
                <a:ln>
                  <a:noFill/>
                </a:ln>
                <a:solidFill>
                  <a:srgbClr val="2A4A8B"/>
                </a:solidFill>
                <a:effectLst/>
                <a:uLnTx/>
                <a:uFillTx/>
                <a:latin typeface="Lato Light" panose="020F0502020204030203"/>
                <a:ea typeface="+mn-ea"/>
                <a:cs typeface="Arial" panose="020B0604020202020204" pitchFamily="34" charset="0"/>
              </a:rPr>
              <a:t> </a:t>
            </a:r>
          </a:p>
          <a:p>
            <a:pPr marL="0" marR="0" lvl="0" indent="0" algn="ctr" defTabSz="43535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A4A8B"/>
                </a:solidFill>
                <a:effectLst/>
                <a:uLnTx/>
                <a:uFillTx/>
                <a:latin typeface="Lato Light" panose="020F0502020204030203"/>
                <a:ea typeface="+mn-ea"/>
                <a:cs typeface="Arial" panose="020B0604020202020204" pitchFamily="34" charset="0"/>
              </a:rPr>
              <a:t>ex-Procter &amp; Gamble, Rothmans,  BAT, Gillette, Nokia, </a:t>
            </a:r>
          </a:p>
          <a:p>
            <a:pPr marL="0" marR="0" lvl="0" indent="0" algn="ctr" defTabSz="43535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A4A8B"/>
                </a:solidFill>
                <a:effectLst/>
                <a:uLnTx/>
                <a:uFillTx/>
                <a:latin typeface="Lato Light" panose="020F0502020204030203"/>
                <a:ea typeface="+mn-ea"/>
                <a:cs typeface="Arial" panose="020B0604020202020204" pitchFamily="34" charset="0"/>
              </a:rPr>
              <a:t>Microsoft &amp; 3M managers. </a:t>
            </a:r>
          </a:p>
          <a:p>
            <a:endParaRPr lang="en-US" sz="800" dirty="0"/>
          </a:p>
          <a:p>
            <a:r>
              <a:rPr lang="en-US" sz="800" dirty="0"/>
              <a:t>Our goal is to make life simpler for sales and marketing professionals in their learning and development journey</a:t>
            </a:r>
          </a:p>
        </p:txBody>
      </p:sp>
      <p:sp>
        <p:nvSpPr>
          <p:cNvPr id="4" name="Slide Number Placeholder 3"/>
          <p:cNvSpPr>
            <a:spLocks noGrp="1"/>
          </p:cNvSpPr>
          <p:nvPr>
            <p:ph type="sldNum" sz="quarter" idx="5"/>
          </p:nvPr>
        </p:nvSpPr>
        <p:spPr/>
        <p:txBody>
          <a:bodyPr/>
          <a:lstStyle/>
          <a:p>
            <a:fld id="{7D8294F3-5987-4874-BF7A-C5F99FDEC3EA}" type="slidenum">
              <a:rPr lang="en-US" smtClean="0"/>
              <a:t>2</a:t>
            </a:fld>
            <a:endParaRPr lang="en-US"/>
          </a:p>
        </p:txBody>
      </p:sp>
    </p:spTree>
    <p:extLst>
      <p:ext uri="{BB962C8B-B14F-4D97-AF65-F5344CB8AC3E}">
        <p14:creationId xmlns:p14="http://schemas.microsoft.com/office/powerpoint/2010/main" val="1612527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10 smaller modules in the Fundamentals</a:t>
            </a:r>
            <a:r>
              <a:rPr lang="en-US" baseline="0" dirty="0"/>
              <a:t> of trade marketing Module. From Introduction all the way down to Process &amp; tactics.</a:t>
            </a:r>
          </a:p>
          <a:p>
            <a:r>
              <a:rPr lang="en-US" baseline="0" dirty="0"/>
              <a:t>In this module we shall cover Introduction.</a:t>
            </a:r>
            <a:endParaRPr lang="en-US" dirty="0"/>
          </a:p>
        </p:txBody>
      </p:sp>
      <p:sp>
        <p:nvSpPr>
          <p:cNvPr id="4" name="Slide Number Placeholder 3"/>
          <p:cNvSpPr>
            <a:spLocks noGrp="1"/>
          </p:cNvSpPr>
          <p:nvPr>
            <p:ph type="sldNum" sz="quarter" idx="5"/>
          </p:nvPr>
        </p:nvSpPr>
        <p:spPr/>
        <p:txBody>
          <a:bodyPr/>
          <a:lstStyle/>
          <a:p>
            <a:fld id="{7D8294F3-5987-4874-BF7A-C5F99FDEC3EA}" type="slidenum">
              <a:rPr lang="en-US" smtClean="0"/>
              <a:t>3</a:t>
            </a:fld>
            <a:endParaRPr lang="en-US"/>
          </a:p>
        </p:txBody>
      </p:sp>
    </p:spTree>
    <p:extLst>
      <p:ext uri="{BB962C8B-B14F-4D97-AF65-F5344CB8AC3E}">
        <p14:creationId xmlns:p14="http://schemas.microsoft.com/office/powerpoint/2010/main" val="322907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C629B-0668-4B4D-8EB0-0A6474D631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123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how do you distil the effect of what marketing does in 2 lines ?</a:t>
            </a:r>
          </a:p>
          <a:p>
            <a:endParaRPr lang="en-US" baseline="0" dirty="0"/>
          </a:p>
          <a:p>
            <a:r>
              <a:rPr lang="en-US" baseline="0" dirty="0"/>
              <a:t>Marketing talks </a:t>
            </a:r>
            <a:r>
              <a:rPr lang="en-US" b="1" u="sng" baseline="0" dirty="0"/>
              <a:t>to</a:t>
            </a:r>
            <a:r>
              <a:rPr lang="en-US" baseline="0" dirty="0"/>
              <a:t> people through various mediums</a:t>
            </a:r>
          </a:p>
          <a:p>
            <a:r>
              <a:rPr lang="en-US" baseline="0" dirty="0"/>
              <a:t>Trade Marketing </a:t>
            </a:r>
            <a:r>
              <a:rPr lang="en-US" b="1" u="sng" baseline="0" dirty="0"/>
              <a:t>talks</a:t>
            </a:r>
            <a:r>
              <a:rPr lang="en-US" baseline="0" dirty="0"/>
              <a:t> with people </a:t>
            </a:r>
          </a:p>
          <a:p>
            <a:endParaRPr lang="en-US" baseline="0" dirty="0"/>
          </a:p>
          <a:p>
            <a:r>
              <a:rPr lang="en-US" baseline="0" dirty="0"/>
              <a:t>That is the key difference.</a:t>
            </a:r>
            <a:endParaRPr lang="en-US" dirty="0"/>
          </a:p>
        </p:txBody>
      </p:sp>
      <p:sp>
        <p:nvSpPr>
          <p:cNvPr id="4" name="Slide Number Placeholder 3"/>
          <p:cNvSpPr>
            <a:spLocks noGrp="1"/>
          </p:cNvSpPr>
          <p:nvPr>
            <p:ph type="sldNum" sz="quarter" idx="5"/>
          </p:nvPr>
        </p:nvSpPr>
        <p:spPr/>
        <p:txBody>
          <a:bodyPr/>
          <a:lstStyle/>
          <a:p>
            <a:fld id="{7D8294F3-5987-4874-BF7A-C5F99FDEC3EA}" type="slidenum">
              <a:rPr lang="en-US" smtClean="0"/>
              <a:t>5</a:t>
            </a:fld>
            <a:endParaRPr lang="en-US"/>
          </a:p>
        </p:txBody>
      </p:sp>
    </p:spTree>
    <p:extLst>
      <p:ext uri="{BB962C8B-B14F-4D97-AF65-F5344CB8AC3E}">
        <p14:creationId xmlns:p14="http://schemas.microsoft.com/office/powerpoint/2010/main" val="1217306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a:t>
            </a:r>
            <a:r>
              <a:rPr lang="en-US" baseline="0" dirty="0"/>
              <a:t> get some </a:t>
            </a:r>
            <a:r>
              <a:rPr lang="en-US" b="1" u="sng" baseline="0" dirty="0"/>
              <a:t>basics</a:t>
            </a:r>
            <a:r>
              <a:rPr lang="en-US" baseline="0" dirty="0"/>
              <a:t> in place </a:t>
            </a:r>
          </a:p>
          <a:p>
            <a:r>
              <a:rPr lang="en-US" baseline="0" dirty="0"/>
              <a:t>Trade marketing aligns with marketing strategy and its built around various </a:t>
            </a:r>
            <a:r>
              <a:rPr lang="en-US" b="1" u="sng" baseline="0" dirty="0"/>
              <a:t>forms of engag</a:t>
            </a:r>
            <a:r>
              <a:rPr lang="en-US" baseline="0" dirty="0"/>
              <a:t>ement with the consumer.</a:t>
            </a:r>
          </a:p>
          <a:p>
            <a:r>
              <a:rPr lang="en-US" baseline="0" dirty="0"/>
              <a:t>The Key Objectives are built around </a:t>
            </a:r>
            <a:r>
              <a:rPr lang="en-US" b="1" baseline="0" dirty="0"/>
              <a:t>Product </a:t>
            </a:r>
            <a:r>
              <a:rPr lang="en-US" baseline="0" dirty="0"/>
              <a:t>or </a:t>
            </a:r>
            <a:r>
              <a:rPr lang="en-US" b="1" baseline="0" dirty="0"/>
              <a:t>brand engagement </a:t>
            </a:r>
            <a:r>
              <a:rPr lang="en-US" baseline="0" dirty="0"/>
              <a:t>fostering an eventual product or service purchase</a:t>
            </a:r>
          </a:p>
          <a:p>
            <a:endParaRPr lang="en-US" dirty="0"/>
          </a:p>
        </p:txBody>
      </p:sp>
      <p:sp>
        <p:nvSpPr>
          <p:cNvPr id="4" name="Slide Number Placeholder 3"/>
          <p:cNvSpPr>
            <a:spLocks noGrp="1"/>
          </p:cNvSpPr>
          <p:nvPr>
            <p:ph type="sldNum" sz="quarter" idx="5"/>
          </p:nvPr>
        </p:nvSpPr>
        <p:spPr/>
        <p:txBody>
          <a:bodyPr/>
          <a:lstStyle/>
          <a:p>
            <a:fld id="{7D8294F3-5987-4874-BF7A-C5F99FDEC3EA}" type="slidenum">
              <a:rPr lang="en-US" smtClean="0"/>
              <a:t>6</a:t>
            </a:fld>
            <a:endParaRPr lang="en-US"/>
          </a:p>
        </p:txBody>
      </p:sp>
    </p:spTree>
    <p:extLst>
      <p:ext uri="{BB962C8B-B14F-4D97-AF65-F5344CB8AC3E}">
        <p14:creationId xmlns:p14="http://schemas.microsoft.com/office/powerpoint/2010/main" val="3854555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a:t>
            </a:r>
            <a:r>
              <a:rPr lang="en-US" baseline="0" dirty="0"/>
              <a:t> do a quick check in ahead of time!</a:t>
            </a:r>
          </a:p>
          <a:p>
            <a:r>
              <a:rPr lang="en-US" baseline="0" dirty="0"/>
              <a:t>Treat this more of a quick orientation…</a:t>
            </a:r>
          </a:p>
          <a:p>
            <a:r>
              <a:rPr lang="en-US" baseline="0" dirty="0"/>
              <a:t>Look at both boxes , and let us know which box relates closely to Trade Marketing , Is it Box A or Box B ?</a:t>
            </a:r>
            <a:endParaRPr lang="en-US" dirty="0"/>
          </a:p>
        </p:txBody>
      </p:sp>
      <p:sp>
        <p:nvSpPr>
          <p:cNvPr id="4" name="Slide Number Placeholder 3"/>
          <p:cNvSpPr>
            <a:spLocks noGrp="1"/>
          </p:cNvSpPr>
          <p:nvPr>
            <p:ph type="sldNum" sz="quarter" idx="5"/>
          </p:nvPr>
        </p:nvSpPr>
        <p:spPr/>
        <p:txBody>
          <a:bodyPr/>
          <a:lstStyle/>
          <a:p>
            <a:fld id="{7D8294F3-5987-4874-BF7A-C5F99FDEC3EA}" type="slidenum">
              <a:rPr lang="en-US" smtClean="0"/>
              <a:t>7</a:t>
            </a:fld>
            <a:endParaRPr lang="en-US"/>
          </a:p>
        </p:txBody>
      </p:sp>
    </p:spTree>
    <p:extLst>
      <p:ext uri="{BB962C8B-B14F-4D97-AF65-F5344CB8AC3E}">
        <p14:creationId xmlns:p14="http://schemas.microsoft.com/office/powerpoint/2010/main" val="572988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should get 2</a:t>
            </a:r>
            <a:r>
              <a:rPr lang="en-US" baseline="0" dirty="0"/>
              <a:t> roles right , this will help you understand the influences each has on trade marketing</a:t>
            </a:r>
          </a:p>
          <a:p>
            <a:endParaRPr lang="en-US" baseline="0" dirty="0"/>
          </a:p>
          <a:p>
            <a:r>
              <a:rPr lang="en-US" baseline="0" dirty="0"/>
              <a:t>Customers – They are the ones who sell to your consumer , good examples Carrefour , Walmart , 7/11 , BP , ESSO , customers essentially buy and resell the product to consumers</a:t>
            </a:r>
          </a:p>
          <a:p>
            <a:endParaRPr lang="en-US" baseline="0" dirty="0"/>
          </a:p>
          <a:p>
            <a:r>
              <a:rPr lang="en-US" baseline="0" dirty="0"/>
              <a:t>Consumers – If you have bought something from a retailer , then you have played the role of a consumer , essentially you consumer the product.   </a:t>
            </a:r>
            <a:endParaRPr lang="en-US" dirty="0"/>
          </a:p>
        </p:txBody>
      </p:sp>
      <p:sp>
        <p:nvSpPr>
          <p:cNvPr id="4" name="Slide Number Placeholder 3"/>
          <p:cNvSpPr>
            <a:spLocks noGrp="1"/>
          </p:cNvSpPr>
          <p:nvPr>
            <p:ph type="sldNum" sz="quarter" idx="5"/>
          </p:nvPr>
        </p:nvSpPr>
        <p:spPr/>
        <p:txBody>
          <a:bodyPr/>
          <a:lstStyle/>
          <a:p>
            <a:fld id="{7D8294F3-5987-4874-BF7A-C5F99FDEC3EA}" type="slidenum">
              <a:rPr lang="en-US" smtClean="0"/>
              <a:t>8</a:t>
            </a:fld>
            <a:endParaRPr lang="en-US"/>
          </a:p>
        </p:txBody>
      </p:sp>
    </p:spTree>
    <p:extLst>
      <p:ext uri="{BB962C8B-B14F-4D97-AF65-F5344CB8AC3E}">
        <p14:creationId xmlns:p14="http://schemas.microsoft.com/office/powerpoint/2010/main" val="4259828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customers. </a:t>
            </a:r>
          </a:p>
          <a:p>
            <a:r>
              <a:rPr lang="en-US" dirty="0"/>
              <a:t>The Top 3 are retailers called supermarkets , ESSO is a  Gas Station retailer , Boots is a Pharmacy and We have a duty-free example, essentially all are retailers in different forms catering to different needs </a:t>
            </a:r>
          </a:p>
        </p:txBody>
      </p:sp>
      <p:sp>
        <p:nvSpPr>
          <p:cNvPr id="4" name="Slide Number Placeholder 3"/>
          <p:cNvSpPr>
            <a:spLocks noGrp="1"/>
          </p:cNvSpPr>
          <p:nvPr>
            <p:ph type="sldNum" sz="quarter" idx="5"/>
          </p:nvPr>
        </p:nvSpPr>
        <p:spPr/>
        <p:txBody>
          <a:bodyPr/>
          <a:lstStyle/>
          <a:p>
            <a:fld id="{7D8294F3-5987-4874-BF7A-C5F99FDEC3EA}" type="slidenum">
              <a:rPr lang="en-US" smtClean="0"/>
              <a:t>9</a:t>
            </a:fld>
            <a:endParaRPr lang="en-US"/>
          </a:p>
        </p:txBody>
      </p:sp>
    </p:spTree>
    <p:extLst>
      <p:ext uri="{BB962C8B-B14F-4D97-AF65-F5344CB8AC3E}">
        <p14:creationId xmlns:p14="http://schemas.microsoft.com/office/powerpoint/2010/main" val="235342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72F1-91F9-47BE-BE62-9932C7EDAB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AE1A258-9825-4BF7-AE3F-634354E88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C4984F-EECA-4680-85F6-1AD033451AB7}"/>
              </a:ext>
            </a:extLst>
          </p:cNvPr>
          <p:cNvSpPr>
            <a:spLocks noGrp="1"/>
          </p:cNvSpPr>
          <p:nvPr>
            <p:ph type="dt" sz="half" idx="10"/>
          </p:nvPr>
        </p:nvSpPr>
        <p:spPr/>
        <p:txBody>
          <a:bodyPr/>
          <a:lstStyle/>
          <a:p>
            <a:fld id="{62B191CE-F718-4C8B-826F-7503487B79B5}" type="datetimeFigureOut">
              <a:rPr lang="en-GB" smtClean="0"/>
              <a:t>10/07/2024</a:t>
            </a:fld>
            <a:endParaRPr lang="en-GB"/>
          </a:p>
        </p:txBody>
      </p:sp>
      <p:sp>
        <p:nvSpPr>
          <p:cNvPr id="5" name="Footer Placeholder 4">
            <a:extLst>
              <a:ext uri="{FF2B5EF4-FFF2-40B4-BE49-F238E27FC236}">
                <a16:creationId xmlns:a16="http://schemas.microsoft.com/office/drawing/2014/main" id="{42A20ACC-52B1-4C2A-8154-937C792E57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9B9807-FDC4-43FE-8933-52AE62E6EABA}"/>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1558959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5A57-2FE2-4991-B938-C61DE37AA9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EC96A2-0605-43C7-9149-43244A692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A20C05-12F3-4A00-8407-B56ED15724FD}"/>
              </a:ext>
            </a:extLst>
          </p:cNvPr>
          <p:cNvSpPr>
            <a:spLocks noGrp="1"/>
          </p:cNvSpPr>
          <p:nvPr>
            <p:ph type="dt" sz="half" idx="10"/>
          </p:nvPr>
        </p:nvSpPr>
        <p:spPr/>
        <p:txBody>
          <a:bodyPr/>
          <a:lstStyle/>
          <a:p>
            <a:fld id="{62B191CE-F718-4C8B-826F-7503487B79B5}" type="datetimeFigureOut">
              <a:rPr lang="en-GB" smtClean="0"/>
              <a:t>10/07/2024</a:t>
            </a:fld>
            <a:endParaRPr lang="en-GB"/>
          </a:p>
        </p:txBody>
      </p:sp>
      <p:sp>
        <p:nvSpPr>
          <p:cNvPr id="5" name="Footer Placeholder 4">
            <a:extLst>
              <a:ext uri="{FF2B5EF4-FFF2-40B4-BE49-F238E27FC236}">
                <a16:creationId xmlns:a16="http://schemas.microsoft.com/office/drawing/2014/main" id="{302BEFF2-2E42-4AE4-8519-48D604D9E9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FA6CA4-3A14-458A-943C-248877BE59C2}"/>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2280294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0D4D4A-A42A-48B4-A85C-611DB9A8A7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FAB590-7FE7-4F2D-9C77-46B6E37666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6D0A2A-322F-4FB2-A6E1-745F356FE28D}"/>
              </a:ext>
            </a:extLst>
          </p:cNvPr>
          <p:cNvSpPr>
            <a:spLocks noGrp="1"/>
          </p:cNvSpPr>
          <p:nvPr>
            <p:ph type="dt" sz="half" idx="10"/>
          </p:nvPr>
        </p:nvSpPr>
        <p:spPr/>
        <p:txBody>
          <a:bodyPr/>
          <a:lstStyle/>
          <a:p>
            <a:fld id="{62B191CE-F718-4C8B-826F-7503487B79B5}" type="datetimeFigureOut">
              <a:rPr lang="en-GB" smtClean="0"/>
              <a:t>10/07/2024</a:t>
            </a:fld>
            <a:endParaRPr lang="en-GB"/>
          </a:p>
        </p:txBody>
      </p:sp>
      <p:sp>
        <p:nvSpPr>
          <p:cNvPr id="5" name="Footer Placeholder 4">
            <a:extLst>
              <a:ext uri="{FF2B5EF4-FFF2-40B4-BE49-F238E27FC236}">
                <a16:creationId xmlns:a16="http://schemas.microsoft.com/office/drawing/2014/main" id="{589E2E7E-F684-427C-85DD-485F610DD7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BF3AAD-C670-47BF-86BB-05FC7A1D71E3}"/>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2058691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C098C1-71E8-4B22-B2ED-200417BF5E60}"/>
              </a:ext>
            </a:extLst>
          </p:cNvPr>
          <p:cNvSpPr>
            <a:spLocks noGrp="1"/>
          </p:cNvSpPr>
          <p:nvPr>
            <p:ph type="dt" sz="half" idx="10"/>
          </p:nvPr>
        </p:nvSpPr>
        <p:spPr/>
        <p:txBody>
          <a:bodyPr/>
          <a:lstStyle/>
          <a:p>
            <a:fld id="{A94D579B-3C01-4188-BC9A-FF71DCE709C8}" type="datetime1">
              <a:rPr lang="en-GB" smtClean="0"/>
              <a:t>10/07/2024</a:t>
            </a:fld>
            <a:endParaRPr lang="en-GB"/>
          </a:p>
        </p:txBody>
      </p:sp>
      <p:sp>
        <p:nvSpPr>
          <p:cNvPr id="3" name="Footer Placeholder 2">
            <a:extLst>
              <a:ext uri="{FF2B5EF4-FFF2-40B4-BE49-F238E27FC236}">
                <a16:creationId xmlns:a16="http://schemas.microsoft.com/office/drawing/2014/main" id="{21598FBE-4FFC-42E7-97AB-C068B7F1CD18}"/>
              </a:ext>
            </a:extLst>
          </p:cNvPr>
          <p:cNvSpPr>
            <a:spLocks noGrp="1"/>
          </p:cNvSpPr>
          <p:nvPr>
            <p:ph type="ftr" sz="quarter" idx="11"/>
          </p:nvPr>
        </p:nvSpPr>
        <p:spPr/>
        <p:txBody>
          <a:bodyPr/>
          <a:lstStyle/>
          <a:p>
            <a:r>
              <a:rPr lang="en-GB"/>
              <a:t>upskilPRO.com</a:t>
            </a:r>
          </a:p>
        </p:txBody>
      </p:sp>
      <p:sp>
        <p:nvSpPr>
          <p:cNvPr id="4" name="Slide Number Placeholder 3">
            <a:extLst>
              <a:ext uri="{FF2B5EF4-FFF2-40B4-BE49-F238E27FC236}">
                <a16:creationId xmlns:a16="http://schemas.microsoft.com/office/drawing/2014/main" id="{6454B076-789E-4240-860A-FA7AF84A9013}"/>
              </a:ext>
            </a:extLst>
          </p:cNvPr>
          <p:cNvSpPr>
            <a:spLocks noGrp="1"/>
          </p:cNvSpPr>
          <p:nvPr>
            <p:ph type="sldNum" sz="quarter" idx="12"/>
          </p:nvPr>
        </p:nvSpPr>
        <p:spPr/>
        <p:txBody>
          <a:bodyPr/>
          <a:lstStyle/>
          <a:p>
            <a:fld id="{DB8828D9-3E6A-477F-A491-AADAE3613DD2}" type="slidenum">
              <a:rPr lang="en-GB" smtClean="0"/>
              <a:t>‹#›</a:t>
            </a:fld>
            <a:endParaRPr lang="en-GB"/>
          </a:p>
        </p:txBody>
      </p:sp>
      <p:sp>
        <p:nvSpPr>
          <p:cNvPr id="5" name="Title 4">
            <a:extLst>
              <a:ext uri="{FF2B5EF4-FFF2-40B4-BE49-F238E27FC236}">
                <a16:creationId xmlns:a16="http://schemas.microsoft.com/office/drawing/2014/main" id="{8441F8CE-FA45-4203-92AB-40694511E10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53262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36033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65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46B5B67-55DA-424F-9805-71BDE70D7489}"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606CC1-1436-4FA3-B5BE-7FF06ED26E03}" type="slidenum">
              <a:rPr lang="en-US" smtClean="0"/>
              <a:t>‹#›</a:t>
            </a:fld>
            <a:endParaRPr lang="en-US"/>
          </a:p>
        </p:txBody>
      </p:sp>
      <p:sp>
        <p:nvSpPr>
          <p:cNvPr id="6" name="Title 1"/>
          <p:cNvSpPr>
            <a:spLocks noGrp="1"/>
          </p:cNvSpPr>
          <p:nvPr>
            <p:ph type="title"/>
          </p:nvPr>
        </p:nvSpPr>
        <p:spPr>
          <a:xfrm>
            <a:off x="838200" y="365126"/>
            <a:ext cx="10515600" cy="76835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670107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2110-62F5-CBC7-6451-CEB9BE1F41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BBA88C-1F28-BA95-9FFF-AED3FE741E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41158B7-8DF5-8008-32A2-292CAA4579E6}"/>
              </a:ext>
            </a:extLst>
          </p:cNvPr>
          <p:cNvSpPr>
            <a:spLocks noGrp="1"/>
          </p:cNvSpPr>
          <p:nvPr>
            <p:ph type="dt" sz="half" idx="10"/>
          </p:nvPr>
        </p:nvSpPr>
        <p:spPr/>
        <p:txBody>
          <a:bodyPr/>
          <a:lstStyle/>
          <a:p>
            <a:fld id="{D3A47241-72D1-41DA-A1F5-62F743661E55}" type="datetimeFigureOut">
              <a:rPr lang="en-GB" smtClean="0"/>
              <a:t>10/07/2024</a:t>
            </a:fld>
            <a:endParaRPr lang="en-GB"/>
          </a:p>
        </p:txBody>
      </p:sp>
      <p:sp>
        <p:nvSpPr>
          <p:cNvPr id="5" name="Footer Placeholder 4">
            <a:extLst>
              <a:ext uri="{FF2B5EF4-FFF2-40B4-BE49-F238E27FC236}">
                <a16:creationId xmlns:a16="http://schemas.microsoft.com/office/drawing/2014/main" id="{1680B5A1-3844-9D7A-646C-E15FCEE33B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674822-46A9-E0D4-05A8-E13A727A1469}"/>
              </a:ext>
            </a:extLst>
          </p:cNvPr>
          <p:cNvSpPr>
            <a:spLocks noGrp="1"/>
          </p:cNvSpPr>
          <p:nvPr>
            <p:ph type="sldNum" sz="quarter" idx="12"/>
          </p:nvPr>
        </p:nvSpPr>
        <p:spPr/>
        <p:txBody>
          <a:bodyPr/>
          <a:lstStyle/>
          <a:p>
            <a:fld id="{1EBB470F-38B5-4B27-9B58-B7FB7DE4DED6}" type="slidenum">
              <a:rPr lang="en-GB" smtClean="0"/>
              <a:t>‹#›</a:t>
            </a:fld>
            <a:endParaRPr lang="en-GB"/>
          </a:p>
        </p:txBody>
      </p:sp>
    </p:spTree>
    <p:extLst>
      <p:ext uri="{BB962C8B-B14F-4D97-AF65-F5344CB8AC3E}">
        <p14:creationId xmlns:p14="http://schemas.microsoft.com/office/powerpoint/2010/main" val="3544046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52440-99F3-1E3F-39BF-6A092B2D0D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567619-ED99-882C-0FFA-1C402EDCF0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A5B5EB-7B7D-3C7C-C015-640C830A30AE}"/>
              </a:ext>
            </a:extLst>
          </p:cNvPr>
          <p:cNvSpPr>
            <a:spLocks noGrp="1"/>
          </p:cNvSpPr>
          <p:nvPr>
            <p:ph type="dt" sz="half" idx="10"/>
          </p:nvPr>
        </p:nvSpPr>
        <p:spPr/>
        <p:txBody>
          <a:bodyPr/>
          <a:lstStyle/>
          <a:p>
            <a:fld id="{D3A47241-72D1-41DA-A1F5-62F743661E55}" type="datetimeFigureOut">
              <a:rPr lang="en-GB" smtClean="0"/>
              <a:t>10/07/2024</a:t>
            </a:fld>
            <a:endParaRPr lang="en-GB"/>
          </a:p>
        </p:txBody>
      </p:sp>
      <p:sp>
        <p:nvSpPr>
          <p:cNvPr id="5" name="Footer Placeholder 4">
            <a:extLst>
              <a:ext uri="{FF2B5EF4-FFF2-40B4-BE49-F238E27FC236}">
                <a16:creationId xmlns:a16="http://schemas.microsoft.com/office/drawing/2014/main" id="{AB637F05-0180-4AF8-BADD-34CDCCF52E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9FB070-6F91-46B4-5083-7945E18F66F9}"/>
              </a:ext>
            </a:extLst>
          </p:cNvPr>
          <p:cNvSpPr>
            <a:spLocks noGrp="1"/>
          </p:cNvSpPr>
          <p:nvPr>
            <p:ph type="sldNum" sz="quarter" idx="12"/>
          </p:nvPr>
        </p:nvSpPr>
        <p:spPr/>
        <p:txBody>
          <a:bodyPr/>
          <a:lstStyle/>
          <a:p>
            <a:fld id="{1EBB470F-38B5-4B27-9B58-B7FB7DE4DED6}" type="slidenum">
              <a:rPr lang="en-GB" smtClean="0"/>
              <a:t>‹#›</a:t>
            </a:fld>
            <a:endParaRPr lang="en-GB"/>
          </a:p>
        </p:txBody>
      </p:sp>
    </p:spTree>
    <p:extLst>
      <p:ext uri="{BB962C8B-B14F-4D97-AF65-F5344CB8AC3E}">
        <p14:creationId xmlns:p14="http://schemas.microsoft.com/office/powerpoint/2010/main" val="2389966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9DAD-6D85-0909-7E1C-E5F15B730A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7C6A60-24F5-B177-CF0D-5C074A185D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4780B2-DCB7-ECB4-EC98-153567C59F71}"/>
              </a:ext>
            </a:extLst>
          </p:cNvPr>
          <p:cNvSpPr>
            <a:spLocks noGrp="1"/>
          </p:cNvSpPr>
          <p:nvPr>
            <p:ph type="dt" sz="half" idx="10"/>
          </p:nvPr>
        </p:nvSpPr>
        <p:spPr/>
        <p:txBody>
          <a:bodyPr/>
          <a:lstStyle/>
          <a:p>
            <a:fld id="{D3A47241-72D1-41DA-A1F5-62F743661E55}" type="datetimeFigureOut">
              <a:rPr lang="en-GB" smtClean="0"/>
              <a:t>10/07/2024</a:t>
            </a:fld>
            <a:endParaRPr lang="en-GB"/>
          </a:p>
        </p:txBody>
      </p:sp>
      <p:sp>
        <p:nvSpPr>
          <p:cNvPr id="5" name="Footer Placeholder 4">
            <a:extLst>
              <a:ext uri="{FF2B5EF4-FFF2-40B4-BE49-F238E27FC236}">
                <a16:creationId xmlns:a16="http://schemas.microsoft.com/office/drawing/2014/main" id="{854DE825-5EEA-FCCD-843D-5C1CD6FB6F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737239-6A66-AA83-5B22-19A0381911CA}"/>
              </a:ext>
            </a:extLst>
          </p:cNvPr>
          <p:cNvSpPr>
            <a:spLocks noGrp="1"/>
          </p:cNvSpPr>
          <p:nvPr>
            <p:ph type="sldNum" sz="quarter" idx="12"/>
          </p:nvPr>
        </p:nvSpPr>
        <p:spPr/>
        <p:txBody>
          <a:bodyPr/>
          <a:lstStyle/>
          <a:p>
            <a:fld id="{1EBB470F-38B5-4B27-9B58-B7FB7DE4DED6}" type="slidenum">
              <a:rPr lang="en-GB" smtClean="0"/>
              <a:t>‹#›</a:t>
            </a:fld>
            <a:endParaRPr lang="en-GB"/>
          </a:p>
        </p:txBody>
      </p:sp>
    </p:spTree>
    <p:extLst>
      <p:ext uri="{BB962C8B-B14F-4D97-AF65-F5344CB8AC3E}">
        <p14:creationId xmlns:p14="http://schemas.microsoft.com/office/powerpoint/2010/main" val="168854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B6825-0952-7974-F71C-F77C4FEA6D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B4237F-3AA4-EEC6-E97B-33DFA9893C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2C08A7E-E73D-AE0B-358C-C54FD94F1E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D7734E-CA8B-C855-D23C-B3BD5B48B377}"/>
              </a:ext>
            </a:extLst>
          </p:cNvPr>
          <p:cNvSpPr>
            <a:spLocks noGrp="1"/>
          </p:cNvSpPr>
          <p:nvPr>
            <p:ph type="dt" sz="half" idx="10"/>
          </p:nvPr>
        </p:nvSpPr>
        <p:spPr/>
        <p:txBody>
          <a:bodyPr/>
          <a:lstStyle/>
          <a:p>
            <a:fld id="{D3A47241-72D1-41DA-A1F5-62F743661E55}" type="datetimeFigureOut">
              <a:rPr lang="en-GB" smtClean="0"/>
              <a:t>10/07/2024</a:t>
            </a:fld>
            <a:endParaRPr lang="en-GB"/>
          </a:p>
        </p:txBody>
      </p:sp>
      <p:sp>
        <p:nvSpPr>
          <p:cNvPr id="6" name="Footer Placeholder 5">
            <a:extLst>
              <a:ext uri="{FF2B5EF4-FFF2-40B4-BE49-F238E27FC236}">
                <a16:creationId xmlns:a16="http://schemas.microsoft.com/office/drawing/2014/main" id="{7FD1E788-6C45-182A-54BE-9F862225DC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462868-C8DA-02A5-63EC-67F74660F3F0}"/>
              </a:ext>
            </a:extLst>
          </p:cNvPr>
          <p:cNvSpPr>
            <a:spLocks noGrp="1"/>
          </p:cNvSpPr>
          <p:nvPr>
            <p:ph type="sldNum" sz="quarter" idx="12"/>
          </p:nvPr>
        </p:nvSpPr>
        <p:spPr/>
        <p:txBody>
          <a:bodyPr/>
          <a:lstStyle/>
          <a:p>
            <a:fld id="{1EBB470F-38B5-4B27-9B58-B7FB7DE4DED6}" type="slidenum">
              <a:rPr lang="en-GB" smtClean="0"/>
              <a:t>‹#›</a:t>
            </a:fld>
            <a:endParaRPr lang="en-GB"/>
          </a:p>
        </p:txBody>
      </p:sp>
    </p:spTree>
    <p:extLst>
      <p:ext uri="{BB962C8B-B14F-4D97-AF65-F5344CB8AC3E}">
        <p14:creationId xmlns:p14="http://schemas.microsoft.com/office/powerpoint/2010/main" val="1884860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198D-B342-4A57-BC01-355712B54F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654BEA-7C13-4B8D-8F7F-689DA453F0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61957B-2108-478F-8426-A51281D25394}"/>
              </a:ext>
            </a:extLst>
          </p:cNvPr>
          <p:cNvSpPr>
            <a:spLocks noGrp="1"/>
          </p:cNvSpPr>
          <p:nvPr>
            <p:ph type="dt" sz="half" idx="10"/>
          </p:nvPr>
        </p:nvSpPr>
        <p:spPr/>
        <p:txBody>
          <a:bodyPr/>
          <a:lstStyle/>
          <a:p>
            <a:fld id="{62B191CE-F718-4C8B-826F-7503487B79B5}" type="datetimeFigureOut">
              <a:rPr lang="en-GB" smtClean="0"/>
              <a:t>10/07/2024</a:t>
            </a:fld>
            <a:endParaRPr lang="en-GB"/>
          </a:p>
        </p:txBody>
      </p:sp>
      <p:sp>
        <p:nvSpPr>
          <p:cNvPr id="5" name="Footer Placeholder 4">
            <a:extLst>
              <a:ext uri="{FF2B5EF4-FFF2-40B4-BE49-F238E27FC236}">
                <a16:creationId xmlns:a16="http://schemas.microsoft.com/office/drawing/2014/main" id="{FAA229A9-B191-4E64-AE41-D9518F7C1E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772A32-1386-4CE9-BC67-E4845E31D14A}"/>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1285927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B7C6D-1F74-6816-64B5-48C959C216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D73289-CF5A-EB9B-DA65-8C9D2065B8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F76DA7-3DBE-5CEF-DF22-4105D82759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50E996E-7155-39CE-86BC-465300DD4A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72D8B9-2C8F-34DF-5D51-C27EC0126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8298D16-140E-ABCC-AA77-05729419A956}"/>
              </a:ext>
            </a:extLst>
          </p:cNvPr>
          <p:cNvSpPr>
            <a:spLocks noGrp="1"/>
          </p:cNvSpPr>
          <p:nvPr>
            <p:ph type="dt" sz="half" idx="10"/>
          </p:nvPr>
        </p:nvSpPr>
        <p:spPr/>
        <p:txBody>
          <a:bodyPr/>
          <a:lstStyle/>
          <a:p>
            <a:fld id="{D3A47241-72D1-41DA-A1F5-62F743661E55}" type="datetimeFigureOut">
              <a:rPr lang="en-GB" smtClean="0"/>
              <a:t>10/07/2024</a:t>
            </a:fld>
            <a:endParaRPr lang="en-GB"/>
          </a:p>
        </p:txBody>
      </p:sp>
      <p:sp>
        <p:nvSpPr>
          <p:cNvPr id="8" name="Footer Placeholder 7">
            <a:extLst>
              <a:ext uri="{FF2B5EF4-FFF2-40B4-BE49-F238E27FC236}">
                <a16:creationId xmlns:a16="http://schemas.microsoft.com/office/drawing/2014/main" id="{C2972DFD-0E32-F9F8-AC1B-9B04E9D3B3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1DA7AF4-5343-DDEC-379F-D2F6591A73B5}"/>
              </a:ext>
            </a:extLst>
          </p:cNvPr>
          <p:cNvSpPr>
            <a:spLocks noGrp="1"/>
          </p:cNvSpPr>
          <p:nvPr>
            <p:ph type="sldNum" sz="quarter" idx="12"/>
          </p:nvPr>
        </p:nvSpPr>
        <p:spPr/>
        <p:txBody>
          <a:bodyPr/>
          <a:lstStyle/>
          <a:p>
            <a:fld id="{1EBB470F-38B5-4B27-9B58-B7FB7DE4DED6}" type="slidenum">
              <a:rPr lang="en-GB" smtClean="0"/>
              <a:t>‹#›</a:t>
            </a:fld>
            <a:endParaRPr lang="en-GB"/>
          </a:p>
        </p:txBody>
      </p:sp>
    </p:spTree>
    <p:extLst>
      <p:ext uri="{BB962C8B-B14F-4D97-AF65-F5344CB8AC3E}">
        <p14:creationId xmlns:p14="http://schemas.microsoft.com/office/powerpoint/2010/main" val="4006261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DF3C1-0410-759A-0E61-CA2510AC962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A32340-CA40-0FC4-1AD9-EFECF79988F2}"/>
              </a:ext>
            </a:extLst>
          </p:cNvPr>
          <p:cNvSpPr>
            <a:spLocks noGrp="1"/>
          </p:cNvSpPr>
          <p:nvPr>
            <p:ph type="dt" sz="half" idx="10"/>
          </p:nvPr>
        </p:nvSpPr>
        <p:spPr/>
        <p:txBody>
          <a:bodyPr/>
          <a:lstStyle/>
          <a:p>
            <a:fld id="{D3A47241-72D1-41DA-A1F5-62F743661E55}" type="datetimeFigureOut">
              <a:rPr lang="en-GB" smtClean="0"/>
              <a:t>10/07/2024</a:t>
            </a:fld>
            <a:endParaRPr lang="en-GB"/>
          </a:p>
        </p:txBody>
      </p:sp>
      <p:sp>
        <p:nvSpPr>
          <p:cNvPr id="4" name="Footer Placeholder 3">
            <a:extLst>
              <a:ext uri="{FF2B5EF4-FFF2-40B4-BE49-F238E27FC236}">
                <a16:creationId xmlns:a16="http://schemas.microsoft.com/office/drawing/2014/main" id="{4FAC0CC5-FE80-EAD7-53AE-AAE48E0B0F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2471E7E-4EB5-380E-C3C7-C11EF2E38DA0}"/>
              </a:ext>
            </a:extLst>
          </p:cNvPr>
          <p:cNvSpPr>
            <a:spLocks noGrp="1"/>
          </p:cNvSpPr>
          <p:nvPr>
            <p:ph type="sldNum" sz="quarter" idx="12"/>
          </p:nvPr>
        </p:nvSpPr>
        <p:spPr/>
        <p:txBody>
          <a:bodyPr/>
          <a:lstStyle/>
          <a:p>
            <a:fld id="{1EBB470F-38B5-4B27-9B58-B7FB7DE4DED6}" type="slidenum">
              <a:rPr lang="en-GB" smtClean="0"/>
              <a:t>‹#›</a:t>
            </a:fld>
            <a:endParaRPr lang="en-GB"/>
          </a:p>
        </p:txBody>
      </p:sp>
    </p:spTree>
    <p:extLst>
      <p:ext uri="{BB962C8B-B14F-4D97-AF65-F5344CB8AC3E}">
        <p14:creationId xmlns:p14="http://schemas.microsoft.com/office/powerpoint/2010/main" val="2454412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60283D-FC17-EB66-B76A-011654151495}"/>
              </a:ext>
            </a:extLst>
          </p:cNvPr>
          <p:cNvSpPr>
            <a:spLocks noGrp="1"/>
          </p:cNvSpPr>
          <p:nvPr>
            <p:ph type="dt" sz="half" idx="10"/>
          </p:nvPr>
        </p:nvSpPr>
        <p:spPr/>
        <p:txBody>
          <a:bodyPr/>
          <a:lstStyle/>
          <a:p>
            <a:fld id="{D3A47241-72D1-41DA-A1F5-62F743661E55}" type="datetimeFigureOut">
              <a:rPr lang="en-GB" smtClean="0"/>
              <a:t>10/07/2024</a:t>
            </a:fld>
            <a:endParaRPr lang="en-GB"/>
          </a:p>
        </p:txBody>
      </p:sp>
      <p:sp>
        <p:nvSpPr>
          <p:cNvPr id="3" name="Footer Placeholder 2">
            <a:extLst>
              <a:ext uri="{FF2B5EF4-FFF2-40B4-BE49-F238E27FC236}">
                <a16:creationId xmlns:a16="http://schemas.microsoft.com/office/drawing/2014/main" id="{5C94F76D-282C-645E-12A8-32E6CBEFE2B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DF55BF-A28C-3862-F53C-79795BEDBE7A}"/>
              </a:ext>
            </a:extLst>
          </p:cNvPr>
          <p:cNvSpPr>
            <a:spLocks noGrp="1"/>
          </p:cNvSpPr>
          <p:nvPr>
            <p:ph type="sldNum" sz="quarter" idx="12"/>
          </p:nvPr>
        </p:nvSpPr>
        <p:spPr/>
        <p:txBody>
          <a:bodyPr/>
          <a:lstStyle/>
          <a:p>
            <a:fld id="{1EBB470F-38B5-4B27-9B58-B7FB7DE4DED6}" type="slidenum">
              <a:rPr lang="en-GB" smtClean="0"/>
              <a:t>‹#›</a:t>
            </a:fld>
            <a:endParaRPr lang="en-GB"/>
          </a:p>
        </p:txBody>
      </p:sp>
    </p:spTree>
    <p:extLst>
      <p:ext uri="{BB962C8B-B14F-4D97-AF65-F5344CB8AC3E}">
        <p14:creationId xmlns:p14="http://schemas.microsoft.com/office/powerpoint/2010/main" val="3321104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ADB5-E884-86EF-7C4E-9398B510BF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DAD1C3-6771-9149-9EBA-C1F1F84540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FF7B17-370D-8C2A-A6BD-FAD507DF1F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0F7D32-DC6D-5F6C-6CF2-AC63BEE86A21}"/>
              </a:ext>
            </a:extLst>
          </p:cNvPr>
          <p:cNvSpPr>
            <a:spLocks noGrp="1"/>
          </p:cNvSpPr>
          <p:nvPr>
            <p:ph type="dt" sz="half" idx="10"/>
          </p:nvPr>
        </p:nvSpPr>
        <p:spPr/>
        <p:txBody>
          <a:bodyPr/>
          <a:lstStyle/>
          <a:p>
            <a:fld id="{D3A47241-72D1-41DA-A1F5-62F743661E55}" type="datetimeFigureOut">
              <a:rPr lang="en-GB" smtClean="0"/>
              <a:t>10/07/2024</a:t>
            </a:fld>
            <a:endParaRPr lang="en-GB"/>
          </a:p>
        </p:txBody>
      </p:sp>
      <p:sp>
        <p:nvSpPr>
          <p:cNvPr id="6" name="Footer Placeholder 5">
            <a:extLst>
              <a:ext uri="{FF2B5EF4-FFF2-40B4-BE49-F238E27FC236}">
                <a16:creationId xmlns:a16="http://schemas.microsoft.com/office/drawing/2014/main" id="{4FA5973E-AFE8-148D-EE6B-498ACFB9FC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A94723-7F8E-100B-024B-97782B068FA6}"/>
              </a:ext>
            </a:extLst>
          </p:cNvPr>
          <p:cNvSpPr>
            <a:spLocks noGrp="1"/>
          </p:cNvSpPr>
          <p:nvPr>
            <p:ph type="sldNum" sz="quarter" idx="12"/>
          </p:nvPr>
        </p:nvSpPr>
        <p:spPr/>
        <p:txBody>
          <a:bodyPr/>
          <a:lstStyle/>
          <a:p>
            <a:fld id="{1EBB470F-38B5-4B27-9B58-B7FB7DE4DED6}" type="slidenum">
              <a:rPr lang="en-GB" smtClean="0"/>
              <a:t>‹#›</a:t>
            </a:fld>
            <a:endParaRPr lang="en-GB"/>
          </a:p>
        </p:txBody>
      </p:sp>
    </p:spTree>
    <p:extLst>
      <p:ext uri="{BB962C8B-B14F-4D97-AF65-F5344CB8AC3E}">
        <p14:creationId xmlns:p14="http://schemas.microsoft.com/office/powerpoint/2010/main" val="26431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6D76C-A59B-8637-54B2-F767CAC8E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56B3BE-B678-2E3F-9392-CBFB5AB6A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723843-DC17-BF59-DB44-C7BD28E9BF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B44ECB-3280-7411-D6DE-8726B4856A84}"/>
              </a:ext>
            </a:extLst>
          </p:cNvPr>
          <p:cNvSpPr>
            <a:spLocks noGrp="1"/>
          </p:cNvSpPr>
          <p:nvPr>
            <p:ph type="dt" sz="half" idx="10"/>
          </p:nvPr>
        </p:nvSpPr>
        <p:spPr/>
        <p:txBody>
          <a:bodyPr/>
          <a:lstStyle/>
          <a:p>
            <a:fld id="{D3A47241-72D1-41DA-A1F5-62F743661E55}" type="datetimeFigureOut">
              <a:rPr lang="en-GB" smtClean="0"/>
              <a:t>10/07/2024</a:t>
            </a:fld>
            <a:endParaRPr lang="en-GB"/>
          </a:p>
        </p:txBody>
      </p:sp>
      <p:sp>
        <p:nvSpPr>
          <p:cNvPr id="6" name="Footer Placeholder 5">
            <a:extLst>
              <a:ext uri="{FF2B5EF4-FFF2-40B4-BE49-F238E27FC236}">
                <a16:creationId xmlns:a16="http://schemas.microsoft.com/office/drawing/2014/main" id="{7DE08228-D48C-7DBC-6C4E-EDD69DEF46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48DBA7-22CF-0A6D-D335-0EA7843A3F93}"/>
              </a:ext>
            </a:extLst>
          </p:cNvPr>
          <p:cNvSpPr>
            <a:spLocks noGrp="1"/>
          </p:cNvSpPr>
          <p:nvPr>
            <p:ph type="sldNum" sz="quarter" idx="12"/>
          </p:nvPr>
        </p:nvSpPr>
        <p:spPr/>
        <p:txBody>
          <a:bodyPr/>
          <a:lstStyle/>
          <a:p>
            <a:fld id="{1EBB470F-38B5-4B27-9B58-B7FB7DE4DED6}" type="slidenum">
              <a:rPr lang="en-GB" smtClean="0"/>
              <a:t>‹#›</a:t>
            </a:fld>
            <a:endParaRPr lang="en-GB"/>
          </a:p>
        </p:txBody>
      </p:sp>
    </p:spTree>
    <p:extLst>
      <p:ext uri="{BB962C8B-B14F-4D97-AF65-F5344CB8AC3E}">
        <p14:creationId xmlns:p14="http://schemas.microsoft.com/office/powerpoint/2010/main" val="3323537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79EF-7F2B-C955-8B05-AC525D48D90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C57BA8-CD10-1808-17B7-8A0B408D7F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6E473-B7E6-81D4-57C8-3BDC4FA280F9}"/>
              </a:ext>
            </a:extLst>
          </p:cNvPr>
          <p:cNvSpPr>
            <a:spLocks noGrp="1"/>
          </p:cNvSpPr>
          <p:nvPr>
            <p:ph type="dt" sz="half" idx="10"/>
          </p:nvPr>
        </p:nvSpPr>
        <p:spPr/>
        <p:txBody>
          <a:bodyPr/>
          <a:lstStyle/>
          <a:p>
            <a:fld id="{D3A47241-72D1-41DA-A1F5-62F743661E55}" type="datetimeFigureOut">
              <a:rPr lang="en-GB" smtClean="0"/>
              <a:t>10/07/2024</a:t>
            </a:fld>
            <a:endParaRPr lang="en-GB"/>
          </a:p>
        </p:txBody>
      </p:sp>
      <p:sp>
        <p:nvSpPr>
          <p:cNvPr id="5" name="Footer Placeholder 4">
            <a:extLst>
              <a:ext uri="{FF2B5EF4-FFF2-40B4-BE49-F238E27FC236}">
                <a16:creationId xmlns:a16="http://schemas.microsoft.com/office/drawing/2014/main" id="{0E2356AE-CF64-7D96-EED8-AC72A4942E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B2F19C-E413-ACCE-4D20-983FC8021761}"/>
              </a:ext>
            </a:extLst>
          </p:cNvPr>
          <p:cNvSpPr>
            <a:spLocks noGrp="1"/>
          </p:cNvSpPr>
          <p:nvPr>
            <p:ph type="sldNum" sz="quarter" idx="12"/>
          </p:nvPr>
        </p:nvSpPr>
        <p:spPr/>
        <p:txBody>
          <a:bodyPr/>
          <a:lstStyle/>
          <a:p>
            <a:fld id="{1EBB470F-38B5-4B27-9B58-B7FB7DE4DED6}" type="slidenum">
              <a:rPr lang="en-GB" smtClean="0"/>
              <a:t>‹#›</a:t>
            </a:fld>
            <a:endParaRPr lang="en-GB"/>
          </a:p>
        </p:txBody>
      </p:sp>
    </p:spTree>
    <p:extLst>
      <p:ext uri="{BB962C8B-B14F-4D97-AF65-F5344CB8AC3E}">
        <p14:creationId xmlns:p14="http://schemas.microsoft.com/office/powerpoint/2010/main" val="824609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673AB6-82F7-A741-65C2-8072DB09A1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500DE5-0E2B-6661-D2EA-14F8B1D8D7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61605C-D7AA-7F78-E5B0-1A12448BED5E}"/>
              </a:ext>
            </a:extLst>
          </p:cNvPr>
          <p:cNvSpPr>
            <a:spLocks noGrp="1"/>
          </p:cNvSpPr>
          <p:nvPr>
            <p:ph type="dt" sz="half" idx="10"/>
          </p:nvPr>
        </p:nvSpPr>
        <p:spPr/>
        <p:txBody>
          <a:bodyPr/>
          <a:lstStyle/>
          <a:p>
            <a:fld id="{D3A47241-72D1-41DA-A1F5-62F743661E55}" type="datetimeFigureOut">
              <a:rPr lang="en-GB" smtClean="0"/>
              <a:t>10/07/2024</a:t>
            </a:fld>
            <a:endParaRPr lang="en-GB"/>
          </a:p>
        </p:txBody>
      </p:sp>
      <p:sp>
        <p:nvSpPr>
          <p:cNvPr id="5" name="Footer Placeholder 4">
            <a:extLst>
              <a:ext uri="{FF2B5EF4-FFF2-40B4-BE49-F238E27FC236}">
                <a16:creationId xmlns:a16="http://schemas.microsoft.com/office/drawing/2014/main" id="{70898ABD-0479-3658-07A9-53E61D0B93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4E85DE-3B16-2B56-CE05-1A86964AB517}"/>
              </a:ext>
            </a:extLst>
          </p:cNvPr>
          <p:cNvSpPr>
            <a:spLocks noGrp="1"/>
          </p:cNvSpPr>
          <p:nvPr>
            <p:ph type="sldNum" sz="quarter" idx="12"/>
          </p:nvPr>
        </p:nvSpPr>
        <p:spPr/>
        <p:txBody>
          <a:bodyPr/>
          <a:lstStyle/>
          <a:p>
            <a:fld id="{1EBB470F-38B5-4B27-9B58-B7FB7DE4DED6}" type="slidenum">
              <a:rPr lang="en-GB" smtClean="0"/>
              <a:t>‹#›</a:t>
            </a:fld>
            <a:endParaRPr lang="en-GB"/>
          </a:p>
        </p:txBody>
      </p:sp>
    </p:spTree>
    <p:extLst>
      <p:ext uri="{BB962C8B-B14F-4D97-AF65-F5344CB8AC3E}">
        <p14:creationId xmlns:p14="http://schemas.microsoft.com/office/powerpoint/2010/main" val="2921459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426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A6EF-B8CD-4CEC-A7FA-3C95920ECE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A2F5DF-47D7-48E9-B7C8-92E9EE6E4A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F5C9D-41EF-4126-A712-DD7D59EB8DF4}"/>
              </a:ext>
            </a:extLst>
          </p:cNvPr>
          <p:cNvSpPr>
            <a:spLocks noGrp="1"/>
          </p:cNvSpPr>
          <p:nvPr>
            <p:ph type="dt" sz="half" idx="10"/>
          </p:nvPr>
        </p:nvSpPr>
        <p:spPr/>
        <p:txBody>
          <a:bodyPr/>
          <a:lstStyle/>
          <a:p>
            <a:fld id="{62B191CE-F718-4C8B-826F-7503487B79B5}" type="datetimeFigureOut">
              <a:rPr lang="en-GB" smtClean="0"/>
              <a:t>10/07/2024</a:t>
            </a:fld>
            <a:endParaRPr lang="en-GB"/>
          </a:p>
        </p:txBody>
      </p:sp>
      <p:sp>
        <p:nvSpPr>
          <p:cNvPr id="5" name="Footer Placeholder 4">
            <a:extLst>
              <a:ext uri="{FF2B5EF4-FFF2-40B4-BE49-F238E27FC236}">
                <a16:creationId xmlns:a16="http://schemas.microsoft.com/office/drawing/2014/main" id="{C31840EB-53D9-4D99-849C-09B40E5584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71E848-98E2-42B0-BD53-7041D6628B4D}"/>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954861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8AEE-F3A6-4402-A697-2141674B2D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693EBA-C25D-4D49-9156-8EABFA7B79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7C4EFFB-404C-435B-9377-ABA01CDEF1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891854-9445-4CF0-8723-3985CB6E93B9}"/>
              </a:ext>
            </a:extLst>
          </p:cNvPr>
          <p:cNvSpPr>
            <a:spLocks noGrp="1"/>
          </p:cNvSpPr>
          <p:nvPr>
            <p:ph type="dt" sz="half" idx="10"/>
          </p:nvPr>
        </p:nvSpPr>
        <p:spPr/>
        <p:txBody>
          <a:bodyPr/>
          <a:lstStyle/>
          <a:p>
            <a:fld id="{62B191CE-F718-4C8B-826F-7503487B79B5}" type="datetimeFigureOut">
              <a:rPr lang="en-GB" smtClean="0"/>
              <a:t>10/07/2024</a:t>
            </a:fld>
            <a:endParaRPr lang="en-GB"/>
          </a:p>
        </p:txBody>
      </p:sp>
      <p:sp>
        <p:nvSpPr>
          <p:cNvPr id="6" name="Footer Placeholder 5">
            <a:extLst>
              <a:ext uri="{FF2B5EF4-FFF2-40B4-BE49-F238E27FC236}">
                <a16:creationId xmlns:a16="http://schemas.microsoft.com/office/drawing/2014/main" id="{921B6D98-7366-4E0D-99CB-18252387D4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35E835-EB94-4CC8-88F1-134667AE784E}"/>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3891256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594B-7B60-4B2D-84D2-BD46699934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6D8295-7803-4607-98F7-0F0AFEE70A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0C00EC-A25E-4229-95C3-9E8E0D6D03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6A09A1C-2CFA-4402-B9BA-CD7604EF0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55F030-16B2-43B5-BFB8-9F55F0BBF7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8AAD52-7586-4345-AB39-1E224FD9DD76}"/>
              </a:ext>
            </a:extLst>
          </p:cNvPr>
          <p:cNvSpPr>
            <a:spLocks noGrp="1"/>
          </p:cNvSpPr>
          <p:nvPr>
            <p:ph type="dt" sz="half" idx="10"/>
          </p:nvPr>
        </p:nvSpPr>
        <p:spPr/>
        <p:txBody>
          <a:bodyPr/>
          <a:lstStyle/>
          <a:p>
            <a:fld id="{62B191CE-F718-4C8B-826F-7503487B79B5}" type="datetimeFigureOut">
              <a:rPr lang="en-GB" smtClean="0"/>
              <a:t>10/07/2024</a:t>
            </a:fld>
            <a:endParaRPr lang="en-GB"/>
          </a:p>
        </p:txBody>
      </p:sp>
      <p:sp>
        <p:nvSpPr>
          <p:cNvPr id="8" name="Footer Placeholder 7">
            <a:extLst>
              <a:ext uri="{FF2B5EF4-FFF2-40B4-BE49-F238E27FC236}">
                <a16:creationId xmlns:a16="http://schemas.microsoft.com/office/drawing/2014/main" id="{9A8CA7D0-F516-4150-A43C-3AB136D6E2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DAC61BC-8EC2-4323-9D13-2D2FEFDAF053}"/>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173705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A0362-B425-4507-B3B1-945B289F7D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FAF93F-A1CD-40C2-B54B-61760D101071}"/>
              </a:ext>
            </a:extLst>
          </p:cNvPr>
          <p:cNvSpPr>
            <a:spLocks noGrp="1"/>
          </p:cNvSpPr>
          <p:nvPr>
            <p:ph type="dt" sz="half" idx="10"/>
          </p:nvPr>
        </p:nvSpPr>
        <p:spPr/>
        <p:txBody>
          <a:bodyPr/>
          <a:lstStyle/>
          <a:p>
            <a:fld id="{62B191CE-F718-4C8B-826F-7503487B79B5}" type="datetimeFigureOut">
              <a:rPr lang="en-GB" smtClean="0"/>
              <a:t>10/07/2024</a:t>
            </a:fld>
            <a:endParaRPr lang="en-GB"/>
          </a:p>
        </p:txBody>
      </p:sp>
      <p:sp>
        <p:nvSpPr>
          <p:cNvPr id="4" name="Footer Placeholder 3">
            <a:extLst>
              <a:ext uri="{FF2B5EF4-FFF2-40B4-BE49-F238E27FC236}">
                <a16:creationId xmlns:a16="http://schemas.microsoft.com/office/drawing/2014/main" id="{111A2C0D-99D4-4CBA-8E36-5BD4DDD077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6412652-78A4-422F-9C02-35CBDB7CCD7B}"/>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61868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59443F-A9D8-45EA-A1E8-3B4895EAAA31}"/>
              </a:ext>
            </a:extLst>
          </p:cNvPr>
          <p:cNvSpPr>
            <a:spLocks noGrp="1"/>
          </p:cNvSpPr>
          <p:nvPr>
            <p:ph type="dt" sz="half" idx="10"/>
          </p:nvPr>
        </p:nvSpPr>
        <p:spPr/>
        <p:txBody>
          <a:bodyPr/>
          <a:lstStyle/>
          <a:p>
            <a:fld id="{62B191CE-F718-4C8B-826F-7503487B79B5}" type="datetimeFigureOut">
              <a:rPr lang="en-GB" smtClean="0"/>
              <a:t>10/07/2024</a:t>
            </a:fld>
            <a:endParaRPr lang="en-GB"/>
          </a:p>
        </p:txBody>
      </p:sp>
      <p:sp>
        <p:nvSpPr>
          <p:cNvPr id="3" name="Footer Placeholder 2">
            <a:extLst>
              <a:ext uri="{FF2B5EF4-FFF2-40B4-BE49-F238E27FC236}">
                <a16:creationId xmlns:a16="http://schemas.microsoft.com/office/drawing/2014/main" id="{122FC274-2545-4BB3-BE98-686FBB8C7C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7E13A31-05E4-49B4-8811-EFB3BD4D81E0}"/>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868393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6C450-CB74-4117-AAFB-CDC2AD869E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92F32C-E25F-49F4-B4B2-DDCF8525E4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FCDF45-A77F-4376-8616-08EB08CFE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E6349-3443-4F8E-A8B4-2DD1012D03E4}"/>
              </a:ext>
            </a:extLst>
          </p:cNvPr>
          <p:cNvSpPr>
            <a:spLocks noGrp="1"/>
          </p:cNvSpPr>
          <p:nvPr>
            <p:ph type="dt" sz="half" idx="10"/>
          </p:nvPr>
        </p:nvSpPr>
        <p:spPr/>
        <p:txBody>
          <a:bodyPr/>
          <a:lstStyle/>
          <a:p>
            <a:fld id="{62B191CE-F718-4C8B-826F-7503487B79B5}" type="datetimeFigureOut">
              <a:rPr lang="en-GB" smtClean="0"/>
              <a:t>10/07/2024</a:t>
            </a:fld>
            <a:endParaRPr lang="en-GB"/>
          </a:p>
        </p:txBody>
      </p:sp>
      <p:sp>
        <p:nvSpPr>
          <p:cNvPr id="6" name="Footer Placeholder 5">
            <a:extLst>
              <a:ext uri="{FF2B5EF4-FFF2-40B4-BE49-F238E27FC236}">
                <a16:creationId xmlns:a16="http://schemas.microsoft.com/office/drawing/2014/main" id="{00A542AB-2AA8-42AB-913E-87C384C770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CBDC99-C896-4E2F-83A5-6AB5C81F0D06}"/>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361787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943C-766B-4D0B-81E0-10A5723A3B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B8F62CD-E011-4762-A40B-BF59067FD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363FEC-5F1C-496B-AD9B-7BFB62113D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673CA-2F0D-4053-A3FF-AEEB00F1D131}"/>
              </a:ext>
            </a:extLst>
          </p:cNvPr>
          <p:cNvSpPr>
            <a:spLocks noGrp="1"/>
          </p:cNvSpPr>
          <p:nvPr>
            <p:ph type="dt" sz="half" idx="10"/>
          </p:nvPr>
        </p:nvSpPr>
        <p:spPr/>
        <p:txBody>
          <a:bodyPr/>
          <a:lstStyle/>
          <a:p>
            <a:fld id="{62B191CE-F718-4C8B-826F-7503487B79B5}" type="datetimeFigureOut">
              <a:rPr lang="en-GB" smtClean="0"/>
              <a:t>10/07/2024</a:t>
            </a:fld>
            <a:endParaRPr lang="en-GB"/>
          </a:p>
        </p:txBody>
      </p:sp>
      <p:sp>
        <p:nvSpPr>
          <p:cNvPr id="6" name="Footer Placeholder 5">
            <a:extLst>
              <a:ext uri="{FF2B5EF4-FFF2-40B4-BE49-F238E27FC236}">
                <a16:creationId xmlns:a16="http://schemas.microsoft.com/office/drawing/2014/main" id="{11836866-99BB-46DF-B251-2AD788E21A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6D475A-74E0-4F40-A52A-4AF610252D0C}"/>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3842548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72693F-644E-4F37-AE35-ABBDB5B784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19AF26-FD28-4150-8A76-CC3EBE779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664BBD-B103-4D75-A635-44F9728BB3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191CE-F718-4C8B-826F-7503487B79B5}" type="datetimeFigureOut">
              <a:rPr lang="en-GB" smtClean="0"/>
              <a:t>10/07/2024</a:t>
            </a:fld>
            <a:endParaRPr lang="en-GB"/>
          </a:p>
        </p:txBody>
      </p:sp>
      <p:sp>
        <p:nvSpPr>
          <p:cNvPr id="5" name="Footer Placeholder 4">
            <a:extLst>
              <a:ext uri="{FF2B5EF4-FFF2-40B4-BE49-F238E27FC236}">
                <a16:creationId xmlns:a16="http://schemas.microsoft.com/office/drawing/2014/main" id="{664750B0-1598-4589-81B8-3E079A780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71F23CC-513C-4339-871A-BD54473F5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750C2-3E67-4349-BB2B-733FE64E9501}" type="slidenum">
              <a:rPr lang="en-GB" smtClean="0"/>
              <a:t>‹#›</a:t>
            </a:fld>
            <a:endParaRPr lang="en-GB"/>
          </a:p>
        </p:txBody>
      </p:sp>
    </p:spTree>
    <p:extLst>
      <p:ext uri="{BB962C8B-B14F-4D97-AF65-F5344CB8AC3E}">
        <p14:creationId xmlns:p14="http://schemas.microsoft.com/office/powerpoint/2010/main" val="2063143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205D5-9899-A166-96AC-C2DE91664C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37037B-FB2D-7D13-8B6F-132A08F64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E662EA-B7EE-E2F2-1C40-B2FA44F790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47241-72D1-41DA-A1F5-62F743661E55}" type="datetimeFigureOut">
              <a:rPr lang="en-GB" smtClean="0"/>
              <a:t>10/07/2024</a:t>
            </a:fld>
            <a:endParaRPr lang="en-GB"/>
          </a:p>
        </p:txBody>
      </p:sp>
      <p:sp>
        <p:nvSpPr>
          <p:cNvPr id="5" name="Footer Placeholder 4">
            <a:extLst>
              <a:ext uri="{FF2B5EF4-FFF2-40B4-BE49-F238E27FC236}">
                <a16:creationId xmlns:a16="http://schemas.microsoft.com/office/drawing/2014/main" id="{C4274802-488F-446C-6141-A5CBE9C4BC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AAD1C9E-92E9-5E27-277C-209368528F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B470F-38B5-4B27-9B58-B7FB7DE4DED6}" type="slidenum">
              <a:rPr lang="en-GB" smtClean="0"/>
              <a:t>‹#›</a:t>
            </a:fld>
            <a:endParaRPr lang="en-GB"/>
          </a:p>
        </p:txBody>
      </p:sp>
    </p:spTree>
    <p:extLst>
      <p:ext uri="{BB962C8B-B14F-4D97-AF65-F5344CB8AC3E}">
        <p14:creationId xmlns:p14="http://schemas.microsoft.com/office/powerpoint/2010/main" val="142961187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4.wdp"/><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microsoft.com/office/2007/relationships/hdphoto" Target="../media/hdphoto3.wdp"/><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slideLayout" Target="../slideLayouts/slideLayout22.xml"/><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video" Target="../media/media11.mp4"/><Relationship Id="rId16" Type="http://schemas.openxmlformats.org/officeDocument/2006/relationships/image" Target="../media/image45.svg"/><Relationship Id="rId1" Type="http://schemas.microsoft.com/office/2007/relationships/media" Target="../media/media11.mp4"/><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1.png"/><Relationship Id="rId15" Type="http://schemas.openxmlformats.org/officeDocument/2006/relationships/image" Target="../media/image44.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notesSlide" Target="../notesSlides/notesSlide11.xml"/><Relationship Id="rId9" Type="http://schemas.openxmlformats.org/officeDocument/2006/relationships/image" Target="../media/image38.png"/><Relationship Id="rId14" Type="http://schemas.openxmlformats.org/officeDocument/2006/relationships/image" Target="../media/image43.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9.png"/><Relationship Id="rId3" Type="http://schemas.openxmlformats.org/officeDocument/2006/relationships/slideLayout" Target="../slideLayouts/slideLayout22.xml"/><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video" Target="../media/media12.mp4"/><Relationship Id="rId16" Type="http://schemas.openxmlformats.org/officeDocument/2006/relationships/image" Target="../media/image46.png"/><Relationship Id="rId1" Type="http://schemas.microsoft.com/office/2007/relationships/media" Target="../media/media12.mp4"/><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1.pn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notesSlide" Target="../notesSlides/notesSlide12.xml"/><Relationship Id="rId9" Type="http://schemas.openxmlformats.org/officeDocument/2006/relationships/image" Target="../media/image39.sv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51.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50.jpe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2.xml"/><Relationship Id="rId7" Type="http://schemas.openxmlformats.org/officeDocument/2006/relationships/image" Target="../media/image9.jpeg"/><Relationship Id="rId12"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jpeg"/><Relationship Id="rId11" Type="http://schemas.openxmlformats.org/officeDocument/2006/relationships/image" Target="../media/image11.png"/><Relationship Id="rId5" Type="http://schemas.openxmlformats.org/officeDocument/2006/relationships/image" Target="../media/image7.jpeg"/><Relationship Id="rId10" Type="http://schemas.openxmlformats.org/officeDocument/2006/relationships/customXml" Target="../ink/ink1.xml"/><Relationship Id="rId4" Type="http://schemas.openxmlformats.org/officeDocument/2006/relationships/notesSlide" Target="../notesSlides/notesSlide2.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5.jpeg"/><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2.xml"/><Relationship Id="rId7" Type="http://schemas.openxmlformats.org/officeDocument/2006/relationships/image" Target="../media/image1.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2.xml"/><Relationship Id="rId7" Type="http://schemas.openxmlformats.org/officeDocument/2006/relationships/image" Target="../media/image28.jpe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notesSlide" Target="../notesSlides/notesSlide9.xml"/><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6242F6-CA1E-42FB-BB1A-B13E71A7D987}"/>
              </a:ext>
            </a:extLst>
          </p:cNvPr>
          <p:cNvSpPr/>
          <p:nvPr/>
        </p:nvSpPr>
        <p:spPr>
          <a:xfrm>
            <a:off x="-2286" y="-13209"/>
            <a:ext cx="5760000" cy="6871209"/>
          </a:xfrm>
          <a:prstGeom prst="rect">
            <a:avLst/>
          </a:prstGeom>
          <a:solidFill>
            <a:srgbClr val="3984A3"/>
          </a:solidFill>
          <a:ln w="12700" cap="flat" cmpd="sng" algn="ctr">
            <a:noFill/>
            <a:prstDash val="solid"/>
            <a:miter lim="800000"/>
          </a:ln>
          <a:effectLst/>
        </p:spPr>
        <p:txBody>
          <a:bodyPr wrap="square"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FFFFFF"/>
              </a:solidFill>
              <a:effectLst/>
              <a:uLnTx/>
              <a:uFillTx/>
              <a:latin typeface="Lato Light" panose="020F0502020204030203"/>
              <a:ea typeface="+mn-ea"/>
              <a:cs typeface="+mn-cs"/>
            </a:endParaRPr>
          </a:p>
        </p:txBody>
      </p:sp>
      <p:sp>
        <p:nvSpPr>
          <p:cNvPr id="13" name="TextBox 12">
            <a:extLst>
              <a:ext uri="{FF2B5EF4-FFF2-40B4-BE49-F238E27FC236}">
                <a16:creationId xmlns:a16="http://schemas.microsoft.com/office/drawing/2014/main" id="{E4F23697-1BEC-4F6B-A1E1-CF2064D07358}"/>
              </a:ext>
            </a:extLst>
          </p:cNvPr>
          <p:cNvSpPr txBox="1"/>
          <p:nvPr/>
        </p:nvSpPr>
        <p:spPr>
          <a:xfrm>
            <a:off x="9268286" y="6267597"/>
            <a:ext cx="292371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96800"/>
                </a:solidFill>
                <a:effectLst/>
                <a:uLnTx/>
                <a:uFillTx/>
                <a:latin typeface="Lato Light" panose="020F0502020204030203"/>
                <a:ea typeface="+mn-ea"/>
                <a:cs typeface="+mn-cs"/>
              </a:rPr>
              <a:t>Tools, Content &amp; Templates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50000"/>
                  </a:prstClr>
                </a:solidFill>
                <a:effectLst/>
                <a:uLnTx/>
                <a:uFillTx/>
                <a:latin typeface="Lato Light" panose="020F0502020204030203"/>
                <a:ea typeface="+mn-ea"/>
                <a:cs typeface="+mn-cs"/>
              </a:rPr>
              <a:t>Hand built using experience &amp; insight </a:t>
            </a:r>
          </a:p>
        </p:txBody>
      </p:sp>
      <p:pic>
        <p:nvPicPr>
          <p:cNvPr id="14" name="Picture 13" descr="Logo&#10;&#10;Description automatically generated">
            <a:extLst>
              <a:ext uri="{FF2B5EF4-FFF2-40B4-BE49-F238E27FC236}">
                <a16:creationId xmlns:a16="http://schemas.microsoft.com/office/drawing/2014/main" id="{F4A6D227-4561-4949-BB83-BE740B69EA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9024" y="199287"/>
            <a:ext cx="1601128" cy="372663"/>
          </a:xfrm>
          <a:prstGeom prst="rect">
            <a:avLst/>
          </a:prstGeom>
        </p:spPr>
      </p:pic>
      <p:sp>
        <p:nvSpPr>
          <p:cNvPr id="15" name="TextBox 14">
            <a:extLst>
              <a:ext uri="{FF2B5EF4-FFF2-40B4-BE49-F238E27FC236}">
                <a16:creationId xmlns:a16="http://schemas.microsoft.com/office/drawing/2014/main" id="{50709A3E-8602-46AD-B797-5EAFDCDBDC85}"/>
              </a:ext>
            </a:extLst>
          </p:cNvPr>
          <p:cNvSpPr txBox="1"/>
          <p:nvPr/>
        </p:nvSpPr>
        <p:spPr>
          <a:xfrm>
            <a:off x="1" y="2537921"/>
            <a:ext cx="5728586" cy="1200329"/>
          </a:xfrm>
          <a:prstGeom prst="rect">
            <a:avLst/>
          </a:prstGeom>
          <a:noFill/>
        </p:spPr>
        <p:txBody>
          <a:bodyPr wrap="square" rtlCol="0">
            <a:spAutoFit/>
          </a:bodyPr>
          <a:lstStyle/>
          <a:p>
            <a:pPr marL="0" marR="0" lvl="0" indent="0" algn="ctr" defTabSz="435356"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95000"/>
                  </a:prstClr>
                </a:solidFill>
                <a:effectLst/>
                <a:uLnTx/>
                <a:uFillTx/>
                <a:latin typeface="Poppins" panose="00000500000000000000" pitchFamily="2" charset="0"/>
                <a:ea typeface="MS Gothic" panose="020B0609070205080204" pitchFamily="49" charset="-128"/>
                <a:cs typeface="Poppins" panose="00000500000000000000" pitchFamily="2" charset="0"/>
              </a:rPr>
              <a:t>Trade Marketing</a:t>
            </a:r>
          </a:p>
          <a:p>
            <a:pPr marL="0" marR="0" lvl="0" indent="0" algn="ctr" defTabSz="435356"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95000"/>
                  </a:prstClr>
                </a:solidFill>
                <a:effectLst/>
                <a:uLnTx/>
                <a:uFillTx/>
                <a:latin typeface="Poppins" panose="00000500000000000000" pitchFamily="2" charset="0"/>
                <a:ea typeface="MS Gothic" panose="020B0609070205080204" pitchFamily="49" charset="-128"/>
                <a:cs typeface="Poppins" panose="00000500000000000000" pitchFamily="2" charset="0"/>
              </a:rPr>
              <a:t>Fundamentals</a:t>
            </a:r>
          </a:p>
          <a:p>
            <a:pPr marL="0" marR="0" lvl="0" indent="0" algn="ctr" defTabSz="435356"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95000"/>
                  </a:prstClr>
                </a:solidFill>
                <a:effectLst/>
                <a:uLnTx/>
                <a:uFillTx/>
                <a:latin typeface="Poppins" panose="00000500000000000000" pitchFamily="2" charset="0"/>
                <a:ea typeface="MS Gothic" panose="020B0609070205080204" pitchFamily="49" charset="-128"/>
                <a:cs typeface="Poppins" panose="00000500000000000000" pitchFamily="2" charset="0"/>
              </a:rPr>
              <a:t>Introduction </a:t>
            </a:r>
          </a:p>
        </p:txBody>
      </p:sp>
      <p:sp>
        <p:nvSpPr>
          <p:cNvPr id="17" name="TextBox 16">
            <a:extLst>
              <a:ext uri="{FF2B5EF4-FFF2-40B4-BE49-F238E27FC236}">
                <a16:creationId xmlns:a16="http://schemas.microsoft.com/office/drawing/2014/main" id="{5E97F481-60A8-4455-BC7E-3C6E20C88789}"/>
              </a:ext>
            </a:extLst>
          </p:cNvPr>
          <p:cNvSpPr txBox="1"/>
          <p:nvPr/>
        </p:nvSpPr>
        <p:spPr>
          <a:xfrm>
            <a:off x="143391" y="5440664"/>
            <a:ext cx="5468645" cy="369332"/>
          </a:xfrm>
          <a:prstGeom prst="rect">
            <a:avLst/>
          </a:prstGeom>
          <a:noFill/>
        </p:spPr>
        <p:txBody>
          <a:bodyPr wrap="square" lIns="360000" rIns="360000">
            <a:spAutoFit/>
          </a:bodyPr>
          <a:lstStyle>
            <a:defPPr>
              <a:defRPr lang="en-US"/>
            </a:defPPr>
            <a:lvl1pPr>
              <a:defRPr b="0" i="0">
                <a:solidFill>
                  <a:srgbClr val="909399"/>
                </a:solidFill>
                <a:effectLst/>
                <a:latin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Lato Light" panose="020F0502020204030203"/>
                <a:ea typeface="+mn-ea"/>
                <a:cs typeface="+mn-cs"/>
              </a:rPr>
              <a:t>Sales &amp; Marketing Fundamentals. </a:t>
            </a:r>
          </a:p>
        </p:txBody>
      </p:sp>
      <p:sp>
        <p:nvSpPr>
          <p:cNvPr id="11" name="Rectangle 10">
            <a:extLst>
              <a:ext uri="{FF2B5EF4-FFF2-40B4-BE49-F238E27FC236}">
                <a16:creationId xmlns:a16="http://schemas.microsoft.com/office/drawing/2014/main" id="{A8F0AC1C-972A-F2F9-95B2-6197829C058C}"/>
              </a:ext>
            </a:extLst>
          </p:cNvPr>
          <p:cNvSpPr/>
          <p:nvPr/>
        </p:nvSpPr>
        <p:spPr>
          <a:xfrm>
            <a:off x="0" y="5937662"/>
            <a:ext cx="5760000" cy="9203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Lato Light"/>
              <a:ea typeface="+mn-ea"/>
              <a:cs typeface="+mn-cs"/>
            </a:endParaRPr>
          </a:p>
        </p:txBody>
      </p:sp>
      <p:sp>
        <p:nvSpPr>
          <p:cNvPr id="21" name="TextBox 20">
            <a:extLst>
              <a:ext uri="{FF2B5EF4-FFF2-40B4-BE49-F238E27FC236}">
                <a16:creationId xmlns:a16="http://schemas.microsoft.com/office/drawing/2014/main" id="{C2B943F9-3DF2-7055-7DC5-9F94603624AD}"/>
              </a:ext>
            </a:extLst>
          </p:cNvPr>
          <p:cNvSpPr txBox="1"/>
          <p:nvPr/>
        </p:nvSpPr>
        <p:spPr>
          <a:xfrm>
            <a:off x="-171198" y="6037266"/>
            <a:ext cx="2701337" cy="584775"/>
          </a:xfrm>
          <a:prstGeom prst="rect">
            <a:avLst/>
          </a:prstGeom>
          <a:noFill/>
        </p:spPr>
        <p:txBody>
          <a:bodyPr wrap="square" lIns="360000" rIns="360000">
            <a:spAutoFit/>
          </a:bodyPr>
          <a:lstStyle>
            <a:defPPr>
              <a:defRPr lang="en-US"/>
            </a:defPPr>
            <a:lvl1pPr>
              <a:defRPr b="0" i="0">
                <a:solidFill>
                  <a:srgbClr val="909399"/>
                </a:solidFill>
                <a:effectLst/>
                <a:latin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Lato Light" panose="020F0502020204030203"/>
                <a:ea typeface="+mn-ea"/>
                <a:cs typeface="+mn-cs"/>
              </a:rPr>
              <a:t>UpskilPRO e Institute for Sales &amp; Marketing </a:t>
            </a:r>
          </a:p>
        </p:txBody>
      </p:sp>
      <p:grpSp>
        <p:nvGrpSpPr>
          <p:cNvPr id="5" name="Group 4">
            <a:extLst>
              <a:ext uri="{FF2B5EF4-FFF2-40B4-BE49-F238E27FC236}">
                <a16:creationId xmlns:a16="http://schemas.microsoft.com/office/drawing/2014/main" id="{B80AB875-080F-1518-F534-D0A3FD472DD8}"/>
              </a:ext>
            </a:extLst>
          </p:cNvPr>
          <p:cNvGrpSpPr/>
          <p:nvPr/>
        </p:nvGrpSpPr>
        <p:grpSpPr>
          <a:xfrm>
            <a:off x="5761822" y="1311007"/>
            <a:ext cx="6126872" cy="4054207"/>
            <a:chOff x="5783856" y="1311007"/>
            <a:chExt cx="6126872" cy="4054207"/>
          </a:xfrm>
        </p:grpSpPr>
        <p:grpSp>
          <p:nvGrpSpPr>
            <p:cNvPr id="3" name="Group 2">
              <a:extLst>
                <a:ext uri="{FF2B5EF4-FFF2-40B4-BE49-F238E27FC236}">
                  <a16:creationId xmlns:a16="http://schemas.microsoft.com/office/drawing/2014/main" id="{11E97D4C-9450-19EC-A29E-9F6BA80ED782}"/>
                </a:ext>
              </a:extLst>
            </p:cNvPr>
            <p:cNvGrpSpPr/>
            <p:nvPr/>
          </p:nvGrpSpPr>
          <p:grpSpPr>
            <a:xfrm>
              <a:off x="5783856" y="1311007"/>
              <a:ext cx="5971142" cy="3822852"/>
              <a:chOff x="6566054" y="1645962"/>
              <a:chExt cx="4598857" cy="2884916"/>
            </a:xfrm>
          </p:grpSpPr>
          <p:pic>
            <p:nvPicPr>
              <p:cNvPr id="5122" name="Picture 2" descr="shopping in a supermarket concept.Shopping in supermarket a shopping cart view with motion blur.Close up of a woman shopping in a supermarket.Customer pushing a shopping cart in a supermarket.">
                <a:extLst>
                  <a:ext uri="{FF2B5EF4-FFF2-40B4-BE49-F238E27FC236}">
                    <a16:creationId xmlns:a16="http://schemas.microsoft.com/office/drawing/2014/main" id="{DC367056-8E9A-BF35-01B3-728C79070FE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5829"/>
              <a:stretch/>
            </p:blipFill>
            <p:spPr bwMode="auto">
              <a:xfrm>
                <a:off x="6566054" y="1645962"/>
                <a:ext cx="2542406" cy="16228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tail marketing channels E-commerce Shopping automation concept on blurred supermarket background.">
                <a:extLst>
                  <a:ext uri="{FF2B5EF4-FFF2-40B4-BE49-F238E27FC236}">
                    <a16:creationId xmlns:a16="http://schemas.microsoft.com/office/drawing/2014/main" id="{6960F551-2B72-E8CC-F20C-10DC0783B19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68249" y="3296747"/>
                <a:ext cx="1851197" cy="1234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Red clearance sign for 30% off on cloth rack with variety of women apparel in retail store in America.">
                <a:extLst>
                  <a:ext uri="{FF2B5EF4-FFF2-40B4-BE49-F238E27FC236}">
                    <a16:creationId xmlns:a16="http://schemas.microsoft.com/office/drawing/2014/main" id="{8F2D7232-3011-0579-B054-2C4A8CEA04D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149363" y="1927342"/>
                <a:ext cx="2015548" cy="1343698"/>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14" descr="Smiling Supermarket Employee Holding a Pc Tablet">
              <a:extLst>
                <a:ext uri="{FF2B5EF4-FFF2-40B4-BE49-F238E27FC236}">
                  <a16:creationId xmlns:a16="http://schemas.microsoft.com/office/drawing/2014/main" id="{734A657B-992A-FB17-1F61-228DCAF8F467}"/>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132409" y="3513002"/>
              <a:ext cx="2778319" cy="18522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84969D47-999B-E5DA-D877-C653D99B005A}"/>
              </a:ext>
            </a:extLst>
          </p:cNvPr>
          <p:cNvGrpSpPr/>
          <p:nvPr/>
        </p:nvGrpSpPr>
        <p:grpSpPr>
          <a:xfrm>
            <a:off x="5189725" y="4502703"/>
            <a:ext cx="1055370" cy="1055370"/>
            <a:chOff x="7108613" y="4124330"/>
            <a:chExt cx="1055370" cy="1055370"/>
          </a:xfrm>
        </p:grpSpPr>
        <p:sp>
          <p:nvSpPr>
            <p:cNvPr id="6" name="Oval 5">
              <a:extLst>
                <a:ext uri="{FF2B5EF4-FFF2-40B4-BE49-F238E27FC236}">
                  <a16:creationId xmlns:a16="http://schemas.microsoft.com/office/drawing/2014/main" id="{EAFF9D9D-1772-0A25-2C9A-BE8F02022AF8}"/>
                </a:ext>
              </a:extLst>
            </p:cNvPr>
            <p:cNvSpPr/>
            <p:nvPr/>
          </p:nvSpPr>
          <p:spPr>
            <a:xfrm>
              <a:off x="7108613" y="4124330"/>
              <a:ext cx="1055370" cy="105537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7" name="Google Shape;104;p13">
              <a:extLst>
                <a:ext uri="{FF2B5EF4-FFF2-40B4-BE49-F238E27FC236}">
                  <a16:creationId xmlns:a16="http://schemas.microsoft.com/office/drawing/2014/main" id="{D581C96E-B53D-97F5-0DBA-325171B1D3D9}"/>
                </a:ext>
              </a:extLst>
            </p:cNvPr>
            <p:cNvSpPr/>
            <p:nvPr/>
          </p:nvSpPr>
          <p:spPr>
            <a:xfrm>
              <a:off x="7322078" y="4349750"/>
              <a:ext cx="631825" cy="550862"/>
            </a:xfrm>
            <a:custGeom>
              <a:avLst/>
              <a:gdLst/>
              <a:ahLst/>
              <a:cxnLst/>
              <a:rect l="l" t="t" r="r" b="b"/>
              <a:pathLst>
                <a:path w="145" h="126" extrusionOk="0">
                  <a:moveTo>
                    <a:pt x="129" y="126"/>
                  </a:moveTo>
                  <a:cubicBezTo>
                    <a:pt x="17" y="126"/>
                    <a:pt x="17" y="126"/>
                    <a:pt x="17" y="126"/>
                  </a:cubicBezTo>
                  <a:cubicBezTo>
                    <a:pt x="8" y="126"/>
                    <a:pt x="0" y="118"/>
                    <a:pt x="0" y="109"/>
                  </a:cubicBezTo>
                  <a:cubicBezTo>
                    <a:pt x="0" y="81"/>
                    <a:pt x="0" y="81"/>
                    <a:pt x="0" y="81"/>
                  </a:cubicBezTo>
                  <a:cubicBezTo>
                    <a:pt x="0" y="80"/>
                    <a:pt x="1" y="78"/>
                    <a:pt x="3" y="78"/>
                  </a:cubicBezTo>
                  <a:cubicBezTo>
                    <a:pt x="5" y="78"/>
                    <a:pt x="6" y="80"/>
                    <a:pt x="6" y="81"/>
                  </a:cubicBezTo>
                  <a:cubicBezTo>
                    <a:pt x="6" y="109"/>
                    <a:pt x="6" y="109"/>
                    <a:pt x="6" y="109"/>
                  </a:cubicBezTo>
                  <a:cubicBezTo>
                    <a:pt x="6" y="115"/>
                    <a:pt x="11" y="120"/>
                    <a:pt x="17" y="120"/>
                  </a:cubicBezTo>
                  <a:cubicBezTo>
                    <a:pt x="129" y="120"/>
                    <a:pt x="129" y="120"/>
                    <a:pt x="129" y="120"/>
                  </a:cubicBezTo>
                  <a:cubicBezTo>
                    <a:pt x="134" y="120"/>
                    <a:pt x="139" y="115"/>
                    <a:pt x="139" y="109"/>
                  </a:cubicBezTo>
                  <a:cubicBezTo>
                    <a:pt x="139" y="82"/>
                    <a:pt x="139" y="82"/>
                    <a:pt x="139" y="82"/>
                  </a:cubicBezTo>
                  <a:cubicBezTo>
                    <a:pt x="139" y="80"/>
                    <a:pt x="141" y="79"/>
                    <a:pt x="142" y="79"/>
                  </a:cubicBezTo>
                  <a:cubicBezTo>
                    <a:pt x="144" y="79"/>
                    <a:pt x="145" y="80"/>
                    <a:pt x="145" y="82"/>
                  </a:cubicBezTo>
                  <a:cubicBezTo>
                    <a:pt x="145" y="109"/>
                    <a:pt x="145" y="109"/>
                    <a:pt x="145" y="109"/>
                  </a:cubicBezTo>
                  <a:cubicBezTo>
                    <a:pt x="145" y="118"/>
                    <a:pt x="138" y="126"/>
                    <a:pt x="129" y="126"/>
                  </a:cubicBezTo>
                  <a:close/>
                  <a:moveTo>
                    <a:pt x="79" y="90"/>
                  </a:moveTo>
                  <a:cubicBezTo>
                    <a:pt x="67" y="90"/>
                    <a:pt x="67" y="90"/>
                    <a:pt x="67" y="90"/>
                  </a:cubicBezTo>
                  <a:cubicBezTo>
                    <a:pt x="62" y="90"/>
                    <a:pt x="59" y="86"/>
                    <a:pt x="59" y="81"/>
                  </a:cubicBezTo>
                  <a:cubicBezTo>
                    <a:pt x="59" y="67"/>
                    <a:pt x="59" y="67"/>
                    <a:pt x="59" y="67"/>
                  </a:cubicBezTo>
                  <a:cubicBezTo>
                    <a:pt x="59" y="62"/>
                    <a:pt x="62" y="58"/>
                    <a:pt x="67" y="58"/>
                  </a:cubicBezTo>
                  <a:cubicBezTo>
                    <a:pt x="79" y="58"/>
                    <a:pt x="79" y="58"/>
                    <a:pt x="79" y="58"/>
                  </a:cubicBezTo>
                  <a:cubicBezTo>
                    <a:pt x="83" y="58"/>
                    <a:pt x="87" y="62"/>
                    <a:pt x="87" y="67"/>
                  </a:cubicBezTo>
                  <a:cubicBezTo>
                    <a:pt x="87" y="81"/>
                    <a:pt x="87" y="81"/>
                    <a:pt x="87" y="81"/>
                  </a:cubicBezTo>
                  <a:cubicBezTo>
                    <a:pt x="87" y="86"/>
                    <a:pt x="83" y="90"/>
                    <a:pt x="79" y="90"/>
                  </a:cubicBezTo>
                  <a:close/>
                  <a:moveTo>
                    <a:pt x="67" y="64"/>
                  </a:moveTo>
                  <a:cubicBezTo>
                    <a:pt x="66" y="64"/>
                    <a:pt x="65" y="65"/>
                    <a:pt x="65" y="67"/>
                  </a:cubicBezTo>
                  <a:cubicBezTo>
                    <a:pt x="65" y="81"/>
                    <a:pt x="65" y="81"/>
                    <a:pt x="65" y="81"/>
                  </a:cubicBezTo>
                  <a:cubicBezTo>
                    <a:pt x="65" y="83"/>
                    <a:pt x="66" y="84"/>
                    <a:pt x="67" y="84"/>
                  </a:cubicBezTo>
                  <a:cubicBezTo>
                    <a:pt x="79" y="84"/>
                    <a:pt x="79" y="84"/>
                    <a:pt x="79" y="84"/>
                  </a:cubicBezTo>
                  <a:cubicBezTo>
                    <a:pt x="80" y="84"/>
                    <a:pt x="81" y="83"/>
                    <a:pt x="81" y="81"/>
                  </a:cubicBezTo>
                  <a:cubicBezTo>
                    <a:pt x="81" y="67"/>
                    <a:pt x="81" y="67"/>
                    <a:pt x="81" y="67"/>
                  </a:cubicBezTo>
                  <a:cubicBezTo>
                    <a:pt x="81" y="65"/>
                    <a:pt x="80" y="64"/>
                    <a:pt x="79" y="64"/>
                  </a:cubicBezTo>
                  <a:lnTo>
                    <a:pt x="67" y="64"/>
                  </a:lnTo>
                  <a:close/>
                  <a:moveTo>
                    <a:pt x="129" y="77"/>
                  </a:moveTo>
                  <a:cubicBezTo>
                    <a:pt x="96" y="77"/>
                    <a:pt x="96" y="77"/>
                    <a:pt x="96" y="77"/>
                  </a:cubicBezTo>
                  <a:cubicBezTo>
                    <a:pt x="94" y="77"/>
                    <a:pt x="93" y="76"/>
                    <a:pt x="93" y="74"/>
                  </a:cubicBezTo>
                  <a:cubicBezTo>
                    <a:pt x="93" y="72"/>
                    <a:pt x="94" y="71"/>
                    <a:pt x="96" y="71"/>
                  </a:cubicBezTo>
                  <a:cubicBezTo>
                    <a:pt x="129" y="71"/>
                    <a:pt x="129" y="71"/>
                    <a:pt x="129" y="71"/>
                  </a:cubicBezTo>
                  <a:cubicBezTo>
                    <a:pt x="134" y="71"/>
                    <a:pt x="139" y="66"/>
                    <a:pt x="139" y="60"/>
                  </a:cubicBezTo>
                  <a:cubicBezTo>
                    <a:pt x="139" y="39"/>
                    <a:pt x="139" y="39"/>
                    <a:pt x="139" y="39"/>
                  </a:cubicBezTo>
                  <a:cubicBezTo>
                    <a:pt x="139" y="33"/>
                    <a:pt x="134" y="28"/>
                    <a:pt x="129" y="28"/>
                  </a:cubicBezTo>
                  <a:cubicBezTo>
                    <a:pt x="17" y="28"/>
                    <a:pt x="17" y="28"/>
                    <a:pt x="17" y="28"/>
                  </a:cubicBezTo>
                  <a:cubicBezTo>
                    <a:pt x="11" y="28"/>
                    <a:pt x="6" y="33"/>
                    <a:pt x="6" y="39"/>
                  </a:cubicBezTo>
                  <a:cubicBezTo>
                    <a:pt x="6" y="60"/>
                    <a:pt x="6" y="60"/>
                    <a:pt x="6" y="60"/>
                  </a:cubicBezTo>
                  <a:cubicBezTo>
                    <a:pt x="6" y="66"/>
                    <a:pt x="11" y="71"/>
                    <a:pt x="17" y="71"/>
                  </a:cubicBezTo>
                  <a:cubicBezTo>
                    <a:pt x="50" y="71"/>
                    <a:pt x="50" y="71"/>
                    <a:pt x="50" y="71"/>
                  </a:cubicBezTo>
                  <a:cubicBezTo>
                    <a:pt x="52" y="71"/>
                    <a:pt x="53" y="72"/>
                    <a:pt x="53" y="74"/>
                  </a:cubicBezTo>
                  <a:cubicBezTo>
                    <a:pt x="53" y="76"/>
                    <a:pt x="52" y="77"/>
                    <a:pt x="50" y="77"/>
                  </a:cubicBezTo>
                  <a:cubicBezTo>
                    <a:pt x="17" y="77"/>
                    <a:pt x="17" y="77"/>
                    <a:pt x="17" y="77"/>
                  </a:cubicBezTo>
                  <a:cubicBezTo>
                    <a:pt x="8" y="77"/>
                    <a:pt x="0" y="70"/>
                    <a:pt x="0" y="60"/>
                  </a:cubicBezTo>
                  <a:cubicBezTo>
                    <a:pt x="0" y="39"/>
                    <a:pt x="0" y="39"/>
                    <a:pt x="0" y="39"/>
                  </a:cubicBezTo>
                  <a:cubicBezTo>
                    <a:pt x="0" y="30"/>
                    <a:pt x="8" y="22"/>
                    <a:pt x="17" y="22"/>
                  </a:cubicBezTo>
                  <a:cubicBezTo>
                    <a:pt x="129" y="22"/>
                    <a:pt x="129" y="22"/>
                    <a:pt x="129" y="22"/>
                  </a:cubicBezTo>
                  <a:cubicBezTo>
                    <a:pt x="138" y="22"/>
                    <a:pt x="145" y="30"/>
                    <a:pt x="145" y="39"/>
                  </a:cubicBezTo>
                  <a:cubicBezTo>
                    <a:pt x="145" y="63"/>
                    <a:pt x="145" y="63"/>
                    <a:pt x="145" y="63"/>
                  </a:cubicBezTo>
                  <a:cubicBezTo>
                    <a:pt x="145" y="63"/>
                    <a:pt x="145" y="64"/>
                    <a:pt x="145" y="64"/>
                  </a:cubicBezTo>
                  <a:cubicBezTo>
                    <a:pt x="143" y="72"/>
                    <a:pt x="137" y="77"/>
                    <a:pt x="129" y="77"/>
                  </a:cubicBezTo>
                  <a:close/>
                  <a:moveTo>
                    <a:pt x="97" y="17"/>
                  </a:moveTo>
                  <a:cubicBezTo>
                    <a:pt x="95" y="17"/>
                    <a:pt x="94" y="15"/>
                    <a:pt x="94" y="13"/>
                  </a:cubicBezTo>
                  <a:cubicBezTo>
                    <a:pt x="94" y="9"/>
                    <a:pt x="90" y="6"/>
                    <a:pt x="85" y="6"/>
                  </a:cubicBezTo>
                  <a:cubicBezTo>
                    <a:pt x="61" y="6"/>
                    <a:pt x="61" y="6"/>
                    <a:pt x="61" y="6"/>
                  </a:cubicBezTo>
                  <a:cubicBezTo>
                    <a:pt x="56" y="6"/>
                    <a:pt x="52" y="9"/>
                    <a:pt x="52" y="13"/>
                  </a:cubicBezTo>
                  <a:cubicBezTo>
                    <a:pt x="52" y="15"/>
                    <a:pt x="50" y="17"/>
                    <a:pt x="49" y="17"/>
                  </a:cubicBezTo>
                  <a:cubicBezTo>
                    <a:pt x="47" y="17"/>
                    <a:pt x="45" y="15"/>
                    <a:pt x="45" y="13"/>
                  </a:cubicBezTo>
                  <a:cubicBezTo>
                    <a:pt x="45" y="6"/>
                    <a:pt x="52" y="0"/>
                    <a:pt x="61" y="0"/>
                  </a:cubicBezTo>
                  <a:cubicBezTo>
                    <a:pt x="85" y="0"/>
                    <a:pt x="85" y="0"/>
                    <a:pt x="85" y="0"/>
                  </a:cubicBezTo>
                  <a:cubicBezTo>
                    <a:pt x="93" y="0"/>
                    <a:pt x="100" y="6"/>
                    <a:pt x="100" y="13"/>
                  </a:cubicBezTo>
                  <a:cubicBezTo>
                    <a:pt x="100" y="15"/>
                    <a:pt x="99" y="17"/>
                    <a:pt x="97" y="1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pic>
        <p:nvPicPr>
          <p:cNvPr id="47" name="Video 46">
            <a:hlinkClick r:id="" action="ppaction://media"/>
            <a:extLst>
              <a:ext uri="{FF2B5EF4-FFF2-40B4-BE49-F238E27FC236}">
                <a16:creationId xmlns:a16="http://schemas.microsoft.com/office/drawing/2014/main" id="{6A1631F2-12A3-C028-24DB-686ECEF2D3A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64141754"/>
      </p:ext>
    </p:extLst>
  </p:cSld>
  <p:clrMapOvr>
    <a:masterClrMapping/>
  </p:clrMapOvr>
  <mc:AlternateContent xmlns:mc="http://schemas.openxmlformats.org/markup-compatibility/2006" xmlns:p14="http://schemas.microsoft.com/office/powerpoint/2010/main">
    <mc:Choice Requires="p14">
      <p:transition spd="slow" p14:dur="2000" advTm="17506"/>
    </mc:Choice>
    <mc:Fallback xmlns="">
      <p:transition spd="slow" advTm="17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7"/>
                </p:tgtEl>
              </p:cMediaNode>
            </p:video>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7"/>
                                        </p:tgtEl>
                                      </p:cBhvr>
                                    </p:cmd>
                                  </p:childTnLst>
                                </p:cTn>
                              </p:par>
                            </p:childTnLst>
                          </p:cTn>
                        </p:par>
                      </p:childTnLst>
                    </p:cTn>
                  </p:par>
                </p:childTnLst>
              </p:cTn>
              <p:nextCondLst>
                <p:cond evt="onClick" delay="0">
                  <p:tgtEl>
                    <p:spTgt spid="4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E29EB0-CDDD-8E8A-41D8-E7640253C59B}"/>
              </a:ext>
            </a:extLst>
          </p:cNvPr>
          <p:cNvSpPr txBox="1"/>
          <p:nvPr/>
        </p:nvSpPr>
        <p:spPr>
          <a:xfrm>
            <a:off x="268941" y="207845"/>
            <a:ext cx="7951327" cy="746423"/>
          </a:xfrm>
          <a:prstGeom prst="rect">
            <a:avLst/>
          </a:prstGeom>
          <a:noFill/>
          <a:ln>
            <a:noFill/>
          </a:ln>
        </p:spPr>
        <p:txBody>
          <a:bodyPr wrap="square" rtlCol="0">
            <a:spAutoFit/>
          </a:bodyPr>
          <a:lstStyle/>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Trade Marketing Fundamentals  </a:t>
            </a:r>
            <a:endPar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ea typeface="Lato Light" panose="020F0502020204030203" pitchFamily="34" charset="0"/>
                <a:cs typeface="Poppins" panose="00000500000000000000" pitchFamily="2" charset="0"/>
              </a:rPr>
              <a:t>Consumers</a:t>
            </a:r>
            <a:r>
              <a:rPr kumimoji="0" lang="en-GB" sz="1400" b="0"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rPr>
              <a:t>.</a:t>
            </a:r>
          </a:p>
        </p:txBody>
      </p:sp>
      <p:pic>
        <p:nvPicPr>
          <p:cNvPr id="3080" name="Picture 8" descr="Cashier at cash desk supermarket. Crowd of shoppers black friday. line in store at checkout. Vector silhouette isolated">
            <a:extLst>
              <a:ext uri="{FF2B5EF4-FFF2-40B4-BE49-F238E27FC236}">
                <a16:creationId xmlns:a16="http://schemas.microsoft.com/office/drawing/2014/main" id="{25799BD0-F005-29B0-393D-711C339ED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52" y="2378479"/>
            <a:ext cx="11430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Video 6">
            <a:hlinkClick r:id="" action="ppaction://media"/>
            <a:extLst>
              <a:ext uri="{FF2B5EF4-FFF2-40B4-BE49-F238E27FC236}">
                <a16:creationId xmlns:a16="http://schemas.microsoft.com/office/drawing/2014/main" id="{386B2FA3-1A31-B2CE-4C4E-B98304F18DC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7659669"/>
      </p:ext>
    </p:extLst>
  </p:cSld>
  <p:clrMapOvr>
    <a:masterClrMapping/>
  </p:clrMapOvr>
  <mc:AlternateContent xmlns:mc="http://schemas.openxmlformats.org/markup-compatibility/2006" xmlns:p14="http://schemas.microsoft.com/office/powerpoint/2010/main">
    <mc:Choice Requires="p14">
      <p:transition spd="slow" p14:dur="2000" advTm="22757"/>
    </mc:Choice>
    <mc:Fallback xmlns="">
      <p:transition spd="slow" advTm="2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440723-D50F-AA7E-0D40-3C9FA9C743C8}"/>
              </a:ext>
            </a:extLst>
          </p:cNvPr>
          <p:cNvGrpSpPr/>
          <p:nvPr/>
        </p:nvGrpSpPr>
        <p:grpSpPr>
          <a:xfrm>
            <a:off x="4160908" y="2382369"/>
            <a:ext cx="3568699" cy="1924176"/>
            <a:chOff x="1368255" y="97100"/>
            <a:chExt cx="3189432" cy="1614976"/>
          </a:xfrm>
        </p:grpSpPr>
        <p:sp>
          <p:nvSpPr>
            <p:cNvPr id="4" name="Flowchart: Connector 3">
              <a:extLst>
                <a:ext uri="{FF2B5EF4-FFF2-40B4-BE49-F238E27FC236}">
                  <a16:creationId xmlns:a16="http://schemas.microsoft.com/office/drawing/2014/main" id="{B431A9ED-86C0-7F7D-340F-804CDC235949}"/>
                </a:ext>
              </a:extLst>
            </p:cNvPr>
            <p:cNvSpPr/>
            <p:nvPr/>
          </p:nvSpPr>
          <p:spPr>
            <a:xfrm>
              <a:off x="1368255" y="112008"/>
              <a:ext cx="1062388" cy="997702"/>
            </a:xfrm>
            <a:prstGeom prst="flowChartConnector">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15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Poppins" panose="00000500000000000000" pitchFamily="2" charset="0"/>
                  <a:ea typeface="Calibri" panose="020F0502020204030204" pitchFamily="34" charset="0"/>
                  <a:cs typeface="Latha" panose="020B0604020202020204" pitchFamily="34" charset="0"/>
                </a:rPr>
                <a:t>Consumer</a:t>
              </a:r>
              <a:endParaRPr kumimoji="0" lang="en-US" sz="11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Latha" panose="020B0604020202020204" pitchFamily="34" charset="0"/>
              </a:endParaRPr>
            </a:p>
          </p:txBody>
        </p:sp>
        <p:sp>
          <p:nvSpPr>
            <p:cNvPr id="5" name="Flowchart: Connector 4">
              <a:extLst>
                <a:ext uri="{FF2B5EF4-FFF2-40B4-BE49-F238E27FC236}">
                  <a16:creationId xmlns:a16="http://schemas.microsoft.com/office/drawing/2014/main" id="{4BB8D753-031E-58D3-93AD-792DF0874285}"/>
                </a:ext>
              </a:extLst>
            </p:cNvPr>
            <p:cNvSpPr/>
            <p:nvPr/>
          </p:nvSpPr>
          <p:spPr>
            <a:xfrm>
              <a:off x="1697453" y="714374"/>
              <a:ext cx="1062388" cy="997702"/>
            </a:xfrm>
            <a:prstGeom prst="flowChartConnector">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15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Poppins" panose="00000500000000000000" pitchFamily="2" charset="0"/>
                  <a:ea typeface="Calibri" panose="020F0502020204030204" pitchFamily="34" charset="0"/>
                  <a:cs typeface="Latha" panose="020B0604020202020204" pitchFamily="34" charset="0"/>
                </a:rPr>
                <a:t> </a:t>
              </a:r>
              <a:endParaRPr kumimoji="0" lang="en-US" sz="11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Latha" panose="020B0604020202020204" pitchFamily="34" charset="0"/>
              </a:endParaRPr>
            </a:p>
            <a:p>
              <a:pPr marL="0" marR="0" lvl="0" indent="0" algn="ctr" defTabSz="914400" rtl="0" eaLnBrk="1" fontAlgn="base" latinLnBrk="0" hangingPunct="1">
                <a:lnSpc>
                  <a:spcPct val="115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Poppins" panose="00000500000000000000" pitchFamily="2" charset="0"/>
                  <a:ea typeface="Calibri" panose="020F0502020204030204" pitchFamily="34" charset="0"/>
                  <a:cs typeface="Latha" panose="020B0604020202020204" pitchFamily="34" charset="0"/>
                </a:rPr>
                <a:t>Trade Channel </a:t>
              </a:r>
              <a:endParaRPr kumimoji="0" lang="en-US" sz="11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Latha" panose="020B0604020202020204" pitchFamily="34" charset="0"/>
              </a:endParaRPr>
            </a:p>
          </p:txBody>
        </p:sp>
        <p:sp>
          <p:nvSpPr>
            <p:cNvPr id="6" name="TextBox 12">
              <a:extLst>
                <a:ext uri="{FF2B5EF4-FFF2-40B4-BE49-F238E27FC236}">
                  <a16:creationId xmlns:a16="http://schemas.microsoft.com/office/drawing/2014/main" id="{86372C15-6E9D-9AD3-2DCD-4CFBE4A71CA3}"/>
                </a:ext>
              </a:extLst>
            </p:cNvPr>
            <p:cNvSpPr txBox="1"/>
            <p:nvPr/>
          </p:nvSpPr>
          <p:spPr>
            <a:xfrm>
              <a:off x="3306161" y="1048531"/>
              <a:ext cx="1251526" cy="595630"/>
            </a:xfrm>
            <a:prstGeom prst="rect">
              <a:avLst/>
            </a:prstGeom>
            <a:noFill/>
          </p:spPr>
          <p:txBody>
            <a:bodyPr wrap="square" rtlCol="0">
              <a:noAutofit/>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Latha" panose="020B0604020202020204" pitchFamily="34" charset="0"/>
                </a:rPr>
                <a:t>Trade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Latha" panose="020B0604020202020204" pitchFamily="34"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Latha" panose="020B0604020202020204" pitchFamily="34" charset="0"/>
                </a:rPr>
                <a:t>Marketing engagement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Latha" panose="020B0604020202020204" pitchFamily="34" charset="0"/>
              </a:endParaRPr>
            </a:p>
          </p:txBody>
        </p:sp>
        <p:sp>
          <p:nvSpPr>
            <p:cNvPr id="7" name="Flowchart: Connector 6">
              <a:extLst>
                <a:ext uri="{FF2B5EF4-FFF2-40B4-BE49-F238E27FC236}">
                  <a16:creationId xmlns:a16="http://schemas.microsoft.com/office/drawing/2014/main" id="{3E8FF0D2-83D5-3B6C-409E-74EB767352EE}"/>
                </a:ext>
              </a:extLst>
            </p:cNvPr>
            <p:cNvSpPr/>
            <p:nvPr/>
          </p:nvSpPr>
          <p:spPr>
            <a:xfrm>
              <a:off x="2140444" y="97100"/>
              <a:ext cx="1062388" cy="972000"/>
            </a:xfrm>
            <a:prstGeom prst="flowChartConnector">
              <a:avLst/>
            </a:prstGeom>
            <a:solidFill>
              <a:schemeClr val="accent3">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D0D0D"/>
                  </a:solidFill>
                  <a:effectLst/>
                  <a:uLnTx/>
                  <a:uFillTx/>
                  <a:latin typeface="Poppins" panose="00000500000000000000" pitchFamily="2" charset="0"/>
                  <a:ea typeface="Calibri" panose="020F0502020204030204" pitchFamily="34" charset="0"/>
                  <a:cs typeface="Latha" panose="020B0604020202020204" pitchFamily="34" charset="0"/>
                </a:rPr>
                <a:t>Brand Owner</a:t>
              </a:r>
              <a:endParaRPr kumimoji="0" lang="en-US" sz="7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Latha" panose="020B0604020202020204" pitchFamily="34"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D0D0D"/>
                  </a:solidFill>
                  <a:effectLst/>
                  <a:uLnTx/>
                  <a:uFillTx/>
                  <a:latin typeface="Poppins" panose="00000500000000000000" pitchFamily="2" charset="0"/>
                  <a:ea typeface="Calibri" panose="020F0502020204030204" pitchFamily="34" charset="0"/>
                  <a:cs typeface="Latha" panose="020B0604020202020204" pitchFamily="34" charset="0"/>
                </a:rPr>
                <a:t>Manufacturer </a:t>
              </a:r>
              <a:endParaRPr kumimoji="0" lang="en-US" sz="7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Latha" panose="020B0604020202020204" pitchFamily="34" charset="0"/>
              </a:endParaRPr>
            </a:p>
          </p:txBody>
        </p:sp>
        <p:cxnSp>
          <p:nvCxnSpPr>
            <p:cNvPr id="8" name="Straight Arrow Connector 7">
              <a:extLst>
                <a:ext uri="{FF2B5EF4-FFF2-40B4-BE49-F238E27FC236}">
                  <a16:creationId xmlns:a16="http://schemas.microsoft.com/office/drawing/2014/main" id="{35DB9B46-E188-80F2-6051-01159216FBDD}"/>
                </a:ext>
              </a:extLst>
            </p:cNvPr>
            <p:cNvCxnSpPr>
              <a:cxnSpLocks/>
            </p:cNvCxnSpPr>
            <p:nvPr/>
          </p:nvCxnSpPr>
          <p:spPr>
            <a:xfrm flipH="1" flipV="1">
              <a:off x="2204873" y="784240"/>
              <a:ext cx="1456141" cy="4309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F4DEE7EE-A789-FA27-2337-370EE07F46B0}"/>
              </a:ext>
            </a:extLst>
          </p:cNvPr>
          <p:cNvSpPr txBox="1"/>
          <p:nvPr/>
        </p:nvSpPr>
        <p:spPr>
          <a:xfrm>
            <a:off x="268941" y="207845"/>
            <a:ext cx="7951327" cy="746423"/>
          </a:xfrm>
          <a:prstGeom prst="rect">
            <a:avLst/>
          </a:prstGeom>
          <a:noFill/>
          <a:ln>
            <a:noFill/>
          </a:ln>
        </p:spPr>
        <p:txBody>
          <a:bodyPr wrap="square" rtlCol="0">
            <a:spAutoFit/>
          </a:bodyPr>
          <a:lstStyle/>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Trade Marketing Fundamentals  </a:t>
            </a:r>
            <a:endPar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rPr>
              <a:t>Trade Marketing Engagement .</a:t>
            </a:r>
          </a:p>
        </p:txBody>
      </p:sp>
      <p:pic>
        <p:nvPicPr>
          <p:cNvPr id="10" name="Picture 9" descr="Logo&#10;&#10;Description automatically generated">
            <a:extLst>
              <a:ext uri="{FF2B5EF4-FFF2-40B4-BE49-F238E27FC236}">
                <a16:creationId xmlns:a16="http://schemas.microsoft.com/office/drawing/2014/main" id="{6A2F3778-572D-5713-08FD-3675A5095D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11" name="Footer Placeholder 3">
            <a:extLst>
              <a:ext uri="{FF2B5EF4-FFF2-40B4-BE49-F238E27FC236}">
                <a16:creationId xmlns:a16="http://schemas.microsoft.com/office/drawing/2014/main" id="{39360DC6-F07D-DBAB-C643-2B000572A325}"/>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pic>
        <p:nvPicPr>
          <p:cNvPr id="49" name="Picture 48">
            <a:extLst>
              <a:ext uri="{FF2B5EF4-FFF2-40B4-BE49-F238E27FC236}">
                <a16:creationId xmlns:a16="http://schemas.microsoft.com/office/drawing/2014/main" id="{A5B8BC1B-7A93-6153-09AD-D93DF6B5F9D9}"/>
              </a:ext>
            </a:extLst>
          </p:cNvPr>
          <p:cNvPicPr>
            <a:picLocks noChangeAspect="1"/>
          </p:cNvPicPr>
          <p:nvPr/>
        </p:nvPicPr>
        <p:blipFill rotWithShape="1">
          <a:blip r:embed="rId6"/>
          <a:srcRect t="38182"/>
          <a:stretch/>
        </p:blipFill>
        <p:spPr>
          <a:xfrm>
            <a:off x="1928640" y="1383824"/>
            <a:ext cx="8261323" cy="767806"/>
          </a:xfrm>
          <a:prstGeom prst="rect">
            <a:avLst/>
          </a:prstGeom>
        </p:spPr>
      </p:pic>
      <p:grpSp>
        <p:nvGrpSpPr>
          <p:cNvPr id="50" name="Group 49">
            <a:extLst>
              <a:ext uri="{FF2B5EF4-FFF2-40B4-BE49-F238E27FC236}">
                <a16:creationId xmlns:a16="http://schemas.microsoft.com/office/drawing/2014/main" id="{F2923F0D-6FFF-7DC5-34AE-DD8E4AB65BB4}"/>
              </a:ext>
            </a:extLst>
          </p:cNvPr>
          <p:cNvGrpSpPr/>
          <p:nvPr/>
        </p:nvGrpSpPr>
        <p:grpSpPr>
          <a:xfrm>
            <a:off x="3229673" y="4446443"/>
            <a:ext cx="4639764" cy="1809036"/>
            <a:chOff x="5108865" y="2801461"/>
            <a:chExt cx="4639764" cy="1720815"/>
          </a:xfrm>
        </p:grpSpPr>
        <p:grpSp>
          <p:nvGrpSpPr>
            <p:cNvPr id="51" name="Group 50">
              <a:extLst>
                <a:ext uri="{FF2B5EF4-FFF2-40B4-BE49-F238E27FC236}">
                  <a16:creationId xmlns:a16="http://schemas.microsoft.com/office/drawing/2014/main" id="{7714FB3A-FEFC-DA58-6850-8DF36C7FD6E0}"/>
                </a:ext>
              </a:extLst>
            </p:cNvPr>
            <p:cNvGrpSpPr/>
            <p:nvPr/>
          </p:nvGrpSpPr>
          <p:grpSpPr>
            <a:xfrm>
              <a:off x="5108865" y="2801461"/>
              <a:ext cx="4639764" cy="1562634"/>
              <a:chOff x="5108865" y="3097019"/>
              <a:chExt cx="4639764" cy="1562634"/>
            </a:xfrm>
          </p:grpSpPr>
          <p:sp>
            <p:nvSpPr>
              <p:cNvPr id="53" name="Rectangle: Rounded Corners 52">
                <a:extLst>
                  <a:ext uri="{FF2B5EF4-FFF2-40B4-BE49-F238E27FC236}">
                    <a16:creationId xmlns:a16="http://schemas.microsoft.com/office/drawing/2014/main" id="{B904CB54-9359-2A3A-D091-0E96E02D5C1D}"/>
                  </a:ext>
                </a:extLst>
              </p:cNvPr>
              <p:cNvSpPr/>
              <p:nvPr/>
            </p:nvSpPr>
            <p:spPr>
              <a:xfrm>
                <a:off x="5108865" y="3097019"/>
                <a:ext cx="4639764" cy="1499392"/>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54" name="Graphic 53" descr="Baby outline">
                <a:extLst>
                  <a:ext uri="{FF2B5EF4-FFF2-40B4-BE49-F238E27FC236}">
                    <a16:creationId xmlns:a16="http://schemas.microsoft.com/office/drawing/2014/main" id="{877461B3-A835-5C93-CED3-814EE725EC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27119" y="4091279"/>
                <a:ext cx="433960" cy="433960"/>
              </a:xfrm>
              <a:prstGeom prst="rect">
                <a:avLst/>
              </a:prstGeom>
            </p:spPr>
          </p:pic>
          <p:pic>
            <p:nvPicPr>
              <p:cNvPr id="55" name="Graphic 54" descr="Target Audience outline">
                <a:extLst>
                  <a:ext uri="{FF2B5EF4-FFF2-40B4-BE49-F238E27FC236}">
                    <a16:creationId xmlns:a16="http://schemas.microsoft.com/office/drawing/2014/main" id="{B0D52496-E1DC-A774-01ED-BC6E1A1F43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85239" y="3322894"/>
                <a:ext cx="1048042" cy="1048042"/>
              </a:xfrm>
              <a:prstGeom prst="rect">
                <a:avLst/>
              </a:prstGeom>
            </p:spPr>
          </p:pic>
          <p:pic>
            <p:nvPicPr>
              <p:cNvPr id="56" name="Graphic 55" descr="Woman Shrugging outline">
                <a:extLst>
                  <a:ext uri="{FF2B5EF4-FFF2-40B4-BE49-F238E27FC236}">
                    <a16:creationId xmlns:a16="http://schemas.microsoft.com/office/drawing/2014/main" id="{8EB0E6D2-1627-28EB-A718-8A0E887236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57267" y="3676189"/>
                <a:ext cx="914400" cy="914400"/>
              </a:xfrm>
              <a:prstGeom prst="rect">
                <a:avLst/>
              </a:prstGeom>
            </p:spPr>
          </p:pic>
          <p:pic>
            <p:nvPicPr>
              <p:cNvPr id="57" name="Graphic 56" descr="Woman with kid outline">
                <a:extLst>
                  <a:ext uri="{FF2B5EF4-FFF2-40B4-BE49-F238E27FC236}">
                    <a16:creationId xmlns:a16="http://schemas.microsoft.com/office/drawing/2014/main" id="{09B2BB1A-A1F8-3A95-8F4A-31F5D808058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26505" y="3745253"/>
                <a:ext cx="914400" cy="914400"/>
              </a:xfrm>
              <a:prstGeom prst="rect">
                <a:avLst/>
              </a:prstGeom>
            </p:spPr>
          </p:pic>
          <p:pic>
            <p:nvPicPr>
              <p:cNvPr id="58" name="Graphic 57" descr="Confused person outline">
                <a:extLst>
                  <a:ext uri="{FF2B5EF4-FFF2-40B4-BE49-F238E27FC236}">
                    <a16:creationId xmlns:a16="http://schemas.microsoft.com/office/drawing/2014/main" id="{C46E5796-6B0F-11B9-981E-B9C84D95174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04733" y="3891850"/>
                <a:ext cx="723825" cy="723825"/>
              </a:xfrm>
              <a:prstGeom prst="rect">
                <a:avLst/>
              </a:prstGeom>
            </p:spPr>
          </p:pic>
        </p:grpSp>
        <p:pic>
          <p:nvPicPr>
            <p:cNvPr id="52" name="Graphic 51" descr="Family with two children outline">
              <a:extLst>
                <a:ext uri="{FF2B5EF4-FFF2-40B4-BE49-F238E27FC236}">
                  <a16:creationId xmlns:a16="http://schemas.microsoft.com/office/drawing/2014/main" id="{D80C9E41-5B9E-0189-A497-D2F4B3907B5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425194" y="3396076"/>
              <a:ext cx="1126200" cy="1126200"/>
            </a:xfrm>
            <a:prstGeom prst="rect">
              <a:avLst/>
            </a:prstGeom>
          </p:spPr>
        </p:pic>
      </p:grpSp>
      <p:sp>
        <p:nvSpPr>
          <p:cNvPr id="59" name="Rectangle: Rounded Corners 58">
            <a:extLst>
              <a:ext uri="{FF2B5EF4-FFF2-40B4-BE49-F238E27FC236}">
                <a16:creationId xmlns:a16="http://schemas.microsoft.com/office/drawing/2014/main" id="{CC9ED6AC-5C9C-49C0-838C-E5B9A9C4E0B7}"/>
              </a:ext>
            </a:extLst>
          </p:cNvPr>
          <p:cNvSpPr/>
          <p:nvPr/>
        </p:nvSpPr>
        <p:spPr>
          <a:xfrm>
            <a:off x="4754907" y="6004643"/>
            <a:ext cx="1589296" cy="402513"/>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Consumer </a:t>
            </a:r>
          </a:p>
        </p:txBody>
      </p:sp>
      <p:sp>
        <p:nvSpPr>
          <p:cNvPr id="60" name="TextBox 59">
            <a:extLst>
              <a:ext uri="{FF2B5EF4-FFF2-40B4-BE49-F238E27FC236}">
                <a16:creationId xmlns:a16="http://schemas.microsoft.com/office/drawing/2014/main" id="{773D57C6-1F34-1ED9-FBCD-91B8299E0A7E}"/>
              </a:ext>
            </a:extLst>
          </p:cNvPr>
          <p:cNvSpPr txBox="1"/>
          <p:nvPr/>
        </p:nvSpPr>
        <p:spPr>
          <a:xfrm>
            <a:off x="8414483" y="2382369"/>
            <a:ext cx="3038388" cy="3154710"/>
          </a:xfrm>
          <a:custGeom>
            <a:avLst/>
            <a:gdLst>
              <a:gd name="connsiteX0" fmla="*/ 0 w 3038388"/>
              <a:gd name="connsiteY0" fmla="*/ 0 h 3154710"/>
              <a:gd name="connsiteX1" fmla="*/ 476014 w 3038388"/>
              <a:gd name="connsiteY1" fmla="*/ 0 h 3154710"/>
              <a:gd name="connsiteX2" fmla="*/ 952028 w 3038388"/>
              <a:gd name="connsiteY2" fmla="*/ 0 h 3154710"/>
              <a:gd name="connsiteX3" fmla="*/ 1397658 w 3038388"/>
              <a:gd name="connsiteY3" fmla="*/ 0 h 3154710"/>
              <a:gd name="connsiteX4" fmla="*/ 1964824 w 3038388"/>
              <a:gd name="connsiteY4" fmla="*/ 0 h 3154710"/>
              <a:gd name="connsiteX5" fmla="*/ 2440838 w 3038388"/>
              <a:gd name="connsiteY5" fmla="*/ 0 h 3154710"/>
              <a:gd name="connsiteX6" fmla="*/ 3038388 w 3038388"/>
              <a:gd name="connsiteY6" fmla="*/ 0 h 3154710"/>
              <a:gd name="connsiteX7" fmla="*/ 3038388 w 3038388"/>
              <a:gd name="connsiteY7" fmla="*/ 588879 h 3154710"/>
              <a:gd name="connsiteX8" fmla="*/ 3038388 w 3038388"/>
              <a:gd name="connsiteY8" fmla="*/ 1177758 h 3154710"/>
              <a:gd name="connsiteX9" fmla="*/ 3038388 w 3038388"/>
              <a:gd name="connsiteY9" fmla="*/ 1766638 h 3154710"/>
              <a:gd name="connsiteX10" fmla="*/ 3038388 w 3038388"/>
              <a:gd name="connsiteY10" fmla="*/ 2197781 h 3154710"/>
              <a:gd name="connsiteX11" fmla="*/ 3038388 w 3038388"/>
              <a:gd name="connsiteY11" fmla="*/ 3154710 h 3154710"/>
              <a:gd name="connsiteX12" fmla="*/ 2562374 w 3038388"/>
              <a:gd name="connsiteY12" fmla="*/ 3154710 h 3154710"/>
              <a:gd name="connsiteX13" fmla="*/ 2086360 w 3038388"/>
              <a:gd name="connsiteY13" fmla="*/ 3154710 h 3154710"/>
              <a:gd name="connsiteX14" fmla="*/ 1671113 w 3038388"/>
              <a:gd name="connsiteY14" fmla="*/ 3154710 h 3154710"/>
              <a:gd name="connsiteX15" fmla="*/ 1134332 w 3038388"/>
              <a:gd name="connsiteY15" fmla="*/ 3154710 h 3154710"/>
              <a:gd name="connsiteX16" fmla="*/ 597550 w 3038388"/>
              <a:gd name="connsiteY16" fmla="*/ 3154710 h 3154710"/>
              <a:gd name="connsiteX17" fmla="*/ 0 w 3038388"/>
              <a:gd name="connsiteY17" fmla="*/ 3154710 h 3154710"/>
              <a:gd name="connsiteX18" fmla="*/ 0 w 3038388"/>
              <a:gd name="connsiteY18" fmla="*/ 2565831 h 3154710"/>
              <a:gd name="connsiteX19" fmla="*/ 0 w 3038388"/>
              <a:gd name="connsiteY19" fmla="*/ 2040046 h 3154710"/>
              <a:gd name="connsiteX20" fmla="*/ 0 w 3038388"/>
              <a:gd name="connsiteY20" fmla="*/ 1514261 h 3154710"/>
              <a:gd name="connsiteX21" fmla="*/ 0 w 3038388"/>
              <a:gd name="connsiteY21" fmla="*/ 925382 h 3154710"/>
              <a:gd name="connsiteX22" fmla="*/ 0 w 3038388"/>
              <a:gd name="connsiteY22" fmla="*/ 0 h 31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38388" h="3154710" fill="none" extrusionOk="0">
                <a:moveTo>
                  <a:pt x="0" y="0"/>
                </a:moveTo>
                <a:cubicBezTo>
                  <a:pt x="122072" y="-20807"/>
                  <a:pt x="244936" y="43567"/>
                  <a:pt x="476014" y="0"/>
                </a:cubicBezTo>
                <a:cubicBezTo>
                  <a:pt x="707092" y="-43567"/>
                  <a:pt x="815493" y="8841"/>
                  <a:pt x="952028" y="0"/>
                </a:cubicBezTo>
                <a:cubicBezTo>
                  <a:pt x="1088563" y="-8841"/>
                  <a:pt x="1247604" y="20748"/>
                  <a:pt x="1397658" y="0"/>
                </a:cubicBezTo>
                <a:cubicBezTo>
                  <a:pt x="1547712" y="-20748"/>
                  <a:pt x="1702853" y="58753"/>
                  <a:pt x="1964824" y="0"/>
                </a:cubicBezTo>
                <a:cubicBezTo>
                  <a:pt x="2226795" y="-58753"/>
                  <a:pt x="2338683" y="13051"/>
                  <a:pt x="2440838" y="0"/>
                </a:cubicBezTo>
                <a:cubicBezTo>
                  <a:pt x="2542993" y="-13051"/>
                  <a:pt x="2741805" y="69110"/>
                  <a:pt x="3038388" y="0"/>
                </a:cubicBezTo>
                <a:cubicBezTo>
                  <a:pt x="3064651" y="190014"/>
                  <a:pt x="3026453" y="443479"/>
                  <a:pt x="3038388" y="588879"/>
                </a:cubicBezTo>
                <a:cubicBezTo>
                  <a:pt x="3050323" y="734279"/>
                  <a:pt x="2999304" y="1047999"/>
                  <a:pt x="3038388" y="1177758"/>
                </a:cubicBezTo>
                <a:cubicBezTo>
                  <a:pt x="3077472" y="1307517"/>
                  <a:pt x="3035570" y="1619963"/>
                  <a:pt x="3038388" y="1766638"/>
                </a:cubicBezTo>
                <a:cubicBezTo>
                  <a:pt x="3041206" y="1913313"/>
                  <a:pt x="3010901" y="1993071"/>
                  <a:pt x="3038388" y="2197781"/>
                </a:cubicBezTo>
                <a:cubicBezTo>
                  <a:pt x="3065875" y="2402491"/>
                  <a:pt x="2939158" y="2871972"/>
                  <a:pt x="3038388" y="3154710"/>
                </a:cubicBezTo>
                <a:cubicBezTo>
                  <a:pt x="2846404" y="3200891"/>
                  <a:pt x="2697261" y="3153348"/>
                  <a:pt x="2562374" y="3154710"/>
                </a:cubicBezTo>
                <a:cubicBezTo>
                  <a:pt x="2427487" y="3156072"/>
                  <a:pt x="2319077" y="3117256"/>
                  <a:pt x="2086360" y="3154710"/>
                </a:cubicBezTo>
                <a:cubicBezTo>
                  <a:pt x="1853643" y="3192164"/>
                  <a:pt x="1769463" y="3145958"/>
                  <a:pt x="1671113" y="3154710"/>
                </a:cubicBezTo>
                <a:cubicBezTo>
                  <a:pt x="1572763" y="3163462"/>
                  <a:pt x="1396072" y="3137135"/>
                  <a:pt x="1134332" y="3154710"/>
                </a:cubicBezTo>
                <a:cubicBezTo>
                  <a:pt x="872592" y="3172285"/>
                  <a:pt x="739223" y="3145555"/>
                  <a:pt x="597550" y="3154710"/>
                </a:cubicBezTo>
                <a:cubicBezTo>
                  <a:pt x="455877" y="3163865"/>
                  <a:pt x="253713" y="3111420"/>
                  <a:pt x="0" y="3154710"/>
                </a:cubicBezTo>
                <a:cubicBezTo>
                  <a:pt x="-51773" y="3031459"/>
                  <a:pt x="20331" y="2712430"/>
                  <a:pt x="0" y="2565831"/>
                </a:cubicBezTo>
                <a:cubicBezTo>
                  <a:pt x="-20331" y="2419232"/>
                  <a:pt x="37318" y="2227606"/>
                  <a:pt x="0" y="2040046"/>
                </a:cubicBezTo>
                <a:cubicBezTo>
                  <a:pt x="-37318" y="1852487"/>
                  <a:pt x="57873" y="1702502"/>
                  <a:pt x="0" y="1514261"/>
                </a:cubicBezTo>
                <a:cubicBezTo>
                  <a:pt x="-57873" y="1326021"/>
                  <a:pt x="14374" y="1093155"/>
                  <a:pt x="0" y="925382"/>
                </a:cubicBezTo>
                <a:cubicBezTo>
                  <a:pt x="-14374" y="757609"/>
                  <a:pt x="14092" y="432266"/>
                  <a:pt x="0" y="0"/>
                </a:cubicBezTo>
                <a:close/>
              </a:path>
              <a:path w="3038388" h="3154710" stroke="0" extrusionOk="0">
                <a:moveTo>
                  <a:pt x="0" y="0"/>
                </a:moveTo>
                <a:cubicBezTo>
                  <a:pt x="149709" y="-36364"/>
                  <a:pt x="388895" y="35518"/>
                  <a:pt x="567166" y="0"/>
                </a:cubicBezTo>
                <a:cubicBezTo>
                  <a:pt x="745437" y="-35518"/>
                  <a:pt x="903515" y="12009"/>
                  <a:pt x="1043180" y="0"/>
                </a:cubicBezTo>
                <a:cubicBezTo>
                  <a:pt x="1182845" y="-12009"/>
                  <a:pt x="1400287" y="40439"/>
                  <a:pt x="1610346" y="0"/>
                </a:cubicBezTo>
                <a:cubicBezTo>
                  <a:pt x="1820405" y="-40439"/>
                  <a:pt x="1943928" y="42586"/>
                  <a:pt x="2116744" y="0"/>
                </a:cubicBezTo>
                <a:cubicBezTo>
                  <a:pt x="2289560" y="-42586"/>
                  <a:pt x="2753196" y="12052"/>
                  <a:pt x="3038388" y="0"/>
                </a:cubicBezTo>
                <a:cubicBezTo>
                  <a:pt x="3056905" y="127652"/>
                  <a:pt x="3014057" y="337236"/>
                  <a:pt x="3038388" y="462691"/>
                </a:cubicBezTo>
                <a:cubicBezTo>
                  <a:pt x="3062719" y="588146"/>
                  <a:pt x="3008938" y="819011"/>
                  <a:pt x="3038388" y="1051570"/>
                </a:cubicBezTo>
                <a:cubicBezTo>
                  <a:pt x="3067838" y="1284129"/>
                  <a:pt x="2988817" y="1376350"/>
                  <a:pt x="3038388" y="1608902"/>
                </a:cubicBezTo>
                <a:cubicBezTo>
                  <a:pt x="3087959" y="1841454"/>
                  <a:pt x="3006833" y="2050239"/>
                  <a:pt x="3038388" y="2166234"/>
                </a:cubicBezTo>
                <a:cubicBezTo>
                  <a:pt x="3069943" y="2282229"/>
                  <a:pt x="3034245" y="2505188"/>
                  <a:pt x="3038388" y="2628925"/>
                </a:cubicBezTo>
                <a:cubicBezTo>
                  <a:pt x="3042531" y="2752662"/>
                  <a:pt x="2976627" y="3005622"/>
                  <a:pt x="3038388" y="3154710"/>
                </a:cubicBezTo>
                <a:cubicBezTo>
                  <a:pt x="2813838" y="3207495"/>
                  <a:pt x="2789988" y="3125912"/>
                  <a:pt x="2562374" y="3154710"/>
                </a:cubicBezTo>
                <a:cubicBezTo>
                  <a:pt x="2334760" y="3183508"/>
                  <a:pt x="2179386" y="3121839"/>
                  <a:pt x="1995208" y="3154710"/>
                </a:cubicBezTo>
                <a:cubicBezTo>
                  <a:pt x="1811030" y="3187581"/>
                  <a:pt x="1710666" y="3128693"/>
                  <a:pt x="1519194" y="3154710"/>
                </a:cubicBezTo>
                <a:cubicBezTo>
                  <a:pt x="1327722" y="3180727"/>
                  <a:pt x="1080872" y="3121299"/>
                  <a:pt x="952028" y="3154710"/>
                </a:cubicBezTo>
                <a:cubicBezTo>
                  <a:pt x="823184" y="3188121"/>
                  <a:pt x="719103" y="3121818"/>
                  <a:pt x="536782" y="3154710"/>
                </a:cubicBezTo>
                <a:cubicBezTo>
                  <a:pt x="354461" y="3187602"/>
                  <a:pt x="169099" y="3152085"/>
                  <a:pt x="0" y="3154710"/>
                </a:cubicBezTo>
                <a:cubicBezTo>
                  <a:pt x="-41146" y="2887358"/>
                  <a:pt x="33972" y="2802179"/>
                  <a:pt x="0" y="2597378"/>
                </a:cubicBezTo>
                <a:cubicBezTo>
                  <a:pt x="-33972" y="2392577"/>
                  <a:pt x="6052" y="2283770"/>
                  <a:pt x="0" y="2103140"/>
                </a:cubicBezTo>
                <a:cubicBezTo>
                  <a:pt x="-6052" y="1922510"/>
                  <a:pt x="60640" y="1697254"/>
                  <a:pt x="0" y="1545808"/>
                </a:cubicBezTo>
                <a:cubicBezTo>
                  <a:pt x="-60640" y="1394362"/>
                  <a:pt x="5593" y="1164748"/>
                  <a:pt x="0" y="1020023"/>
                </a:cubicBezTo>
                <a:cubicBezTo>
                  <a:pt x="-5593" y="875298"/>
                  <a:pt x="4004" y="788516"/>
                  <a:pt x="0" y="588879"/>
                </a:cubicBezTo>
                <a:cubicBezTo>
                  <a:pt x="-4004" y="389242"/>
                  <a:pt x="67796" y="280380"/>
                  <a:pt x="0" y="0"/>
                </a:cubicBezTo>
                <a:close/>
              </a:path>
            </a:pathLst>
          </a:custGeom>
          <a:solidFill>
            <a:schemeClr val="accent3">
              <a:lumMod val="40000"/>
              <a:lumOff val="60000"/>
            </a:schemeClr>
          </a:solidFill>
          <a:ln>
            <a:solidFill>
              <a:schemeClr val="bg1"/>
            </a:solidFill>
            <a:extLst>
              <a:ext uri="{C807C97D-BFC1-408E-A445-0C87EB9F89A2}">
                <ask:lineSketchStyleProps xmlns:ask="http://schemas.microsoft.com/office/drawing/2018/sketchyshapes" sd="1662085070">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Lato Long"/>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Lato Long"/>
                <a:ea typeface="+mn-ea"/>
                <a:cs typeface="+mn-cs"/>
              </a:rPr>
              <a:t>Trade marketing is centered on analyzing and influencing consumer purchasing behaviors directly within the customer's premises.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a:ln>
                <a:noFill/>
              </a:ln>
              <a:solidFill>
                <a:prstClr val="black"/>
              </a:solidFill>
              <a:effectLst/>
              <a:uLnTx/>
              <a:uFillTx/>
              <a:latin typeface="Lato Long"/>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Lato Long"/>
                <a:ea typeface="+mn-ea"/>
                <a:cs typeface="+mn-cs"/>
              </a:rPr>
              <a:t>This approach aims to understand how consumers make buying decisions in-store, optimizing marketing strategies to enhance product visibility, appeal, and sales performance at the point of purchase.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a:ln>
                <a:noFill/>
              </a:ln>
              <a:solidFill>
                <a:prstClr val="black"/>
              </a:solidFill>
              <a:effectLst/>
              <a:uLnTx/>
              <a:uFillTx/>
              <a:latin typeface="Lato Long"/>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Lato Long"/>
                <a:ea typeface="+mn-ea"/>
                <a:cs typeface="+mn-cs"/>
              </a:rPr>
              <a:t>By closely examining shopping patterns and preferences, trade marketing efforts can effectively tailor promotions, displays, and pricing to align with consumer needs and drive sales growth</a:t>
            </a:r>
          </a:p>
        </p:txBody>
      </p:sp>
      <p:pic>
        <p:nvPicPr>
          <p:cNvPr id="14" name="Video 13">
            <a:hlinkClick r:id="" action="ppaction://media"/>
            <a:extLst>
              <a:ext uri="{FF2B5EF4-FFF2-40B4-BE49-F238E27FC236}">
                <a16:creationId xmlns:a16="http://schemas.microsoft.com/office/drawing/2014/main" id="{CD283AB3-900C-7CCC-3797-170CF6E1F51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6343062"/>
      </p:ext>
    </p:extLst>
  </p:cSld>
  <p:clrMapOvr>
    <a:masterClrMapping/>
  </p:clrMapOvr>
  <mc:AlternateContent xmlns:mc="http://schemas.openxmlformats.org/markup-compatibility/2006" xmlns:p14="http://schemas.microsoft.com/office/powerpoint/2010/main">
    <mc:Choice Requires="p14">
      <p:transition spd="slow" p14:dur="2000" advTm="17677"/>
    </mc:Choice>
    <mc:Fallback xmlns="">
      <p:transition spd="slow" advTm="17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B0ECA64-BBDD-96E2-6D93-57A2C99FFEA4}"/>
              </a:ext>
            </a:extLst>
          </p:cNvPr>
          <p:cNvSpPr txBox="1"/>
          <p:nvPr/>
        </p:nvSpPr>
        <p:spPr>
          <a:xfrm>
            <a:off x="268941" y="207845"/>
            <a:ext cx="7951327" cy="746423"/>
          </a:xfrm>
          <a:prstGeom prst="rect">
            <a:avLst/>
          </a:prstGeom>
          <a:noFill/>
          <a:ln>
            <a:noFill/>
          </a:ln>
        </p:spPr>
        <p:txBody>
          <a:bodyPr wrap="square" rtlCol="0">
            <a:spAutoFit/>
          </a:bodyPr>
          <a:lstStyle/>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Trade Marketing Fundamentals  </a:t>
            </a:r>
            <a:endPar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rPr>
              <a:t>Trade Marketing Engagement .</a:t>
            </a:r>
          </a:p>
        </p:txBody>
      </p:sp>
      <p:pic>
        <p:nvPicPr>
          <p:cNvPr id="22" name="Picture 21" descr="Logo&#10;&#10;Description automatically generated">
            <a:extLst>
              <a:ext uri="{FF2B5EF4-FFF2-40B4-BE49-F238E27FC236}">
                <a16:creationId xmlns:a16="http://schemas.microsoft.com/office/drawing/2014/main" id="{F230FF97-EE01-0009-1AC4-ADB8298E7A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23" name="Footer Placeholder 3">
            <a:extLst>
              <a:ext uri="{FF2B5EF4-FFF2-40B4-BE49-F238E27FC236}">
                <a16:creationId xmlns:a16="http://schemas.microsoft.com/office/drawing/2014/main" id="{1BFA2026-BC0C-44B6-2818-47566F8F19CF}"/>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sp>
        <p:nvSpPr>
          <p:cNvPr id="24" name="Speech Bubble: Rectangle 23">
            <a:extLst>
              <a:ext uri="{FF2B5EF4-FFF2-40B4-BE49-F238E27FC236}">
                <a16:creationId xmlns:a16="http://schemas.microsoft.com/office/drawing/2014/main" id="{AC998C0B-FB79-E101-CE42-1E9BF337E626}"/>
              </a:ext>
            </a:extLst>
          </p:cNvPr>
          <p:cNvSpPr/>
          <p:nvPr/>
        </p:nvSpPr>
        <p:spPr>
          <a:xfrm>
            <a:off x="247024" y="1823783"/>
            <a:ext cx="2707993" cy="3112655"/>
          </a:xfrm>
          <a:prstGeom prst="wedgeRectCallout">
            <a:avLst>
              <a:gd name="adj1" fmla="val 107453"/>
              <a:gd name="adj2" fmla="val -14524"/>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1" u="none" strike="noStrike" kern="1200" cap="none" spc="0" normalizeH="0" baseline="0" noProof="0" dirty="0">
                <a:ln>
                  <a:noFill/>
                </a:ln>
                <a:solidFill>
                  <a:prstClr val="black">
                    <a:lumMod val="50000"/>
                    <a:lumOff val="50000"/>
                  </a:prstClr>
                </a:solidFill>
                <a:effectLst/>
                <a:uLnTx/>
                <a:uFillTx/>
                <a:latin typeface="Lato Light"/>
                <a:ea typeface="+mn-ea"/>
                <a:cs typeface="+mn-cs"/>
              </a:rPr>
              <a:t>The role of marketing ,trade marketing, brand marketing ,shopper marketing and category management are ultimately focused on the consumer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1" u="none" strike="noStrike" kern="1200" cap="none" spc="0" normalizeH="0" baseline="0" noProof="0" dirty="0">
                <a:ln>
                  <a:noFill/>
                </a:ln>
                <a:solidFill>
                  <a:prstClr val="black">
                    <a:lumMod val="50000"/>
                    <a:lumOff val="50000"/>
                  </a:prstClr>
                </a:solidFill>
                <a:effectLst/>
                <a:uLnTx/>
                <a:uFillTx/>
                <a:latin typeface="Lato Light"/>
                <a:ea typeface="+mn-ea"/>
                <a:cs typeface="+mn-cs"/>
              </a:rPr>
              <a:t>Trade marketing and category management are critical because about 2/3rds of the decision to buy is made at the category or point of sale.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1" u="none" strike="noStrike" kern="1200" cap="none" spc="0" normalizeH="0" baseline="0" noProof="0" dirty="0">
                <a:ln>
                  <a:noFill/>
                </a:ln>
                <a:solidFill>
                  <a:prstClr val="black">
                    <a:lumMod val="50000"/>
                    <a:lumOff val="50000"/>
                  </a:prstClr>
                </a:solidFill>
                <a:effectLst/>
                <a:uLnTx/>
                <a:uFillTx/>
                <a:latin typeface="Lato Light"/>
                <a:ea typeface="+mn-ea"/>
                <a:cs typeface="+mn-cs"/>
              </a:rPr>
              <a:t>The existence of the trade marketing function indicates the organisations have matured and are focused on developing brand to customer relationships with the intention of increasing brand share along with medium to long term profitability.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1" u="none" strike="noStrike" kern="1200" cap="none" spc="0" normalizeH="0" baseline="0" noProof="0" dirty="0">
              <a:ln>
                <a:noFill/>
              </a:ln>
              <a:solidFill>
                <a:prstClr val="black">
                  <a:lumMod val="50000"/>
                  <a:lumOff val="50000"/>
                </a:prstClr>
              </a:solidFill>
              <a:effectLst/>
              <a:uLnTx/>
              <a:uFillTx/>
              <a:latin typeface="Lato Light"/>
              <a:ea typeface="+mn-ea"/>
              <a:cs typeface="+mn-cs"/>
            </a:endParaRPr>
          </a:p>
        </p:txBody>
      </p:sp>
      <p:sp>
        <p:nvSpPr>
          <p:cNvPr id="4" name="Rectangle: Rounded Corners 3">
            <a:extLst>
              <a:ext uri="{FF2B5EF4-FFF2-40B4-BE49-F238E27FC236}">
                <a16:creationId xmlns:a16="http://schemas.microsoft.com/office/drawing/2014/main" id="{B33EDE3C-6824-8133-42D4-7F161CA65C1F}"/>
              </a:ext>
            </a:extLst>
          </p:cNvPr>
          <p:cNvSpPr/>
          <p:nvPr/>
        </p:nvSpPr>
        <p:spPr>
          <a:xfrm>
            <a:off x="6371667" y="1417085"/>
            <a:ext cx="2086823" cy="642761"/>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Sales / KAM </a:t>
            </a:r>
          </a:p>
        </p:txBody>
      </p:sp>
      <p:sp>
        <p:nvSpPr>
          <p:cNvPr id="7" name="Rectangle: Rounded Corners 6">
            <a:extLst>
              <a:ext uri="{FF2B5EF4-FFF2-40B4-BE49-F238E27FC236}">
                <a16:creationId xmlns:a16="http://schemas.microsoft.com/office/drawing/2014/main" id="{D56252AC-7C26-7B05-E275-2510342888F9}"/>
              </a:ext>
            </a:extLst>
          </p:cNvPr>
          <p:cNvSpPr/>
          <p:nvPr/>
        </p:nvSpPr>
        <p:spPr>
          <a:xfrm>
            <a:off x="5171302" y="5270966"/>
            <a:ext cx="4639764" cy="768885"/>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Marketing</a:t>
            </a:r>
          </a:p>
        </p:txBody>
      </p:sp>
      <p:sp>
        <p:nvSpPr>
          <p:cNvPr id="11" name="Arrow: Down 10">
            <a:extLst>
              <a:ext uri="{FF2B5EF4-FFF2-40B4-BE49-F238E27FC236}">
                <a16:creationId xmlns:a16="http://schemas.microsoft.com/office/drawing/2014/main" id="{34411B62-C93A-8DC8-C0B8-875CDEA5FB93}"/>
              </a:ext>
            </a:extLst>
          </p:cNvPr>
          <p:cNvSpPr/>
          <p:nvPr/>
        </p:nvSpPr>
        <p:spPr>
          <a:xfrm rot="10800000">
            <a:off x="7198616" y="4749917"/>
            <a:ext cx="653143" cy="63081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grpSp>
        <p:nvGrpSpPr>
          <p:cNvPr id="16" name="Group 15">
            <a:extLst>
              <a:ext uri="{FF2B5EF4-FFF2-40B4-BE49-F238E27FC236}">
                <a16:creationId xmlns:a16="http://schemas.microsoft.com/office/drawing/2014/main" id="{67724A35-ED82-8E4F-467B-C9CAD3A16A96}"/>
              </a:ext>
            </a:extLst>
          </p:cNvPr>
          <p:cNvGrpSpPr/>
          <p:nvPr/>
        </p:nvGrpSpPr>
        <p:grpSpPr>
          <a:xfrm>
            <a:off x="9827805" y="3052153"/>
            <a:ext cx="2250276" cy="1091681"/>
            <a:chOff x="9759523" y="3272479"/>
            <a:chExt cx="2250276" cy="1091681"/>
          </a:xfrm>
        </p:grpSpPr>
        <p:sp>
          <p:nvSpPr>
            <p:cNvPr id="10" name="Oval 9">
              <a:extLst>
                <a:ext uri="{FF2B5EF4-FFF2-40B4-BE49-F238E27FC236}">
                  <a16:creationId xmlns:a16="http://schemas.microsoft.com/office/drawing/2014/main" id="{E511AA3E-355D-C1A7-BD90-7B889B989A04}"/>
                </a:ext>
              </a:extLst>
            </p:cNvPr>
            <p:cNvSpPr/>
            <p:nvPr/>
          </p:nvSpPr>
          <p:spPr>
            <a:xfrm>
              <a:off x="10013733" y="3272479"/>
              <a:ext cx="1996066" cy="10916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Lato Light"/>
                  <a:ea typeface="+mn-ea"/>
                  <a:cs typeface="+mn-cs"/>
                </a:rPr>
                <a:t>Trade Marketing</a:t>
              </a:r>
            </a:p>
          </p:txBody>
        </p:sp>
        <p:sp>
          <p:nvSpPr>
            <p:cNvPr id="12" name="Arrow: Down 11">
              <a:extLst>
                <a:ext uri="{FF2B5EF4-FFF2-40B4-BE49-F238E27FC236}">
                  <a16:creationId xmlns:a16="http://schemas.microsoft.com/office/drawing/2014/main" id="{A657AEC1-D34D-DD7F-A269-2614150A91F4}"/>
                </a:ext>
              </a:extLst>
            </p:cNvPr>
            <p:cNvSpPr/>
            <p:nvPr/>
          </p:nvSpPr>
          <p:spPr>
            <a:xfrm rot="5400000">
              <a:off x="9628894" y="3649970"/>
              <a:ext cx="653143" cy="39188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grpSp>
      <p:sp>
        <p:nvSpPr>
          <p:cNvPr id="13" name="Arrow: Down 12">
            <a:extLst>
              <a:ext uri="{FF2B5EF4-FFF2-40B4-BE49-F238E27FC236}">
                <a16:creationId xmlns:a16="http://schemas.microsoft.com/office/drawing/2014/main" id="{458AE87A-6980-284B-3E3E-DD6CC0901229}"/>
              </a:ext>
            </a:extLst>
          </p:cNvPr>
          <p:cNvSpPr/>
          <p:nvPr/>
        </p:nvSpPr>
        <p:spPr>
          <a:xfrm>
            <a:off x="7115881" y="2016449"/>
            <a:ext cx="653143" cy="553982"/>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grpSp>
        <p:nvGrpSpPr>
          <p:cNvPr id="17" name="Group 16">
            <a:extLst>
              <a:ext uri="{FF2B5EF4-FFF2-40B4-BE49-F238E27FC236}">
                <a16:creationId xmlns:a16="http://schemas.microsoft.com/office/drawing/2014/main" id="{1B43BE34-A160-2A41-9EFE-72C500FF5D19}"/>
              </a:ext>
            </a:extLst>
          </p:cNvPr>
          <p:cNvGrpSpPr/>
          <p:nvPr/>
        </p:nvGrpSpPr>
        <p:grpSpPr>
          <a:xfrm>
            <a:off x="3062659" y="3129690"/>
            <a:ext cx="2063209" cy="1091681"/>
            <a:chOff x="2869377" y="3383415"/>
            <a:chExt cx="2063209" cy="1091681"/>
          </a:xfrm>
        </p:grpSpPr>
        <p:sp>
          <p:nvSpPr>
            <p:cNvPr id="9" name="Oval 8">
              <a:extLst>
                <a:ext uri="{FF2B5EF4-FFF2-40B4-BE49-F238E27FC236}">
                  <a16:creationId xmlns:a16="http://schemas.microsoft.com/office/drawing/2014/main" id="{52337FE3-F8EB-68AD-88D7-A6C536ACBC3A}"/>
                </a:ext>
              </a:extLst>
            </p:cNvPr>
            <p:cNvSpPr/>
            <p:nvPr/>
          </p:nvSpPr>
          <p:spPr>
            <a:xfrm>
              <a:off x="2869377" y="3383415"/>
              <a:ext cx="1795953" cy="10916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Lato Light"/>
                  <a:ea typeface="+mn-ea"/>
                  <a:cs typeface="+mn-cs"/>
                </a:rPr>
                <a:t>Shopper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Lato Light"/>
                  <a:ea typeface="+mn-ea"/>
                  <a:cs typeface="+mn-cs"/>
                </a:rPr>
                <a:t>Marketing </a:t>
              </a:r>
            </a:p>
          </p:txBody>
        </p:sp>
        <p:sp>
          <p:nvSpPr>
            <p:cNvPr id="19" name="Arrow: Down 18">
              <a:extLst>
                <a:ext uri="{FF2B5EF4-FFF2-40B4-BE49-F238E27FC236}">
                  <a16:creationId xmlns:a16="http://schemas.microsoft.com/office/drawing/2014/main" id="{0A5E9526-6815-4B15-C8D6-C848CDF6D61B}"/>
                </a:ext>
              </a:extLst>
            </p:cNvPr>
            <p:cNvSpPr/>
            <p:nvPr/>
          </p:nvSpPr>
          <p:spPr>
            <a:xfrm rot="16200000">
              <a:off x="4410071" y="3711016"/>
              <a:ext cx="653143" cy="39188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grpSp>
      <p:grpSp>
        <p:nvGrpSpPr>
          <p:cNvPr id="20" name="Group 19">
            <a:extLst>
              <a:ext uri="{FF2B5EF4-FFF2-40B4-BE49-F238E27FC236}">
                <a16:creationId xmlns:a16="http://schemas.microsoft.com/office/drawing/2014/main" id="{0AE26181-A5A3-43DE-3CC5-ADB16E58E990}"/>
              </a:ext>
            </a:extLst>
          </p:cNvPr>
          <p:cNvGrpSpPr/>
          <p:nvPr/>
        </p:nvGrpSpPr>
        <p:grpSpPr>
          <a:xfrm>
            <a:off x="5108865" y="2799907"/>
            <a:ext cx="4639764" cy="1809036"/>
            <a:chOff x="5108865" y="2801461"/>
            <a:chExt cx="4639764" cy="1720815"/>
          </a:xfrm>
        </p:grpSpPr>
        <p:grpSp>
          <p:nvGrpSpPr>
            <p:cNvPr id="18" name="Group 17">
              <a:extLst>
                <a:ext uri="{FF2B5EF4-FFF2-40B4-BE49-F238E27FC236}">
                  <a16:creationId xmlns:a16="http://schemas.microsoft.com/office/drawing/2014/main" id="{AE0723FD-4F34-9C26-EC5F-F5EFD848C0E2}"/>
                </a:ext>
              </a:extLst>
            </p:cNvPr>
            <p:cNvGrpSpPr/>
            <p:nvPr/>
          </p:nvGrpSpPr>
          <p:grpSpPr>
            <a:xfrm>
              <a:off x="5108865" y="2801461"/>
              <a:ext cx="4639764" cy="1562634"/>
              <a:chOff x="5108865" y="3097019"/>
              <a:chExt cx="4639764" cy="1562634"/>
            </a:xfrm>
          </p:grpSpPr>
          <p:sp>
            <p:nvSpPr>
              <p:cNvPr id="6" name="Rectangle: Rounded Corners 5">
                <a:extLst>
                  <a:ext uri="{FF2B5EF4-FFF2-40B4-BE49-F238E27FC236}">
                    <a16:creationId xmlns:a16="http://schemas.microsoft.com/office/drawing/2014/main" id="{3A3242B7-541E-3425-D9C0-0D6B4E0D138D}"/>
                  </a:ext>
                </a:extLst>
              </p:cNvPr>
              <p:cNvSpPr/>
              <p:nvPr/>
            </p:nvSpPr>
            <p:spPr>
              <a:xfrm>
                <a:off x="5108865" y="3097019"/>
                <a:ext cx="4639764" cy="1499392"/>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39" name="Graphic 38" descr="Baby outline">
                <a:extLst>
                  <a:ext uri="{FF2B5EF4-FFF2-40B4-BE49-F238E27FC236}">
                    <a16:creationId xmlns:a16="http://schemas.microsoft.com/office/drawing/2014/main" id="{98344B92-B9CD-10A9-7A8F-72A8463087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27119" y="4091279"/>
                <a:ext cx="433960" cy="433960"/>
              </a:xfrm>
              <a:prstGeom prst="rect">
                <a:avLst/>
              </a:prstGeom>
            </p:spPr>
          </p:pic>
          <p:pic>
            <p:nvPicPr>
              <p:cNvPr id="31" name="Graphic 30" descr="Target Audience outline">
                <a:extLst>
                  <a:ext uri="{FF2B5EF4-FFF2-40B4-BE49-F238E27FC236}">
                    <a16:creationId xmlns:a16="http://schemas.microsoft.com/office/drawing/2014/main" id="{0A0F167F-8E43-8D0E-56F2-6A44DE990F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85239" y="3322894"/>
                <a:ext cx="1048042" cy="1048042"/>
              </a:xfrm>
              <a:prstGeom prst="rect">
                <a:avLst/>
              </a:prstGeom>
            </p:spPr>
          </p:pic>
          <p:pic>
            <p:nvPicPr>
              <p:cNvPr id="37" name="Graphic 36" descr="Woman Shrugging outline">
                <a:extLst>
                  <a:ext uri="{FF2B5EF4-FFF2-40B4-BE49-F238E27FC236}">
                    <a16:creationId xmlns:a16="http://schemas.microsoft.com/office/drawing/2014/main" id="{A67D4DED-F1E6-B93A-84D9-5388FC8D102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57267" y="3676189"/>
                <a:ext cx="914400" cy="914400"/>
              </a:xfrm>
              <a:prstGeom prst="rect">
                <a:avLst/>
              </a:prstGeom>
            </p:spPr>
          </p:pic>
          <p:pic>
            <p:nvPicPr>
              <p:cNvPr id="41" name="Graphic 40" descr="Woman with kid outline">
                <a:extLst>
                  <a:ext uri="{FF2B5EF4-FFF2-40B4-BE49-F238E27FC236}">
                    <a16:creationId xmlns:a16="http://schemas.microsoft.com/office/drawing/2014/main" id="{58671BC0-372D-82B2-29B0-F0E27BA2D87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26505" y="3745253"/>
                <a:ext cx="914400" cy="914400"/>
              </a:xfrm>
              <a:prstGeom prst="rect">
                <a:avLst/>
              </a:prstGeom>
            </p:spPr>
          </p:pic>
          <p:pic>
            <p:nvPicPr>
              <p:cNvPr id="43" name="Graphic 42" descr="Confused person outline">
                <a:extLst>
                  <a:ext uri="{FF2B5EF4-FFF2-40B4-BE49-F238E27FC236}">
                    <a16:creationId xmlns:a16="http://schemas.microsoft.com/office/drawing/2014/main" id="{DEF78765-7C5B-7669-1D8D-505FD43251E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04733" y="3891850"/>
                <a:ext cx="723825" cy="723825"/>
              </a:xfrm>
              <a:prstGeom prst="rect">
                <a:avLst/>
              </a:prstGeom>
            </p:spPr>
          </p:pic>
        </p:grpSp>
        <p:pic>
          <p:nvPicPr>
            <p:cNvPr id="49" name="Graphic 48" descr="Family with two children outline">
              <a:extLst>
                <a:ext uri="{FF2B5EF4-FFF2-40B4-BE49-F238E27FC236}">
                  <a16:creationId xmlns:a16="http://schemas.microsoft.com/office/drawing/2014/main" id="{A23E5186-4F90-B778-7161-9A1398EC724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425194" y="3396076"/>
              <a:ext cx="1126200" cy="1126200"/>
            </a:xfrm>
            <a:prstGeom prst="rect">
              <a:avLst/>
            </a:prstGeom>
          </p:spPr>
        </p:pic>
      </p:grpSp>
      <p:sp>
        <p:nvSpPr>
          <p:cNvPr id="14" name="TextBox 13">
            <a:extLst>
              <a:ext uri="{FF2B5EF4-FFF2-40B4-BE49-F238E27FC236}">
                <a16:creationId xmlns:a16="http://schemas.microsoft.com/office/drawing/2014/main" id="{C6108F33-129F-274D-8B1E-E7F240000C1A}"/>
              </a:ext>
            </a:extLst>
          </p:cNvPr>
          <p:cNvSpPr txBox="1"/>
          <p:nvPr/>
        </p:nvSpPr>
        <p:spPr>
          <a:xfrm>
            <a:off x="8023123" y="6145162"/>
            <a:ext cx="369692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ato Light"/>
                <a:ea typeface="+mn-ea"/>
                <a:cs typeface="+mn-cs"/>
              </a:rPr>
              <a:t>Trade Marketing Fundamentals : 7031 Source – upskilPRO.com</a:t>
            </a:r>
          </a:p>
        </p:txBody>
      </p:sp>
      <p:sp>
        <p:nvSpPr>
          <p:cNvPr id="15" name="Rectangle: Rounded Corners 14">
            <a:extLst>
              <a:ext uri="{FF2B5EF4-FFF2-40B4-BE49-F238E27FC236}">
                <a16:creationId xmlns:a16="http://schemas.microsoft.com/office/drawing/2014/main" id="{967F9045-0DCD-9F55-72F2-818E929E5842}"/>
              </a:ext>
            </a:extLst>
          </p:cNvPr>
          <p:cNvSpPr/>
          <p:nvPr/>
        </p:nvSpPr>
        <p:spPr>
          <a:xfrm>
            <a:off x="6652423" y="2605971"/>
            <a:ext cx="1613638" cy="381394"/>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Retailer  </a:t>
            </a:r>
          </a:p>
        </p:txBody>
      </p:sp>
      <p:sp>
        <p:nvSpPr>
          <p:cNvPr id="8" name="Rectangle: Rounded Corners 7">
            <a:extLst>
              <a:ext uri="{FF2B5EF4-FFF2-40B4-BE49-F238E27FC236}">
                <a16:creationId xmlns:a16="http://schemas.microsoft.com/office/drawing/2014/main" id="{845424A0-5490-7260-154C-C404634EAAAA}"/>
              </a:ext>
            </a:extLst>
          </p:cNvPr>
          <p:cNvSpPr/>
          <p:nvPr/>
        </p:nvSpPr>
        <p:spPr>
          <a:xfrm>
            <a:off x="6714612" y="4276836"/>
            <a:ext cx="1589296" cy="402513"/>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Consumer </a:t>
            </a:r>
          </a:p>
        </p:txBody>
      </p:sp>
      <p:sp>
        <p:nvSpPr>
          <p:cNvPr id="25" name="TextBox 24">
            <a:extLst>
              <a:ext uri="{FF2B5EF4-FFF2-40B4-BE49-F238E27FC236}">
                <a16:creationId xmlns:a16="http://schemas.microsoft.com/office/drawing/2014/main" id="{948F1886-643F-B382-0374-7C2B24F68F1A}"/>
              </a:ext>
            </a:extLst>
          </p:cNvPr>
          <p:cNvSpPr txBox="1"/>
          <p:nvPr/>
        </p:nvSpPr>
        <p:spPr>
          <a:xfrm>
            <a:off x="3148387" y="4247259"/>
            <a:ext cx="1856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Lato Light"/>
                <a:ea typeface="+mn-ea"/>
                <a:cs typeface="+mn-cs"/>
              </a:rPr>
              <a:t>Engagement before the category </a:t>
            </a:r>
          </a:p>
        </p:txBody>
      </p:sp>
      <p:sp>
        <p:nvSpPr>
          <p:cNvPr id="26" name="TextBox 25">
            <a:extLst>
              <a:ext uri="{FF2B5EF4-FFF2-40B4-BE49-F238E27FC236}">
                <a16:creationId xmlns:a16="http://schemas.microsoft.com/office/drawing/2014/main" id="{22045C31-ABAA-9569-A818-E701639A423C}"/>
              </a:ext>
            </a:extLst>
          </p:cNvPr>
          <p:cNvSpPr txBox="1"/>
          <p:nvPr/>
        </p:nvSpPr>
        <p:spPr>
          <a:xfrm>
            <a:off x="10013939" y="4184710"/>
            <a:ext cx="20819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Lato Light"/>
                <a:ea typeface="+mn-ea"/>
                <a:cs typeface="+mn-cs"/>
              </a:rPr>
              <a:t>Engagement at the category </a:t>
            </a:r>
          </a:p>
        </p:txBody>
      </p:sp>
      <p:pic>
        <p:nvPicPr>
          <p:cNvPr id="5" name="Video 4">
            <a:hlinkClick r:id="" action="ppaction://media"/>
            <a:extLst>
              <a:ext uri="{FF2B5EF4-FFF2-40B4-BE49-F238E27FC236}">
                <a16:creationId xmlns:a16="http://schemas.microsoft.com/office/drawing/2014/main" id="{E99B88AD-0A30-849C-66E8-68E59F23FB4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4116401"/>
      </p:ext>
    </p:extLst>
  </p:cSld>
  <p:clrMapOvr>
    <a:masterClrMapping/>
  </p:clrMapOvr>
  <mc:AlternateContent xmlns:mc="http://schemas.openxmlformats.org/markup-compatibility/2006" xmlns:p14="http://schemas.microsoft.com/office/powerpoint/2010/main">
    <mc:Choice Requires="p14">
      <p:transition spd="slow" p14:dur="2000" advTm="31004"/>
    </mc:Choice>
    <mc:Fallback xmlns="">
      <p:transition spd="slow" advTm="31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0FC1E-539C-8FF6-8DC7-72967F47F51D}"/>
              </a:ext>
            </a:extLst>
          </p:cNvPr>
          <p:cNvSpPr txBox="1"/>
          <p:nvPr/>
        </p:nvSpPr>
        <p:spPr>
          <a:xfrm>
            <a:off x="268941" y="207845"/>
            <a:ext cx="7951327" cy="746423"/>
          </a:xfrm>
          <a:prstGeom prst="rect">
            <a:avLst/>
          </a:prstGeom>
          <a:noFill/>
          <a:ln>
            <a:noFill/>
          </a:ln>
        </p:spPr>
        <p:txBody>
          <a:bodyPr wrap="square" rtlCol="0">
            <a:spAutoFit/>
          </a:bodyPr>
          <a:lstStyle/>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Trade Marketing Fundamentals  </a:t>
            </a:r>
            <a:endPar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rPr>
              <a:t>Key Points.</a:t>
            </a:r>
          </a:p>
        </p:txBody>
      </p:sp>
      <p:sp>
        <p:nvSpPr>
          <p:cNvPr id="3" name="Footer Placeholder 3">
            <a:extLst>
              <a:ext uri="{FF2B5EF4-FFF2-40B4-BE49-F238E27FC236}">
                <a16:creationId xmlns:a16="http://schemas.microsoft.com/office/drawing/2014/main" id="{5436D623-3BC7-201B-49DC-E2C55CF016E5}"/>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pic>
        <p:nvPicPr>
          <p:cNvPr id="5" name="Picture 4" descr="Logo&#10;&#10;Description automatically generated">
            <a:extLst>
              <a:ext uri="{FF2B5EF4-FFF2-40B4-BE49-F238E27FC236}">
                <a16:creationId xmlns:a16="http://schemas.microsoft.com/office/drawing/2014/main" id="{6AD3F876-779C-2D53-924C-14506D1A02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6" name="TextBox 5">
            <a:extLst>
              <a:ext uri="{FF2B5EF4-FFF2-40B4-BE49-F238E27FC236}">
                <a16:creationId xmlns:a16="http://schemas.microsoft.com/office/drawing/2014/main" id="{8CADB34C-3469-D522-0CD4-A3EDBC2EB93B}"/>
              </a:ext>
            </a:extLst>
          </p:cNvPr>
          <p:cNvSpPr txBox="1"/>
          <p:nvPr/>
        </p:nvSpPr>
        <p:spPr>
          <a:xfrm>
            <a:off x="3769784" y="2946112"/>
            <a:ext cx="6002289" cy="200025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ato Long"/>
                <a:ea typeface="Lato Light" panose="020F0502020204030203" pitchFamily="34" charset="0"/>
                <a:cs typeface="Lato Light" panose="020F0502020204030203" pitchFamily="34" charset="0"/>
              </a:rPr>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Lato Long"/>
                <a:ea typeface="+mn-ea"/>
                <a:cs typeface="+mn-cs"/>
              </a:rPr>
              <a:t>Trade marketing works closely with both customers and consumers.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Lato Long"/>
                <a:ea typeface="+mn-ea"/>
                <a:cs typeface="+mn-cs"/>
              </a:rPr>
              <a:t>It plays a pivotal role in introducing , promoting and communicating brands and services to consumers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Lato Long"/>
                <a:ea typeface="+mn-ea"/>
                <a:cs typeface="+mn-cs"/>
              </a:rPr>
              <a:t>Trade marketing works across many channels like retail , wholesale , resellers ,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Lato Long"/>
                <a:ea typeface="+mn-ea"/>
                <a:cs typeface="+mn-cs"/>
              </a:rPr>
              <a:t>Trade marketing closely aligns with other functions like sales , marketing , research etc. to optimize the functional delivery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Lato Long"/>
                <a:ea typeface="+mn-ea"/>
                <a:cs typeface="+mn-cs"/>
              </a:rPr>
              <a:t>Trade marketing has a clear differentiation from other functions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Lato Long"/>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Lato Long"/>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Lato Long"/>
              <a:ea typeface="Lato Light" panose="020F0502020204030203" pitchFamily="34" charset="0"/>
              <a:cs typeface="Lato Light" panose="020F0502020204030203"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Lato Long"/>
              <a:ea typeface="Lato Light" panose="020F0502020204030203" pitchFamily="34" charset="0"/>
              <a:cs typeface="Lato Light" panose="020F0502020204030203" pitchFamily="34" charset="0"/>
            </a:endParaRPr>
          </a:p>
        </p:txBody>
      </p:sp>
      <p:pic>
        <p:nvPicPr>
          <p:cNvPr id="9218" name="Picture 2" descr="Key Points - of spoken or written text are the most important points, text concept stamp">
            <a:extLst>
              <a:ext uri="{FF2B5EF4-FFF2-40B4-BE49-F238E27FC236}">
                <a16:creationId xmlns:a16="http://schemas.microsoft.com/office/drawing/2014/main" id="{65178523-471D-5986-1665-A540F9EA04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6855" y="2526145"/>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Video 7">
            <a:hlinkClick r:id="" action="ppaction://media"/>
            <a:extLst>
              <a:ext uri="{FF2B5EF4-FFF2-40B4-BE49-F238E27FC236}">
                <a16:creationId xmlns:a16="http://schemas.microsoft.com/office/drawing/2014/main" id="{1A154273-D81D-F7B3-1FE6-5B4DFD12C9F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15307072"/>
      </p:ext>
    </p:extLst>
  </p:cSld>
  <p:clrMapOvr>
    <a:masterClrMapping/>
  </p:clrMapOvr>
  <mc:AlternateContent xmlns:mc="http://schemas.openxmlformats.org/markup-compatibility/2006" xmlns:p14="http://schemas.microsoft.com/office/powerpoint/2010/main">
    <mc:Choice Requires="p14">
      <p:transition spd="slow" p14:dur="2000" advTm="27181"/>
    </mc:Choice>
    <mc:Fallback xmlns="">
      <p:transition spd="slow" advTm="27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6242F6-CA1E-42FB-BB1A-B13E71A7D987}"/>
              </a:ext>
            </a:extLst>
          </p:cNvPr>
          <p:cNvSpPr/>
          <p:nvPr/>
        </p:nvSpPr>
        <p:spPr>
          <a:xfrm>
            <a:off x="-2286" y="-13209"/>
            <a:ext cx="5760000" cy="6871209"/>
          </a:xfrm>
          <a:prstGeom prst="rect">
            <a:avLst/>
          </a:prstGeom>
          <a:solidFill>
            <a:srgbClr val="3984A3"/>
          </a:solidFill>
          <a:ln w="12700" cap="flat" cmpd="sng" algn="ctr">
            <a:noFill/>
            <a:prstDash val="solid"/>
            <a:miter lim="800000"/>
          </a:ln>
          <a:effectLst/>
        </p:spPr>
        <p:txBody>
          <a:bodyPr wrap="square"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FFFFFF"/>
              </a:solidFill>
              <a:effectLst/>
              <a:uLnTx/>
              <a:uFillTx/>
              <a:latin typeface="Lato Light" panose="020F0502020204030203"/>
              <a:ea typeface="+mn-ea"/>
              <a:cs typeface="+mn-cs"/>
            </a:endParaRPr>
          </a:p>
        </p:txBody>
      </p:sp>
      <p:sp>
        <p:nvSpPr>
          <p:cNvPr id="13" name="TextBox 12">
            <a:extLst>
              <a:ext uri="{FF2B5EF4-FFF2-40B4-BE49-F238E27FC236}">
                <a16:creationId xmlns:a16="http://schemas.microsoft.com/office/drawing/2014/main" id="{E4F23697-1BEC-4F6B-A1E1-CF2064D07358}"/>
              </a:ext>
            </a:extLst>
          </p:cNvPr>
          <p:cNvSpPr txBox="1"/>
          <p:nvPr/>
        </p:nvSpPr>
        <p:spPr>
          <a:xfrm>
            <a:off x="9268286" y="6267597"/>
            <a:ext cx="292371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96800"/>
                </a:solidFill>
                <a:effectLst/>
                <a:uLnTx/>
                <a:uFillTx/>
                <a:latin typeface="Lato Light" panose="020F0502020204030203"/>
                <a:ea typeface="+mn-ea"/>
                <a:cs typeface="+mn-cs"/>
              </a:rPr>
              <a:t>Tools, Content &amp; Templates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50000"/>
                  </a:prstClr>
                </a:solidFill>
                <a:effectLst/>
                <a:uLnTx/>
                <a:uFillTx/>
                <a:latin typeface="Lato Light" panose="020F0502020204030203"/>
                <a:ea typeface="+mn-ea"/>
                <a:cs typeface="+mn-cs"/>
              </a:rPr>
              <a:t>Hand built using experience &amp; insight </a:t>
            </a:r>
          </a:p>
        </p:txBody>
      </p:sp>
      <p:pic>
        <p:nvPicPr>
          <p:cNvPr id="14" name="Picture 13" descr="Logo&#10;&#10;Description automatically generated">
            <a:extLst>
              <a:ext uri="{FF2B5EF4-FFF2-40B4-BE49-F238E27FC236}">
                <a16:creationId xmlns:a16="http://schemas.microsoft.com/office/drawing/2014/main" id="{F4A6D227-4561-4949-BB83-BE740B69E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9024" y="199287"/>
            <a:ext cx="1601128" cy="372663"/>
          </a:xfrm>
          <a:prstGeom prst="rect">
            <a:avLst/>
          </a:prstGeom>
        </p:spPr>
      </p:pic>
      <p:sp>
        <p:nvSpPr>
          <p:cNvPr id="15" name="TextBox 14">
            <a:extLst>
              <a:ext uri="{FF2B5EF4-FFF2-40B4-BE49-F238E27FC236}">
                <a16:creationId xmlns:a16="http://schemas.microsoft.com/office/drawing/2014/main" id="{50709A3E-8602-46AD-B797-5EAFDCDBDC85}"/>
              </a:ext>
            </a:extLst>
          </p:cNvPr>
          <p:cNvSpPr txBox="1"/>
          <p:nvPr/>
        </p:nvSpPr>
        <p:spPr>
          <a:xfrm>
            <a:off x="-2286" y="2519448"/>
            <a:ext cx="5728586" cy="830997"/>
          </a:xfrm>
          <a:prstGeom prst="rect">
            <a:avLst/>
          </a:prstGeom>
          <a:noFill/>
        </p:spPr>
        <p:txBody>
          <a:bodyPr wrap="square" rtlCol="0">
            <a:spAutoFit/>
          </a:bodyPr>
          <a:lstStyle/>
          <a:p>
            <a:pPr marL="0" marR="0" lvl="0" indent="0" algn="ctr" defTabSz="435356"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95000"/>
                  </a:prstClr>
                </a:solidFill>
                <a:effectLst/>
                <a:uLnTx/>
                <a:uFillTx/>
                <a:latin typeface="Poppins" panose="00000500000000000000" pitchFamily="2" charset="0"/>
                <a:ea typeface="MS Gothic" panose="020B0609070205080204" pitchFamily="49" charset="-128"/>
                <a:cs typeface="Poppins" panose="00000500000000000000" pitchFamily="2" charset="0"/>
              </a:rPr>
              <a:t>Trade Marketing Fundamentals</a:t>
            </a:r>
          </a:p>
          <a:p>
            <a:pPr marL="0" marR="0" lvl="0" indent="0" algn="ctr" defTabSz="435356"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95000"/>
                  </a:prstClr>
                </a:solidFill>
                <a:effectLst/>
                <a:uLnTx/>
                <a:uFillTx/>
                <a:latin typeface="Poppins" panose="00000500000000000000" pitchFamily="2" charset="0"/>
                <a:ea typeface="MS Gothic" panose="020B0609070205080204" pitchFamily="49" charset="-128"/>
                <a:cs typeface="Poppins" panose="00000500000000000000" pitchFamily="2" charset="0"/>
              </a:rPr>
              <a:t>Introduction </a:t>
            </a:r>
          </a:p>
        </p:txBody>
      </p:sp>
      <p:sp>
        <p:nvSpPr>
          <p:cNvPr id="17" name="TextBox 16">
            <a:extLst>
              <a:ext uri="{FF2B5EF4-FFF2-40B4-BE49-F238E27FC236}">
                <a16:creationId xmlns:a16="http://schemas.microsoft.com/office/drawing/2014/main" id="{5E97F481-60A8-4455-BC7E-3C6E20C88789}"/>
              </a:ext>
            </a:extLst>
          </p:cNvPr>
          <p:cNvSpPr txBox="1"/>
          <p:nvPr/>
        </p:nvSpPr>
        <p:spPr>
          <a:xfrm>
            <a:off x="143391" y="5440664"/>
            <a:ext cx="5468645" cy="369332"/>
          </a:xfrm>
          <a:prstGeom prst="rect">
            <a:avLst/>
          </a:prstGeom>
          <a:noFill/>
        </p:spPr>
        <p:txBody>
          <a:bodyPr wrap="square" lIns="360000" rIns="360000">
            <a:spAutoFit/>
          </a:bodyPr>
          <a:lstStyle>
            <a:defPPr>
              <a:defRPr lang="en-US"/>
            </a:defPPr>
            <a:lvl1pPr>
              <a:defRPr b="0" i="0">
                <a:solidFill>
                  <a:srgbClr val="909399"/>
                </a:solidFill>
                <a:effectLst/>
                <a:latin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Lato Light" panose="020F0502020204030203"/>
                <a:ea typeface="+mn-ea"/>
                <a:cs typeface="+mn-cs"/>
              </a:rPr>
              <a:t>Sales &amp; Marketing Fundamentals. </a:t>
            </a:r>
          </a:p>
        </p:txBody>
      </p:sp>
      <p:sp>
        <p:nvSpPr>
          <p:cNvPr id="11" name="Rectangle 10">
            <a:extLst>
              <a:ext uri="{FF2B5EF4-FFF2-40B4-BE49-F238E27FC236}">
                <a16:creationId xmlns:a16="http://schemas.microsoft.com/office/drawing/2014/main" id="{A8F0AC1C-972A-F2F9-95B2-6197829C058C}"/>
              </a:ext>
            </a:extLst>
          </p:cNvPr>
          <p:cNvSpPr/>
          <p:nvPr/>
        </p:nvSpPr>
        <p:spPr>
          <a:xfrm>
            <a:off x="0" y="5937662"/>
            <a:ext cx="5760000" cy="9203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2B943F9-3DF2-7055-7DC5-9F94603624AD}"/>
              </a:ext>
            </a:extLst>
          </p:cNvPr>
          <p:cNvSpPr txBox="1"/>
          <p:nvPr/>
        </p:nvSpPr>
        <p:spPr>
          <a:xfrm>
            <a:off x="-171198" y="6037266"/>
            <a:ext cx="2701337" cy="584775"/>
          </a:xfrm>
          <a:prstGeom prst="rect">
            <a:avLst/>
          </a:prstGeom>
          <a:noFill/>
        </p:spPr>
        <p:txBody>
          <a:bodyPr wrap="square" lIns="360000" rIns="360000">
            <a:spAutoFit/>
          </a:bodyPr>
          <a:lstStyle>
            <a:defPPr>
              <a:defRPr lang="en-US"/>
            </a:defPPr>
            <a:lvl1pPr>
              <a:defRPr b="0" i="0">
                <a:solidFill>
                  <a:srgbClr val="909399"/>
                </a:solidFill>
                <a:effectLst/>
                <a:latin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Lato Light" panose="020F0502020204030203"/>
                <a:ea typeface="+mn-ea"/>
                <a:cs typeface="+mn-cs"/>
              </a:rPr>
              <a:t>UpskilPRO e Institute for Sales &amp; Marketing </a:t>
            </a:r>
          </a:p>
        </p:txBody>
      </p:sp>
      <p:grpSp>
        <p:nvGrpSpPr>
          <p:cNvPr id="5" name="Group 4">
            <a:extLst>
              <a:ext uri="{FF2B5EF4-FFF2-40B4-BE49-F238E27FC236}">
                <a16:creationId xmlns:a16="http://schemas.microsoft.com/office/drawing/2014/main" id="{B80AB875-080F-1518-F534-D0A3FD472DD8}"/>
              </a:ext>
            </a:extLst>
          </p:cNvPr>
          <p:cNvGrpSpPr/>
          <p:nvPr/>
        </p:nvGrpSpPr>
        <p:grpSpPr>
          <a:xfrm>
            <a:off x="5761822" y="1311007"/>
            <a:ext cx="6126872" cy="4054207"/>
            <a:chOff x="5783856" y="1311007"/>
            <a:chExt cx="6126872" cy="4054207"/>
          </a:xfrm>
        </p:grpSpPr>
        <p:grpSp>
          <p:nvGrpSpPr>
            <p:cNvPr id="3" name="Group 2">
              <a:extLst>
                <a:ext uri="{FF2B5EF4-FFF2-40B4-BE49-F238E27FC236}">
                  <a16:creationId xmlns:a16="http://schemas.microsoft.com/office/drawing/2014/main" id="{11E97D4C-9450-19EC-A29E-9F6BA80ED782}"/>
                </a:ext>
              </a:extLst>
            </p:cNvPr>
            <p:cNvGrpSpPr/>
            <p:nvPr/>
          </p:nvGrpSpPr>
          <p:grpSpPr>
            <a:xfrm>
              <a:off x="5783856" y="1311007"/>
              <a:ext cx="5971142" cy="3822852"/>
              <a:chOff x="6566054" y="1645962"/>
              <a:chExt cx="4598857" cy="2884916"/>
            </a:xfrm>
          </p:grpSpPr>
          <p:pic>
            <p:nvPicPr>
              <p:cNvPr id="5122" name="Picture 2" descr="shopping in a supermarket concept.Shopping in supermarket a shopping cart view with motion blur.Close up of a woman shopping in a supermarket.Customer pushing a shopping cart in a supermarket.">
                <a:extLst>
                  <a:ext uri="{FF2B5EF4-FFF2-40B4-BE49-F238E27FC236}">
                    <a16:creationId xmlns:a16="http://schemas.microsoft.com/office/drawing/2014/main" id="{DC367056-8E9A-BF35-01B3-728C79070FE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5829"/>
              <a:stretch/>
            </p:blipFill>
            <p:spPr bwMode="auto">
              <a:xfrm>
                <a:off x="6566054" y="1645962"/>
                <a:ext cx="2542406" cy="16228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tail marketing channels E-commerce Shopping automation concept on blurred supermarket background.">
                <a:extLst>
                  <a:ext uri="{FF2B5EF4-FFF2-40B4-BE49-F238E27FC236}">
                    <a16:creationId xmlns:a16="http://schemas.microsoft.com/office/drawing/2014/main" id="{6960F551-2B72-E8CC-F20C-10DC0783B19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68249" y="3296747"/>
                <a:ext cx="1851197" cy="1234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Red clearance sign for 30% off on cloth rack with variety of women apparel in retail store in America.">
                <a:extLst>
                  <a:ext uri="{FF2B5EF4-FFF2-40B4-BE49-F238E27FC236}">
                    <a16:creationId xmlns:a16="http://schemas.microsoft.com/office/drawing/2014/main" id="{8F2D7232-3011-0579-B054-2C4A8CEA04D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149363" y="1927342"/>
                <a:ext cx="2015548" cy="1343698"/>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14" descr="Smiling Supermarket Employee Holding a Pc Tablet">
              <a:extLst>
                <a:ext uri="{FF2B5EF4-FFF2-40B4-BE49-F238E27FC236}">
                  <a16:creationId xmlns:a16="http://schemas.microsoft.com/office/drawing/2014/main" id="{734A657B-992A-FB17-1F61-228DCAF8F46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132409" y="3513002"/>
              <a:ext cx="2778319" cy="18522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84969D47-999B-E5DA-D877-C653D99B005A}"/>
              </a:ext>
            </a:extLst>
          </p:cNvPr>
          <p:cNvGrpSpPr/>
          <p:nvPr/>
        </p:nvGrpSpPr>
        <p:grpSpPr>
          <a:xfrm>
            <a:off x="5189725" y="4502703"/>
            <a:ext cx="1055370" cy="1055370"/>
            <a:chOff x="7108613" y="4124330"/>
            <a:chExt cx="1055370" cy="1055370"/>
          </a:xfrm>
        </p:grpSpPr>
        <p:sp>
          <p:nvSpPr>
            <p:cNvPr id="6" name="Oval 5">
              <a:extLst>
                <a:ext uri="{FF2B5EF4-FFF2-40B4-BE49-F238E27FC236}">
                  <a16:creationId xmlns:a16="http://schemas.microsoft.com/office/drawing/2014/main" id="{EAFF9D9D-1772-0A25-2C9A-BE8F02022AF8}"/>
                </a:ext>
              </a:extLst>
            </p:cNvPr>
            <p:cNvSpPr/>
            <p:nvPr/>
          </p:nvSpPr>
          <p:spPr>
            <a:xfrm>
              <a:off x="7108613" y="4124330"/>
              <a:ext cx="1055370" cy="105537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7" name="Google Shape;104;p13">
              <a:extLst>
                <a:ext uri="{FF2B5EF4-FFF2-40B4-BE49-F238E27FC236}">
                  <a16:creationId xmlns:a16="http://schemas.microsoft.com/office/drawing/2014/main" id="{D581C96E-B53D-97F5-0DBA-325171B1D3D9}"/>
                </a:ext>
              </a:extLst>
            </p:cNvPr>
            <p:cNvSpPr/>
            <p:nvPr/>
          </p:nvSpPr>
          <p:spPr>
            <a:xfrm>
              <a:off x="7322078" y="4349750"/>
              <a:ext cx="631825" cy="550862"/>
            </a:xfrm>
            <a:custGeom>
              <a:avLst/>
              <a:gdLst/>
              <a:ahLst/>
              <a:cxnLst/>
              <a:rect l="l" t="t" r="r" b="b"/>
              <a:pathLst>
                <a:path w="145" h="126" extrusionOk="0">
                  <a:moveTo>
                    <a:pt x="129" y="126"/>
                  </a:moveTo>
                  <a:cubicBezTo>
                    <a:pt x="17" y="126"/>
                    <a:pt x="17" y="126"/>
                    <a:pt x="17" y="126"/>
                  </a:cubicBezTo>
                  <a:cubicBezTo>
                    <a:pt x="8" y="126"/>
                    <a:pt x="0" y="118"/>
                    <a:pt x="0" y="109"/>
                  </a:cubicBezTo>
                  <a:cubicBezTo>
                    <a:pt x="0" y="81"/>
                    <a:pt x="0" y="81"/>
                    <a:pt x="0" y="81"/>
                  </a:cubicBezTo>
                  <a:cubicBezTo>
                    <a:pt x="0" y="80"/>
                    <a:pt x="1" y="78"/>
                    <a:pt x="3" y="78"/>
                  </a:cubicBezTo>
                  <a:cubicBezTo>
                    <a:pt x="5" y="78"/>
                    <a:pt x="6" y="80"/>
                    <a:pt x="6" y="81"/>
                  </a:cubicBezTo>
                  <a:cubicBezTo>
                    <a:pt x="6" y="109"/>
                    <a:pt x="6" y="109"/>
                    <a:pt x="6" y="109"/>
                  </a:cubicBezTo>
                  <a:cubicBezTo>
                    <a:pt x="6" y="115"/>
                    <a:pt x="11" y="120"/>
                    <a:pt x="17" y="120"/>
                  </a:cubicBezTo>
                  <a:cubicBezTo>
                    <a:pt x="129" y="120"/>
                    <a:pt x="129" y="120"/>
                    <a:pt x="129" y="120"/>
                  </a:cubicBezTo>
                  <a:cubicBezTo>
                    <a:pt x="134" y="120"/>
                    <a:pt x="139" y="115"/>
                    <a:pt x="139" y="109"/>
                  </a:cubicBezTo>
                  <a:cubicBezTo>
                    <a:pt x="139" y="82"/>
                    <a:pt x="139" y="82"/>
                    <a:pt x="139" y="82"/>
                  </a:cubicBezTo>
                  <a:cubicBezTo>
                    <a:pt x="139" y="80"/>
                    <a:pt x="141" y="79"/>
                    <a:pt x="142" y="79"/>
                  </a:cubicBezTo>
                  <a:cubicBezTo>
                    <a:pt x="144" y="79"/>
                    <a:pt x="145" y="80"/>
                    <a:pt x="145" y="82"/>
                  </a:cubicBezTo>
                  <a:cubicBezTo>
                    <a:pt x="145" y="109"/>
                    <a:pt x="145" y="109"/>
                    <a:pt x="145" y="109"/>
                  </a:cubicBezTo>
                  <a:cubicBezTo>
                    <a:pt x="145" y="118"/>
                    <a:pt x="138" y="126"/>
                    <a:pt x="129" y="126"/>
                  </a:cubicBezTo>
                  <a:close/>
                  <a:moveTo>
                    <a:pt x="79" y="90"/>
                  </a:moveTo>
                  <a:cubicBezTo>
                    <a:pt x="67" y="90"/>
                    <a:pt x="67" y="90"/>
                    <a:pt x="67" y="90"/>
                  </a:cubicBezTo>
                  <a:cubicBezTo>
                    <a:pt x="62" y="90"/>
                    <a:pt x="59" y="86"/>
                    <a:pt x="59" y="81"/>
                  </a:cubicBezTo>
                  <a:cubicBezTo>
                    <a:pt x="59" y="67"/>
                    <a:pt x="59" y="67"/>
                    <a:pt x="59" y="67"/>
                  </a:cubicBezTo>
                  <a:cubicBezTo>
                    <a:pt x="59" y="62"/>
                    <a:pt x="62" y="58"/>
                    <a:pt x="67" y="58"/>
                  </a:cubicBezTo>
                  <a:cubicBezTo>
                    <a:pt x="79" y="58"/>
                    <a:pt x="79" y="58"/>
                    <a:pt x="79" y="58"/>
                  </a:cubicBezTo>
                  <a:cubicBezTo>
                    <a:pt x="83" y="58"/>
                    <a:pt x="87" y="62"/>
                    <a:pt x="87" y="67"/>
                  </a:cubicBezTo>
                  <a:cubicBezTo>
                    <a:pt x="87" y="81"/>
                    <a:pt x="87" y="81"/>
                    <a:pt x="87" y="81"/>
                  </a:cubicBezTo>
                  <a:cubicBezTo>
                    <a:pt x="87" y="86"/>
                    <a:pt x="83" y="90"/>
                    <a:pt x="79" y="90"/>
                  </a:cubicBezTo>
                  <a:close/>
                  <a:moveTo>
                    <a:pt x="67" y="64"/>
                  </a:moveTo>
                  <a:cubicBezTo>
                    <a:pt x="66" y="64"/>
                    <a:pt x="65" y="65"/>
                    <a:pt x="65" y="67"/>
                  </a:cubicBezTo>
                  <a:cubicBezTo>
                    <a:pt x="65" y="81"/>
                    <a:pt x="65" y="81"/>
                    <a:pt x="65" y="81"/>
                  </a:cubicBezTo>
                  <a:cubicBezTo>
                    <a:pt x="65" y="83"/>
                    <a:pt x="66" y="84"/>
                    <a:pt x="67" y="84"/>
                  </a:cubicBezTo>
                  <a:cubicBezTo>
                    <a:pt x="79" y="84"/>
                    <a:pt x="79" y="84"/>
                    <a:pt x="79" y="84"/>
                  </a:cubicBezTo>
                  <a:cubicBezTo>
                    <a:pt x="80" y="84"/>
                    <a:pt x="81" y="83"/>
                    <a:pt x="81" y="81"/>
                  </a:cubicBezTo>
                  <a:cubicBezTo>
                    <a:pt x="81" y="67"/>
                    <a:pt x="81" y="67"/>
                    <a:pt x="81" y="67"/>
                  </a:cubicBezTo>
                  <a:cubicBezTo>
                    <a:pt x="81" y="65"/>
                    <a:pt x="80" y="64"/>
                    <a:pt x="79" y="64"/>
                  </a:cubicBezTo>
                  <a:lnTo>
                    <a:pt x="67" y="64"/>
                  </a:lnTo>
                  <a:close/>
                  <a:moveTo>
                    <a:pt x="129" y="77"/>
                  </a:moveTo>
                  <a:cubicBezTo>
                    <a:pt x="96" y="77"/>
                    <a:pt x="96" y="77"/>
                    <a:pt x="96" y="77"/>
                  </a:cubicBezTo>
                  <a:cubicBezTo>
                    <a:pt x="94" y="77"/>
                    <a:pt x="93" y="76"/>
                    <a:pt x="93" y="74"/>
                  </a:cubicBezTo>
                  <a:cubicBezTo>
                    <a:pt x="93" y="72"/>
                    <a:pt x="94" y="71"/>
                    <a:pt x="96" y="71"/>
                  </a:cubicBezTo>
                  <a:cubicBezTo>
                    <a:pt x="129" y="71"/>
                    <a:pt x="129" y="71"/>
                    <a:pt x="129" y="71"/>
                  </a:cubicBezTo>
                  <a:cubicBezTo>
                    <a:pt x="134" y="71"/>
                    <a:pt x="139" y="66"/>
                    <a:pt x="139" y="60"/>
                  </a:cubicBezTo>
                  <a:cubicBezTo>
                    <a:pt x="139" y="39"/>
                    <a:pt x="139" y="39"/>
                    <a:pt x="139" y="39"/>
                  </a:cubicBezTo>
                  <a:cubicBezTo>
                    <a:pt x="139" y="33"/>
                    <a:pt x="134" y="28"/>
                    <a:pt x="129" y="28"/>
                  </a:cubicBezTo>
                  <a:cubicBezTo>
                    <a:pt x="17" y="28"/>
                    <a:pt x="17" y="28"/>
                    <a:pt x="17" y="28"/>
                  </a:cubicBezTo>
                  <a:cubicBezTo>
                    <a:pt x="11" y="28"/>
                    <a:pt x="6" y="33"/>
                    <a:pt x="6" y="39"/>
                  </a:cubicBezTo>
                  <a:cubicBezTo>
                    <a:pt x="6" y="60"/>
                    <a:pt x="6" y="60"/>
                    <a:pt x="6" y="60"/>
                  </a:cubicBezTo>
                  <a:cubicBezTo>
                    <a:pt x="6" y="66"/>
                    <a:pt x="11" y="71"/>
                    <a:pt x="17" y="71"/>
                  </a:cubicBezTo>
                  <a:cubicBezTo>
                    <a:pt x="50" y="71"/>
                    <a:pt x="50" y="71"/>
                    <a:pt x="50" y="71"/>
                  </a:cubicBezTo>
                  <a:cubicBezTo>
                    <a:pt x="52" y="71"/>
                    <a:pt x="53" y="72"/>
                    <a:pt x="53" y="74"/>
                  </a:cubicBezTo>
                  <a:cubicBezTo>
                    <a:pt x="53" y="76"/>
                    <a:pt x="52" y="77"/>
                    <a:pt x="50" y="77"/>
                  </a:cubicBezTo>
                  <a:cubicBezTo>
                    <a:pt x="17" y="77"/>
                    <a:pt x="17" y="77"/>
                    <a:pt x="17" y="77"/>
                  </a:cubicBezTo>
                  <a:cubicBezTo>
                    <a:pt x="8" y="77"/>
                    <a:pt x="0" y="70"/>
                    <a:pt x="0" y="60"/>
                  </a:cubicBezTo>
                  <a:cubicBezTo>
                    <a:pt x="0" y="39"/>
                    <a:pt x="0" y="39"/>
                    <a:pt x="0" y="39"/>
                  </a:cubicBezTo>
                  <a:cubicBezTo>
                    <a:pt x="0" y="30"/>
                    <a:pt x="8" y="22"/>
                    <a:pt x="17" y="22"/>
                  </a:cubicBezTo>
                  <a:cubicBezTo>
                    <a:pt x="129" y="22"/>
                    <a:pt x="129" y="22"/>
                    <a:pt x="129" y="22"/>
                  </a:cubicBezTo>
                  <a:cubicBezTo>
                    <a:pt x="138" y="22"/>
                    <a:pt x="145" y="30"/>
                    <a:pt x="145" y="39"/>
                  </a:cubicBezTo>
                  <a:cubicBezTo>
                    <a:pt x="145" y="63"/>
                    <a:pt x="145" y="63"/>
                    <a:pt x="145" y="63"/>
                  </a:cubicBezTo>
                  <a:cubicBezTo>
                    <a:pt x="145" y="63"/>
                    <a:pt x="145" y="64"/>
                    <a:pt x="145" y="64"/>
                  </a:cubicBezTo>
                  <a:cubicBezTo>
                    <a:pt x="143" y="72"/>
                    <a:pt x="137" y="77"/>
                    <a:pt x="129" y="77"/>
                  </a:cubicBezTo>
                  <a:close/>
                  <a:moveTo>
                    <a:pt x="97" y="17"/>
                  </a:moveTo>
                  <a:cubicBezTo>
                    <a:pt x="95" y="17"/>
                    <a:pt x="94" y="15"/>
                    <a:pt x="94" y="13"/>
                  </a:cubicBezTo>
                  <a:cubicBezTo>
                    <a:pt x="94" y="9"/>
                    <a:pt x="90" y="6"/>
                    <a:pt x="85" y="6"/>
                  </a:cubicBezTo>
                  <a:cubicBezTo>
                    <a:pt x="61" y="6"/>
                    <a:pt x="61" y="6"/>
                    <a:pt x="61" y="6"/>
                  </a:cubicBezTo>
                  <a:cubicBezTo>
                    <a:pt x="56" y="6"/>
                    <a:pt x="52" y="9"/>
                    <a:pt x="52" y="13"/>
                  </a:cubicBezTo>
                  <a:cubicBezTo>
                    <a:pt x="52" y="15"/>
                    <a:pt x="50" y="17"/>
                    <a:pt x="49" y="17"/>
                  </a:cubicBezTo>
                  <a:cubicBezTo>
                    <a:pt x="47" y="17"/>
                    <a:pt x="45" y="15"/>
                    <a:pt x="45" y="13"/>
                  </a:cubicBezTo>
                  <a:cubicBezTo>
                    <a:pt x="45" y="6"/>
                    <a:pt x="52" y="0"/>
                    <a:pt x="61" y="0"/>
                  </a:cubicBezTo>
                  <a:cubicBezTo>
                    <a:pt x="85" y="0"/>
                    <a:pt x="85" y="0"/>
                    <a:pt x="85" y="0"/>
                  </a:cubicBezTo>
                  <a:cubicBezTo>
                    <a:pt x="93" y="0"/>
                    <a:pt x="100" y="6"/>
                    <a:pt x="100" y="13"/>
                  </a:cubicBezTo>
                  <a:cubicBezTo>
                    <a:pt x="100" y="15"/>
                    <a:pt x="99" y="17"/>
                    <a:pt x="97" y="1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663406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tomers &amp; Users / Color Wheel">
            <a:extLst>
              <a:ext uri="{FF2B5EF4-FFF2-40B4-BE49-F238E27FC236}">
                <a16:creationId xmlns:a16="http://schemas.microsoft.com/office/drawing/2014/main" id="{235BF9F6-8FB8-4102-B600-1BA25DA75A90}"/>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98234" y="763404"/>
            <a:ext cx="2839408" cy="189104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Yellow and Black Letter T-letter Blocks">
            <a:extLst>
              <a:ext uri="{FF2B5EF4-FFF2-40B4-BE49-F238E27FC236}">
                <a16:creationId xmlns:a16="http://schemas.microsoft.com/office/drawing/2014/main" id="{B0B09F9C-79B3-4CC7-89A4-00ED763C74F9}"/>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3366165" y="4319939"/>
            <a:ext cx="2911852" cy="18669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hite and Yellow Dice on Green Surface">
            <a:extLst>
              <a:ext uri="{FF2B5EF4-FFF2-40B4-BE49-F238E27FC236}">
                <a16:creationId xmlns:a16="http://schemas.microsoft.com/office/drawing/2014/main" id="{05C760EA-A3E9-4BAD-93E9-60A6E1CC9921}"/>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398234" y="4319939"/>
            <a:ext cx="2850294" cy="19047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ayscale Photo of People at Market">
            <a:extLst>
              <a:ext uri="{FF2B5EF4-FFF2-40B4-BE49-F238E27FC236}">
                <a16:creationId xmlns:a16="http://schemas.microsoft.com/office/drawing/2014/main" id="{33360189-70B2-4227-B44B-51871A89BB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1904" y="754717"/>
            <a:ext cx="2911851" cy="19047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Logo&#10;&#10;Description automatically generated">
            <a:extLst>
              <a:ext uri="{FF2B5EF4-FFF2-40B4-BE49-F238E27FC236}">
                <a16:creationId xmlns:a16="http://schemas.microsoft.com/office/drawing/2014/main" id="{07D0B562-11DB-4F24-BB09-D018A7ACE6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4" name="Footer Placeholder 3">
            <a:extLst>
              <a:ext uri="{FF2B5EF4-FFF2-40B4-BE49-F238E27FC236}">
                <a16:creationId xmlns:a16="http://schemas.microsoft.com/office/drawing/2014/main" id="{7645C8D1-EABD-447B-B8E8-294ED42B53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sp>
        <p:nvSpPr>
          <p:cNvPr id="23" name="Rectangle 22">
            <a:extLst>
              <a:ext uri="{FF2B5EF4-FFF2-40B4-BE49-F238E27FC236}">
                <a16:creationId xmlns:a16="http://schemas.microsoft.com/office/drawing/2014/main" id="{C63B2F05-B9A4-42FA-9DE1-4E4B120E90EB}"/>
              </a:ext>
            </a:extLst>
          </p:cNvPr>
          <p:cNvSpPr/>
          <p:nvPr/>
        </p:nvSpPr>
        <p:spPr>
          <a:xfrm>
            <a:off x="7114140" y="2596903"/>
            <a:ext cx="4574866" cy="193899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83D65"/>
                </a:solidFill>
                <a:effectLst/>
                <a:uLnTx/>
                <a:uFillTx/>
                <a:latin typeface="Lato Light" panose="020F0502020204030203"/>
                <a:ea typeface="+mn-ea"/>
                <a:cs typeface="+mn-cs"/>
              </a:rPr>
              <a:t>UpskilPRO tools are designed in easy-to-use solutions, all you need to do is download the tool and get to work immediately . All UpskilPRO material has taken 100’s of hours and many 1000’s of $ to build , all this expertise and content is brought to you for a fraction of the cost to help professionals enhance their capability.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3D65"/>
              </a:solidFill>
              <a:effectLst/>
              <a:uLnTx/>
              <a:uFillTx/>
              <a:latin typeface="Lato Light" panose="020F050202020403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83D65"/>
                </a:solidFill>
                <a:effectLst/>
                <a:uLnTx/>
                <a:uFillTx/>
                <a:latin typeface="Lato Light" panose="020F0502020204030203"/>
                <a:ea typeface="+mn-ea"/>
                <a:cs typeface="+mn-cs"/>
              </a:rPr>
              <a:t>	core areas which are best suited to improve using our tools: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3D65"/>
              </a:solidFill>
              <a:effectLst/>
              <a:uLnTx/>
              <a:uFillTx/>
              <a:latin typeface="Lato Light" panose="020F0502020204030203"/>
              <a:ea typeface="+mn-ea"/>
              <a:cs typeface="+mn-cs"/>
            </a:endParaRPr>
          </a:p>
          <a:p>
            <a:pPr marL="21145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83D65"/>
                </a:solidFill>
                <a:effectLst/>
                <a:uLnTx/>
                <a:uFillTx/>
                <a:latin typeface="Lato Light" panose="020F0502020204030203"/>
                <a:ea typeface="+mn-ea"/>
                <a:cs typeface="+mn-cs"/>
              </a:rPr>
              <a:t>Subject matter expertise </a:t>
            </a:r>
          </a:p>
          <a:p>
            <a:pPr marL="21145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83D65"/>
                </a:solidFill>
                <a:effectLst/>
                <a:uLnTx/>
                <a:uFillTx/>
                <a:latin typeface="Lato Light" panose="020F0502020204030203"/>
                <a:ea typeface="+mn-ea"/>
                <a:cs typeface="+mn-cs"/>
              </a:rPr>
              <a:t>Best practices</a:t>
            </a:r>
          </a:p>
          <a:p>
            <a:pPr marL="21145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83D65"/>
                </a:solidFill>
                <a:effectLst/>
                <a:uLnTx/>
                <a:uFillTx/>
                <a:latin typeface="Lato Light" panose="020F0502020204030203"/>
                <a:ea typeface="+mn-ea"/>
                <a:cs typeface="+mn-cs"/>
              </a:rPr>
              <a:t>Analytical output &amp; charting </a:t>
            </a:r>
          </a:p>
          <a:p>
            <a:pPr marL="21145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83D65"/>
                </a:solidFill>
                <a:effectLst/>
                <a:uLnTx/>
                <a:uFillTx/>
                <a:latin typeface="Lato Light" panose="020F0502020204030203"/>
                <a:ea typeface="+mn-ea"/>
                <a:cs typeface="+mn-cs"/>
              </a:rPr>
              <a:t>Prioritization</a:t>
            </a:r>
          </a:p>
          <a:p>
            <a:pPr marL="21145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83D65"/>
                </a:solidFill>
                <a:effectLst/>
                <a:uLnTx/>
                <a:uFillTx/>
                <a:latin typeface="Lato Light" panose="020F0502020204030203"/>
                <a:ea typeface="+mn-ea"/>
                <a:cs typeface="+mn-cs"/>
              </a:rPr>
              <a:t>Process</a:t>
            </a:r>
          </a:p>
          <a:p>
            <a:pPr marL="21145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83D65"/>
                </a:solidFill>
                <a:effectLst/>
                <a:uLnTx/>
                <a:uFillTx/>
                <a:latin typeface="Lato Light" panose="020F0502020204030203"/>
                <a:ea typeface="+mn-ea"/>
                <a:cs typeface="+mn-cs"/>
              </a:rPr>
              <a:t>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3D65"/>
              </a:solidFill>
              <a:effectLst/>
              <a:uLnTx/>
              <a:uFillTx/>
              <a:latin typeface="Lato Light" panose="020F0502020204030203"/>
              <a:ea typeface="+mn-ea"/>
              <a:cs typeface="+mn-cs"/>
            </a:endParaRPr>
          </a:p>
        </p:txBody>
      </p:sp>
      <p:sp>
        <p:nvSpPr>
          <p:cNvPr id="49" name="Rectangle 48">
            <a:extLst>
              <a:ext uri="{FF2B5EF4-FFF2-40B4-BE49-F238E27FC236}">
                <a16:creationId xmlns:a16="http://schemas.microsoft.com/office/drawing/2014/main" id="{2595F606-B854-479A-B445-F7B07576866F}"/>
              </a:ext>
            </a:extLst>
          </p:cNvPr>
          <p:cNvSpPr/>
          <p:nvPr/>
        </p:nvSpPr>
        <p:spPr>
          <a:xfrm>
            <a:off x="6426689" y="6003111"/>
            <a:ext cx="5821238"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B5000"/>
                </a:solidFill>
                <a:effectLst/>
                <a:uLnTx/>
                <a:uFillTx/>
                <a:latin typeface="Lato Light" panose="020F0502020204030203"/>
                <a:ea typeface="+mn-ea"/>
                <a:cs typeface="Segoe UI" panose="020B0502040204020203" pitchFamily="34" charset="0"/>
              </a:rPr>
              <a:t>Tools in one place to get 10X productive now. </a:t>
            </a:r>
          </a:p>
        </p:txBody>
      </p:sp>
      <p:sp>
        <p:nvSpPr>
          <p:cNvPr id="19" name="TextBox 18">
            <a:extLst>
              <a:ext uri="{FF2B5EF4-FFF2-40B4-BE49-F238E27FC236}">
                <a16:creationId xmlns:a16="http://schemas.microsoft.com/office/drawing/2014/main" id="{0FAFB392-4E20-49CF-9184-35A7319B2A1C}"/>
              </a:ext>
            </a:extLst>
          </p:cNvPr>
          <p:cNvSpPr txBox="1"/>
          <p:nvPr/>
        </p:nvSpPr>
        <p:spPr>
          <a:xfrm>
            <a:off x="6278017" y="864932"/>
            <a:ext cx="5913983" cy="830997"/>
          </a:xfrm>
          <a:prstGeom prst="rect">
            <a:avLst/>
          </a:prstGeom>
          <a:noFill/>
        </p:spPr>
        <p:txBody>
          <a:bodyPr wrap="square">
            <a:spAutoFit/>
          </a:bodyPr>
          <a:lstStyle/>
          <a:p>
            <a:pPr marL="0" marR="0" lvl="0" indent="0" algn="ctr" defTabSz="43535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A4A8B"/>
                </a:solidFill>
                <a:effectLst/>
                <a:uLnTx/>
                <a:uFillTx/>
                <a:latin typeface="Lato Light" panose="020F0502020204030203"/>
                <a:ea typeface="+mn-ea"/>
                <a:cs typeface="Arial" panose="020B0604020202020204" pitchFamily="34" charset="0"/>
              </a:rPr>
              <a:t>Created by </a:t>
            </a:r>
          </a:p>
          <a:p>
            <a:pPr marL="0" marR="0" lvl="0" indent="0" algn="ctr" defTabSz="43535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A4A8B"/>
                </a:solidFill>
                <a:effectLst/>
                <a:uLnTx/>
                <a:uFillTx/>
                <a:latin typeface="Lato Light" panose="020F0502020204030203"/>
                <a:ea typeface="+mn-ea"/>
                <a:cs typeface="Arial" panose="020B0604020202020204" pitchFamily="34" charset="0"/>
              </a:rPr>
              <a:t>ex-Procter &amp; Gamble, Rothmans,  BAT, Gillette, Nokia, </a:t>
            </a:r>
          </a:p>
          <a:p>
            <a:pPr marL="0" marR="0" lvl="0" indent="0" algn="ctr" defTabSz="43535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A4A8B"/>
                </a:solidFill>
                <a:effectLst/>
                <a:uLnTx/>
                <a:uFillTx/>
                <a:latin typeface="Lato Light" panose="020F0502020204030203"/>
                <a:ea typeface="+mn-ea"/>
                <a:cs typeface="Arial" panose="020B0604020202020204" pitchFamily="34" charset="0"/>
              </a:rPr>
              <a:t>Microsoft &amp; 3M managers. </a:t>
            </a:r>
          </a:p>
        </p:txBody>
      </p:sp>
      <p:sp>
        <p:nvSpPr>
          <p:cNvPr id="2" name="Slide Number Placeholder 1">
            <a:extLst>
              <a:ext uri="{FF2B5EF4-FFF2-40B4-BE49-F238E27FC236}">
                <a16:creationId xmlns:a16="http://schemas.microsoft.com/office/drawing/2014/main" id="{263C534D-7CD7-4D0F-89BB-7C9F18C088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828D9-3E6A-477F-A491-AADAE3613DD2}" type="slidenum">
              <a:rPr kumimoji="0" lang="en-GB"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endParaRPr>
          </a:p>
        </p:txBody>
      </p:sp>
      <p:sp>
        <p:nvSpPr>
          <p:cNvPr id="3" name="Rectangle 2">
            <a:extLst>
              <a:ext uri="{FF2B5EF4-FFF2-40B4-BE49-F238E27FC236}">
                <a16:creationId xmlns:a16="http://schemas.microsoft.com/office/drawing/2014/main" id="{6B675A7B-FA23-3F3D-DE18-1C4C9A3A95A2}"/>
              </a:ext>
            </a:extLst>
          </p:cNvPr>
          <p:cNvSpPr/>
          <p:nvPr/>
        </p:nvSpPr>
        <p:spPr>
          <a:xfrm>
            <a:off x="554566" y="3005896"/>
            <a:ext cx="6519333" cy="86177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83D65"/>
                </a:solidFill>
                <a:effectLst/>
                <a:uLnTx/>
                <a:uFillTx/>
                <a:latin typeface="Poppins" panose="00000500000000000000" pitchFamily="2" charset="0"/>
                <a:ea typeface="+mn-ea"/>
                <a:cs typeface="Poppins" panose="00000500000000000000" pitchFamily="2" charset="0"/>
              </a:rPr>
              <a:t>Making life </a:t>
            </a:r>
            <a:r>
              <a:rPr kumimoji="0" lang="en-US" sz="2800" b="1" i="0" u="none" strike="noStrike" kern="1200" cap="none" spc="0" normalizeH="0" baseline="0" noProof="0" dirty="0">
                <a:ln>
                  <a:noFill/>
                </a:ln>
                <a:solidFill>
                  <a:srgbClr val="EEBA00"/>
                </a:solidFill>
                <a:effectLst/>
                <a:uLnTx/>
                <a:uFillTx/>
                <a:latin typeface="Poppins" panose="00000500000000000000" pitchFamily="2" charset="0"/>
                <a:ea typeface="+mn-ea"/>
                <a:cs typeface="Poppins" panose="00000500000000000000" pitchFamily="2" charset="0"/>
              </a:rPr>
              <a:t>simpler</a:t>
            </a:r>
            <a:r>
              <a:rPr kumimoji="0" lang="en-US" sz="2800" b="1" i="0" u="none" strike="noStrike" kern="1200" cap="none" spc="0" normalizeH="0" baseline="0" noProof="0" dirty="0">
                <a:ln>
                  <a:noFill/>
                </a:ln>
                <a:solidFill>
                  <a:srgbClr val="083D65"/>
                </a:solidFill>
                <a:effectLst/>
                <a:uLnTx/>
                <a:uFillTx/>
                <a:latin typeface="Poppins" panose="00000500000000000000" pitchFamily="2" charset="0"/>
                <a:ea typeface="+mn-ea"/>
                <a:cs typeface="Poppins" panose="00000500000000000000" pitchFamily="2" charset="0"/>
              </a:rPr>
              <a:t>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1B5"/>
                </a:solidFill>
                <a:effectLst/>
                <a:uLnTx/>
                <a:uFillTx/>
                <a:latin typeface="Poppins" panose="00000500000000000000" pitchFamily="2" charset="0"/>
                <a:ea typeface="+mn-ea"/>
                <a:cs typeface="Poppins" panose="00000500000000000000" pitchFamily="2" charset="0"/>
              </a:rPr>
              <a:t>Sales</a:t>
            </a:r>
            <a:r>
              <a:rPr kumimoji="0" lang="en-US" sz="2800" b="1" i="0" u="none" strike="noStrike" kern="1200" cap="none" spc="0" normalizeH="0" baseline="0" noProof="0" dirty="0">
                <a:ln>
                  <a:noFill/>
                </a:ln>
                <a:solidFill>
                  <a:srgbClr val="083D65"/>
                </a:solidFill>
                <a:effectLst/>
                <a:uLnTx/>
                <a:uFillTx/>
                <a:latin typeface="Poppins" panose="00000500000000000000" pitchFamily="2" charset="0"/>
                <a:ea typeface="+mn-ea"/>
                <a:cs typeface="Poppins" panose="00000500000000000000" pitchFamily="2" charset="0"/>
              </a:rPr>
              <a:t> &amp; </a:t>
            </a:r>
            <a:r>
              <a:rPr kumimoji="0" lang="en-US" sz="2800" b="1" i="0" u="none" strike="noStrike" kern="1200" cap="none" spc="0" normalizeH="0" baseline="0" noProof="0" dirty="0">
                <a:ln>
                  <a:noFill/>
                </a:ln>
                <a:solidFill>
                  <a:srgbClr val="DB5000"/>
                </a:solidFill>
                <a:effectLst/>
                <a:uLnTx/>
                <a:uFillTx/>
                <a:latin typeface="Poppins" panose="00000500000000000000" pitchFamily="2" charset="0"/>
                <a:ea typeface="+mn-ea"/>
                <a:cs typeface="Poppins" panose="00000500000000000000" pitchFamily="2" charset="0"/>
              </a:rPr>
              <a:t>Marketing</a:t>
            </a:r>
            <a:r>
              <a:rPr kumimoji="0" lang="en-US" sz="2800" b="1" i="0" u="none" strike="noStrike" kern="1200" cap="none" spc="0" normalizeH="0" baseline="0" noProof="0" dirty="0">
                <a:ln>
                  <a:noFill/>
                </a:ln>
                <a:solidFill>
                  <a:srgbClr val="083D65"/>
                </a:solidFill>
                <a:effectLst/>
                <a:uLnTx/>
                <a:uFillTx/>
                <a:latin typeface="Poppins" panose="00000500000000000000" pitchFamily="2" charset="0"/>
                <a:ea typeface="+mn-ea"/>
                <a:cs typeface="Poppins" panose="00000500000000000000" pitchFamily="2" charset="0"/>
              </a:rPr>
              <a:t> professionals. </a:t>
            </a:r>
          </a:p>
        </p:txBody>
      </p:sp>
      <p:sp>
        <p:nvSpPr>
          <p:cNvPr id="8" name="TextBox 7">
            <a:extLst>
              <a:ext uri="{FF2B5EF4-FFF2-40B4-BE49-F238E27FC236}">
                <a16:creationId xmlns:a16="http://schemas.microsoft.com/office/drawing/2014/main" id="{A615D863-513E-3739-66FF-0805F9C60EC0}"/>
              </a:ext>
            </a:extLst>
          </p:cNvPr>
          <p:cNvSpPr txBox="1"/>
          <p:nvPr/>
        </p:nvSpPr>
        <p:spPr>
          <a:xfrm>
            <a:off x="143391" y="5697413"/>
            <a:ext cx="5468645" cy="276999"/>
          </a:xfrm>
          <a:prstGeom prst="rect">
            <a:avLst/>
          </a:prstGeom>
          <a:noFill/>
        </p:spPr>
        <p:txBody>
          <a:bodyPr wrap="square" lIns="360000" rIns="360000">
            <a:spAutoFit/>
          </a:bodyPr>
          <a:lstStyle>
            <a:defPPr>
              <a:defRPr lang="en-US"/>
            </a:defPPr>
            <a:lvl1pPr>
              <a:defRPr b="0" i="0">
                <a:solidFill>
                  <a:srgbClr val="909399"/>
                </a:solidFill>
                <a:effectLst/>
                <a:latin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Lato Light" panose="020F0502020204030203"/>
                <a:ea typeface="+mn-ea"/>
                <a:cs typeface="+mn-cs"/>
              </a:rPr>
              <a:t>Sales &amp; Marketing Fundamentals. </a:t>
            </a:r>
          </a:p>
        </p:txBody>
      </p:sp>
      <mc:AlternateContent xmlns:mc="http://schemas.openxmlformats.org/markup-compatibility/2006" xmlns:p14="http://schemas.microsoft.com/office/powerpoint/2010/main">
        <mc:Choice Requires="p14">
          <p:contentPart p14:bwMode="auto" r:id="rId10">
            <p14:nvContentPartPr>
              <p14:cNvPr id="34" name="Ink 33">
                <a:extLst>
                  <a:ext uri="{FF2B5EF4-FFF2-40B4-BE49-F238E27FC236}">
                    <a16:creationId xmlns:a16="http://schemas.microsoft.com/office/drawing/2014/main" id="{D11913CC-EC1F-73E7-36B0-2E252FD32648}"/>
                  </a:ext>
                </a:extLst>
              </p14:cNvPr>
              <p14:cNvContentPartPr/>
              <p14:nvPr/>
            </p14:nvContentPartPr>
            <p14:xfrm>
              <a:off x="10684800" y="223560"/>
              <a:ext cx="360" cy="360"/>
            </p14:xfrm>
          </p:contentPart>
        </mc:Choice>
        <mc:Fallback xmlns="">
          <p:pic>
            <p:nvPicPr>
              <p:cNvPr id="34" name="Ink 33">
                <a:extLst>
                  <a:ext uri="{FF2B5EF4-FFF2-40B4-BE49-F238E27FC236}">
                    <a16:creationId xmlns:a16="http://schemas.microsoft.com/office/drawing/2014/main" id="{D11913CC-EC1F-73E7-36B0-2E252FD32648}"/>
                  </a:ext>
                </a:extLst>
              </p:cNvPr>
              <p:cNvPicPr/>
              <p:nvPr/>
            </p:nvPicPr>
            <p:blipFill>
              <a:blip r:embed="rId11"/>
              <a:stretch>
                <a:fillRect/>
              </a:stretch>
            </p:blipFill>
            <p:spPr>
              <a:xfrm>
                <a:off x="10675440" y="214200"/>
                <a:ext cx="19080" cy="19080"/>
              </a:xfrm>
              <a:prstGeom prst="rect">
                <a:avLst/>
              </a:prstGeom>
            </p:spPr>
          </p:pic>
        </mc:Fallback>
      </mc:AlternateContent>
      <p:pic>
        <p:nvPicPr>
          <p:cNvPr id="40" name="Video 39">
            <a:hlinkClick r:id="" action="ppaction://media"/>
            <a:extLst>
              <a:ext uri="{FF2B5EF4-FFF2-40B4-BE49-F238E27FC236}">
                <a16:creationId xmlns:a16="http://schemas.microsoft.com/office/drawing/2014/main" id="{0445838B-60AA-7D5C-3FAC-2936EA06379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9578800"/>
      </p:ext>
    </p:extLst>
  </p:cSld>
  <p:clrMapOvr>
    <a:masterClrMapping/>
  </p:clrMapOvr>
  <mc:AlternateContent xmlns:mc="http://schemas.openxmlformats.org/markup-compatibility/2006" xmlns:p14="http://schemas.microsoft.com/office/powerpoint/2010/main">
    <mc:Choice Requires="p14">
      <p:transition spd="slow" p14:dur="2000" advTm="15156"/>
    </mc:Choice>
    <mc:Fallback xmlns="">
      <p:transition spd="slow" advTm="15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0"/>
                </p:tgtEl>
              </p:cMediaNode>
            </p:video>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0"/>
                                        </p:tgtEl>
                                      </p:cBhvr>
                                    </p:cmd>
                                  </p:childTnLst>
                                </p:cTn>
                              </p:par>
                            </p:childTnLst>
                          </p:cTn>
                        </p:par>
                      </p:childTnLst>
                    </p:cTn>
                  </p:par>
                </p:childTnLst>
              </p:cTn>
              <p:nextCondLst>
                <p:cond evt="onClick" delay="0">
                  <p:tgtEl>
                    <p:spTgt spid="4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B58044-564D-6029-9141-3272C208B71B}"/>
              </a:ext>
            </a:extLst>
          </p:cNvPr>
          <p:cNvSpPr txBox="1"/>
          <p:nvPr/>
        </p:nvSpPr>
        <p:spPr>
          <a:xfrm>
            <a:off x="1" y="1660586"/>
            <a:ext cx="12191999" cy="3724096"/>
          </a:xfrm>
          <a:prstGeom prst="rect">
            <a:avLst/>
          </a:prstGeom>
          <a:noFill/>
        </p:spPr>
        <p:txBody>
          <a:bodyPr wrap="square" rtlCol="0">
            <a:spAutoFit/>
          </a:bodyPr>
          <a:lstStyle/>
          <a:p>
            <a:pPr marL="4114800" marR="0" lvl="8"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Introduction</a:t>
            </a:r>
          </a:p>
          <a:p>
            <a:pPr marL="4114800" marR="0" lvl="8"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Touch Points </a:t>
            </a:r>
            <a:endPar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4114800" marR="0" lvl="8"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The Eco system</a:t>
            </a:r>
          </a:p>
          <a:p>
            <a:pPr marL="4114800" marR="0" lvl="8"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Responsibilities </a:t>
            </a:r>
          </a:p>
          <a:p>
            <a:pPr marL="4114800" marR="0" lvl="8"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Objectives</a:t>
            </a:r>
          </a:p>
          <a:p>
            <a:pPr marL="4114800" marR="0" lvl="8"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Functional Engagement</a:t>
            </a:r>
          </a:p>
          <a:p>
            <a:pPr marL="4114800" marR="0" lvl="8"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Trade Marketing Mix</a:t>
            </a:r>
          </a:p>
          <a:p>
            <a:pPr marL="4114800" marR="0" lvl="8"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Engaging TM</a:t>
            </a:r>
          </a:p>
          <a:p>
            <a:pPr marL="4114800" marR="0" lvl="8"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Knowing your Target Market</a:t>
            </a:r>
          </a:p>
          <a:p>
            <a:pPr marL="4114800" marR="0" lvl="8"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Process &amp; Tactics</a:t>
            </a:r>
          </a:p>
          <a:p>
            <a:pPr marL="4114800" marR="0" lvl="8"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4114800" marR="0" lvl="8"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 </a:t>
            </a:r>
          </a:p>
        </p:txBody>
      </p:sp>
      <p:sp>
        <p:nvSpPr>
          <p:cNvPr id="3" name="TextBox 2">
            <a:extLst>
              <a:ext uri="{FF2B5EF4-FFF2-40B4-BE49-F238E27FC236}">
                <a16:creationId xmlns:a16="http://schemas.microsoft.com/office/drawing/2014/main" id="{05D2039C-39DD-21D5-4060-12E8074DA2D7}"/>
              </a:ext>
            </a:extLst>
          </p:cNvPr>
          <p:cNvSpPr txBox="1"/>
          <p:nvPr/>
        </p:nvSpPr>
        <p:spPr>
          <a:xfrm>
            <a:off x="268941" y="207845"/>
            <a:ext cx="7951327" cy="746423"/>
          </a:xfrm>
          <a:prstGeom prst="rect">
            <a:avLst/>
          </a:prstGeom>
          <a:noFill/>
          <a:ln>
            <a:noFill/>
          </a:ln>
        </p:spPr>
        <p:txBody>
          <a:bodyPr wrap="square" rtlCol="0">
            <a:spAutoFit/>
          </a:bodyPr>
          <a:lstStyle/>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Trade Marketing Fundamentals  </a:t>
            </a:r>
            <a:endPar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rPr>
              <a:t>Material Breakdown.</a:t>
            </a:r>
          </a:p>
        </p:txBody>
      </p:sp>
      <p:pic>
        <p:nvPicPr>
          <p:cNvPr id="4" name="Picture 3" descr="Logo&#10;&#10;Description automatically generated">
            <a:extLst>
              <a:ext uri="{FF2B5EF4-FFF2-40B4-BE49-F238E27FC236}">
                <a16:creationId xmlns:a16="http://schemas.microsoft.com/office/drawing/2014/main" id="{5832EECF-2601-9041-570E-6104E04FE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5" name="Footer Placeholder 3">
            <a:extLst>
              <a:ext uri="{FF2B5EF4-FFF2-40B4-BE49-F238E27FC236}">
                <a16:creationId xmlns:a16="http://schemas.microsoft.com/office/drawing/2014/main" id="{70342E72-3AA7-5FF8-CA60-84FB631FE30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www.upskilpro.com</a:t>
            </a:r>
          </a:p>
        </p:txBody>
      </p:sp>
      <p:pic>
        <p:nvPicPr>
          <p:cNvPr id="19" name="Video 18">
            <a:hlinkClick r:id="" action="ppaction://media"/>
            <a:extLst>
              <a:ext uri="{FF2B5EF4-FFF2-40B4-BE49-F238E27FC236}">
                <a16:creationId xmlns:a16="http://schemas.microsoft.com/office/drawing/2014/main" id="{1A1BDA12-6B7D-F6FC-2485-F4752CA0BB9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347090"/>
      </p:ext>
    </p:extLst>
  </p:cSld>
  <p:clrMapOvr>
    <a:masterClrMapping/>
  </p:clrMapOvr>
  <mc:AlternateContent xmlns:mc="http://schemas.openxmlformats.org/markup-compatibility/2006" xmlns:p14="http://schemas.microsoft.com/office/powerpoint/2010/main">
    <mc:Choice Requires="p14">
      <p:transition spd="slow" p14:dur="2000" advTm="12095"/>
    </mc:Choice>
    <mc:Fallback xmlns="">
      <p:transition spd="slow" advTm="1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892D96-7798-8D72-3C04-F4FFC5ACEF18}"/>
              </a:ext>
            </a:extLst>
          </p:cNvPr>
          <p:cNvSpPr txBox="1"/>
          <p:nvPr/>
        </p:nvSpPr>
        <p:spPr>
          <a:xfrm>
            <a:off x="1" y="2969664"/>
            <a:ext cx="1219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Introduction</a:t>
            </a:r>
          </a:p>
        </p:txBody>
      </p:sp>
      <p:pic>
        <p:nvPicPr>
          <p:cNvPr id="13" name="Video 12">
            <a:hlinkClick r:id="" action="ppaction://media"/>
            <a:extLst>
              <a:ext uri="{FF2B5EF4-FFF2-40B4-BE49-F238E27FC236}">
                <a16:creationId xmlns:a16="http://schemas.microsoft.com/office/drawing/2014/main" id="{D600BBF1-F0EC-AFA8-BC9F-8D5E6B2F3C3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9719307"/>
      </p:ext>
    </p:extLst>
  </p:cSld>
  <p:clrMapOvr>
    <a:masterClrMapping/>
  </p:clrMapOvr>
  <mc:AlternateContent xmlns:mc="http://schemas.openxmlformats.org/markup-compatibility/2006" xmlns:p14="http://schemas.microsoft.com/office/powerpoint/2010/main">
    <mc:Choice Requires="p14">
      <p:transition spd="slow" p14:dur="2000" advTm="2175"/>
    </mc:Choice>
    <mc:Fallback xmlns="">
      <p:transition spd="slow" advTm="2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6CF9FB-8365-E9A4-AEF7-7F2FBF359933}"/>
              </a:ext>
            </a:extLst>
          </p:cNvPr>
          <p:cNvSpPr txBox="1"/>
          <p:nvPr/>
        </p:nvSpPr>
        <p:spPr>
          <a:xfrm>
            <a:off x="268941" y="207845"/>
            <a:ext cx="9127722" cy="738664"/>
          </a:xfrm>
          <a:prstGeom prst="rect">
            <a:avLst/>
          </a:prstGeom>
          <a:noFill/>
          <a:ln>
            <a:noFill/>
          </a:ln>
        </p:spPr>
        <p:txBody>
          <a:bodyPr wrap="square" rtlCol="0">
            <a:spAutoFit/>
          </a:bodyPr>
          <a:lstStyle/>
          <a:p>
            <a:pPr defTabSz="435356">
              <a:defRPr/>
            </a:pPr>
            <a:r>
              <a:rPr kumimoji="0" lang="en-GB" sz="28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Trade Marketing  Fundamentals</a:t>
            </a:r>
          </a:p>
          <a:p>
            <a:pPr defTabSz="435356">
              <a:defRPr/>
            </a:pPr>
            <a:r>
              <a:rPr kumimoji="0" lang="en-GB" sz="1400" b="0"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rPr>
              <a:t>Trade Marketing Engagement.</a:t>
            </a:r>
          </a:p>
        </p:txBody>
      </p:sp>
      <p:pic>
        <p:nvPicPr>
          <p:cNvPr id="3" name="Picture 2" descr="Logo&#10;&#10;Description automatically generated">
            <a:extLst>
              <a:ext uri="{FF2B5EF4-FFF2-40B4-BE49-F238E27FC236}">
                <a16:creationId xmlns:a16="http://schemas.microsoft.com/office/drawing/2014/main" id="{088BC040-BD61-F986-0890-C742B091C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4" name="Footer Placeholder 3">
            <a:extLst>
              <a:ext uri="{FF2B5EF4-FFF2-40B4-BE49-F238E27FC236}">
                <a16:creationId xmlns:a16="http://schemas.microsoft.com/office/drawing/2014/main" id="{5E4EA2A7-3B56-B835-9593-14A7CE1E3571}"/>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www.upskilpro.com</a:t>
            </a:r>
          </a:p>
        </p:txBody>
      </p:sp>
      <p:sp>
        <p:nvSpPr>
          <p:cNvPr id="5" name="TextBox 4">
            <a:extLst>
              <a:ext uri="{FF2B5EF4-FFF2-40B4-BE49-F238E27FC236}">
                <a16:creationId xmlns:a16="http://schemas.microsoft.com/office/drawing/2014/main" id="{28F38248-6BB6-3CAC-2967-DF1B023BF5A7}"/>
              </a:ext>
            </a:extLst>
          </p:cNvPr>
          <p:cNvSpPr txBox="1"/>
          <p:nvPr/>
        </p:nvSpPr>
        <p:spPr>
          <a:xfrm>
            <a:off x="240406" y="2189409"/>
            <a:ext cx="459775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rPr>
              <a:t>Brand marketing talks to people , Trade Marketing talks with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endParaRPr>
          </a:p>
        </p:txBody>
      </p:sp>
      <p:pic>
        <p:nvPicPr>
          <p:cNvPr id="2052" name="Picture 4" descr="People with shopping carts. Vector silhouette set">
            <a:extLst>
              <a:ext uri="{FF2B5EF4-FFF2-40B4-BE49-F238E27FC236}">
                <a16:creationId xmlns:a16="http://schemas.microsoft.com/office/drawing/2014/main" id="{F1208C42-A498-BD3D-64AE-E29A56F4EC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9413" y="2760190"/>
            <a:ext cx="7672587" cy="153451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8EE45327-C45E-148B-9C4E-FAED99054E87}"/>
              </a:ext>
            </a:extLst>
          </p:cNvPr>
          <p:cNvGrpSpPr/>
          <p:nvPr/>
        </p:nvGrpSpPr>
        <p:grpSpPr>
          <a:xfrm>
            <a:off x="2222771" y="2293604"/>
            <a:ext cx="914400" cy="914400"/>
            <a:chOff x="2222771" y="2293604"/>
            <a:chExt cx="914400" cy="914400"/>
          </a:xfrm>
        </p:grpSpPr>
        <p:pic>
          <p:nvPicPr>
            <p:cNvPr id="7" name="Graphic 6" descr="Cloud outline">
              <a:extLst>
                <a:ext uri="{FF2B5EF4-FFF2-40B4-BE49-F238E27FC236}">
                  <a16:creationId xmlns:a16="http://schemas.microsoft.com/office/drawing/2014/main" id="{C47BF161-0C2B-60F1-C624-26D08912E2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22771" y="2293604"/>
              <a:ext cx="914400" cy="914400"/>
            </a:xfrm>
            <a:prstGeom prst="rect">
              <a:avLst/>
            </a:prstGeom>
          </p:spPr>
        </p:pic>
        <p:sp>
          <p:nvSpPr>
            <p:cNvPr id="10" name="TextBox 9">
              <a:extLst>
                <a:ext uri="{FF2B5EF4-FFF2-40B4-BE49-F238E27FC236}">
                  <a16:creationId xmlns:a16="http://schemas.microsoft.com/office/drawing/2014/main" id="{705E3B21-8E18-5593-C724-22DE739E268B}"/>
                </a:ext>
              </a:extLst>
            </p:cNvPr>
            <p:cNvSpPr txBox="1"/>
            <p:nvPr/>
          </p:nvSpPr>
          <p:spPr>
            <a:xfrm>
              <a:off x="2352542" y="2622997"/>
              <a:ext cx="7426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POS</a:t>
              </a:r>
            </a:p>
          </p:txBody>
        </p:sp>
      </p:grpSp>
      <p:grpSp>
        <p:nvGrpSpPr>
          <p:cNvPr id="24" name="Group 23">
            <a:extLst>
              <a:ext uri="{FF2B5EF4-FFF2-40B4-BE49-F238E27FC236}">
                <a16:creationId xmlns:a16="http://schemas.microsoft.com/office/drawing/2014/main" id="{D822C470-4BC2-F268-83A5-2D472C686655}"/>
              </a:ext>
            </a:extLst>
          </p:cNvPr>
          <p:cNvGrpSpPr/>
          <p:nvPr/>
        </p:nvGrpSpPr>
        <p:grpSpPr>
          <a:xfrm>
            <a:off x="3130731" y="1760295"/>
            <a:ext cx="1462734" cy="1462734"/>
            <a:chOff x="3130731" y="1760295"/>
            <a:chExt cx="1462734" cy="1462734"/>
          </a:xfrm>
        </p:grpSpPr>
        <p:pic>
          <p:nvPicPr>
            <p:cNvPr id="14" name="Graphic 13" descr="Cloud outline">
              <a:extLst>
                <a:ext uri="{FF2B5EF4-FFF2-40B4-BE49-F238E27FC236}">
                  <a16:creationId xmlns:a16="http://schemas.microsoft.com/office/drawing/2014/main" id="{E9E8DC02-786B-A328-CB0C-28D8585AB7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30731" y="1760295"/>
              <a:ext cx="1462734" cy="1462734"/>
            </a:xfrm>
            <a:prstGeom prst="rect">
              <a:avLst/>
            </a:prstGeom>
          </p:spPr>
        </p:pic>
        <p:sp>
          <p:nvSpPr>
            <p:cNvPr id="18" name="TextBox 17">
              <a:extLst>
                <a:ext uri="{FF2B5EF4-FFF2-40B4-BE49-F238E27FC236}">
                  <a16:creationId xmlns:a16="http://schemas.microsoft.com/office/drawing/2014/main" id="{AC280243-8622-F6B9-1556-1E3908EE9A19}"/>
                </a:ext>
              </a:extLst>
            </p:cNvPr>
            <p:cNvSpPr txBox="1"/>
            <p:nvPr/>
          </p:nvSpPr>
          <p:spPr>
            <a:xfrm>
              <a:off x="3221865" y="2449132"/>
              <a:ext cx="13286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Category</a:t>
              </a:r>
            </a:p>
          </p:txBody>
        </p:sp>
      </p:grpSp>
      <p:grpSp>
        <p:nvGrpSpPr>
          <p:cNvPr id="25" name="Group 24">
            <a:extLst>
              <a:ext uri="{FF2B5EF4-FFF2-40B4-BE49-F238E27FC236}">
                <a16:creationId xmlns:a16="http://schemas.microsoft.com/office/drawing/2014/main" id="{C10973C0-4252-9BF1-3A82-8D89F499A04C}"/>
              </a:ext>
            </a:extLst>
          </p:cNvPr>
          <p:cNvGrpSpPr/>
          <p:nvPr/>
        </p:nvGrpSpPr>
        <p:grpSpPr>
          <a:xfrm>
            <a:off x="3341549" y="4044531"/>
            <a:ext cx="1679768" cy="1051674"/>
            <a:chOff x="2817346" y="4244753"/>
            <a:chExt cx="1543269" cy="914400"/>
          </a:xfrm>
        </p:grpSpPr>
        <p:pic>
          <p:nvPicPr>
            <p:cNvPr id="15" name="Graphic 14" descr="Cloud outline">
              <a:extLst>
                <a:ext uri="{FF2B5EF4-FFF2-40B4-BE49-F238E27FC236}">
                  <a16:creationId xmlns:a16="http://schemas.microsoft.com/office/drawing/2014/main" id="{7F9D9C2D-FF63-6C09-268F-10E5A65385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17346" y="4244753"/>
              <a:ext cx="914400" cy="914400"/>
            </a:xfrm>
            <a:prstGeom prst="rect">
              <a:avLst/>
            </a:prstGeom>
          </p:spPr>
        </p:pic>
        <p:sp>
          <p:nvSpPr>
            <p:cNvPr id="19" name="TextBox 18">
              <a:extLst>
                <a:ext uri="{FF2B5EF4-FFF2-40B4-BE49-F238E27FC236}">
                  <a16:creationId xmlns:a16="http://schemas.microsoft.com/office/drawing/2014/main" id="{7B3CF8FA-E5F1-5EA9-B47C-365637865AE7}"/>
                </a:ext>
              </a:extLst>
            </p:cNvPr>
            <p:cNvSpPr txBox="1"/>
            <p:nvPr/>
          </p:nvSpPr>
          <p:spPr>
            <a:xfrm>
              <a:off x="3031946" y="4600613"/>
              <a:ext cx="13286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ROI</a:t>
              </a:r>
            </a:p>
          </p:txBody>
        </p:sp>
      </p:grpSp>
      <p:grpSp>
        <p:nvGrpSpPr>
          <p:cNvPr id="26" name="Group 25">
            <a:extLst>
              <a:ext uri="{FF2B5EF4-FFF2-40B4-BE49-F238E27FC236}">
                <a16:creationId xmlns:a16="http://schemas.microsoft.com/office/drawing/2014/main" id="{4271DE4A-5158-127F-B262-A5B60494B106}"/>
              </a:ext>
            </a:extLst>
          </p:cNvPr>
          <p:cNvGrpSpPr/>
          <p:nvPr/>
        </p:nvGrpSpPr>
        <p:grpSpPr>
          <a:xfrm>
            <a:off x="2112579" y="3725898"/>
            <a:ext cx="1542486" cy="1340513"/>
            <a:chOff x="1635672" y="3552477"/>
            <a:chExt cx="1542486" cy="1340513"/>
          </a:xfrm>
        </p:grpSpPr>
        <p:pic>
          <p:nvPicPr>
            <p:cNvPr id="13" name="Graphic 12" descr="Cloud outline">
              <a:extLst>
                <a:ext uri="{FF2B5EF4-FFF2-40B4-BE49-F238E27FC236}">
                  <a16:creationId xmlns:a16="http://schemas.microsoft.com/office/drawing/2014/main" id="{7BBE300B-7CD9-4C16-B6BE-1812DD27F9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35672" y="3552477"/>
              <a:ext cx="1340513" cy="1340513"/>
            </a:xfrm>
            <a:prstGeom prst="rect">
              <a:avLst/>
            </a:prstGeom>
          </p:spPr>
        </p:pic>
        <p:sp>
          <p:nvSpPr>
            <p:cNvPr id="21" name="TextBox 20">
              <a:extLst>
                <a:ext uri="{FF2B5EF4-FFF2-40B4-BE49-F238E27FC236}">
                  <a16:creationId xmlns:a16="http://schemas.microsoft.com/office/drawing/2014/main" id="{EDE7CE4F-BCAC-F629-CCD5-3C20855B3259}"/>
                </a:ext>
              </a:extLst>
            </p:cNvPr>
            <p:cNvSpPr txBox="1"/>
            <p:nvPr/>
          </p:nvSpPr>
          <p:spPr>
            <a:xfrm>
              <a:off x="1733578" y="4199530"/>
              <a:ext cx="14445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Consumer </a:t>
              </a:r>
            </a:p>
          </p:txBody>
        </p:sp>
      </p:grpSp>
      <p:grpSp>
        <p:nvGrpSpPr>
          <p:cNvPr id="27" name="Group 26">
            <a:extLst>
              <a:ext uri="{FF2B5EF4-FFF2-40B4-BE49-F238E27FC236}">
                <a16:creationId xmlns:a16="http://schemas.microsoft.com/office/drawing/2014/main" id="{9B5038B3-A700-9F88-7693-EBE90F290EEE}"/>
              </a:ext>
            </a:extLst>
          </p:cNvPr>
          <p:cNvGrpSpPr/>
          <p:nvPr/>
        </p:nvGrpSpPr>
        <p:grpSpPr>
          <a:xfrm>
            <a:off x="2953536" y="3421117"/>
            <a:ext cx="1618557" cy="1069870"/>
            <a:chOff x="2791939" y="3547242"/>
            <a:chExt cx="1618557" cy="1069870"/>
          </a:xfrm>
        </p:grpSpPr>
        <p:pic>
          <p:nvPicPr>
            <p:cNvPr id="12" name="Graphic 11" descr="Cloud outline">
              <a:extLst>
                <a:ext uri="{FF2B5EF4-FFF2-40B4-BE49-F238E27FC236}">
                  <a16:creationId xmlns:a16="http://schemas.microsoft.com/office/drawing/2014/main" id="{3B96DC59-524A-87C6-AB44-01BB5E8690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91939" y="3547242"/>
              <a:ext cx="1543167" cy="1069870"/>
            </a:xfrm>
            <a:prstGeom prst="rect">
              <a:avLst/>
            </a:prstGeom>
          </p:spPr>
        </p:pic>
        <p:sp>
          <p:nvSpPr>
            <p:cNvPr id="22" name="TextBox 21">
              <a:extLst>
                <a:ext uri="{FF2B5EF4-FFF2-40B4-BE49-F238E27FC236}">
                  <a16:creationId xmlns:a16="http://schemas.microsoft.com/office/drawing/2014/main" id="{C0931F5F-89D4-243C-4E97-34E642D403D7}"/>
                </a:ext>
              </a:extLst>
            </p:cNvPr>
            <p:cNvSpPr txBox="1"/>
            <p:nvPr/>
          </p:nvSpPr>
          <p:spPr>
            <a:xfrm>
              <a:off x="2965916" y="4009031"/>
              <a:ext cx="14445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Retailer </a:t>
              </a:r>
            </a:p>
          </p:txBody>
        </p:sp>
      </p:grpSp>
      <p:grpSp>
        <p:nvGrpSpPr>
          <p:cNvPr id="11" name="Group 10">
            <a:extLst>
              <a:ext uri="{FF2B5EF4-FFF2-40B4-BE49-F238E27FC236}">
                <a16:creationId xmlns:a16="http://schemas.microsoft.com/office/drawing/2014/main" id="{0A3863DF-6503-D3FB-3284-3C44E44FAD69}"/>
              </a:ext>
            </a:extLst>
          </p:cNvPr>
          <p:cNvGrpSpPr/>
          <p:nvPr/>
        </p:nvGrpSpPr>
        <p:grpSpPr>
          <a:xfrm>
            <a:off x="1093186" y="4023851"/>
            <a:ext cx="1626365" cy="1330762"/>
            <a:chOff x="1108952" y="4540172"/>
            <a:chExt cx="1626365" cy="1330762"/>
          </a:xfrm>
        </p:grpSpPr>
        <p:pic>
          <p:nvPicPr>
            <p:cNvPr id="16" name="Graphic 15" descr="Cloud outline">
              <a:extLst>
                <a:ext uri="{FF2B5EF4-FFF2-40B4-BE49-F238E27FC236}">
                  <a16:creationId xmlns:a16="http://schemas.microsoft.com/office/drawing/2014/main" id="{16A63562-A90A-F489-CDA6-36D40F5227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8952" y="4540172"/>
              <a:ext cx="1330762" cy="1330762"/>
            </a:xfrm>
            <a:prstGeom prst="rect">
              <a:avLst/>
            </a:prstGeom>
          </p:spPr>
        </p:pic>
        <p:sp>
          <p:nvSpPr>
            <p:cNvPr id="23" name="TextBox 22">
              <a:extLst>
                <a:ext uri="{FF2B5EF4-FFF2-40B4-BE49-F238E27FC236}">
                  <a16:creationId xmlns:a16="http://schemas.microsoft.com/office/drawing/2014/main" id="{83669B6B-DB96-22E7-1B0D-1905B957051F}"/>
                </a:ext>
              </a:extLst>
            </p:cNvPr>
            <p:cNvSpPr txBox="1"/>
            <p:nvPr/>
          </p:nvSpPr>
          <p:spPr>
            <a:xfrm>
              <a:off x="1163392" y="5205896"/>
              <a:ext cx="15719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Promotions </a:t>
              </a:r>
            </a:p>
          </p:txBody>
        </p:sp>
      </p:grpSp>
      <p:pic>
        <p:nvPicPr>
          <p:cNvPr id="34" name="Video 33">
            <a:hlinkClick r:id="" action="ppaction://media"/>
            <a:extLst>
              <a:ext uri="{FF2B5EF4-FFF2-40B4-BE49-F238E27FC236}">
                <a16:creationId xmlns:a16="http://schemas.microsoft.com/office/drawing/2014/main" id="{77700204-61FE-9A4B-3C68-17BBFC6492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04094404"/>
      </p:ext>
    </p:extLst>
  </p:cSld>
  <p:clrMapOvr>
    <a:masterClrMapping/>
  </p:clrMapOvr>
  <mc:AlternateContent xmlns:mc="http://schemas.openxmlformats.org/markup-compatibility/2006" xmlns:p14="http://schemas.microsoft.com/office/powerpoint/2010/main">
    <mc:Choice Requires="p14">
      <p:transition spd="slow" p14:dur="2000" advTm="25385"/>
    </mc:Choice>
    <mc:Fallback xmlns="">
      <p:transition spd="slow" advTm="25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e single line drawing young happy woman holding grocery paper bag with fruits, vegetables, bread, milk inside. Commercial retail shopping concept. Continuous line draw design illustration">
            <a:extLst>
              <a:ext uri="{FF2B5EF4-FFF2-40B4-BE49-F238E27FC236}">
                <a16:creationId xmlns:a16="http://schemas.microsoft.com/office/drawing/2014/main" id="{FC8B5AE8-F598-1893-99F1-D18D940E39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359" b="11579"/>
          <a:stretch/>
        </p:blipFill>
        <p:spPr bwMode="auto">
          <a:xfrm>
            <a:off x="4891621" y="1588169"/>
            <a:ext cx="2051764" cy="28033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6CF9FB-8365-E9A4-AEF7-7F2FBF359933}"/>
              </a:ext>
            </a:extLst>
          </p:cNvPr>
          <p:cNvSpPr txBox="1"/>
          <p:nvPr/>
        </p:nvSpPr>
        <p:spPr>
          <a:xfrm>
            <a:off x="202073" y="115919"/>
            <a:ext cx="7951327" cy="746423"/>
          </a:xfrm>
          <a:prstGeom prst="rect">
            <a:avLst/>
          </a:prstGeom>
          <a:noFill/>
          <a:ln>
            <a:noFill/>
          </a:ln>
        </p:spPr>
        <p:txBody>
          <a:bodyPr wrap="square" rtlCol="0">
            <a:spAutoFit/>
          </a:bodyPr>
          <a:lstStyle/>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Trade Marketing Fundamentals </a:t>
            </a:r>
            <a:endPar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rPr>
              <a:t>What is trade marketing.</a:t>
            </a:r>
          </a:p>
        </p:txBody>
      </p:sp>
      <p:pic>
        <p:nvPicPr>
          <p:cNvPr id="3" name="Picture 2" descr="Logo&#10;&#10;Description automatically generated">
            <a:extLst>
              <a:ext uri="{FF2B5EF4-FFF2-40B4-BE49-F238E27FC236}">
                <a16:creationId xmlns:a16="http://schemas.microsoft.com/office/drawing/2014/main" id="{088BC040-BD61-F986-0890-C742B091CF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4" name="Footer Placeholder 3">
            <a:extLst>
              <a:ext uri="{FF2B5EF4-FFF2-40B4-BE49-F238E27FC236}">
                <a16:creationId xmlns:a16="http://schemas.microsoft.com/office/drawing/2014/main" id="{5E4EA2A7-3B56-B835-9593-14A7CE1E3571}"/>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www.upskilpro.com</a:t>
            </a:r>
          </a:p>
        </p:txBody>
      </p:sp>
      <p:sp>
        <p:nvSpPr>
          <p:cNvPr id="8" name="TextBox 7">
            <a:extLst>
              <a:ext uri="{FF2B5EF4-FFF2-40B4-BE49-F238E27FC236}">
                <a16:creationId xmlns:a16="http://schemas.microsoft.com/office/drawing/2014/main" id="{C846295F-3EB8-4FFD-D33C-1DB51B08BB87}"/>
              </a:ext>
            </a:extLst>
          </p:cNvPr>
          <p:cNvSpPr txBox="1"/>
          <p:nvPr/>
        </p:nvSpPr>
        <p:spPr>
          <a:xfrm>
            <a:off x="1172288" y="2440331"/>
            <a:ext cx="3556676" cy="1577355"/>
          </a:xfrm>
          <a:custGeom>
            <a:avLst/>
            <a:gdLst>
              <a:gd name="connsiteX0" fmla="*/ 0 w 3556676"/>
              <a:gd name="connsiteY0" fmla="*/ 0 h 1577355"/>
              <a:gd name="connsiteX1" fmla="*/ 521646 w 3556676"/>
              <a:gd name="connsiteY1" fmla="*/ 0 h 1577355"/>
              <a:gd name="connsiteX2" fmla="*/ 1149992 w 3556676"/>
              <a:gd name="connsiteY2" fmla="*/ 0 h 1577355"/>
              <a:gd name="connsiteX3" fmla="*/ 1636071 w 3556676"/>
              <a:gd name="connsiteY3" fmla="*/ 0 h 1577355"/>
              <a:gd name="connsiteX4" fmla="*/ 2193284 w 3556676"/>
              <a:gd name="connsiteY4" fmla="*/ 0 h 1577355"/>
              <a:gd name="connsiteX5" fmla="*/ 2786063 w 3556676"/>
              <a:gd name="connsiteY5" fmla="*/ 0 h 1577355"/>
              <a:gd name="connsiteX6" fmla="*/ 3556676 w 3556676"/>
              <a:gd name="connsiteY6" fmla="*/ 0 h 1577355"/>
              <a:gd name="connsiteX7" fmla="*/ 3556676 w 3556676"/>
              <a:gd name="connsiteY7" fmla="*/ 525785 h 1577355"/>
              <a:gd name="connsiteX8" fmla="*/ 3556676 w 3556676"/>
              <a:gd name="connsiteY8" fmla="*/ 1051570 h 1577355"/>
              <a:gd name="connsiteX9" fmla="*/ 3556676 w 3556676"/>
              <a:gd name="connsiteY9" fmla="*/ 1577355 h 1577355"/>
              <a:gd name="connsiteX10" fmla="*/ 2892763 w 3556676"/>
              <a:gd name="connsiteY10" fmla="*/ 1577355 h 1577355"/>
              <a:gd name="connsiteX11" fmla="*/ 2228850 w 3556676"/>
              <a:gd name="connsiteY11" fmla="*/ 1577355 h 1577355"/>
              <a:gd name="connsiteX12" fmla="*/ 1636071 w 3556676"/>
              <a:gd name="connsiteY12" fmla="*/ 1577355 h 1577355"/>
              <a:gd name="connsiteX13" fmla="*/ 1007725 w 3556676"/>
              <a:gd name="connsiteY13" fmla="*/ 1577355 h 1577355"/>
              <a:gd name="connsiteX14" fmla="*/ 0 w 3556676"/>
              <a:gd name="connsiteY14" fmla="*/ 1577355 h 1577355"/>
              <a:gd name="connsiteX15" fmla="*/ 0 w 3556676"/>
              <a:gd name="connsiteY15" fmla="*/ 1051570 h 1577355"/>
              <a:gd name="connsiteX16" fmla="*/ 0 w 3556676"/>
              <a:gd name="connsiteY16" fmla="*/ 573106 h 1577355"/>
              <a:gd name="connsiteX17" fmla="*/ 0 w 3556676"/>
              <a:gd name="connsiteY17" fmla="*/ 0 h 157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6676" h="1577355" extrusionOk="0">
                <a:moveTo>
                  <a:pt x="0" y="0"/>
                </a:moveTo>
                <a:cubicBezTo>
                  <a:pt x="135908" y="-141"/>
                  <a:pt x="341166" y="2883"/>
                  <a:pt x="521646" y="0"/>
                </a:cubicBezTo>
                <a:cubicBezTo>
                  <a:pt x="702126" y="-2883"/>
                  <a:pt x="888747" y="36726"/>
                  <a:pt x="1149992" y="0"/>
                </a:cubicBezTo>
                <a:cubicBezTo>
                  <a:pt x="1411237" y="-36726"/>
                  <a:pt x="1500831" y="53967"/>
                  <a:pt x="1636071" y="0"/>
                </a:cubicBezTo>
                <a:cubicBezTo>
                  <a:pt x="1771311" y="-53967"/>
                  <a:pt x="2066758" y="12875"/>
                  <a:pt x="2193284" y="0"/>
                </a:cubicBezTo>
                <a:cubicBezTo>
                  <a:pt x="2319810" y="-12875"/>
                  <a:pt x="2531292" y="28448"/>
                  <a:pt x="2786063" y="0"/>
                </a:cubicBezTo>
                <a:cubicBezTo>
                  <a:pt x="3040834" y="-28448"/>
                  <a:pt x="3399332" y="13574"/>
                  <a:pt x="3556676" y="0"/>
                </a:cubicBezTo>
                <a:cubicBezTo>
                  <a:pt x="3613838" y="114449"/>
                  <a:pt x="3505572" y="350290"/>
                  <a:pt x="3556676" y="525785"/>
                </a:cubicBezTo>
                <a:cubicBezTo>
                  <a:pt x="3607780" y="701281"/>
                  <a:pt x="3554853" y="837210"/>
                  <a:pt x="3556676" y="1051570"/>
                </a:cubicBezTo>
                <a:cubicBezTo>
                  <a:pt x="3558499" y="1265930"/>
                  <a:pt x="3527282" y="1421709"/>
                  <a:pt x="3556676" y="1577355"/>
                </a:cubicBezTo>
                <a:cubicBezTo>
                  <a:pt x="3382887" y="1634830"/>
                  <a:pt x="3194943" y="1564080"/>
                  <a:pt x="2892763" y="1577355"/>
                </a:cubicBezTo>
                <a:cubicBezTo>
                  <a:pt x="2590583" y="1590630"/>
                  <a:pt x="2540874" y="1576482"/>
                  <a:pt x="2228850" y="1577355"/>
                </a:cubicBezTo>
                <a:cubicBezTo>
                  <a:pt x="1916826" y="1578228"/>
                  <a:pt x="1789421" y="1558994"/>
                  <a:pt x="1636071" y="1577355"/>
                </a:cubicBezTo>
                <a:cubicBezTo>
                  <a:pt x="1482721" y="1595716"/>
                  <a:pt x="1290418" y="1529322"/>
                  <a:pt x="1007725" y="1577355"/>
                </a:cubicBezTo>
                <a:cubicBezTo>
                  <a:pt x="725032" y="1625388"/>
                  <a:pt x="331642" y="1535045"/>
                  <a:pt x="0" y="1577355"/>
                </a:cubicBezTo>
                <a:cubicBezTo>
                  <a:pt x="-41342" y="1396699"/>
                  <a:pt x="44061" y="1158850"/>
                  <a:pt x="0" y="1051570"/>
                </a:cubicBezTo>
                <a:cubicBezTo>
                  <a:pt x="-44061" y="944290"/>
                  <a:pt x="6230" y="783474"/>
                  <a:pt x="0" y="573106"/>
                </a:cubicBezTo>
                <a:cubicBezTo>
                  <a:pt x="-6230" y="362738"/>
                  <a:pt x="55440" y="187386"/>
                  <a:pt x="0" y="0"/>
                </a:cubicBezTo>
                <a:close/>
              </a:path>
            </a:pathLst>
          </a:custGeom>
          <a:noFill/>
          <a:ln>
            <a:solidFill>
              <a:schemeClr val="tx1"/>
            </a:solidFill>
            <a:extLst>
              <a:ext uri="{C807C97D-BFC1-408E-A445-0C87EB9F89A2}">
                <ask:lineSketchStyleProps xmlns:ask="http://schemas.microsoft.com/office/drawing/2018/sketchyshapes" sd="138901841">
                  <a:prstGeom prst="rect">
                    <a:avLst/>
                  </a:prstGeom>
                  <ask:type>
                    <ask:lineSketchScribbl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Trade marketing represents a specialized facet of marketing dedicated to aligning with the </a:t>
            </a:r>
            <a:r>
              <a:rPr kumimoji="0" lang="en-GB"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overarching</a:t>
            </a:r>
            <a:r>
              <a:rPr kumimoji="0" lang="en-GB"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marketing strategy. </a:t>
            </a:r>
          </a:p>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It revolves around constructing a range of engagement mechanisms designed to involve both the trade and ultimate consumers.</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28B4C307-CAAB-A184-5C2F-5CD1885F5CA8}"/>
              </a:ext>
            </a:extLst>
          </p:cNvPr>
          <p:cNvSpPr txBox="1"/>
          <p:nvPr/>
        </p:nvSpPr>
        <p:spPr>
          <a:xfrm>
            <a:off x="6993749" y="2332610"/>
            <a:ext cx="4114800" cy="1792798"/>
          </a:xfrm>
          <a:custGeom>
            <a:avLst/>
            <a:gdLst>
              <a:gd name="connsiteX0" fmla="*/ 0 w 4114800"/>
              <a:gd name="connsiteY0" fmla="*/ 0 h 1792798"/>
              <a:gd name="connsiteX1" fmla="*/ 546681 w 4114800"/>
              <a:gd name="connsiteY1" fmla="*/ 0 h 1792798"/>
              <a:gd name="connsiteX2" fmla="*/ 1175657 w 4114800"/>
              <a:gd name="connsiteY2" fmla="*/ 0 h 1792798"/>
              <a:gd name="connsiteX3" fmla="*/ 1681190 w 4114800"/>
              <a:gd name="connsiteY3" fmla="*/ 0 h 1792798"/>
              <a:gd name="connsiteX4" fmla="*/ 2351314 w 4114800"/>
              <a:gd name="connsiteY4" fmla="*/ 0 h 1792798"/>
              <a:gd name="connsiteX5" fmla="*/ 2939143 w 4114800"/>
              <a:gd name="connsiteY5" fmla="*/ 0 h 1792798"/>
              <a:gd name="connsiteX6" fmla="*/ 3526971 w 4114800"/>
              <a:gd name="connsiteY6" fmla="*/ 0 h 1792798"/>
              <a:gd name="connsiteX7" fmla="*/ 4114800 w 4114800"/>
              <a:gd name="connsiteY7" fmla="*/ 0 h 1792798"/>
              <a:gd name="connsiteX8" fmla="*/ 4114800 w 4114800"/>
              <a:gd name="connsiteY8" fmla="*/ 543815 h 1792798"/>
              <a:gd name="connsiteX9" fmla="*/ 4114800 w 4114800"/>
              <a:gd name="connsiteY9" fmla="*/ 1105559 h 1792798"/>
              <a:gd name="connsiteX10" fmla="*/ 4114800 w 4114800"/>
              <a:gd name="connsiteY10" fmla="*/ 1792798 h 1792798"/>
              <a:gd name="connsiteX11" fmla="*/ 3568119 w 4114800"/>
              <a:gd name="connsiteY11" fmla="*/ 1792798 h 1792798"/>
              <a:gd name="connsiteX12" fmla="*/ 3021439 w 4114800"/>
              <a:gd name="connsiteY12" fmla="*/ 1792798 h 1792798"/>
              <a:gd name="connsiteX13" fmla="*/ 2515906 w 4114800"/>
              <a:gd name="connsiteY13" fmla="*/ 1792798 h 1792798"/>
              <a:gd name="connsiteX14" fmla="*/ 1886930 w 4114800"/>
              <a:gd name="connsiteY14" fmla="*/ 1792798 h 1792798"/>
              <a:gd name="connsiteX15" fmla="*/ 1216805 w 4114800"/>
              <a:gd name="connsiteY15" fmla="*/ 1792798 h 1792798"/>
              <a:gd name="connsiteX16" fmla="*/ 670125 w 4114800"/>
              <a:gd name="connsiteY16" fmla="*/ 1792798 h 1792798"/>
              <a:gd name="connsiteX17" fmla="*/ 0 w 4114800"/>
              <a:gd name="connsiteY17" fmla="*/ 1792798 h 1792798"/>
              <a:gd name="connsiteX18" fmla="*/ 0 w 4114800"/>
              <a:gd name="connsiteY18" fmla="*/ 1248983 h 1792798"/>
              <a:gd name="connsiteX19" fmla="*/ 0 w 4114800"/>
              <a:gd name="connsiteY19" fmla="*/ 651383 h 1792798"/>
              <a:gd name="connsiteX20" fmla="*/ 0 w 4114800"/>
              <a:gd name="connsiteY20" fmla="*/ 0 h 1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14800" h="1792798" extrusionOk="0">
                <a:moveTo>
                  <a:pt x="0" y="0"/>
                </a:moveTo>
                <a:cubicBezTo>
                  <a:pt x="140765" y="-28256"/>
                  <a:pt x="362978" y="293"/>
                  <a:pt x="546681" y="0"/>
                </a:cubicBezTo>
                <a:cubicBezTo>
                  <a:pt x="730384" y="-293"/>
                  <a:pt x="986983" y="48543"/>
                  <a:pt x="1175657" y="0"/>
                </a:cubicBezTo>
                <a:cubicBezTo>
                  <a:pt x="1364331" y="-48543"/>
                  <a:pt x="1454679" y="17230"/>
                  <a:pt x="1681190" y="0"/>
                </a:cubicBezTo>
                <a:cubicBezTo>
                  <a:pt x="1907701" y="-17230"/>
                  <a:pt x="2126301" y="70918"/>
                  <a:pt x="2351314" y="0"/>
                </a:cubicBezTo>
                <a:cubicBezTo>
                  <a:pt x="2576327" y="-70918"/>
                  <a:pt x="2798076" y="51814"/>
                  <a:pt x="2939143" y="0"/>
                </a:cubicBezTo>
                <a:cubicBezTo>
                  <a:pt x="3080210" y="-51814"/>
                  <a:pt x="3380246" y="69048"/>
                  <a:pt x="3526971" y="0"/>
                </a:cubicBezTo>
                <a:cubicBezTo>
                  <a:pt x="3673696" y="-69048"/>
                  <a:pt x="3991331" y="35269"/>
                  <a:pt x="4114800" y="0"/>
                </a:cubicBezTo>
                <a:cubicBezTo>
                  <a:pt x="4156636" y="223379"/>
                  <a:pt x="4080101" y="374505"/>
                  <a:pt x="4114800" y="543815"/>
                </a:cubicBezTo>
                <a:cubicBezTo>
                  <a:pt x="4149499" y="713125"/>
                  <a:pt x="4050797" y="862126"/>
                  <a:pt x="4114800" y="1105559"/>
                </a:cubicBezTo>
                <a:cubicBezTo>
                  <a:pt x="4178803" y="1348992"/>
                  <a:pt x="4101904" y="1471709"/>
                  <a:pt x="4114800" y="1792798"/>
                </a:cubicBezTo>
                <a:cubicBezTo>
                  <a:pt x="4002352" y="1804254"/>
                  <a:pt x="3791913" y="1759195"/>
                  <a:pt x="3568119" y="1792798"/>
                </a:cubicBezTo>
                <a:cubicBezTo>
                  <a:pt x="3344325" y="1826401"/>
                  <a:pt x="3287344" y="1768399"/>
                  <a:pt x="3021439" y="1792798"/>
                </a:cubicBezTo>
                <a:cubicBezTo>
                  <a:pt x="2755534" y="1817197"/>
                  <a:pt x="2658342" y="1770864"/>
                  <a:pt x="2515906" y="1792798"/>
                </a:cubicBezTo>
                <a:cubicBezTo>
                  <a:pt x="2373470" y="1814732"/>
                  <a:pt x="2034967" y="1775803"/>
                  <a:pt x="1886930" y="1792798"/>
                </a:cubicBezTo>
                <a:cubicBezTo>
                  <a:pt x="1738893" y="1809793"/>
                  <a:pt x="1455296" y="1721597"/>
                  <a:pt x="1216805" y="1792798"/>
                </a:cubicBezTo>
                <a:cubicBezTo>
                  <a:pt x="978315" y="1863999"/>
                  <a:pt x="816295" y="1766936"/>
                  <a:pt x="670125" y="1792798"/>
                </a:cubicBezTo>
                <a:cubicBezTo>
                  <a:pt x="523955" y="1818660"/>
                  <a:pt x="252772" y="1787987"/>
                  <a:pt x="0" y="1792798"/>
                </a:cubicBezTo>
                <a:cubicBezTo>
                  <a:pt x="-49981" y="1585431"/>
                  <a:pt x="22659" y="1489554"/>
                  <a:pt x="0" y="1248983"/>
                </a:cubicBezTo>
                <a:cubicBezTo>
                  <a:pt x="-22659" y="1008412"/>
                  <a:pt x="17956" y="908213"/>
                  <a:pt x="0" y="651383"/>
                </a:cubicBezTo>
                <a:cubicBezTo>
                  <a:pt x="-17956" y="394553"/>
                  <a:pt x="31736" y="212532"/>
                  <a:pt x="0" y="0"/>
                </a:cubicBezTo>
                <a:close/>
              </a:path>
            </a:pathLst>
          </a:custGeom>
          <a:noFill/>
          <a:ln>
            <a:solidFill>
              <a:schemeClr val="tx1"/>
            </a:solidFill>
            <a:extLst>
              <a:ext uri="{C807C97D-BFC1-408E-A445-0C87EB9F89A2}">
                <ask:lineSketchStyleProps xmlns:ask="http://schemas.microsoft.com/office/drawing/2018/sketchyshapes" sd="834853139">
                  <a:prstGeom prst="rect">
                    <a:avLst/>
                  </a:prstGeom>
                  <ask:type>
                    <ask:lineSketchScribble/>
                  </ask:type>
                </ask:lineSketchStyleProps>
              </a:ext>
            </a:extLst>
          </a:ln>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 primary objective of trade marketing is to establish compelling opportunities for product or brand engagement, with consumers to interact and consume products and services. </a:t>
            </a:r>
          </a:p>
          <a:p>
            <a:pPr marL="0" marR="0" lvl="0" indent="0" algn="l" defTabSz="914400" rtl="0" eaLnBrk="1" fontAlgn="auto" latinLnBrk="0" hangingPunct="1">
              <a:lnSpc>
                <a:spcPct val="100000"/>
              </a:lnSpc>
              <a:spcBef>
                <a:spcPts val="150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Simultaneously, it aims to foster an environment conducive to purchasing within the relevant trade channels.</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Video 11">
            <a:hlinkClick r:id="" action="ppaction://media"/>
            <a:extLst>
              <a:ext uri="{FF2B5EF4-FFF2-40B4-BE49-F238E27FC236}">
                <a16:creationId xmlns:a16="http://schemas.microsoft.com/office/drawing/2014/main" id="{D9CE9D44-6198-DEA5-C25E-AAC250B527F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8719641"/>
      </p:ext>
    </p:extLst>
  </p:cSld>
  <p:clrMapOvr>
    <a:masterClrMapping/>
  </p:clrMapOvr>
  <mc:AlternateContent xmlns:mc="http://schemas.openxmlformats.org/markup-compatibility/2006" xmlns:p14="http://schemas.microsoft.com/office/powerpoint/2010/main">
    <mc:Choice Requires="p14">
      <p:transition spd="slow" p14:dur="2000" advTm="18134"/>
    </mc:Choice>
    <mc:Fallback xmlns="">
      <p:transition spd="slow" advTm="1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732433-11DC-2A3B-AC96-7A8CBFA2A391}"/>
              </a:ext>
            </a:extLst>
          </p:cNvPr>
          <p:cNvSpPr txBox="1"/>
          <p:nvPr/>
        </p:nvSpPr>
        <p:spPr>
          <a:xfrm>
            <a:off x="3161510" y="1631445"/>
            <a:ext cx="6096000" cy="4901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Latha" panose="020B0604020202020204" pitchFamily="34" charset="0"/>
              </a:rPr>
              <a:t>Which box</a:t>
            </a:r>
            <a:r>
              <a:rPr kumimoji="0" lang="en-GB" sz="2400" b="1" i="0" u="none" strike="noStrike" kern="1200" cap="none" spc="0" normalizeH="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Latha" panose="020B0604020202020204" pitchFamily="34" charset="0"/>
              </a:rPr>
              <a:t> </a:t>
            </a:r>
            <a:r>
              <a:rPr lang="en-GB" sz="2400" b="1" dirty="0">
                <a:solidFill>
                  <a:srgbClr val="000000"/>
                </a:solidFill>
                <a:highlight>
                  <a:srgbClr val="FFFFFF"/>
                </a:highlight>
                <a:latin typeface="Times New Roman" panose="02020603050405020304" pitchFamily="18" charset="0"/>
                <a:ea typeface="Times New Roman" panose="02020603050405020304" pitchFamily="18" charset="0"/>
                <a:cs typeface="Latha" panose="020B0604020202020204" pitchFamily="34" charset="0"/>
              </a:rPr>
              <a:t>signifies </a:t>
            </a:r>
            <a:r>
              <a:rPr kumimoji="0" lang="en-GB" sz="2400" b="1"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Latha" panose="020B0604020202020204" pitchFamily="34" charset="0"/>
              </a:rPr>
              <a:t>trade marketing ?</a:t>
            </a:r>
            <a:endParaRPr kumimoji="0" lang="en-US" sz="2000" b="0" i="0" u="none" strike="noStrike" kern="1200" cap="none" spc="0" normalizeH="0" baseline="0" noProof="0" dirty="0">
              <a:ln>
                <a:noFill/>
              </a:ln>
              <a:solidFill>
                <a:prstClr val="black"/>
              </a:solidFill>
              <a:effectLst/>
              <a:highlight>
                <a:srgbClr val="FFFFFF"/>
              </a:highlight>
              <a:uLnTx/>
              <a:uFillTx/>
              <a:latin typeface="Calibri" panose="020F0502020204030204" pitchFamily="34" charset="0"/>
              <a:ea typeface="Calibri" panose="020F0502020204030204" pitchFamily="34" charset="0"/>
              <a:cs typeface="Latha" panose="020B0604020202020204" pitchFamily="34" charset="0"/>
            </a:endParaRPr>
          </a:p>
        </p:txBody>
      </p:sp>
      <p:sp>
        <p:nvSpPr>
          <p:cNvPr id="4" name="TextBox 3">
            <a:extLst>
              <a:ext uri="{FF2B5EF4-FFF2-40B4-BE49-F238E27FC236}">
                <a16:creationId xmlns:a16="http://schemas.microsoft.com/office/drawing/2014/main" id="{8D006352-BE46-36DE-A968-1E7E90CC858D}"/>
              </a:ext>
            </a:extLst>
          </p:cNvPr>
          <p:cNvSpPr txBox="1"/>
          <p:nvPr/>
        </p:nvSpPr>
        <p:spPr>
          <a:xfrm>
            <a:off x="202073" y="115919"/>
            <a:ext cx="7951327" cy="746423"/>
          </a:xfrm>
          <a:prstGeom prst="rect">
            <a:avLst/>
          </a:prstGeom>
          <a:noFill/>
          <a:ln>
            <a:noFill/>
          </a:ln>
        </p:spPr>
        <p:txBody>
          <a:bodyPr wrap="square" rtlCol="0">
            <a:spAutoFit/>
          </a:bodyPr>
          <a:lstStyle/>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Trade Marketing Fundamentals  </a:t>
            </a:r>
            <a:endPar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rPr>
              <a:t>What is trade marketing.</a:t>
            </a:r>
          </a:p>
        </p:txBody>
      </p:sp>
      <p:pic>
        <p:nvPicPr>
          <p:cNvPr id="5" name="Picture 4" descr="Logo&#10;&#10;Description automatically generated">
            <a:extLst>
              <a:ext uri="{FF2B5EF4-FFF2-40B4-BE49-F238E27FC236}">
                <a16:creationId xmlns:a16="http://schemas.microsoft.com/office/drawing/2014/main" id="{C5867D1F-6015-EC4D-B483-C14D984D47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6" name="Footer Placeholder 3">
            <a:extLst>
              <a:ext uri="{FF2B5EF4-FFF2-40B4-BE49-F238E27FC236}">
                <a16:creationId xmlns:a16="http://schemas.microsoft.com/office/drawing/2014/main" id="{47E6BF28-F99F-643F-721F-D4DB2293AAD5}"/>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www.upskilpro.com</a:t>
            </a:r>
          </a:p>
        </p:txBody>
      </p:sp>
      <p:sp>
        <p:nvSpPr>
          <p:cNvPr id="7" name="TextBox 6">
            <a:extLst>
              <a:ext uri="{FF2B5EF4-FFF2-40B4-BE49-F238E27FC236}">
                <a16:creationId xmlns:a16="http://schemas.microsoft.com/office/drawing/2014/main" id="{A3CE1E08-3950-3F41-7BBC-813D1FFE90D7}"/>
              </a:ext>
            </a:extLst>
          </p:cNvPr>
          <p:cNvSpPr txBox="1"/>
          <p:nvPr/>
        </p:nvSpPr>
        <p:spPr>
          <a:xfrm>
            <a:off x="5987715" y="2527899"/>
            <a:ext cx="5194635" cy="1309846"/>
          </a:xfrm>
          <a:custGeom>
            <a:avLst/>
            <a:gdLst>
              <a:gd name="connsiteX0" fmla="*/ 0 w 5194635"/>
              <a:gd name="connsiteY0" fmla="*/ 0 h 1309846"/>
              <a:gd name="connsiteX1" fmla="*/ 681074 w 5194635"/>
              <a:gd name="connsiteY1" fmla="*/ 0 h 1309846"/>
              <a:gd name="connsiteX2" fmla="*/ 1206310 w 5194635"/>
              <a:gd name="connsiteY2" fmla="*/ 0 h 1309846"/>
              <a:gd name="connsiteX3" fmla="*/ 1835438 w 5194635"/>
              <a:gd name="connsiteY3" fmla="*/ 0 h 1309846"/>
              <a:gd name="connsiteX4" fmla="*/ 2412619 w 5194635"/>
              <a:gd name="connsiteY4" fmla="*/ 0 h 1309846"/>
              <a:gd name="connsiteX5" fmla="*/ 3093694 w 5194635"/>
              <a:gd name="connsiteY5" fmla="*/ 0 h 1309846"/>
              <a:gd name="connsiteX6" fmla="*/ 3515036 w 5194635"/>
              <a:gd name="connsiteY6" fmla="*/ 0 h 1309846"/>
              <a:gd name="connsiteX7" fmla="*/ 4092218 w 5194635"/>
              <a:gd name="connsiteY7" fmla="*/ 0 h 1309846"/>
              <a:gd name="connsiteX8" fmla="*/ 5194635 w 5194635"/>
              <a:gd name="connsiteY8" fmla="*/ 0 h 1309846"/>
              <a:gd name="connsiteX9" fmla="*/ 5194635 w 5194635"/>
              <a:gd name="connsiteY9" fmla="*/ 462812 h 1309846"/>
              <a:gd name="connsiteX10" fmla="*/ 5194635 w 5194635"/>
              <a:gd name="connsiteY10" fmla="*/ 912526 h 1309846"/>
              <a:gd name="connsiteX11" fmla="*/ 5194635 w 5194635"/>
              <a:gd name="connsiteY11" fmla="*/ 1309846 h 1309846"/>
              <a:gd name="connsiteX12" fmla="*/ 4513561 w 5194635"/>
              <a:gd name="connsiteY12" fmla="*/ 1309846 h 1309846"/>
              <a:gd name="connsiteX13" fmla="*/ 4040272 w 5194635"/>
              <a:gd name="connsiteY13" fmla="*/ 1309846 h 1309846"/>
              <a:gd name="connsiteX14" fmla="*/ 3515036 w 5194635"/>
              <a:gd name="connsiteY14" fmla="*/ 1309846 h 1309846"/>
              <a:gd name="connsiteX15" fmla="*/ 3093694 w 5194635"/>
              <a:gd name="connsiteY15" fmla="*/ 1309846 h 1309846"/>
              <a:gd name="connsiteX16" fmla="*/ 2412619 w 5194635"/>
              <a:gd name="connsiteY16" fmla="*/ 1309846 h 1309846"/>
              <a:gd name="connsiteX17" fmla="*/ 1731545 w 5194635"/>
              <a:gd name="connsiteY17" fmla="*/ 1309846 h 1309846"/>
              <a:gd name="connsiteX18" fmla="*/ 1102417 w 5194635"/>
              <a:gd name="connsiteY18" fmla="*/ 1309846 h 1309846"/>
              <a:gd name="connsiteX19" fmla="*/ 0 w 5194635"/>
              <a:gd name="connsiteY19" fmla="*/ 1309846 h 1309846"/>
              <a:gd name="connsiteX20" fmla="*/ 0 w 5194635"/>
              <a:gd name="connsiteY20" fmla="*/ 873231 h 1309846"/>
              <a:gd name="connsiteX21" fmla="*/ 0 w 5194635"/>
              <a:gd name="connsiteY21" fmla="*/ 423517 h 1309846"/>
              <a:gd name="connsiteX22" fmla="*/ 0 w 5194635"/>
              <a:gd name="connsiteY22" fmla="*/ 0 h 130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635" h="1309846" extrusionOk="0">
                <a:moveTo>
                  <a:pt x="0" y="0"/>
                </a:moveTo>
                <a:cubicBezTo>
                  <a:pt x="228394" y="-36958"/>
                  <a:pt x="357877" y="48314"/>
                  <a:pt x="681074" y="0"/>
                </a:cubicBezTo>
                <a:cubicBezTo>
                  <a:pt x="1004271" y="-48314"/>
                  <a:pt x="1019754" y="23218"/>
                  <a:pt x="1206310" y="0"/>
                </a:cubicBezTo>
                <a:cubicBezTo>
                  <a:pt x="1392866" y="-23218"/>
                  <a:pt x="1657584" y="57366"/>
                  <a:pt x="1835438" y="0"/>
                </a:cubicBezTo>
                <a:cubicBezTo>
                  <a:pt x="2013292" y="-57366"/>
                  <a:pt x="2169075" y="62287"/>
                  <a:pt x="2412619" y="0"/>
                </a:cubicBezTo>
                <a:cubicBezTo>
                  <a:pt x="2656163" y="-62287"/>
                  <a:pt x="2881087" y="22253"/>
                  <a:pt x="3093694" y="0"/>
                </a:cubicBezTo>
                <a:cubicBezTo>
                  <a:pt x="3306301" y="-22253"/>
                  <a:pt x="3359135" y="13234"/>
                  <a:pt x="3515036" y="0"/>
                </a:cubicBezTo>
                <a:cubicBezTo>
                  <a:pt x="3670937" y="-13234"/>
                  <a:pt x="3829078" y="56227"/>
                  <a:pt x="4092218" y="0"/>
                </a:cubicBezTo>
                <a:cubicBezTo>
                  <a:pt x="4355358" y="-56227"/>
                  <a:pt x="4695177" y="100473"/>
                  <a:pt x="5194635" y="0"/>
                </a:cubicBezTo>
                <a:cubicBezTo>
                  <a:pt x="5244319" y="169530"/>
                  <a:pt x="5182930" y="265770"/>
                  <a:pt x="5194635" y="462812"/>
                </a:cubicBezTo>
                <a:cubicBezTo>
                  <a:pt x="5206340" y="659854"/>
                  <a:pt x="5147372" y="712466"/>
                  <a:pt x="5194635" y="912526"/>
                </a:cubicBezTo>
                <a:cubicBezTo>
                  <a:pt x="5241898" y="1112586"/>
                  <a:pt x="5164268" y="1200852"/>
                  <a:pt x="5194635" y="1309846"/>
                </a:cubicBezTo>
                <a:cubicBezTo>
                  <a:pt x="4859533" y="1334808"/>
                  <a:pt x="4650244" y="1254651"/>
                  <a:pt x="4513561" y="1309846"/>
                </a:cubicBezTo>
                <a:cubicBezTo>
                  <a:pt x="4376878" y="1365041"/>
                  <a:pt x="4228836" y="1268890"/>
                  <a:pt x="4040272" y="1309846"/>
                </a:cubicBezTo>
                <a:cubicBezTo>
                  <a:pt x="3851708" y="1350802"/>
                  <a:pt x="3687584" y="1302851"/>
                  <a:pt x="3515036" y="1309846"/>
                </a:cubicBezTo>
                <a:cubicBezTo>
                  <a:pt x="3342488" y="1316841"/>
                  <a:pt x="3273572" y="1274182"/>
                  <a:pt x="3093694" y="1309846"/>
                </a:cubicBezTo>
                <a:cubicBezTo>
                  <a:pt x="2913816" y="1345510"/>
                  <a:pt x="2613604" y="1267802"/>
                  <a:pt x="2412619" y="1309846"/>
                </a:cubicBezTo>
                <a:cubicBezTo>
                  <a:pt x="2211634" y="1351890"/>
                  <a:pt x="1889962" y="1265096"/>
                  <a:pt x="1731545" y="1309846"/>
                </a:cubicBezTo>
                <a:cubicBezTo>
                  <a:pt x="1573128" y="1354596"/>
                  <a:pt x="1352518" y="1288466"/>
                  <a:pt x="1102417" y="1309846"/>
                </a:cubicBezTo>
                <a:cubicBezTo>
                  <a:pt x="852316" y="1331226"/>
                  <a:pt x="473422" y="1180593"/>
                  <a:pt x="0" y="1309846"/>
                </a:cubicBezTo>
                <a:cubicBezTo>
                  <a:pt x="-15699" y="1172919"/>
                  <a:pt x="3036" y="979881"/>
                  <a:pt x="0" y="873231"/>
                </a:cubicBezTo>
                <a:cubicBezTo>
                  <a:pt x="-3036" y="766582"/>
                  <a:pt x="22957" y="587215"/>
                  <a:pt x="0" y="423517"/>
                </a:cubicBezTo>
                <a:cubicBezTo>
                  <a:pt x="-22957" y="259819"/>
                  <a:pt x="40146" y="106593"/>
                  <a:pt x="0" y="0"/>
                </a:cubicBezTo>
                <a:close/>
              </a:path>
            </a:pathLst>
          </a:custGeom>
          <a:noFill/>
          <a:ln>
            <a:solidFill>
              <a:schemeClr val="tx1"/>
            </a:solidFill>
            <a:extLst>
              <a:ext uri="{C807C97D-BFC1-408E-A445-0C87EB9F89A2}">
                <ask:lineSketchStyleProps xmlns:ask="http://schemas.microsoft.com/office/drawing/2018/sketchyshapes" sd="4248431950">
                  <a:prstGeom prst="rect">
                    <a:avLst/>
                  </a:prstGeom>
                  <ask:type>
                    <ask:lineSketchScribble/>
                  </ask:type>
                </ask:lineSketchStyleProps>
              </a:ext>
            </a:extLst>
          </a:ln>
        </p:spPr>
        <p:txBody>
          <a:bodyPr wrap="square">
            <a:spAutoFit/>
          </a:bodyPr>
          <a:lstStyle/>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GB" sz="1400" b="0" i="1" u="none" strike="noStrike" kern="1200" cap="none" spc="0" normalizeH="0" baseline="0" noProof="0" dirty="0">
                <a:ln>
                  <a:noFill/>
                </a:ln>
                <a:solidFill>
                  <a:srgbClr val="000000"/>
                </a:solidFill>
                <a:effectLst/>
                <a:highlight>
                  <a:srgbClr val="FFFFFF"/>
                </a:highlight>
                <a:uLnTx/>
                <a:uFillTx/>
                <a:latin typeface="Lato Long"/>
                <a:ea typeface="Times New Roman" panose="02020603050405020304" pitchFamily="18" charset="0"/>
                <a:cs typeface="Latha" panose="020B0604020202020204" pitchFamily="34" charset="0"/>
              </a:rPr>
              <a:t>Builds and delivers engagement with consumers </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GB" sz="1400" i="1" dirty="0">
                <a:solidFill>
                  <a:srgbClr val="000000"/>
                </a:solidFill>
                <a:highlight>
                  <a:srgbClr val="FFFFFF"/>
                </a:highlight>
                <a:latin typeface="Lato Long"/>
                <a:ea typeface="Times New Roman" panose="02020603050405020304" pitchFamily="18" charset="0"/>
                <a:cs typeface="Latha" panose="020B0604020202020204" pitchFamily="34" charset="0"/>
              </a:rPr>
              <a:t>Works closely with customers to build meaningful relationships &amp; promotions</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GB" sz="1400" b="0" i="1" u="none" strike="noStrike" kern="1200" cap="none" spc="0" normalizeH="0" baseline="0" noProof="0" dirty="0">
                <a:ln>
                  <a:noFill/>
                </a:ln>
                <a:solidFill>
                  <a:srgbClr val="000000"/>
                </a:solidFill>
                <a:effectLst/>
                <a:highlight>
                  <a:srgbClr val="FFFFFF"/>
                </a:highlight>
                <a:uLnTx/>
                <a:uFillTx/>
                <a:latin typeface="Lato Long"/>
                <a:ea typeface="Times New Roman" panose="02020603050405020304" pitchFamily="18" charset="0"/>
                <a:cs typeface="Latha" panose="020B0604020202020204" pitchFamily="34" charset="0"/>
              </a:rPr>
              <a:t>Works with the strategic vision of marketing</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GB" sz="1400" i="1" noProof="0" dirty="0">
                <a:solidFill>
                  <a:srgbClr val="000000"/>
                </a:solidFill>
                <a:highlight>
                  <a:srgbClr val="FFFFFF"/>
                </a:highlight>
                <a:latin typeface="Lato Long"/>
                <a:ea typeface="Times New Roman" panose="02020603050405020304" pitchFamily="18" charset="0"/>
                <a:cs typeface="Latha" panose="020B0604020202020204" pitchFamily="34" charset="0"/>
              </a:rPr>
              <a:t>Works to Category priorities aligning them to customers.</a:t>
            </a:r>
            <a:endParaRPr kumimoji="0" lang="en-GB" sz="1400" b="0" i="1" u="none" strike="noStrike" kern="1200" cap="none" spc="0" normalizeH="0" baseline="0" noProof="0" dirty="0">
              <a:ln>
                <a:noFill/>
              </a:ln>
              <a:solidFill>
                <a:srgbClr val="000000"/>
              </a:solidFill>
              <a:effectLst/>
              <a:highlight>
                <a:srgbClr val="FFFFFF"/>
              </a:highlight>
              <a:uLnTx/>
              <a:uFillTx/>
              <a:latin typeface="Lato Long"/>
              <a:ea typeface="Times New Roman" panose="02020603050405020304" pitchFamily="18" charset="0"/>
              <a:cs typeface="Latha" panose="020B0604020202020204" pitchFamily="34" charset="0"/>
            </a:endParaRPr>
          </a:p>
        </p:txBody>
      </p:sp>
      <p:sp>
        <p:nvSpPr>
          <p:cNvPr id="8" name="TextBox 7">
            <a:extLst>
              <a:ext uri="{FF2B5EF4-FFF2-40B4-BE49-F238E27FC236}">
                <a16:creationId xmlns:a16="http://schemas.microsoft.com/office/drawing/2014/main" id="{D0CEC017-F013-7F68-3AE8-AC4338FD9384}"/>
              </a:ext>
            </a:extLst>
          </p:cNvPr>
          <p:cNvSpPr txBox="1"/>
          <p:nvPr/>
        </p:nvSpPr>
        <p:spPr>
          <a:xfrm>
            <a:off x="1153740" y="2587333"/>
            <a:ext cx="4356724" cy="1062086"/>
          </a:xfrm>
          <a:custGeom>
            <a:avLst/>
            <a:gdLst>
              <a:gd name="connsiteX0" fmla="*/ 0 w 4356724"/>
              <a:gd name="connsiteY0" fmla="*/ 0 h 1062086"/>
              <a:gd name="connsiteX1" fmla="*/ 544591 w 4356724"/>
              <a:gd name="connsiteY1" fmla="*/ 0 h 1062086"/>
              <a:gd name="connsiteX2" fmla="*/ 958479 w 4356724"/>
              <a:gd name="connsiteY2" fmla="*/ 0 h 1062086"/>
              <a:gd name="connsiteX3" fmla="*/ 1415935 w 4356724"/>
              <a:gd name="connsiteY3" fmla="*/ 0 h 1062086"/>
              <a:gd name="connsiteX4" fmla="*/ 1960526 w 4356724"/>
              <a:gd name="connsiteY4" fmla="*/ 0 h 1062086"/>
              <a:gd name="connsiteX5" fmla="*/ 2374415 w 4356724"/>
              <a:gd name="connsiteY5" fmla="*/ 0 h 1062086"/>
              <a:gd name="connsiteX6" fmla="*/ 2919005 w 4356724"/>
              <a:gd name="connsiteY6" fmla="*/ 0 h 1062086"/>
              <a:gd name="connsiteX7" fmla="*/ 3463596 w 4356724"/>
              <a:gd name="connsiteY7" fmla="*/ 0 h 1062086"/>
              <a:gd name="connsiteX8" fmla="*/ 4356724 w 4356724"/>
              <a:gd name="connsiteY8" fmla="*/ 0 h 1062086"/>
              <a:gd name="connsiteX9" fmla="*/ 4356724 w 4356724"/>
              <a:gd name="connsiteY9" fmla="*/ 552285 h 1062086"/>
              <a:gd name="connsiteX10" fmla="*/ 4356724 w 4356724"/>
              <a:gd name="connsiteY10" fmla="*/ 1062086 h 1062086"/>
              <a:gd name="connsiteX11" fmla="*/ 3855701 w 4356724"/>
              <a:gd name="connsiteY11" fmla="*/ 1062086 h 1062086"/>
              <a:gd name="connsiteX12" fmla="*/ 3311110 w 4356724"/>
              <a:gd name="connsiteY12" fmla="*/ 1062086 h 1062086"/>
              <a:gd name="connsiteX13" fmla="*/ 2810087 w 4356724"/>
              <a:gd name="connsiteY13" fmla="*/ 1062086 h 1062086"/>
              <a:gd name="connsiteX14" fmla="*/ 2221929 w 4356724"/>
              <a:gd name="connsiteY14" fmla="*/ 1062086 h 1062086"/>
              <a:gd name="connsiteX15" fmla="*/ 1764473 w 4356724"/>
              <a:gd name="connsiteY15" fmla="*/ 1062086 h 1062086"/>
              <a:gd name="connsiteX16" fmla="*/ 1219883 w 4356724"/>
              <a:gd name="connsiteY16" fmla="*/ 1062086 h 1062086"/>
              <a:gd name="connsiteX17" fmla="*/ 675292 w 4356724"/>
              <a:gd name="connsiteY17" fmla="*/ 1062086 h 1062086"/>
              <a:gd name="connsiteX18" fmla="*/ 0 w 4356724"/>
              <a:gd name="connsiteY18" fmla="*/ 1062086 h 1062086"/>
              <a:gd name="connsiteX19" fmla="*/ 0 w 4356724"/>
              <a:gd name="connsiteY19" fmla="*/ 509801 h 1062086"/>
              <a:gd name="connsiteX20" fmla="*/ 0 w 4356724"/>
              <a:gd name="connsiteY20" fmla="*/ 0 h 106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6724" h="1062086" extrusionOk="0">
                <a:moveTo>
                  <a:pt x="0" y="0"/>
                </a:moveTo>
                <a:cubicBezTo>
                  <a:pt x="196536" y="-48682"/>
                  <a:pt x="282183" y="56186"/>
                  <a:pt x="544591" y="0"/>
                </a:cubicBezTo>
                <a:cubicBezTo>
                  <a:pt x="806999" y="-56186"/>
                  <a:pt x="851294" y="27517"/>
                  <a:pt x="958479" y="0"/>
                </a:cubicBezTo>
                <a:cubicBezTo>
                  <a:pt x="1065664" y="-27517"/>
                  <a:pt x="1302054" y="43954"/>
                  <a:pt x="1415935" y="0"/>
                </a:cubicBezTo>
                <a:cubicBezTo>
                  <a:pt x="1529816" y="-43954"/>
                  <a:pt x="1698064" y="4500"/>
                  <a:pt x="1960526" y="0"/>
                </a:cubicBezTo>
                <a:cubicBezTo>
                  <a:pt x="2222988" y="-4500"/>
                  <a:pt x="2222244" y="25213"/>
                  <a:pt x="2374415" y="0"/>
                </a:cubicBezTo>
                <a:cubicBezTo>
                  <a:pt x="2526586" y="-25213"/>
                  <a:pt x="2692408" y="23101"/>
                  <a:pt x="2919005" y="0"/>
                </a:cubicBezTo>
                <a:cubicBezTo>
                  <a:pt x="3145602" y="-23101"/>
                  <a:pt x="3302624" y="58476"/>
                  <a:pt x="3463596" y="0"/>
                </a:cubicBezTo>
                <a:cubicBezTo>
                  <a:pt x="3624568" y="-58476"/>
                  <a:pt x="3974276" y="58749"/>
                  <a:pt x="4356724" y="0"/>
                </a:cubicBezTo>
                <a:cubicBezTo>
                  <a:pt x="4393673" y="211011"/>
                  <a:pt x="4335190" y="395296"/>
                  <a:pt x="4356724" y="552285"/>
                </a:cubicBezTo>
                <a:cubicBezTo>
                  <a:pt x="4378258" y="709274"/>
                  <a:pt x="4340019" y="896811"/>
                  <a:pt x="4356724" y="1062086"/>
                </a:cubicBezTo>
                <a:cubicBezTo>
                  <a:pt x="4144151" y="1094612"/>
                  <a:pt x="4055800" y="1004826"/>
                  <a:pt x="3855701" y="1062086"/>
                </a:cubicBezTo>
                <a:cubicBezTo>
                  <a:pt x="3655602" y="1119346"/>
                  <a:pt x="3562570" y="1057404"/>
                  <a:pt x="3311110" y="1062086"/>
                </a:cubicBezTo>
                <a:cubicBezTo>
                  <a:pt x="3059650" y="1066768"/>
                  <a:pt x="2953542" y="1004814"/>
                  <a:pt x="2810087" y="1062086"/>
                </a:cubicBezTo>
                <a:cubicBezTo>
                  <a:pt x="2666632" y="1119358"/>
                  <a:pt x="2341092" y="1017576"/>
                  <a:pt x="2221929" y="1062086"/>
                </a:cubicBezTo>
                <a:cubicBezTo>
                  <a:pt x="2102766" y="1106596"/>
                  <a:pt x="1949417" y="1060559"/>
                  <a:pt x="1764473" y="1062086"/>
                </a:cubicBezTo>
                <a:cubicBezTo>
                  <a:pt x="1579529" y="1063613"/>
                  <a:pt x="1386007" y="1025095"/>
                  <a:pt x="1219883" y="1062086"/>
                </a:cubicBezTo>
                <a:cubicBezTo>
                  <a:pt x="1053759" y="1099077"/>
                  <a:pt x="799603" y="1042898"/>
                  <a:pt x="675292" y="1062086"/>
                </a:cubicBezTo>
                <a:cubicBezTo>
                  <a:pt x="550981" y="1081274"/>
                  <a:pt x="284688" y="981871"/>
                  <a:pt x="0" y="1062086"/>
                </a:cubicBezTo>
                <a:cubicBezTo>
                  <a:pt x="-22701" y="927595"/>
                  <a:pt x="13404" y="766570"/>
                  <a:pt x="0" y="509801"/>
                </a:cubicBezTo>
                <a:cubicBezTo>
                  <a:pt x="-13404" y="253032"/>
                  <a:pt x="44254" y="254869"/>
                  <a:pt x="0" y="0"/>
                </a:cubicBezTo>
                <a:close/>
              </a:path>
            </a:pathLst>
          </a:custGeom>
          <a:noFill/>
          <a:ln>
            <a:solidFill>
              <a:schemeClr val="tx1"/>
            </a:solidFill>
            <a:extLst>
              <a:ext uri="{C807C97D-BFC1-408E-A445-0C87EB9F89A2}">
                <ask:lineSketchStyleProps xmlns:ask="http://schemas.microsoft.com/office/drawing/2018/sketchyshapes" sd="1730694081">
                  <a:prstGeom prst="rect">
                    <a:avLst/>
                  </a:prstGeom>
                  <ask:type>
                    <ask:lineSketchScribble/>
                  </ask:type>
                </ask:lineSketchStyleProps>
              </a:ext>
            </a:extLst>
          </a:ln>
        </p:spPr>
        <p:txBody>
          <a:bodyPr wrap="square">
            <a:spAutoFit/>
          </a:bodyPr>
          <a:lstStyle/>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GB" sz="1400" b="0" i="1" u="none" strike="noStrike" kern="1200" cap="none" spc="0" normalizeH="0" baseline="0" noProof="0" dirty="0">
                <a:ln>
                  <a:noFill/>
                </a:ln>
                <a:solidFill>
                  <a:srgbClr val="000000"/>
                </a:solidFill>
                <a:effectLst/>
                <a:highlight>
                  <a:srgbClr val="FFFFFF"/>
                </a:highlight>
                <a:uLnTx/>
                <a:uFillTx/>
                <a:latin typeface="Lato Long"/>
                <a:ea typeface="Times New Roman" panose="02020603050405020304" pitchFamily="18" charset="0"/>
                <a:cs typeface="Latha" panose="020B0604020202020204" pitchFamily="34" charset="0"/>
              </a:rPr>
              <a:t>It’s nothing but sales in another form. </a:t>
            </a:r>
            <a:endParaRPr kumimoji="0" lang="en-US" sz="1400" b="0" i="0" u="none" strike="noStrike" kern="1200" cap="none" spc="0" normalizeH="0" baseline="0" noProof="0" dirty="0">
              <a:ln>
                <a:noFill/>
              </a:ln>
              <a:solidFill>
                <a:prstClr val="black"/>
              </a:solidFill>
              <a:effectLst/>
              <a:highlight>
                <a:srgbClr val="FFFFFF"/>
              </a:highlight>
              <a:uLnTx/>
              <a:uFillTx/>
              <a:latin typeface="Lato Long"/>
              <a:ea typeface="Calibri" panose="020F0502020204030204" pitchFamily="34" charset="0"/>
              <a:cs typeface="Latha"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GB" sz="1400" b="0" i="1" u="none" strike="noStrike" kern="1200" cap="none" spc="0" normalizeH="0" baseline="0" noProof="0" dirty="0">
                <a:ln>
                  <a:noFill/>
                </a:ln>
                <a:solidFill>
                  <a:srgbClr val="000000"/>
                </a:solidFill>
                <a:effectLst/>
                <a:highlight>
                  <a:srgbClr val="FFFFFF"/>
                </a:highlight>
                <a:uLnTx/>
                <a:uFillTx/>
                <a:latin typeface="Lato Long"/>
                <a:ea typeface="Times New Roman" panose="02020603050405020304" pitchFamily="18" charset="0"/>
                <a:cs typeface="Latha" panose="020B0604020202020204" pitchFamily="34" charset="0"/>
              </a:rPr>
              <a:t>Sales divested some of their responsibilities.</a:t>
            </a:r>
            <a:endParaRPr kumimoji="0" lang="en-US" sz="1400" b="0" i="0" u="none" strike="noStrike" kern="1200" cap="none" spc="0" normalizeH="0" baseline="0" noProof="0" dirty="0">
              <a:ln>
                <a:noFill/>
              </a:ln>
              <a:solidFill>
                <a:prstClr val="black"/>
              </a:solidFill>
              <a:effectLst/>
              <a:highlight>
                <a:srgbClr val="FFFFFF"/>
              </a:highlight>
              <a:uLnTx/>
              <a:uFillTx/>
              <a:latin typeface="Lato Long"/>
              <a:ea typeface="Calibri" panose="020F0502020204030204" pitchFamily="34" charset="0"/>
              <a:cs typeface="Latha"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GB" sz="1400" b="0" i="1" u="none" strike="noStrike" kern="1200" cap="none" spc="0" normalizeH="0" baseline="0" noProof="0" dirty="0">
                <a:ln>
                  <a:noFill/>
                </a:ln>
                <a:solidFill>
                  <a:srgbClr val="000000"/>
                </a:solidFill>
                <a:effectLst/>
                <a:highlight>
                  <a:srgbClr val="FFFFFF"/>
                </a:highlight>
                <a:uLnTx/>
                <a:uFillTx/>
                <a:latin typeface="Lato Long"/>
                <a:ea typeface="Times New Roman" panose="02020603050405020304" pitchFamily="18" charset="0"/>
                <a:cs typeface="Latha" panose="020B0604020202020204" pitchFamily="34" charset="0"/>
              </a:rPr>
              <a:t>Marketing reduced some of their responsibilities. </a:t>
            </a:r>
            <a:endParaRPr kumimoji="0" lang="en-US" sz="1400" b="0" i="0" u="none" strike="noStrike" kern="1200" cap="none" spc="0" normalizeH="0" baseline="0" noProof="0" dirty="0">
              <a:ln>
                <a:noFill/>
              </a:ln>
              <a:solidFill>
                <a:prstClr val="black"/>
              </a:solidFill>
              <a:effectLst/>
              <a:highlight>
                <a:srgbClr val="FFFFFF"/>
              </a:highlight>
              <a:uLnTx/>
              <a:uFillTx/>
              <a:latin typeface="Lato Long"/>
              <a:ea typeface="Calibri" panose="020F0502020204030204" pitchFamily="34" charset="0"/>
              <a:cs typeface="Latha"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GB" sz="1400" b="0" i="1" u="none" strike="noStrike" kern="1200" cap="none" spc="0" normalizeH="0" baseline="0" noProof="0" dirty="0">
                <a:ln>
                  <a:noFill/>
                </a:ln>
                <a:solidFill>
                  <a:srgbClr val="000000"/>
                </a:solidFill>
                <a:effectLst/>
                <a:highlight>
                  <a:srgbClr val="FFFFFF"/>
                </a:highlight>
                <a:uLnTx/>
                <a:uFillTx/>
                <a:latin typeface="Lato Long"/>
                <a:ea typeface="Times New Roman" panose="02020603050405020304" pitchFamily="18" charset="0"/>
                <a:cs typeface="Latha" panose="020B0604020202020204" pitchFamily="34" charset="0"/>
              </a:rPr>
              <a:t>Management of wholesalers mainly.</a:t>
            </a:r>
            <a:endParaRPr kumimoji="0" lang="en-US" sz="1400" b="0" i="0" u="none" strike="noStrike" kern="1200" cap="none" spc="0" normalizeH="0" baseline="0" noProof="0" dirty="0">
              <a:ln>
                <a:noFill/>
              </a:ln>
              <a:solidFill>
                <a:prstClr val="black"/>
              </a:solidFill>
              <a:effectLst/>
              <a:highlight>
                <a:srgbClr val="FFFFFF"/>
              </a:highlight>
              <a:uLnTx/>
              <a:uFillTx/>
              <a:latin typeface="Lato Long"/>
              <a:ea typeface="Calibri" panose="020F0502020204030204" pitchFamily="34" charset="0"/>
              <a:cs typeface="Latha" panose="020B0604020202020204" pitchFamily="34" charset="0"/>
            </a:endParaRPr>
          </a:p>
        </p:txBody>
      </p:sp>
      <p:sp>
        <p:nvSpPr>
          <p:cNvPr id="9" name="TextBox 8">
            <a:extLst>
              <a:ext uri="{FF2B5EF4-FFF2-40B4-BE49-F238E27FC236}">
                <a16:creationId xmlns:a16="http://schemas.microsoft.com/office/drawing/2014/main" id="{BBD37DEF-7EB7-5FF0-6526-E9E44BEC04F1}"/>
              </a:ext>
            </a:extLst>
          </p:cNvPr>
          <p:cNvSpPr txBox="1"/>
          <p:nvPr/>
        </p:nvSpPr>
        <p:spPr>
          <a:xfrm>
            <a:off x="2848689" y="2187223"/>
            <a:ext cx="625642"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A</a:t>
            </a:r>
          </a:p>
        </p:txBody>
      </p:sp>
      <p:sp>
        <p:nvSpPr>
          <p:cNvPr id="10" name="TextBox 9">
            <a:extLst>
              <a:ext uri="{FF2B5EF4-FFF2-40B4-BE49-F238E27FC236}">
                <a16:creationId xmlns:a16="http://schemas.microsoft.com/office/drawing/2014/main" id="{61B752B4-A9AC-34D0-4EF9-EA277F3D5F42}"/>
              </a:ext>
            </a:extLst>
          </p:cNvPr>
          <p:cNvSpPr txBox="1"/>
          <p:nvPr/>
        </p:nvSpPr>
        <p:spPr>
          <a:xfrm>
            <a:off x="8272211" y="2179084"/>
            <a:ext cx="625642"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B</a:t>
            </a:r>
          </a:p>
        </p:txBody>
      </p:sp>
      <p:pic>
        <p:nvPicPr>
          <p:cNvPr id="17" name="Video 16">
            <a:hlinkClick r:id="" action="ppaction://media"/>
            <a:extLst>
              <a:ext uri="{FF2B5EF4-FFF2-40B4-BE49-F238E27FC236}">
                <a16:creationId xmlns:a16="http://schemas.microsoft.com/office/drawing/2014/main" id="{19F7D69C-F039-3960-1246-D4BF9E2993A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21145280"/>
      </p:ext>
    </p:extLst>
  </p:cSld>
  <p:clrMapOvr>
    <a:masterClrMapping/>
  </p:clrMapOvr>
  <mc:AlternateContent xmlns:mc="http://schemas.openxmlformats.org/markup-compatibility/2006" xmlns:p14="http://schemas.microsoft.com/office/powerpoint/2010/main">
    <mc:Choice Requires="p14">
      <p:transition spd="slow" p14:dur="2000" advTm="15762"/>
    </mc:Choice>
    <mc:Fallback xmlns="">
      <p:transition spd="slow" advTm="15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F0515B-C87A-0499-4FD3-D3AD4C532F7E}"/>
              </a:ext>
            </a:extLst>
          </p:cNvPr>
          <p:cNvSpPr txBox="1"/>
          <p:nvPr/>
        </p:nvSpPr>
        <p:spPr>
          <a:xfrm>
            <a:off x="966787" y="3274962"/>
            <a:ext cx="5133975" cy="200025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ato Long"/>
                <a:ea typeface="Lato Light" panose="020F0502020204030203" pitchFamily="34" charset="0"/>
                <a:cs typeface="Lato Light" panose="020F0502020204030203" pitchFamily="34" charset="0"/>
              </a:rPr>
              <a:t>Customer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ato Long"/>
                <a:ea typeface="+mn-ea"/>
                <a:cs typeface="+mn-cs"/>
              </a:rPr>
              <a:t>In trade marketing, the term "customer" can refer to different entities depending on the context, but it typically encompasses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Lato Long"/>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ato Long"/>
                <a:ea typeface="Lato Light" panose="020F0502020204030203" pitchFamily="34" charset="0"/>
                <a:cs typeface="Lato Light" panose="020F0502020204030203" pitchFamily="34" charset="0"/>
              </a:rPr>
              <a:t>Example</a:t>
            </a:r>
            <a:r>
              <a:rPr kumimoji="0" lang="en-US" sz="1000" b="0" i="0" u="none" strike="noStrike" kern="1200" cap="none" spc="0" normalizeH="0" baseline="0" noProof="0" dirty="0">
                <a:ln>
                  <a:noFill/>
                </a:ln>
                <a:solidFill>
                  <a:prstClr val="black"/>
                </a:solidFill>
                <a:effectLst/>
                <a:uLnTx/>
                <a:uFillTx/>
                <a:latin typeface="Lato Long"/>
                <a:ea typeface="Lato Light" panose="020F0502020204030203" pitchFamily="34" charset="0"/>
                <a:cs typeface="Lato Light" panose="020F0502020204030203" pitchFamily="34" charset="0"/>
              </a:rPr>
              <a:t>  </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000" b="1" i="0" u="none" strike="noStrike" kern="1200" cap="none" spc="0" normalizeH="0" baseline="0" noProof="0" dirty="0">
                <a:ln>
                  <a:noFill/>
                </a:ln>
                <a:solidFill>
                  <a:prstClr val="black"/>
                </a:solidFill>
                <a:effectLst/>
                <a:uLnTx/>
                <a:uFillTx/>
                <a:latin typeface="Lato Long"/>
                <a:ea typeface="+mn-ea"/>
                <a:cs typeface="+mn-cs"/>
              </a:rPr>
              <a:t>Retailers</a:t>
            </a:r>
            <a:r>
              <a:rPr kumimoji="0" lang="en-US" altLang="en-US" sz="1000" b="0" i="0" u="none" strike="noStrike" kern="1200" cap="none" spc="0" normalizeH="0" baseline="0" noProof="0" dirty="0">
                <a:ln>
                  <a:noFill/>
                </a:ln>
                <a:solidFill>
                  <a:prstClr val="black"/>
                </a:solidFill>
                <a:effectLst/>
                <a:uLnTx/>
                <a:uFillTx/>
                <a:latin typeface="Lato Long"/>
                <a:ea typeface="+mn-ea"/>
                <a:cs typeface="+mn-cs"/>
              </a:rPr>
              <a:t>: These are businesses that sell products directly to consumers. </a:t>
            </a:r>
            <a:r>
              <a:rPr kumimoji="0" lang="en-US" sz="1000" b="0" i="0" u="none" strike="noStrike" kern="1200" cap="none" spc="0" normalizeH="0" baseline="0" noProof="0" dirty="0">
                <a:ln>
                  <a:noFill/>
                </a:ln>
                <a:solidFill>
                  <a:prstClr val="black"/>
                </a:solidFill>
                <a:effectLst/>
                <a:uLnTx/>
                <a:uFillTx/>
                <a:latin typeface="Lato Long"/>
                <a:ea typeface="Lato Light" panose="020F0502020204030203" pitchFamily="34" charset="0"/>
                <a:cs typeface="Lato Light" panose="020F0502020204030203" pitchFamily="34" charset="0"/>
              </a:rPr>
              <a:t>It can be a neighborhood grocer buying in bulk to take to his convenience store </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000" b="1" i="0" u="none" strike="noStrike" kern="1200" cap="none" spc="0" normalizeH="0" baseline="0" noProof="0" dirty="0">
                <a:ln>
                  <a:noFill/>
                </a:ln>
                <a:solidFill>
                  <a:prstClr val="black"/>
                </a:solidFill>
                <a:effectLst/>
                <a:uLnTx/>
                <a:uFillTx/>
                <a:latin typeface="Lato Long"/>
                <a:ea typeface="+mn-ea"/>
                <a:cs typeface="+mn-cs"/>
              </a:rPr>
              <a:t>Distributors</a:t>
            </a:r>
            <a:r>
              <a:rPr kumimoji="0" lang="en-US" altLang="en-US" sz="1000" b="0" i="0" u="none" strike="noStrike" kern="1200" cap="none" spc="0" normalizeH="0" baseline="0" noProof="0" dirty="0">
                <a:ln>
                  <a:noFill/>
                </a:ln>
                <a:solidFill>
                  <a:prstClr val="black"/>
                </a:solidFill>
                <a:effectLst/>
                <a:uLnTx/>
                <a:uFillTx/>
                <a:latin typeface="Lato Long"/>
                <a:ea typeface="+mn-ea"/>
                <a:cs typeface="+mn-cs"/>
              </a:rPr>
              <a:t>: These are intermediaries who purchase products from manufacturers and sell them to retailers or other businesses </a:t>
            </a:r>
            <a:r>
              <a:rPr kumimoji="0" lang="en-US" sz="1000" b="0" i="0" u="none" strike="noStrike" kern="1200" cap="none" spc="0" normalizeH="0" baseline="0" noProof="0" dirty="0">
                <a:ln>
                  <a:noFill/>
                </a:ln>
                <a:solidFill>
                  <a:prstClr val="black"/>
                </a:solidFill>
                <a:effectLst/>
                <a:uLnTx/>
                <a:uFillTx/>
                <a:latin typeface="Lato Long"/>
                <a:ea typeface="Lato Light" panose="020F0502020204030203" pitchFamily="34" charset="0"/>
                <a:cs typeface="Lato Light" panose="020F0502020204030203" pitchFamily="34" charset="0"/>
              </a:rPr>
              <a:t>The shopper can be using a shopping list and buying for another person </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000" b="1" i="0" u="none" strike="noStrike" kern="1200" cap="none" spc="0" normalizeH="0" baseline="0" noProof="0" dirty="0">
                <a:ln>
                  <a:noFill/>
                </a:ln>
                <a:solidFill>
                  <a:prstClr val="black"/>
                </a:solidFill>
                <a:effectLst/>
                <a:uLnTx/>
                <a:uFillTx/>
                <a:latin typeface="Lato Long"/>
                <a:ea typeface="+mn-ea"/>
                <a:cs typeface="+mn-cs"/>
              </a:rPr>
              <a:t>Wholesalers</a:t>
            </a:r>
            <a:r>
              <a:rPr kumimoji="0" lang="en-US" altLang="en-US" sz="1000" b="0" i="0" u="none" strike="noStrike" kern="1200" cap="none" spc="0" normalizeH="0" baseline="0" noProof="0" dirty="0">
                <a:ln>
                  <a:noFill/>
                </a:ln>
                <a:solidFill>
                  <a:prstClr val="black"/>
                </a:solidFill>
                <a:effectLst/>
                <a:uLnTx/>
                <a:uFillTx/>
                <a:latin typeface="Lato Long"/>
                <a:ea typeface="+mn-ea"/>
                <a:cs typeface="+mn-cs"/>
              </a:rPr>
              <a:t>: Similar to distributors, wholesalers buy products in bulk from manufacturers and sell them to retailers</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000" b="1" i="0" u="none" strike="noStrike" kern="1200" cap="none" spc="0" normalizeH="0" baseline="0" noProof="0" dirty="0">
                <a:ln>
                  <a:noFill/>
                </a:ln>
                <a:solidFill>
                  <a:prstClr val="black"/>
                </a:solidFill>
                <a:effectLst/>
                <a:uLnTx/>
                <a:uFillTx/>
                <a:latin typeface="Lato Long"/>
                <a:ea typeface="+mn-ea"/>
                <a:cs typeface="+mn-cs"/>
              </a:rPr>
              <a:t>Trade Partners</a:t>
            </a:r>
            <a:r>
              <a:rPr kumimoji="0" lang="en-US" altLang="en-US" sz="1000" b="0" i="0" u="none" strike="noStrike" kern="1200" cap="none" spc="0" normalizeH="0" baseline="0" noProof="0" dirty="0">
                <a:ln>
                  <a:noFill/>
                </a:ln>
                <a:solidFill>
                  <a:prstClr val="black"/>
                </a:solidFill>
                <a:effectLst/>
                <a:uLnTx/>
                <a:uFillTx/>
                <a:latin typeface="Lato Long"/>
                <a:ea typeface="+mn-ea"/>
                <a:cs typeface="+mn-cs"/>
              </a:rPr>
              <a:t>: This broader category includes any business entity involved in the supply chain</a:t>
            </a:r>
            <a:endParaRPr kumimoji="0" lang="en-US" sz="1000" b="0" i="0" u="none" strike="noStrike" kern="1200" cap="none" spc="0" normalizeH="0" baseline="0" noProof="0" dirty="0">
              <a:ln>
                <a:noFill/>
              </a:ln>
              <a:solidFill>
                <a:prstClr val="black"/>
              </a:solidFill>
              <a:effectLst/>
              <a:uLnTx/>
              <a:uFillTx/>
              <a:latin typeface="Lato Long"/>
              <a:ea typeface="Lato Light" panose="020F0502020204030203" pitchFamily="34" charset="0"/>
              <a:cs typeface="Lato Light" panose="020F0502020204030203" pitchFamily="34" charset="0"/>
            </a:endParaRP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ato Long"/>
                <a:ea typeface="Lato Light" panose="020F0502020204030203" pitchFamily="34" charset="0"/>
                <a:cs typeface="Lato Light" panose="020F0502020204030203" pitchFamily="34" charset="0"/>
              </a:rPr>
              <a:t>Common aspect : While all the above are customers , they play different roles in the value chain based on their capabilities and competencies.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Lato Long"/>
              <a:ea typeface="Lato Light" panose="020F0502020204030203" pitchFamily="34" charset="0"/>
              <a:cs typeface="Lato Light" panose="020F0502020204030203" pitchFamily="34" charset="0"/>
            </a:endParaRPr>
          </a:p>
        </p:txBody>
      </p:sp>
      <p:sp>
        <p:nvSpPr>
          <p:cNvPr id="3" name="TextBox 2">
            <a:extLst>
              <a:ext uri="{FF2B5EF4-FFF2-40B4-BE49-F238E27FC236}">
                <a16:creationId xmlns:a16="http://schemas.microsoft.com/office/drawing/2014/main" id="{2535BD4C-2E72-B901-8F12-0B03071FB14B}"/>
              </a:ext>
            </a:extLst>
          </p:cNvPr>
          <p:cNvSpPr txBox="1"/>
          <p:nvPr/>
        </p:nvSpPr>
        <p:spPr>
          <a:xfrm>
            <a:off x="6909859" y="3039193"/>
            <a:ext cx="4390411" cy="2000250"/>
          </a:xfrm>
          <a:prstGeom prst="rect">
            <a:avLst/>
          </a:prstGeom>
        </p:spPr>
        <p:txBody>
          <a:bodyPr vert="horz" lIns="91440" tIns="45720" rIns="91440" bIns="45720" rtlCol="0" anchor="ctr">
            <a:normAutofit/>
          </a:bodyPr>
          <a:lstStyle>
            <a:defPPr>
              <a:defRPr lang="en-US"/>
            </a:defPPr>
            <a:lvl1pPr marR="0" lvl="0" indent="0" fontAlgn="auto">
              <a:lnSpc>
                <a:spcPct val="90000"/>
              </a:lnSpc>
              <a:spcBef>
                <a:spcPts val="0"/>
              </a:spcBef>
              <a:spcAft>
                <a:spcPts val="600"/>
              </a:spcAft>
              <a:buClrTx/>
              <a:buSzTx/>
              <a:buFontTx/>
              <a:buNone/>
              <a:tabLst/>
              <a:defRPr sz="1100" b="1">
                <a:solidFill>
                  <a:prstClr val="black"/>
                </a:solidFill>
                <a:latin typeface="Lato Light" panose="020F0502020204030203" pitchFamily="34" charset="0"/>
                <a:ea typeface="Lato Light" panose="020F0502020204030203" pitchFamily="34" charset="0"/>
                <a:cs typeface="Lato Light" panose="020F0502020204030203" pitchFamily="34" charset="0"/>
              </a:defRPr>
            </a:lvl1pPr>
            <a:lvl2pPr lvl="1" indent="-228600">
              <a:lnSpc>
                <a:spcPct val="90000"/>
              </a:lnSpc>
              <a:spcAft>
                <a:spcPts val="600"/>
              </a:spcAft>
              <a:buFont typeface="Arial" panose="020B0604020202020204" pitchFamily="34" charset="0"/>
              <a:buChar char="•"/>
              <a:defRPr kumimoji="0" sz="1100" b="0" i="0" u="none" strike="noStrike" cap="none" spc="0" normalizeH="0" baseline="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defRPr>
            </a:lvl2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ato Long"/>
                <a:ea typeface="Lato Light" panose="020F0502020204030203" pitchFamily="34" charset="0"/>
                <a:cs typeface="Lato Light" panose="020F0502020204030203" pitchFamily="34" charset="0"/>
              </a:rPr>
              <a:t>Consumer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Is a person who buys and consumes the product ultimately , a consumer acts on a deep insight of a brand and what values it offers.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Example  </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It can be a decision maker in a family </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A member of the family who acts on behalf of the family </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It can be in a B2B context the electrician who buys the electrical supplies for using in a job</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28600" marR="0" lvl="1"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Common aspect : the same person buys and consumes the product </a:t>
            </a:r>
          </a:p>
        </p:txBody>
      </p:sp>
      <p:pic>
        <p:nvPicPr>
          <p:cNvPr id="6" name="Picture 5">
            <a:extLst>
              <a:ext uri="{FF2B5EF4-FFF2-40B4-BE49-F238E27FC236}">
                <a16:creationId xmlns:a16="http://schemas.microsoft.com/office/drawing/2014/main" id="{3D99D3E8-496D-E56A-D1EC-CC45DEA1827C}"/>
              </a:ext>
            </a:extLst>
          </p:cNvPr>
          <p:cNvPicPr>
            <a:picLocks noChangeAspect="1"/>
          </p:cNvPicPr>
          <p:nvPr/>
        </p:nvPicPr>
        <p:blipFill>
          <a:blip r:embed="rId5"/>
          <a:stretch>
            <a:fillRect/>
          </a:stretch>
        </p:blipFill>
        <p:spPr>
          <a:xfrm>
            <a:off x="6091237" y="3424237"/>
            <a:ext cx="9525" cy="9525"/>
          </a:xfrm>
          <a:prstGeom prst="rect">
            <a:avLst/>
          </a:prstGeom>
        </p:spPr>
      </p:pic>
      <p:pic>
        <p:nvPicPr>
          <p:cNvPr id="8" name="Picture 7">
            <a:extLst>
              <a:ext uri="{FF2B5EF4-FFF2-40B4-BE49-F238E27FC236}">
                <a16:creationId xmlns:a16="http://schemas.microsoft.com/office/drawing/2014/main" id="{7DFD165C-2BEC-0568-EA3C-C86A1207C4D6}"/>
              </a:ext>
            </a:extLst>
          </p:cNvPr>
          <p:cNvPicPr>
            <a:picLocks noChangeAspect="1"/>
          </p:cNvPicPr>
          <p:nvPr/>
        </p:nvPicPr>
        <p:blipFill>
          <a:blip r:embed="rId5"/>
          <a:stretch>
            <a:fillRect/>
          </a:stretch>
        </p:blipFill>
        <p:spPr>
          <a:xfrm>
            <a:off x="6710362" y="4138612"/>
            <a:ext cx="9525" cy="9525"/>
          </a:xfrm>
          <a:prstGeom prst="rect">
            <a:avLst/>
          </a:prstGeom>
        </p:spPr>
      </p:pic>
      <p:pic>
        <p:nvPicPr>
          <p:cNvPr id="17" name="Picture 10" descr="Crowd of shoppers with products trolleys. Silhouette of people walking with shopping in a supermarket">
            <a:extLst>
              <a:ext uri="{FF2B5EF4-FFF2-40B4-BE49-F238E27FC236}">
                <a16:creationId xmlns:a16="http://schemas.microsoft.com/office/drawing/2014/main" id="{F523DD49-BD63-5217-FE41-8DBF7AB988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2417"/>
          <a:stretch/>
        </p:blipFill>
        <p:spPr bwMode="auto">
          <a:xfrm>
            <a:off x="7739495" y="754442"/>
            <a:ext cx="2123123" cy="2414926"/>
          </a:xfrm>
          <a:prstGeom prst="rect">
            <a:avLst/>
          </a:prstGeom>
          <a:solidFill>
            <a:schemeClr val="tx1">
              <a:lumMod val="50000"/>
              <a:lumOff val="50000"/>
            </a:schemeClr>
          </a:solidFill>
        </p:spPr>
      </p:pic>
      <p:sp>
        <p:nvSpPr>
          <p:cNvPr id="18" name="TextBox 17">
            <a:extLst>
              <a:ext uri="{FF2B5EF4-FFF2-40B4-BE49-F238E27FC236}">
                <a16:creationId xmlns:a16="http://schemas.microsoft.com/office/drawing/2014/main" id="{129FE922-7297-CB47-1EA5-43F530B75978}"/>
              </a:ext>
            </a:extLst>
          </p:cNvPr>
          <p:cNvSpPr txBox="1"/>
          <p:nvPr/>
        </p:nvSpPr>
        <p:spPr>
          <a:xfrm>
            <a:off x="268941" y="207845"/>
            <a:ext cx="7951327" cy="746423"/>
          </a:xfrm>
          <a:prstGeom prst="rect">
            <a:avLst/>
          </a:prstGeom>
          <a:noFill/>
          <a:ln>
            <a:noFill/>
          </a:ln>
        </p:spPr>
        <p:txBody>
          <a:bodyPr wrap="square" rtlCol="0">
            <a:spAutoFit/>
          </a:bodyPr>
          <a:lstStyle/>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Trade Marketing Fundamentals  </a:t>
            </a:r>
            <a:endPar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ea typeface="Lato Light" panose="020F0502020204030203" pitchFamily="34" charset="0"/>
                <a:cs typeface="Poppins" panose="00000500000000000000" pitchFamily="2" charset="0"/>
              </a:rPr>
              <a:t>Customer versus Consumer</a:t>
            </a:r>
            <a:r>
              <a:rPr kumimoji="0" lang="en-GB" sz="1400" b="0"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rPr>
              <a:t>.</a:t>
            </a:r>
          </a:p>
        </p:txBody>
      </p:sp>
      <p:pic>
        <p:nvPicPr>
          <p:cNvPr id="19" name="Picture 18" descr="Logo&#10;&#10;Description automatically generated">
            <a:extLst>
              <a:ext uri="{FF2B5EF4-FFF2-40B4-BE49-F238E27FC236}">
                <a16:creationId xmlns:a16="http://schemas.microsoft.com/office/drawing/2014/main" id="{C6B0A2D3-C9BD-CEDB-B81E-8ACF9D0681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20" name="Footer Placeholder 3">
            <a:extLst>
              <a:ext uri="{FF2B5EF4-FFF2-40B4-BE49-F238E27FC236}">
                <a16:creationId xmlns:a16="http://schemas.microsoft.com/office/drawing/2014/main" id="{DE86141D-EC74-385A-3E4E-BE2E189834B6}"/>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www.upskilpro.com</a:t>
            </a:r>
          </a:p>
        </p:txBody>
      </p:sp>
      <p:sp>
        <p:nvSpPr>
          <p:cNvPr id="4" name="TextBox 3">
            <a:extLst>
              <a:ext uri="{FF2B5EF4-FFF2-40B4-BE49-F238E27FC236}">
                <a16:creationId xmlns:a16="http://schemas.microsoft.com/office/drawing/2014/main" id="{747D414C-CD04-D0B5-531B-9BCCA7BA0721}"/>
              </a:ext>
            </a:extLst>
          </p:cNvPr>
          <p:cNvSpPr txBox="1"/>
          <p:nvPr/>
        </p:nvSpPr>
        <p:spPr>
          <a:xfrm>
            <a:off x="8023123" y="6145162"/>
            <a:ext cx="369692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Trade Marketing Fundamentals : 7031 Source – upskilPRO.com</a:t>
            </a:r>
          </a:p>
        </p:txBody>
      </p:sp>
      <p:pic>
        <p:nvPicPr>
          <p:cNvPr id="6149" name="Picture 5" descr="Sketch style doodle of businessman working on computer">
            <a:extLst>
              <a:ext uri="{FF2B5EF4-FFF2-40B4-BE49-F238E27FC236}">
                <a16:creationId xmlns:a16="http://schemas.microsoft.com/office/drawing/2014/main" id="{40AD6919-8048-FEB8-E4D1-91FD7C1D95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6693" y="1345687"/>
            <a:ext cx="2454162" cy="1537856"/>
          </a:xfrm>
          <a:prstGeom prst="rect">
            <a:avLst/>
          </a:prstGeom>
          <a:noFill/>
          <a:extLst>
            <a:ext uri="{909E8E84-426E-40DD-AFC4-6F175D3DCCD1}">
              <a14:hiddenFill xmlns:a14="http://schemas.microsoft.com/office/drawing/2010/main">
                <a:solidFill>
                  <a:srgbClr val="FFFFFF"/>
                </a:solidFill>
              </a14:hiddenFill>
            </a:ext>
          </a:extLst>
        </p:spPr>
      </p:pic>
      <p:pic>
        <p:nvPicPr>
          <p:cNvPr id="13" name="Video 12">
            <a:hlinkClick r:id="" action="ppaction://media"/>
            <a:extLst>
              <a:ext uri="{FF2B5EF4-FFF2-40B4-BE49-F238E27FC236}">
                <a16:creationId xmlns:a16="http://schemas.microsoft.com/office/drawing/2014/main" id="{0D88FBA4-9CB5-59C8-D6E8-BBD58965EC2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2067389"/>
      </p:ext>
    </p:extLst>
  </p:cSld>
  <p:clrMapOvr>
    <a:masterClrMapping/>
  </p:clrMapOvr>
  <mc:AlternateContent xmlns:mc="http://schemas.openxmlformats.org/markup-compatibility/2006" xmlns:p14="http://schemas.microsoft.com/office/powerpoint/2010/main">
    <mc:Choice Requires="p14">
      <p:transition spd="slow" p14:dur="2000" advTm="32980"/>
    </mc:Choice>
    <mc:Fallback xmlns="">
      <p:transition spd="slow" advTm="32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refour Calls Out Shrinkflation In Stores">
            <a:extLst>
              <a:ext uri="{FF2B5EF4-FFF2-40B4-BE49-F238E27FC236}">
                <a16:creationId xmlns:a16="http://schemas.microsoft.com/office/drawing/2014/main" id="{4BACF38C-909D-F910-742E-1D87D82B7C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3271" y="1309086"/>
            <a:ext cx="261937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6,415 Walmart Store Images, Stock ...">
            <a:extLst>
              <a:ext uri="{FF2B5EF4-FFF2-40B4-BE49-F238E27FC236}">
                <a16:creationId xmlns:a16="http://schemas.microsoft.com/office/drawing/2014/main" id="{2FD997F9-9E5B-4972-684E-5332144E46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8698" y="1285023"/>
            <a:ext cx="2495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7-Eleven Logo Design: History &amp; Evolution">
            <a:extLst>
              <a:ext uri="{FF2B5EF4-FFF2-40B4-BE49-F238E27FC236}">
                <a16:creationId xmlns:a16="http://schemas.microsoft.com/office/drawing/2014/main" id="{8B4F25DB-A695-FC3C-E126-0889702D59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0300" y="1285023"/>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ndependent petrol stations face fight for survival - Motoring Research">
            <a:extLst>
              <a:ext uri="{FF2B5EF4-FFF2-40B4-BE49-F238E27FC236}">
                <a16:creationId xmlns:a16="http://schemas.microsoft.com/office/drawing/2014/main" id="{BCB59502-00A9-EBBF-F59F-FA1D2C2D65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0741" y="3366735"/>
            <a:ext cx="3011905" cy="169419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15 Largest Pharmacy Chains in the World">
            <a:extLst>
              <a:ext uri="{FF2B5EF4-FFF2-40B4-BE49-F238E27FC236}">
                <a16:creationId xmlns:a16="http://schemas.microsoft.com/office/drawing/2014/main" id="{B77FBDEB-0C01-83D3-F53F-DF56AE933C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8395" y="3282514"/>
            <a:ext cx="3011905" cy="203604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uty-free shop - Wikipedia">
            <a:extLst>
              <a:ext uri="{FF2B5EF4-FFF2-40B4-BE49-F238E27FC236}">
                <a16:creationId xmlns:a16="http://schemas.microsoft.com/office/drawing/2014/main" id="{F1670264-E99E-34E4-2B68-4366AF7A59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6049" y="3429000"/>
            <a:ext cx="2628900"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E29EB0-CDDD-8E8A-41D8-E7640253C59B}"/>
              </a:ext>
            </a:extLst>
          </p:cNvPr>
          <p:cNvSpPr txBox="1"/>
          <p:nvPr/>
        </p:nvSpPr>
        <p:spPr>
          <a:xfrm>
            <a:off x="268941" y="207845"/>
            <a:ext cx="7951327" cy="746423"/>
          </a:xfrm>
          <a:prstGeom prst="rect">
            <a:avLst/>
          </a:prstGeom>
          <a:noFill/>
          <a:ln>
            <a:noFill/>
          </a:ln>
        </p:spPr>
        <p:txBody>
          <a:bodyPr wrap="square" rtlCol="0">
            <a:spAutoFit/>
          </a:bodyPr>
          <a:lstStyle/>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Trade Marketing Fundamentals  </a:t>
            </a:r>
            <a:endPar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ea typeface="Lato Light" panose="020F0502020204030203" pitchFamily="34" charset="0"/>
                <a:cs typeface="Poppins" panose="00000500000000000000" pitchFamily="2" charset="0"/>
              </a:rPr>
              <a:t>Customers</a:t>
            </a:r>
            <a:r>
              <a:rPr kumimoji="0" lang="en-GB" sz="1400" b="0"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rPr>
              <a:t>.</a:t>
            </a:r>
          </a:p>
        </p:txBody>
      </p:sp>
      <p:pic>
        <p:nvPicPr>
          <p:cNvPr id="8" name="Video 7">
            <a:hlinkClick r:id="" action="ppaction://media"/>
            <a:extLst>
              <a:ext uri="{FF2B5EF4-FFF2-40B4-BE49-F238E27FC236}">
                <a16:creationId xmlns:a16="http://schemas.microsoft.com/office/drawing/2014/main" id="{694BA530-3752-3F00-DD43-ACA000EE856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9583805"/>
      </p:ext>
    </p:extLst>
  </p:cSld>
  <p:clrMapOvr>
    <a:masterClrMapping/>
  </p:clrMapOvr>
  <mc:AlternateContent xmlns:mc="http://schemas.openxmlformats.org/markup-compatibility/2006" xmlns:p14="http://schemas.microsoft.com/office/powerpoint/2010/main">
    <mc:Choice Requires="p14">
      <p:transition spd="slow" p14:dur="2000" advTm="16971"/>
    </mc:Choice>
    <mc:Fallback xmlns="">
      <p:transition spd="slow" advTm="16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1_Office Theme">
  <a:themeElements>
    <a:clrScheme name="upskilPRO">
      <a:dk1>
        <a:sysClr val="windowText" lastClr="000000"/>
      </a:dk1>
      <a:lt1>
        <a:sysClr val="window" lastClr="FFFFFF"/>
      </a:lt1>
      <a:dk2>
        <a:srgbClr val="44546A"/>
      </a:dk2>
      <a:lt2>
        <a:srgbClr val="E7E6E6"/>
      </a:lt2>
      <a:accent1>
        <a:srgbClr val="0091B5"/>
      </a:accent1>
      <a:accent2>
        <a:srgbClr val="DB5000"/>
      </a:accent2>
      <a:accent3>
        <a:srgbClr val="EEBA00"/>
      </a:accent3>
      <a:accent4>
        <a:srgbClr val="2A4A8B"/>
      </a:accent4>
      <a:accent5>
        <a:srgbClr val="F8D90F"/>
      </a:accent5>
      <a:accent6>
        <a:srgbClr val="70AD47"/>
      </a:accent6>
      <a:hlink>
        <a:srgbClr val="0563C1"/>
      </a:hlink>
      <a:folHlink>
        <a:srgbClr val="954F72"/>
      </a:folHlink>
    </a:clrScheme>
    <a:fontScheme name="UpskilPRO">
      <a:majorFont>
        <a:latin typeface="Lato Light"/>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upskilPRO">
      <a:dk1>
        <a:sysClr val="windowText" lastClr="000000"/>
      </a:dk1>
      <a:lt1>
        <a:sysClr val="window" lastClr="FFFFFF"/>
      </a:lt1>
      <a:dk2>
        <a:srgbClr val="44546A"/>
      </a:dk2>
      <a:lt2>
        <a:srgbClr val="E7E6E6"/>
      </a:lt2>
      <a:accent1>
        <a:srgbClr val="0091B5"/>
      </a:accent1>
      <a:accent2>
        <a:srgbClr val="DB5000"/>
      </a:accent2>
      <a:accent3>
        <a:srgbClr val="EEBA00"/>
      </a:accent3>
      <a:accent4>
        <a:srgbClr val="2A4A8B"/>
      </a:accent4>
      <a:accent5>
        <a:srgbClr val="F8D90F"/>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367</TotalTime>
  <Words>1672</Words>
  <Application>Microsoft Office PowerPoint</Application>
  <PresentationFormat>Widescreen</PresentationFormat>
  <Paragraphs>220</Paragraphs>
  <Slides>14</Slides>
  <Notes>14</Notes>
  <HiddenSlides>0</HiddenSlides>
  <MMClips>13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Aptos</vt:lpstr>
      <vt:lpstr>Arial</vt:lpstr>
      <vt:lpstr>Calibri</vt:lpstr>
      <vt:lpstr>Calibri Light</vt:lpstr>
      <vt:lpstr>Lato Light</vt:lpstr>
      <vt:lpstr>Lato Long</vt:lpstr>
      <vt:lpstr>Poppins</vt:lpstr>
      <vt:lpstr>Symbol</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Sudarshan Chakravarthi</dc:creator>
  <cp:lastModifiedBy>Sudarshan Chakravarthi</cp:lastModifiedBy>
  <cp:revision>1</cp:revision>
  <dcterms:created xsi:type="dcterms:W3CDTF">2024-07-05T10:26:27Z</dcterms:created>
  <dcterms:modified xsi:type="dcterms:W3CDTF">2024-07-10T10:11:40Z</dcterms:modified>
</cp:coreProperties>
</file>