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0" r:id="rId5"/>
  </p:sldMasterIdLst>
  <p:sldIdLst>
    <p:sldId id="4213" r:id="rId6"/>
    <p:sldId id="4411" r:id="rId7"/>
    <p:sldId id="4412" r:id="rId8"/>
    <p:sldId id="3965" r:id="rId9"/>
    <p:sldId id="4413" r:id="rId10"/>
    <p:sldId id="3316" r:id="rId11"/>
    <p:sldId id="4251" r:id="rId12"/>
    <p:sldId id="4252" r:id="rId13"/>
    <p:sldId id="4253" r:id="rId14"/>
    <p:sldId id="4254" r:id="rId15"/>
    <p:sldId id="4256" r:id="rId16"/>
    <p:sldId id="4257" r:id="rId17"/>
    <p:sldId id="4258" r:id="rId18"/>
    <p:sldId id="4259" r:id="rId19"/>
    <p:sldId id="4260" r:id="rId20"/>
    <p:sldId id="4261" r:id="rId21"/>
    <p:sldId id="4262" r:id="rId22"/>
    <p:sldId id="4263" r:id="rId23"/>
    <p:sldId id="4416" r:id="rId24"/>
    <p:sldId id="44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AD9B2-4CBD-4042-990A-538348D67D37}" v="5" dt="2023-07-12T14:09:53.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107" d="100"/>
          <a:sy n="107" d="100"/>
        </p:scale>
        <p:origin x="264" y="60"/>
      </p:cViewPr>
      <p:guideLst/>
    </p:cSldViewPr>
  </p:slideViewPr>
  <p:notesTextViewPr>
    <p:cViewPr>
      <p:scale>
        <a:sx n="1" d="1"/>
        <a:sy n="1" d="1"/>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765DE8AE-B4DD-4F90-8D8B-7688D8896E98}"/>
    <pc:docChg chg="undo custSel addSld delSld modSld sldOrd delMainMaster">
      <pc:chgData name="Sudarshan Chakravarthi" userId="9632d19e-631d-46a5-9e9a-d9cc496f17d0" providerId="ADAL" clId="{765DE8AE-B4DD-4F90-8D8B-7688D8896E98}" dt="2023-02-20T08:37:31.309" v="2826"/>
      <pc:docMkLst>
        <pc:docMk/>
      </pc:docMkLst>
      <pc:sldChg chg="addSp delSp modSp mod">
        <pc:chgData name="Sudarshan Chakravarthi" userId="9632d19e-631d-46a5-9e9a-d9cc496f17d0" providerId="ADAL" clId="{765DE8AE-B4DD-4F90-8D8B-7688D8896E98}" dt="2022-08-26T12:51:31.763" v="2736" actId="207"/>
        <pc:sldMkLst>
          <pc:docMk/>
          <pc:sldMk cId="1257219027" sldId="3316"/>
        </pc:sldMkLst>
        <pc:spChg chg="mod">
          <ac:chgData name="Sudarshan Chakravarthi" userId="9632d19e-631d-46a5-9e9a-d9cc496f17d0" providerId="ADAL" clId="{765DE8AE-B4DD-4F90-8D8B-7688D8896E98}" dt="2021-11-03T06:01:25.185" v="384" actId="404"/>
          <ac:spMkLst>
            <pc:docMk/>
            <pc:sldMk cId="1257219027" sldId="3316"/>
            <ac:spMk id="10" creationId="{1CABA561-FACE-445F-85DD-2177678270E4}"/>
          </ac:spMkLst>
        </pc:spChg>
        <pc:spChg chg="del mod">
          <ac:chgData name="Sudarshan Chakravarthi" userId="9632d19e-631d-46a5-9e9a-d9cc496f17d0" providerId="ADAL" clId="{765DE8AE-B4DD-4F90-8D8B-7688D8896E98}" dt="2021-09-23T10:28:36.918" v="185" actId="478"/>
          <ac:spMkLst>
            <pc:docMk/>
            <pc:sldMk cId="1257219027" sldId="3316"/>
            <ac:spMk id="15" creationId="{50082B91-45C6-4774-9944-6FC5D9522478}"/>
          </ac:spMkLst>
        </pc:spChg>
        <pc:spChg chg="add mod">
          <ac:chgData name="Sudarshan Chakravarthi" userId="9632d19e-631d-46a5-9e9a-d9cc496f17d0" providerId="ADAL" clId="{765DE8AE-B4DD-4F90-8D8B-7688D8896E98}" dt="2022-08-26T12:51:31.763" v="2736" actId="207"/>
          <ac:spMkLst>
            <pc:docMk/>
            <pc:sldMk cId="1257219027" sldId="3316"/>
            <ac:spMk id="43" creationId="{A50851A0-6683-4514-B175-8AF10F27038A}"/>
          </ac:spMkLst>
        </pc:spChg>
        <pc:spChg chg="mod">
          <ac:chgData name="Sudarshan Chakravarthi" userId="9632d19e-631d-46a5-9e9a-d9cc496f17d0" providerId="ADAL" clId="{765DE8AE-B4DD-4F90-8D8B-7688D8896E98}" dt="2021-11-03T06:01:25.185" v="384" actId="404"/>
          <ac:spMkLst>
            <pc:docMk/>
            <pc:sldMk cId="1257219027" sldId="3316"/>
            <ac:spMk id="45" creationId="{8C6F13B4-6D7A-E343-8029-8A1B60A063D0}"/>
          </ac:spMkLst>
        </pc:spChg>
        <pc:spChg chg="mod">
          <ac:chgData name="Sudarshan Chakravarthi" userId="9632d19e-631d-46a5-9e9a-d9cc496f17d0" providerId="ADAL" clId="{765DE8AE-B4DD-4F90-8D8B-7688D8896E98}" dt="2021-11-03T06:01:25.185" v="384" actId="404"/>
          <ac:spMkLst>
            <pc:docMk/>
            <pc:sldMk cId="1257219027" sldId="3316"/>
            <ac:spMk id="47" creationId="{F34E7341-22C7-9741-A23D-5E73F6E28071}"/>
          </ac:spMkLst>
        </pc:spChg>
        <pc:spChg chg="mod">
          <ac:chgData name="Sudarshan Chakravarthi" userId="9632d19e-631d-46a5-9e9a-d9cc496f17d0" providerId="ADAL" clId="{765DE8AE-B4DD-4F90-8D8B-7688D8896E98}" dt="2021-11-03T06:01:32.543" v="386" actId="122"/>
          <ac:spMkLst>
            <pc:docMk/>
            <pc:sldMk cId="1257219027" sldId="3316"/>
            <ac:spMk id="49" creationId="{03255090-5ED6-7A44-B1DF-80460F0F762E}"/>
          </ac:spMkLst>
        </pc:spChg>
        <pc:spChg chg="mod ord">
          <ac:chgData name="Sudarshan Chakravarthi" userId="9632d19e-631d-46a5-9e9a-d9cc496f17d0" providerId="ADAL" clId="{765DE8AE-B4DD-4F90-8D8B-7688D8896E98}" dt="2021-11-03T06:01:25.185" v="384" actId="404"/>
          <ac:spMkLst>
            <pc:docMk/>
            <pc:sldMk cId="1257219027" sldId="3316"/>
            <ac:spMk id="51" creationId="{9321B6D5-D8DB-CC49-9AE7-72A25C4C6866}"/>
          </ac:spMkLst>
        </pc:spChg>
        <pc:spChg chg="mod">
          <ac:chgData name="Sudarshan Chakravarthi" userId="9632d19e-631d-46a5-9e9a-d9cc496f17d0" providerId="ADAL" clId="{765DE8AE-B4DD-4F90-8D8B-7688D8896E98}" dt="2021-11-03T06:01:25.185" v="384" actId="404"/>
          <ac:spMkLst>
            <pc:docMk/>
            <pc:sldMk cId="1257219027" sldId="3316"/>
            <ac:spMk id="53" creationId="{BE56B1F0-E83E-C542-BAB3-75795F1C73CA}"/>
          </ac:spMkLst>
        </pc:spChg>
        <pc:picChg chg="add mod">
          <ac:chgData name="Sudarshan Chakravarthi" userId="9632d19e-631d-46a5-9e9a-d9cc496f17d0" providerId="ADAL" clId="{765DE8AE-B4DD-4F90-8D8B-7688D8896E98}" dt="2021-09-23T10:29:11.098" v="205"/>
          <ac:picMkLst>
            <pc:docMk/>
            <pc:sldMk cId="1257219027" sldId="3316"/>
            <ac:picMk id="44" creationId="{385FD94D-C6E2-47F1-B0C3-602783C59B01}"/>
          </ac:picMkLst>
        </pc:picChg>
      </pc:sldChg>
      <pc:sldChg chg="addSp modSp del mod">
        <pc:chgData name="Sudarshan Chakravarthi" userId="9632d19e-631d-46a5-9e9a-d9cc496f17d0" providerId="ADAL" clId="{765DE8AE-B4DD-4F90-8D8B-7688D8896E98}" dt="2021-11-04T15:00:37.140" v="948" actId="47"/>
        <pc:sldMkLst>
          <pc:docMk/>
          <pc:sldMk cId="932062883" sldId="3401"/>
        </pc:sldMkLst>
        <pc:spChg chg="mod">
          <ac:chgData name="Sudarshan Chakravarthi" userId="9632d19e-631d-46a5-9e9a-d9cc496f17d0" providerId="ADAL" clId="{765DE8AE-B4DD-4F90-8D8B-7688D8896E98}" dt="2021-09-21T16:20:55.577" v="140" actId="6549"/>
          <ac:spMkLst>
            <pc:docMk/>
            <pc:sldMk cId="932062883" sldId="3401"/>
            <ac:spMk id="3" creationId="{2B51BE20-4540-44F4-BF5F-133CECBE5503}"/>
          </ac:spMkLst>
        </pc:spChg>
        <pc:picChg chg="add mod">
          <ac:chgData name="Sudarshan Chakravarthi" userId="9632d19e-631d-46a5-9e9a-d9cc496f17d0" providerId="ADAL" clId="{765DE8AE-B4DD-4F90-8D8B-7688D8896E98}" dt="2021-09-23T10:29:11.874" v="206"/>
          <ac:picMkLst>
            <pc:docMk/>
            <pc:sldMk cId="932062883" sldId="3401"/>
            <ac:picMk id="4" creationId="{196900ED-9382-4000-91C2-263C6A17D3CD}"/>
          </ac:picMkLst>
        </pc:picChg>
      </pc:sldChg>
      <pc:sldChg chg="del">
        <pc:chgData name="Sudarshan Chakravarthi" userId="9632d19e-631d-46a5-9e9a-d9cc496f17d0" providerId="ADAL" clId="{765DE8AE-B4DD-4F90-8D8B-7688D8896E98}" dt="2021-09-21T16:22:43.408" v="171" actId="47"/>
        <pc:sldMkLst>
          <pc:docMk/>
          <pc:sldMk cId="1159034808" sldId="3898"/>
        </pc:sldMkLst>
      </pc:sldChg>
      <pc:sldChg chg="del">
        <pc:chgData name="Sudarshan Chakravarthi" userId="9632d19e-631d-46a5-9e9a-d9cc496f17d0" providerId="ADAL" clId="{765DE8AE-B4DD-4F90-8D8B-7688D8896E98}" dt="2021-09-21T16:22:58.489" v="175" actId="47"/>
        <pc:sldMkLst>
          <pc:docMk/>
          <pc:sldMk cId="1304993781" sldId="3899"/>
        </pc:sldMkLst>
      </pc:sldChg>
      <pc:sldChg chg="del">
        <pc:chgData name="Sudarshan Chakravarthi" userId="9632d19e-631d-46a5-9e9a-d9cc496f17d0" providerId="ADAL" clId="{765DE8AE-B4DD-4F90-8D8B-7688D8896E98}" dt="2021-09-21T16:22:26.161" v="165" actId="47"/>
        <pc:sldMkLst>
          <pc:docMk/>
          <pc:sldMk cId="3106921316" sldId="3902"/>
        </pc:sldMkLst>
      </pc:sldChg>
      <pc:sldChg chg="del">
        <pc:chgData name="Sudarshan Chakravarthi" userId="9632d19e-631d-46a5-9e9a-d9cc496f17d0" providerId="ADAL" clId="{765DE8AE-B4DD-4F90-8D8B-7688D8896E98}" dt="2021-09-21T16:22:26.161" v="165" actId="47"/>
        <pc:sldMkLst>
          <pc:docMk/>
          <pc:sldMk cId="1472041378" sldId="3903"/>
        </pc:sldMkLst>
      </pc:sldChg>
      <pc:sldChg chg="del">
        <pc:chgData name="Sudarshan Chakravarthi" userId="9632d19e-631d-46a5-9e9a-d9cc496f17d0" providerId="ADAL" clId="{765DE8AE-B4DD-4F90-8D8B-7688D8896E98}" dt="2021-09-21T16:22:26.161" v="165" actId="47"/>
        <pc:sldMkLst>
          <pc:docMk/>
          <pc:sldMk cId="3325762143" sldId="3904"/>
        </pc:sldMkLst>
      </pc:sldChg>
      <pc:sldChg chg="del">
        <pc:chgData name="Sudarshan Chakravarthi" userId="9632d19e-631d-46a5-9e9a-d9cc496f17d0" providerId="ADAL" clId="{765DE8AE-B4DD-4F90-8D8B-7688D8896E98}" dt="2021-09-21T16:22:26.161" v="165" actId="47"/>
        <pc:sldMkLst>
          <pc:docMk/>
          <pc:sldMk cId="516008181" sldId="3905"/>
        </pc:sldMkLst>
      </pc:sldChg>
      <pc:sldChg chg="del">
        <pc:chgData name="Sudarshan Chakravarthi" userId="9632d19e-631d-46a5-9e9a-d9cc496f17d0" providerId="ADAL" clId="{765DE8AE-B4DD-4F90-8D8B-7688D8896E98}" dt="2021-09-21T16:22:26.161" v="165" actId="47"/>
        <pc:sldMkLst>
          <pc:docMk/>
          <pc:sldMk cId="1977379227" sldId="3907"/>
        </pc:sldMkLst>
      </pc:sldChg>
      <pc:sldChg chg="del">
        <pc:chgData name="Sudarshan Chakravarthi" userId="9632d19e-631d-46a5-9e9a-d9cc496f17d0" providerId="ADAL" clId="{765DE8AE-B4DD-4F90-8D8B-7688D8896E98}" dt="2021-09-21T16:22:38.731" v="169" actId="47"/>
        <pc:sldMkLst>
          <pc:docMk/>
          <pc:sldMk cId="2629344345" sldId="3908"/>
        </pc:sldMkLst>
      </pc:sldChg>
      <pc:sldChg chg="del">
        <pc:chgData name="Sudarshan Chakravarthi" userId="9632d19e-631d-46a5-9e9a-d9cc496f17d0" providerId="ADAL" clId="{765DE8AE-B4DD-4F90-8D8B-7688D8896E98}" dt="2021-09-21T16:22:39.599" v="170" actId="47"/>
        <pc:sldMkLst>
          <pc:docMk/>
          <pc:sldMk cId="586565029" sldId="3909"/>
        </pc:sldMkLst>
      </pc:sldChg>
      <pc:sldChg chg="del">
        <pc:chgData name="Sudarshan Chakravarthi" userId="9632d19e-631d-46a5-9e9a-d9cc496f17d0" providerId="ADAL" clId="{765DE8AE-B4DD-4F90-8D8B-7688D8896E98}" dt="2021-09-21T16:22:29.344" v="166" actId="47"/>
        <pc:sldMkLst>
          <pc:docMk/>
          <pc:sldMk cId="2117755758" sldId="3911"/>
        </pc:sldMkLst>
      </pc:sldChg>
      <pc:sldChg chg="del">
        <pc:chgData name="Sudarshan Chakravarthi" userId="9632d19e-631d-46a5-9e9a-d9cc496f17d0" providerId="ADAL" clId="{765DE8AE-B4DD-4F90-8D8B-7688D8896E98}" dt="2021-09-21T16:22:45.238" v="172" actId="47"/>
        <pc:sldMkLst>
          <pc:docMk/>
          <pc:sldMk cId="2215176616" sldId="3914"/>
        </pc:sldMkLst>
      </pc:sldChg>
      <pc:sldChg chg="del">
        <pc:chgData name="Sudarshan Chakravarthi" userId="9632d19e-631d-46a5-9e9a-d9cc496f17d0" providerId="ADAL" clId="{765DE8AE-B4DD-4F90-8D8B-7688D8896E98}" dt="2021-09-21T16:22:29.344" v="166" actId="47"/>
        <pc:sldMkLst>
          <pc:docMk/>
          <pc:sldMk cId="3278049257" sldId="3918"/>
        </pc:sldMkLst>
      </pc:sldChg>
      <pc:sldChg chg="addSp delSp modSp del mod ord">
        <pc:chgData name="Sudarshan Chakravarthi" userId="9632d19e-631d-46a5-9e9a-d9cc496f17d0" providerId="ADAL" clId="{765DE8AE-B4DD-4F90-8D8B-7688D8896E98}" dt="2021-11-04T10:28:47.244" v="677" actId="47"/>
        <pc:sldMkLst>
          <pc:docMk/>
          <pc:sldMk cId="999178870" sldId="3919"/>
        </pc:sldMkLst>
        <pc:spChg chg="mod">
          <ac:chgData name="Sudarshan Chakravarthi" userId="9632d19e-631d-46a5-9e9a-d9cc496f17d0" providerId="ADAL" clId="{765DE8AE-B4DD-4F90-8D8B-7688D8896E98}" dt="2021-09-21T16:21:20" v="147" actId="1076"/>
          <ac:spMkLst>
            <pc:docMk/>
            <pc:sldMk cId="999178870" sldId="3919"/>
            <ac:spMk id="3" creationId="{2B51BE20-4540-44F4-BF5F-133CECBE5503}"/>
          </ac:spMkLst>
        </pc:spChg>
        <pc:spChg chg="del">
          <ac:chgData name="Sudarshan Chakravarthi" userId="9632d19e-631d-46a5-9e9a-d9cc496f17d0" providerId="ADAL" clId="{765DE8AE-B4DD-4F90-8D8B-7688D8896E98}" dt="2021-09-23T10:28:45.895" v="188" actId="478"/>
          <ac:spMkLst>
            <pc:docMk/>
            <pc:sldMk cId="999178870" sldId="3919"/>
            <ac:spMk id="8" creationId="{A172544E-EFF1-4010-A28C-91FCBBE277B9}"/>
          </ac:spMkLst>
        </pc:spChg>
        <pc:spChg chg="add mod">
          <ac:chgData name="Sudarshan Chakravarthi" userId="9632d19e-631d-46a5-9e9a-d9cc496f17d0" providerId="ADAL" clId="{765DE8AE-B4DD-4F90-8D8B-7688D8896E98}" dt="2021-09-21T16:21:22.009" v="148"/>
          <ac:spMkLst>
            <pc:docMk/>
            <pc:sldMk cId="999178870" sldId="3919"/>
            <ac:spMk id="14" creationId="{9AD32F6D-C4DE-4D6A-A03B-FF97DE23AE71}"/>
          </ac:spMkLst>
        </pc:spChg>
        <pc:picChg chg="add mod">
          <ac:chgData name="Sudarshan Chakravarthi" userId="9632d19e-631d-46a5-9e9a-d9cc496f17d0" providerId="ADAL" clId="{765DE8AE-B4DD-4F90-8D8B-7688D8896E98}" dt="2021-09-23T10:29:09.242" v="202"/>
          <ac:picMkLst>
            <pc:docMk/>
            <pc:sldMk cId="999178870" sldId="3919"/>
            <ac:picMk id="17" creationId="{95C6F621-A36F-4DCF-8171-A5310EA09BD4}"/>
          </ac:picMkLst>
        </pc:picChg>
      </pc:sldChg>
      <pc:sldChg chg="addSp delSp modSp del mod ord">
        <pc:chgData name="Sudarshan Chakravarthi" userId="9632d19e-631d-46a5-9e9a-d9cc496f17d0" providerId="ADAL" clId="{765DE8AE-B4DD-4F90-8D8B-7688D8896E98}" dt="2021-11-04T10:28:43.599" v="676" actId="47"/>
        <pc:sldMkLst>
          <pc:docMk/>
          <pc:sldMk cId="3843164250" sldId="3920"/>
        </pc:sldMkLst>
        <pc:spChg chg="mod">
          <ac:chgData name="Sudarshan Chakravarthi" userId="9632d19e-631d-46a5-9e9a-d9cc496f17d0" providerId="ADAL" clId="{765DE8AE-B4DD-4F90-8D8B-7688D8896E98}" dt="2021-09-21T16:21:25.647" v="149" actId="1076"/>
          <ac:spMkLst>
            <pc:docMk/>
            <pc:sldMk cId="3843164250" sldId="3920"/>
            <ac:spMk id="3" creationId="{2B51BE20-4540-44F4-BF5F-133CECBE5503}"/>
          </ac:spMkLst>
        </pc:spChg>
        <pc:spChg chg="del">
          <ac:chgData name="Sudarshan Chakravarthi" userId="9632d19e-631d-46a5-9e9a-d9cc496f17d0" providerId="ADAL" clId="{765DE8AE-B4DD-4F90-8D8B-7688D8896E98}" dt="2021-09-23T10:28:47.278" v="189" actId="478"/>
          <ac:spMkLst>
            <pc:docMk/>
            <pc:sldMk cId="3843164250" sldId="3920"/>
            <ac:spMk id="8" creationId="{6C165B21-4BC8-4EFF-8A60-A5720702745F}"/>
          </ac:spMkLst>
        </pc:spChg>
        <pc:spChg chg="add mod">
          <ac:chgData name="Sudarshan Chakravarthi" userId="9632d19e-631d-46a5-9e9a-d9cc496f17d0" providerId="ADAL" clId="{765DE8AE-B4DD-4F90-8D8B-7688D8896E98}" dt="2021-09-21T16:21:27.588" v="150"/>
          <ac:spMkLst>
            <pc:docMk/>
            <pc:sldMk cId="3843164250" sldId="3920"/>
            <ac:spMk id="17" creationId="{0994805E-38A2-460E-AFEB-58B3F5E48114}"/>
          </ac:spMkLst>
        </pc:spChg>
        <pc:picChg chg="add mod">
          <ac:chgData name="Sudarshan Chakravarthi" userId="9632d19e-631d-46a5-9e9a-d9cc496f17d0" providerId="ADAL" clId="{765DE8AE-B4DD-4F90-8D8B-7688D8896E98}" dt="2021-09-23T10:29:08.645" v="201"/>
          <ac:picMkLst>
            <pc:docMk/>
            <pc:sldMk cId="3843164250" sldId="3920"/>
            <ac:picMk id="18" creationId="{E487DBAB-71E3-451B-A46A-C34295316966}"/>
          </ac:picMkLst>
        </pc:picChg>
      </pc:sldChg>
      <pc:sldChg chg="addSp delSp modSp del mod">
        <pc:chgData name="Sudarshan Chakravarthi" userId="9632d19e-631d-46a5-9e9a-d9cc496f17d0" providerId="ADAL" clId="{765DE8AE-B4DD-4F90-8D8B-7688D8896E98}" dt="2021-11-04T11:07:14.467" v="727" actId="47"/>
        <pc:sldMkLst>
          <pc:docMk/>
          <pc:sldMk cId="1624366673" sldId="3921"/>
        </pc:sldMkLst>
        <pc:spChg chg="mod">
          <ac:chgData name="Sudarshan Chakravarthi" userId="9632d19e-631d-46a5-9e9a-d9cc496f17d0" providerId="ADAL" clId="{765DE8AE-B4DD-4F90-8D8B-7688D8896E98}" dt="2021-09-21T16:21:30.597" v="151" actId="1076"/>
          <ac:spMkLst>
            <pc:docMk/>
            <pc:sldMk cId="1624366673" sldId="3921"/>
            <ac:spMk id="3" creationId="{2B51BE20-4540-44F4-BF5F-133CECBE5503}"/>
          </ac:spMkLst>
        </pc:spChg>
        <pc:spChg chg="mod">
          <ac:chgData name="Sudarshan Chakravarthi" userId="9632d19e-631d-46a5-9e9a-d9cc496f17d0" providerId="ADAL" clId="{765DE8AE-B4DD-4F90-8D8B-7688D8896E98}" dt="2021-09-21T16:21:33.971" v="152" actId="1076"/>
          <ac:spMkLst>
            <pc:docMk/>
            <pc:sldMk cId="1624366673" sldId="3921"/>
            <ac:spMk id="8" creationId="{3D37A5BF-8DD5-4AA7-BA34-C1529E9E3CD9}"/>
          </ac:spMkLst>
        </pc:spChg>
        <pc:spChg chg="del">
          <ac:chgData name="Sudarshan Chakravarthi" userId="9632d19e-631d-46a5-9e9a-d9cc496f17d0" providerId="ADAL" clId="{765DE8AE-B4DD-4F90-8D8B-7688D8896E98}" dt="2021-09-23T10:28:48.550" v="190" actId="478"/>
          <ac:spMkLst>
            <pc:docMk/>
            <pc:sldMk cId="1624366673" sldId="3921"/>
            <ac:spMk id="9" creationId="{0077111F-CB19-4CCC-94C6-B53AACCE8D0E}"/>
          </ac:spMkLst>
        </pc:spChg>
        <pc:spChg chg="add mod">
          <ac:chgData name="Sudarshan Chakravarthi" userId="9632d19e-631d-46a5-9e9a-d9cc496f17d0" providerId="ADAL" clId="{765DE8AE-B4DD-4F90-8D8B-7688D8896E98}" dt="2021-09-21T16:21:36.926" v="153"/>
          <ac:spMkLst>
            <pc:docMk/>
            <pc:sldMk cId="1624366673" sldId="3921"/>
            <ac:spMk id="17" creationId="{90B1209D-F66E-4CD8-B397-3B43FC722E93}"/>
          </ac:spMkLst>
        </pc:spChg>
        <pc:picChg chg="add mod">
          <ac:chgData name="Sudarshan Chakravarthi" userId="9632d19e-631d-46a5-9e9a-d9cc496f17d0" providerId="ADAL" clId="{765DE8AE-B4DD-4F90-8D8B-7688D8896E98}" dt="2021-09-23T10:29:07.802" v="200"/>
          <ac:picMkLst>
            <pc:docMk/>
            <pc:sldMk cId="1624366673" sldId="3921"/>
            <ac:picMk id="18" creationId="{98B8A608-CE1E-4ECE-B6D4-3C59EF1F61D4}"/>
          </ac:picMkLst>
        </pc:picChg>
      </pc:sldChg>
      <pc:sldChg chg="addSp delSp modSp del mod">
        <pc:chgData name="Sudarshan Chakravarthi" userId="9632d19e-631d-46a5-9e9a-d9cc496f17d0" providerId="ADAL" clId="{765DE8AE-B4DD-4F90-8D8B-7688D8896E98}" dt="2021-11-04T11:10:02.280" v="747" actId="47"/>
        <pc:sldMkLst>
          <pc:docMk/>
          <pc:sldMk cId="4089175748" sldId="3922"/>
        </pc:sldMkLst>
        <pc:spChg chg="mod">
          <ac:chgData name="Sudarshan Chakravarthi" userId="9632d19e-631d-46a5-9e9a-d9cc496f17d0" providerId="ADAL" clId="{765DE8AE-B4DD-4F90-8D8B-7688D8896E98}" dt="2021-09-21T16:21:42.320" v="154" actId="1076"/>
          <ac:spMkLst>
            <pc:docMk/>
            <pc:sldMk cId="4089175748" sldId="3922"/>
            <ac:spMk id="3" creationId="{2B51BE20-4540-44F4-BF5F-133CECBE5503}"/>
          </ac:spMkLst>
        </pc:spChg>
        <pc:spChg chg="del">
          <ac:chgData name="Sudarshan Chakravarthi" userId="9632d19e-631d-46a5-9e9a-d9cc496f17d0" providerId="ADAL" clId="{765DE8AE-B4DD-4F90-8D8B-7688D8896E98}" dt="2021-09-23T10:28:49.846" v="191" actId="478"/>
          <ac:spMkLst>
            <pc:docMk/>
            <pc:sldMk cId="4089175748" sldId="3922"/>
            <ac:spMk id="8" creationId="{41D702E2-B1DF-4A93-86F2-28AE268E7A73}"/>
          </ac:spMkLst>
        </pc:spChg>
        <pc:spChg chg="add mod">
          <ac:chgData name="Sudarshan Chakravarthi" userId="9632d19e-631d-46a5-9e9a-d9cc496f17d0" providerId="ADAL" clId="{765DE8AE-B4DD-4F90-8D8B-7688D8896E98}" dt="2021-09-21T16:21:44.195" v="155"/>
          <ac:spMkLst>
            <pc:docMk/>
            <pc:sldMk cId="4089175748" sldId="3922"/>
            <ac:spMk id="17" creationId="{DDFE6318-DFAB-4136-BCE2-81BD499C8018}"/>
          </ac:spMkLst>
        </pc:spChg>
        <pc:picChg chg="add mod">
          <ac:chgData name="Sudarshan Chakravarthi" userId="9632d19e-631d-46a5-9e9a-d9cc496f17d0" providerId="ADAL" clId="{765DE8AE-B4DD-4F90-8D8B-7688D8896E98}" dt="2021-09-23T10:29:06.897" v="199"/>
          <ac:picMkLst>
            <pc:docMk/>
            <pc:sldMk cId="4089175748" sldId="3922"/>
            <ac:picMk id="18" creationId="{5BE44D30-8D14-4BC8-AEA6-2053C92BCB9C}"/>
          </ac:picMkLst>
        </pc:picChg>
      </pc:sldChg>
      <pc:sldChg chg="addSp delSp modSp del mod">
        <pc:chgData name="Sudarshan Chakravarthi" userId="9632d19e-631d-46a5-9e9a-d9cc496f17d0" providerId="ADAL" clId="{765DE8AE-B4DD-4F90-8D8B-7688D8896E98}" dt="2021-11-04T11:13:10.415" v="803" actId="47"/>
        <pc:sldMkLst>
          <pc:docMk/>
          <pc:sldMk cId="2975933348" sldId="3923"/>
        </pc:sldMkLst>
        <pc:spChg chg="mod">
          <ac:chgData name="Sudarshan Chakravarthi" userId="9632d19e-631d-46a5-9e9a-d9cc496f17d0" providerId="ADAL" clId="{765DE8AE-B4DD-4F90-8D8B-7688D8896E98}" dt="2021-09-21T16:21:54.425" v="158" actId="1076"/>
          <ac:spMkLst>
            <pc:docMk/>
            <pc:sldMk cId="2975933348" sldId="3923"/>
            <ac:spMk id="3" creationId="{2B51BE20-4540-44F4-BF5F-133CECBE5503}"/>
          </ac:spMkLst>
        </pc:spChg>
        <pc:spChg chg="del">
          <ac:chgData name="Sudarshan Chakravarthi" userId="9632d19e-631d-46a5-9e9a-d9cc496f17d0" providerId="ADAL" clId="{765DE8AE-B4DD-4F90-8D8B-7688D8896E98}" dt="2021-09-23T10:28:51.086" v="192" actId="478"/>
          <ac:spMkLst>
            <pc:docMk/>
            <pc:sldMk cId="2975933348" sldId="3923"/>
            <ac:spMk id="6" creationId="{2DF53AFD-6204-473F-8F40-28B1136BB6F9}"/>
          </ac:spMkLst>
        </pc:spChg>
        <pc:spChg chg="add mod">
          <ac:chgData name="Sudarshan Chakravarthi" userId="9632d19e-631d-46a5-9e9a-d9cc496f17d0" providerId="ADAL" clId="{765DE8AE-B4DD-4F90-8D8B-7688D8896E98}" dt="2021-09-21T16:21:56.115" v="159"/>
          <ac:spMkLst>
            <pc:docMk/>
            <pc:sldMk cId="2975933348" sldId="3923"/>
            <ac:spMk id="14" creationId="{B80FE3FC-F6A6-4BEA-9EF6-57226A8A9116}"/>
          </ac:spMkLst>
        </pc:spChg>
        <pc:picChg chg="add mod">
          <ac:chgData name="Sudarshan Chakravarthi" userId="9632d19e-631d-46a5-9e9a-d9cc496f17d0" providerId="ADAL" clId="{765DE8AE-B4DD-4F90-8D8B-7688D8896E98}" dt="2021-09-23T10:29:06.330" v="198"/>
          <ac:picMkLst>
            <pc:docMk/>
            <pc:sldMk cId="2975933348" sldId="3923"/>
            <ac:picMk id="17" creationId="{1F6E56B5-E5F2-439D-B362-85091410047C}"/>
          </ac:picMkLst>
        </pc:picChg>
      </pc:sldChg>
      <pc:sldChg chg="del">
        <pc:chgData name="Sudarshan Chakravarthi" userId="9632d19e-631d-46a5-9e9a-d9cc496f17d0" providerId="ADAL" clId="{765DE8AE-B4DD-4F90-8D8B-7688D8896E98}" dt="2021-09-21T16:22:29.344" v="166" actId="47"/>
        <pc:sldMkLst>
          <pc:docMk/>
          <pc:sldMk cId="2314149925" sldId="3924"/>
        </pc:sldMkLst>
      </pc:sldChg>
      <pc:sldChg chg="del">
        <pc:chgData name="Sudarshan Chakravarthi" userId="9632d19e-631d-46a5-9e9a-d9cc496f17d0" providerId="ADAL" clId="{765DE8AE-B4DD-4F90-8D8B-7688D8896E98}" dt="2021-09-21T16:22:29.344" v="166" actId="47"/>
        <pc:sldMkLst>
          <pc:docMk/>
          <pc:sldMk cId="1901995772" sldId="3925"/>
        </pc:sldMkLst>
      </pc:sldChg>
      <pc:sldChg chg="addSp delSp modSp del mod">
        <pc:chgData name="Sudarshan Chakravarthi" userId="9632d19e-631d-46a5-9e9a-d9cc496f17d0" providerId="ADAL" clId="{765DE8AE-B4DD-4F90-8D8B-7688D8896E98}" dt="2021-11-04T11:15:10.775" v="856" actId="47"/>
        <pc:sldMkLst>
          <pc:docMk/>
          <pc:sldMk cId="2742617044" sldId="3926"/>
        </pc:sldMkLst>
        <pc:spChg chg="del">
          <ac:chgData name="Sudarshan Chakravarthi" userId="9632d19e-631d-46a5-9e9a-d9cc496f17d0" providerId="ADAL" clId="{765DE8AE-B4DD-4F90-8D8B-7688D8896E98}" dt="2021-09-23T10:28:52.382" v="193" actId="478"/>
          <ac:spMkLst>
            <pc:docMk/>
            <pc:sldMk cId="2742617044" sldId="3926"/>
            <ac:spMk id="2" creationId="{E1C0052F-E4DB-4A34-9F7F-D79B8F243E1A}"/>
          </ac:spMkLst>
        </pc:spChg>
        <pc:spChg chg="mod">
          <ac:chgData name="Sudarshan Chakravarthi" userId="9632d19e-631d-46a5-9e9a-d9cc496f17d0" providerId="ADAL" clId="{765DE8AE-B4DD-4F90-8D8B-7688D8896E98}" dt="2021-09-21T16:21:49.259" v="156" actId="1076"/>
          <ac:spMkLst>
            <pc:docMk/>
            <pc:sldMk cId="2742617044" sldId="3926"/>
            <ac:spMk id="3" creationId="{2B51BE20-4540-44F4-BF5F-133CECBE5503}"/>
          </ac:spMkLst>
        </pc:spChg>
        <pc:spChg chg="add mod">
          <ac:chgData name="Sudarshan Chakravarthi" userId="9632d19e-631d-46a5-9e9a-d9cc496f17d0" providerId="ADAL" clId="{765DE8AE-B4DD-4F90-8D8B-7688D8896E98}" dt="2021-09-21T16:21:50.917" v="157"/>
          <ac:spMkLst>
            <pc:docMk/>
            <pc:sldMk cId="2742617044" sldId="3926"/>
            <ac:spMk id="11" creationId="{CD303B1B-B6AE-438A-8B45-600CAD4439F4}"/>
          </ac:spMkLst>
        </pc:spChg>
        <pc:picChg chg="add mod">
          <ac:chgData name="Sudarshan Chakravarthi" userId="9632d19e-631d-46a5-9e9a-d9cc496f17d0" providerId="ADAL" clId="{765DE8AE-B4DD-4F90-8D8B-7688D8896E98}" dt="2021-09-23T10:29:05.754" v="197"/>
          <ac:picMkLst>
            <pc:docMk/>
            <pc:sldMk cId="2742617044" sldId="3926"/>
            <ac:picMk id="12" creationId="{147AC90C-0CB2-43A9-B1DA-60437B6F3901}"/>
          </ac:picMkLst>
        </pc:picChg>
      </pc:sldChg>
      <pc:sldChg chg="addSp delSp modSp del mod">
        <pc:chgData name="Sudarshan Chakravarthi" userId="9632d19e-631d-46a5-9e9a-d9cc496f17d0" providerId="ADAL" clId="{765DE8AE-B4DD-4F90-8D8B-7688D8896E98}" dt="2021-11-04T14:58:11.842" v="897" actId="47"/>
        <pc:sldMkLst>
          <pc:docMk/>
          <pc:sldMk cId="147483267" sldId="3927"/>
        </pc:sldMkLst>
        <pc:spChg chg="del">
          <ac:chgData name="Sudarshan Chakravarthi" userId="9632d19e-631d-46a5-9e9a-d9cc496f17d0" providerId="ADAL" clId="{765DE8AE-B4DD-4F90-8D8B-7688D8896E98}" dt="2021-09-23T10:28:53.646" v="194" actId="478"/>
          <ac:spMkLst>
            <pc:docMk/>
            <pc:sldMk cId="147483267" sldId="3927"/>
            <ac:spMk id="2" creationId="{E1C0052F-E4DB-4A34-9F7F-D79B8F243E1A}"/>
          </ac:spMkLst>
        </pc:spChg>
        <pc:spChg chg="mod">
          <ac:chgData name="Sudarshan Chakravarthi" userId="9632d19e-631d-46a5-9e9a-d9cc496f17d0" providerId="ADAL" clId="{765DE8AE-B4DD-4F90-8D8B-7688D8896E98}" dt="2021-09-21T16:22:00.230" v="160" actId="1076"/>
          <ac:spMkLst>
            <pc:docMk/>
            <pc:sldMk cId="147483267" sldId="3927"/>
            <ac:spMk id="3" creationId="{2B51BE20-4540-44F4-BF5F-133CECBE5503}"/>
          </ac:spMkLst>
        </pc:spChg>
        <pc:spChg chg="add mod">
          <ac:chgData name="Sudarshan Chakravarthi" userId="9632d19e-631d-46a5-9e9a-d9cc496f17d0" providerId="ADAL" clId="{765DE8AE-B4DD-4F90-8D8B-7688D8896E98}" dt="2021-09-21T16:22:01.906" v="161"/>
          <ac:spMkLst>
            <pc:docMk/>
            <pc:sldMk cId="147483267" sldId="3927"/>
            <ac:spMk id="11" creationId="{D84D7E73-AC8B-4046-93D0-41F4DE09F9AE}"/>
          </ac:spMkLst>
        </pc:spChg>
        <pc:picChg chg="add mod">
          <ac:chgData name="Sudarshan Chakravarthi" userId="9632d19e-631d-46a5-9e9a-d9cc496f17d0" providerId="ADAL" clId="{765DE8AE-B4DD-4F90-8D8B-7688D8896E98}" dt="2021-09-23T10:29:04.912" v="196"/>
          <ac:picMkLst>
            <pc:docMk/>
            <pc:sldMk cId="147483267" sldId="3927"/>
            <ac:picMk id="12" creationId="{F9D9AF37-9993-4834-9C97-C87EF2A6B6C4}"/>
          </ac:picMkLst>
        </pc:picChg>
      </pc:sldChg>
      <pc:sldChg chg="del">
        <pc:chgData name="Sudarshan Chakravarthi" userId="9632d19e-631d-46a5-9e9a-d9cc496f17d0" providerId="ADAL" clId="{765DE8AE-B4DD-4F90-8D8B-7688D8896E98}" dt="2021-09-21T16:22:29.344" v="166" actId="47"/>
        <pc:sldMkLst>
          <pc:docMk/>
          <pc:sldMk cId="3071901421" sldId="3928"/>
        </pc:sldMkLst>
      </pc:sldChg>
      <pc:sldChg chg="del">
        <pc:chgData name="Sudarshan Chakravarthi" userId="9632d19e-631d-46a5-9e9a-d9cc496f17d0" providerId="ADAL" clId="{765DE8AE-B4DD-4F90-8D8B-7688D8896E98}" dt="2021-09-21T16:22:33.269" v="167" actId="47"/>
        <pc:sldMkLst>
          <pc:docMk/>
          <pc:sldMk cId="1208168512" sldId="3929"/>
        </pc:sldMkLst>
      </pc:sldChg>
      <pc:sldChg chg="del">
        <pc:chgData name="Sudarshan Chakravarthi" userId="9632d19e-631d-46a5-9e9a-d9cc496f17d0" providerId="ADAL" clId="{765DE8AE-B4DD-4F90-8D8B-7688D8896E98}" dt="2021-09-21T16:19:08.508" v="0" actId="47"/>
        <pc:sldMkLst>
          <pc:docMk/>
          <pc:sldMk cId="489093041" sldId="3931"/>
        </pc:sldMkLst>
      </pc:sldChg>
      <pc:sldChg chg="del">
        <pc:chgData name="Sudarshan Chakravarthi" userId="9632d19e-631d-46a5-9e9a-d9cc496f17d0" providerId="ADAL" clId="{765DE8AE-B4DD-4F90-8D8B-7688D8896E98}" dt="2021-09-21T16:22:33.269" v="167" actId="47"/>
        <pc:sldMkLst>
          <pc:docMk/>
          <pc:sldMk cId="4174103439" sldId="3933"/>
        </pc:sldMkLst>
      </pc:sldChg>
      <pc:sldChg chg="del">
        <pc:chgData name="Sudarshan Chakravarthi" userId="9632d19e-631d-46a5-9e9a-d9cc496f17d0" providerId="ADAL" clId="{765DE8AE-B4DD-4F90-8D8B-7688D8896E98}" dt="2021-09-21T16:22:33.269" v="167" actId="47"/>
        <pc:sldMkLst>
          <pc:docMk/>
          <pc:sldMk cId="3203159842" sldId="3934"/>
        </pc:sldMkLst>
      </pc:sldChg>
      <pc:sldChg chg="del">
        <pc:chgData name="Sudarshan Chakravarthi" userId="9632d19e-631d-46a5-9e9a-d9cc496f17d0" providerId="ADAL" clId="{765DE8AE-B4DD-4F90-8D8B-7688D8896E98}" dt="2021-09-21T16:22:33.269" v="167" actId="47"/>
        <pc:sldMkLst>
          <pc:docMk/>
          <pc:sldMk cId="1259659769" sldId="3935"/>
        </pc:sldMkLst>
      </pc:sldChg>
      <pc:sldChg chg="del">
        <pc:chgData name="Sudarshan Chakravarthi" userId="9632d19e-631d-46a5-9e9a-d9cc496f17d0" providerId="ADAL" clId="{765DE8AE-B4DD-4F90-8D8B-7688D8896E98}" dt="2021-09-21T16:22:33.269" v="167" actId="47"/>
        <pc:sldMkLst>
          <pc:docMk/>
          <pc:sldMk cId="885002822" sldId="3936"/>
        </pc:sldMkLst>
      </pc:sldChg>
      <pc:sldChg chg="del">
        <pc:chgData name="Sudarshan Chakravarthi" userId="9632d19e-631d-46a5-9e9a-d9cc496f17d0" providerId="ADAL" clId="{765DE8AE-B4DD-4F90-8D8B-7688D8896E98}" dt="2021-09-21T16:22:37.450" v="168" actId="47"/>
        <pc:sldMkLst>
          <pc:docMk/>
          <pc:sldMk cId="1019876550" sldId="3937"/>
        </pc:sldMkLst>
      </pc:sldChg>
      <pc:sldChg chg="del">
        <pc:chgData name="Sudarshan Chakravarthi" userId="9632d19e-631d-46a5-9e9a-d9cc496f17d0" providerId="ADAL" clId="{765DE8AE-B4DD-4F90-8D8B-7688D8896E98}" dt="2021-09-21T16:22:53.307" v="174" actId="47"/>
        <pc:sldMkLst>
          <pc:docMk/>
          <pc:sldMk cId="2585938868" sldId="3938"/>
        </pc:sldMkLst>
      </pc:sldChg>
      <pc:sldChg chg="addSp delSp modSp del mod">
        <pc:chgData name="Sudarshan Chakravarthi" userId="9632d19e-631d-46a5-9e9a-d9cc496f17d0" providerId="ADAL" clId="{765DE8AE-B4DD-4F90-8D8B-7688D8896E98}" dt="2021-10-31T18:30:53.465" v="325" actId="47"/>
        <pc:sldMkLst>
          <pc:docMk/>
          <pc:sldMk cId="4222778772" sldId="3942"/>
        </pc:sldMkLst>
        <pc:spChg chg="del">
          <ac:chgData name="Sudarshan Chakravarthi" userId="9632d19e-631d-46a5-9e9a-d9cc496f17d0" providerId="ADAL" clId="{765DE8AE-B4DD-4F90-8D8B-7688D8896E98}" dt="2021-09-23T10:28:43.254" v="186" actId="478"/>
          <ac:spMkLst>
            <pc:docMk/>
            <pc:sldMk cId="4222778772" sldId="3942"/>
            <ac:spMk id="2" creationId="{9565AE0F-774A-47EF-9CE2-9B46A4EC0AFF}"/>
          </ac:spMkLst>
        </pc:spChg>
        <pc:spChg chg="add mod">
          <ac:chgData name="Sudarshan Chakravarthi" userId="9632d19e-631d-46a5-9e9a-d9cc496f17d0" providerId="ADAL" clId="{765DE8AE-B4DD-4F90-8D8B-7688D8896E98}" dt="2021-09-21T16:21:11.716" v="144"/>
          <ac:spMkLst>
            <pc:docMk/>
            <pc:sldMk cId="4222778772" sldId="3942"/>
            <ac:spMk id="17" creationId="{BFACB89F-F39B-4080-8126-0D4D4816092D}"/>
          </ac:spMkLst>
        </pc:spChg>
        <pc:spChg chg="mod">
          <ac:chgData name="Sudarshan Chakravarthi" userId="9632d19e-631d-46a5-9e9a-d9cc496f17d0" providerId="ADAL" clId="{765DE8AE-B4DD-4F90-8D8B-7688D8896E98}" dt="2021-09-21T16:21:10.043" v="143" actId="1076"/>
          <ac:spMkLst>
            <pc:docMk/>
            <pc:sldMk cId="4222778772" sldId="3942"/>
            <ac:spMk id="23" creationId="{CDA3759C-319B-4D89-A015-BB136AD7F4D8}"/>
          </ac:spMkLst>
        </pc:spChg>
        <pc:picChg chg="add mod">
          <ac:chgData name="Sudarshan Chakravarthi" userId="9632d19e-631d-46a5-9e9a-d9cc496f17d0" providerId="ADAL" clId="{765DE8AE-B4DD-4F90-8D8B-7688D8896E98}" dt="2021-09-23T10:29:10.457" v="204"/>
          <ac:picMkLst>
            <pc:docMk/>
            <pc:sldMk cId="4222778772" sldId="3942"/>
            <ac:picMk id="18" creationId="{F05266F7-FFED-400D-80AA-81059A7D5808}"/>
          </ac:picMkLst>
        </pc:picChg>
      </pc:sldChg>
      <pc:sldChg chg="del">
        <pc:chgData name="Sudarshan Chakravarthi" userId="9632d19e-631d-46a5-9e9a-d9cc496f17d0" providerId="ADAL" clId="{765DE8AE-B4DD-4F90-8D8B-7688D8896E98}" dt="2021-09-21T16:22:23.408" v="164" actId="47"/>
        <pc:sldMkLst>
          <pc:docMk/>
          <pc:sldMk cId="2937329652" sldId="3943"/>
        </pc:sldMkLst>
      </pc:sldChg>
      <pc:sldChg chg="addSp modSp del mod">
        <pc:chgData name="Sudarshan Chakravarthi" userId="9632d19e-631d-46a5-9e9a-d9cc496f17d0" providerId="ADAL" clId="{765DE8AE-B4DD-4F90-8D8B-7688D8896E98}" dt="2021-09-21T16:22:23.408" v="164" actId="47"/>
        <pc:sldMkLst>
          <pc:docMk/>
          <pc:sldMk cId="912499306" sldId="3944"/>
        </pc:sldMkLst>
        <pc:spChg chg="add mod">
          <ac:chgData name="Sudarshan Chakravarthi" userId="9632d19e-631d-46a5-9e9a-d9cc496f17d0" providerId="ADAL" clId="{765DE8AE-B4DD-4F90-8D8B-7688D8896E98}" dt="2021-09-21T16:22:07.015" v="163"/>
          <ac:spMkLst>
            <pc:docMk/>
            <pc:sldMk cId="912499306" sldId="3944"/>
            <ac:spMk id="15" creationId="{D442B03F-DE77-4439-842C-5FA076A4D0C6}"/>
          </ac:spMkLst>
        </pc:spChg>
        <pc:spChg chg="mod">
          <ac:chgData name="Sudarshan Chakravarthi" userId="9632d19e-631d-46a5-9e9a-d9cc496f17d0" providerId="ADAL" clId="{765DE8AE-B4DD-4F90-8D8B-7688D8896E98}" dt="2021-09-21T16:22:05.427" v="162" actId="1076"/>
          <ac:spMkLst>
            <pc:docMk/>
            <pc:sldMk cId="912499306" sldId="3944"/>
            <ac:spMk id="23" creationId="{CDA3759C-319B-4D89-A015-BB136AD7F4D8}"/>
          </ac:spMkLst>
        </pc:spChg>
      </pc:sldChg>
      <pc:sldChg chg="del">
        <pc:chgData name="Sudarshan Chakravarthi" userId="9632d19e-631d-46a5-9e9a-d9cc496f17d0" providerId="ADAL" clId="{765DE8AE-B4DD-4F90-8D8B-7688D8896E98}" dt="2021-09-21T16:22:23.408" v="164" actId="47"/>
        <pc:sldMkLst>
          <pc:docMk/>
          <pc:sldMk cId="2615128024" sldId="3945"/>
        </pc:sldMkLst>
      </pc:sldChg>
      <pc:sldChg chg="del">
        <pc:chgData name="Sudarshan Chakravarthi" userId="9632d19e-631d-46a5-9e9a-d9cc496f17d0" providerId="ADAL" clId="{765DE8AE-B4DD-4F90-8D8B-7688D8896E98}" dt="2021-09-21T16:22:23.408" v="164" actId="47"/>
        <pc:sldMkLst>
          <pc:docMk/>
          <pc:sldMk cId="1350585794" sldId="3946"/>
        </pc:sldMkLst>
      </pc:sldChg>
      <pc:sldChg chg="addSp delSp modSp del mod">
        <pc:chgData name="Sudarshan Chakravarthi" userId="9632d19e-631d-46a5-9e9a-d9cc496f17d0" providerId="ADAL" clId="{765DE8AE-B4DD-4F90-8D8B-7688D8896E98}" dt="2021-11-04T10:28:50.413" v="678" actId="47"/>
        <pc:sldMkLst>
          <pc:docMk/>
          <pc:sldMk cId="2987978741" sldId="3948"/>
        </pc:sldMkLst>
        <pc:spChg chg="del">
          <ac:chgData name="Sudarshan Chakravarthi" userId="9632d19e-631d-46a5-9e9a-d9cc496f17d0" providerId="ADAL" clId="{765DE8AE-B4DD-4F90-8D8B-7688D8896E98}" dt="2021-09-23T10:28:44.590" v="187" actId="478"/>
          <ac:spMkLst>
            <pc:docMk/>
            <pc:sldMk cId="2987978741" sldId="3948"/>
            <ac:spMk id="2" creationId="{9565AE0F-774A-47EF-9CE2-9B46A4EC0AFF}"/>
          </ac:spMkLst>
        </pc:spChg>
        <pc:spChg chg="add mod">
          <ac:chgData name="Sudarshan Chakravarthi" userId="9632d19e-631d-46a5-9e9a-d9cc496f17d0" providerId="ADAL" clId="{765DE8AE-B4DD-4F90-8D8B-7688D8896E98}" dt="2021-09-21T16:21:16.619" v="146"/>
          <ac:spMkLst>
            <pc:docMk/>
            <pc:sldMk cId="2987978741" sldId="3948"/>
            <ac:spMk id="19" creationId="{771E66EA-092A-4BC2-B46B-0941EE065F45}"/>
          </ac:spMkLst>
        </pc:spChg>
        <pc:spChg chg="mod">
          <ac:chgData name="Sudarshan Chakravarthi" userId="9632d19e-631d-46a5-9e9a-d9cc496f17d0" providerId="ADAL" clId="{765DE8AE-B4DD-4F90-8D8B-7688D8896E98}" dt="2021-09-21T16:21:14.881" v="145" actId="1076"/>
          <ac:spMkLst>
            <pc:docMk/>
            <pc:sldMk cId="2987978741" sldId="3948"/>
            <ac:spMk id="25" creationId="{0032C0D5-C75E-4DF7-B53C-77CD08244704}"/>
          </ac:spMkLst>
        </pc:spChg>
        <pc:picChg chg="add mod">
          <ac:chgData name="Sudarshan Chakravarthi" userId="9632d19e-631d-46a5-9e9a-d9cc496f17d0" providerId="ADAL" clId="{765DE8AE-B4DD-4F90-8D8B-7688D8896E98}" dt="2021-09-23T10:29:09.849" v="203"/>
          <ac:picMkLst>
            <pc:docMk/>
            <pc:sldMk cId="2987978741" sldId="3948"/>
            <ac:picMk id="23" creationId="{1F4C481A-4FE6-491A-A550-3FF4A9FE599E}"/>
          </ac:picMkLst>
        </pc:picChg>
      </pc:sldChg>
      <pc:sldChg chg="del">
        <pc:chgData name="Sudarshan Chakravarthi" userId="9632d19e-631d-46a5-9e9a-d9cc496f17d0" providerId="ADAL" clId="{765DE8AE-B4DD-4F90-8D8B-7688D8896E98}" dt="2021-09-21T16:22:23.408" v="164" actId="47"/>
        <pc:sldMkLst>
          <pc:docMk/>
          <pc:sldMk cId="2707362589" sldId="3949"/>
        </pc:sldMkLst>
      </pc:sldChg>
      <pc:sldChg chg="del">
        <pc:chgData name="Sudarshan Chakravarthi" userId="9632d19e-631d-46a5-9e9a-d9cc496f17d0" providerId="ADAL" clId="{765DE8AE-B4DD-4F90-8D8B-7688D8896E98}" dt="2021-09-21T16:22:47.832" v="173" actId="47"/>
        <pc:sldMkLst>
          <pc:docMk/>
          <pc:sldMk cId="2135957589" sldId="3950"/>
        </pc:sldMkLst>
      </pc:sldChg>
      <pc:sldChg chg="add del">
        <pc:chgData name="Sudarshan Chakravarthi" userId="9632d19e-631d-46a5-9e9a-d9cc496f17d0" providerId="ADAL" clId="{765DE8AE-B4DD-4F90-8D8B-7688D8896E98}" dt="2022-08-26T12:52:58.623" v="2751" actId="47"/>
        <pc:sldMkLst>
          <pc:docMk/>
          <pc:sldMk cId="2812969886" sldId="3964"/>
        </pc:sldMkLst>
      </pc:sldChg>
      <pc:sldChg chg="add del">
        <pc:chgData name="Sudarshan Chakravarthi" userId="9632d19e-631d-46a5-9e9a-d9cc496f17d0" providerId="ADAL" clId="{765DE8AE-B4DD-4F90-8D8B-7688D8896E98}" dt="2023-02-20T07:38:45.518" v="2758"/>
        <pc:sldMkLst>
          <pc:docMk/>
          <pc:sldMk cId="3097043110" sldId="3965"/>
        </pc:sldMkLst>
      </pc:sldChg>
      <pc:sldChg chg="modSp add del mod ord">
        <pc:chgData name="Sudarshan Chakravarthi" userId="9632d19e-631d-46a5-9e9a-d9cc496f17d0" providerId="ADAL" clId="{765DE8AE-B4DD-4F90-8D8B-7688D8896E98}" dt="2023-02-20T08:37:28.925" v="2824" actId="47"/>
        <pc:sldMkLst>
          <pc:docMk/>
          <pc:sldMk cId="2411745767" sldId="4117"/>
        </pc:sldMkLst>
        <pc:spChg chg="mod">
          <ac:chgData name="Sudarshan Chakravarthi" userId="9632d19e-631d-46a5-9e9a-d9cc496f17d0" providerId="ADAL" clId="{765DE8AE-B4DD-4F90-8D8B-7688D8896E98}" dt="2021-11-04T14:59:58.317" v="945" actId="20577"/>
          <ac:spMkLst>
            <pc:docMk/>
            <pc:sldMk cId="2411745767" sldId="4117"/>
            <ac:spMk id="31" creationId="{1E342EC6-BAB0-4BE9-A4A5-2ECD6AC29279}"/>
          </ac:spMkLst>
        </pc:spChg>
        <pc:spChg chg="mod">
          <ac:chgData name="Sudarshan Chakravarthi" userId="9632d19e-631d-46a5-9e9a-d9cc496f17d0" providerId="ADAL" clId="{765DE8AE-B4DD-4F90-8D8B-7688D8896E98}" dt="2022-08-26T12:52:53.781" v="2750" actId="1076"/>
          <ac:spMkLst>
            <pc:docMk/>
            <pc:sldMk cId="2411745767" sldId="4117"/>
            <ac:spMk id="46" creationId="{4005B312-0E65-4955-A664-8CB1F506EAD1}"/>
          </ac:spMkLst>
        </pc:spChg>
        <pc:picChg chg="mod">
          <ac:chgData name="Sudarshan Chakravarthi" userId="9632d19e-631d-46a5-9e9a-d9cc496f17d0" providerId="ADAL" clId="{765DE8AE-B4DD-4F90-8D8B-7688D8896E98}" dt="2021-09-23T10:28:59.214" v="195" actId="14100"/>
          <ac:picMkLst>
            <pc:docMk/>
            <pc:sldMk cId="2411745767" sldId="4117"/>
            <ac:picMk id="33" creationId="{56F8D0AE-FA38-4E28-8CF3-844F7701EB94}"/>
          </ac:picMkLst>
        </pc:picChg>
      </pc:sldChg>
      <pc:sldChg chg="addSp delSp modSp add del mod">
        <pc:chgData name="Sudarshan Chakravarthi" userId="9632d19e-631d-46a5-9e9a-d9cc496f17d0" providerId="ADAL" clId="{765DE8AE-B4DD-4F90-8D8B-7688D8896E98}" dt="2023-02-20T07:38:05.849" v="2755" actId="47"/>
        <pc:sldMkLst>
          <pc:docMk/>
          <pc:sldMk cId="4286229765" sldId="4122"/>
        </pc:sldMkLst>
        <pc:spChg chg="del mod">
          <ac:chgData name="Sudarshan Chakravarthi" userId="9632d19e-631d-46a5-9e9a-d9cc496f17d0" providerId="ADAL" clId="{765DE8AE-B4DD-4F90-8D8B-7688D8896E98}" dt="2021-11-04T15:06:51.781" v="1196" actId="478"/>
          <ac:spMkLst>
            <pc:docMk/>
            <pc:sldMk cId="4286229765" sldId="4122"/>
            <ac:spMk id="3" creationId="{F0A06BFC-65E4-4904-8776-485979DC0415}"/>
          </ac:spMkLst>
        </pc:spChg>
        <pc:spChg chg="mod">
          <ac:chgData name="Sudarshan Chakravarthi" userId="9632d19e-631d-46a5-9e9a-d9cc496f17d0" providerId="ADAL" clId="{765DE8AE-B4DD-4F90-8D8B-7688D8896E98}" dt="2021-09-21T16:20:30.408" v="63" actId="20577"/>
          <ac:spMkLst>
            <pc:docMk/>
            <pc:sldMk cId="4286229765" sldId="4122"/>
            <ac:spMk id="12" creationId="{293D920B-A70E-47FC-BD47-537A2100AD03}"/>
          </ac:spMkLst>
        </pc:spChg>
        <pc:spChg chg="mod">
          <ac:chgData name="Sudarshan Chakravarthi" userId="9632d19e-631d-46a5-9e9a-d9cc496f17d0" providerId="ADAL" clId="{765DE8AE-B4DD-4F90-8D8B-7688D8896E98}" dt="2021-11-04T15:22:06.079" v="2706" actId="20577"/>
          <ac:spMkLst>
            <pc:docMk/>
            <pc:sldMk cId="4286229765" sldId="4122"/>
            <ac:spMk id="29" creationId="{0DC5DB73-121E-4244-9827-543D5E2B3211}"/>
          </ac:spMkLst>
        </pc:spChg>
        <pc:spChg chg="add mod">
          <ac:chgData name="Sudarshan Chakravarthi" userId="9632d19e-631d-46a5-9e9a-d9cc496f17d0" providerId="ADAL" clId="{765DE8AE-B4DD-4F90-8D8B-7688D8896E98}" dt="2021-11-04T15:06:59.595" v="1200" actId="1076"/>
          <ac:spMkLst>
            <pc:docMk/>
            <pc:sldMk cId="4286229765" sldId="4122"/>
            <ac:spMk id="44" creationId="{86B30E58-7FD9-43F9-B22C-1A7770347118}"/>
          </ac:spMkLst>
        </pc:spChg>
        <pc:picChg chg="del">
          <ac:chgData name="Sudarshan Chakravarthi" userId="9632d19e-631d-46a5-9e9a-d9cc496f17d0" providerId="ADAL" clId="{765DE8AE-B4DD-4F90-8D8B-7688D8896E98}" dt="2021-09-23T10:29:15.852" v="208" actId="478"/>
          <ac:picMkLst>
            <pc:docMk/>
            <pc:sldMk cId="4286229765" sldId="4122"/>
            <ac:picMk id="14" creationId="{47154EAA-006F-4CC2-BC26-A914EC921993}"/>
          </ac:picMkLst>
        </pc:picChg>
        <pc:picChg chg="add mod">
          <ac:chgData name="Sudarshan Chakravarthi" userId="9632d19e-631d-46a5-9e9a-d9cc496f17d0" providerId="ADAL" clId="{765DE8AE-B4DD-4F90-8D8B-7688D8896E98}" dt="2021-09-23T10:29:12.819" v="207"/>
          <ac:picMkLst>
            <pc:docMk/>
            <pc:sldMk cId="4286229765" sldId="4122"/>
            <ac:picMk id="39" creationId="{585D5C5B-EF45-4E6E-80FB-234691373830}"/>
          </ac:picMkLst>
        </pc:picChg>
      </pc:sldChg>
      <pc:sldChg chg="addSp delSp modSp add del mod">
        <pc:chgData name="Sudarshan Chakravarthi" userId="9632d19e-631d-46a5-9e9a-d9cc496f17d0" providerId="ADAL" clId="{765DE8AE-B4DD-4F90-8D8B-7688D8896E98}" dt="2023-02-20T07:41:15.073" v="2816" actId="47"/>
        <pc:sldMkLst>
          <pc:docMk/>
          <pc:sldMk cId="495994252" sldId="4145"/>
        </pc:sldMkLst>
        <pc:spChg chg="mod">
          <ac:chgData name="Sudarshan Chakravarthi" userId="9632d19e-631d-46a5-9e9a-d9cc496f17d0" providerId="ADAL" clId="{765DE8AE-B4DD-4F90-8D8B-7688D8896E98}" dt="2022-08-26T12:45:16.925" v="2709" actId="2711"/>
          <ac:spMkLst>
            <pc:docMk/>
            <pc:sldMk cId="495994252" sldId="4145"/>
            <ac:spMk id="8" creationId="{DA32DBBD-D3E4-453E-AFA1-C79D34C915C9}"/>
          </ac:spMkLst>
        </pc:spChg>
        <pc:spChg chg="mod">
          <ac:chgData name="Sudarshan Chakravarthi" userId="9632d19e-631d-46a5-9e9a-d9cc496f17d0" providerId="ADAL" clId="{765DE8AE-B4DD-4F90-8D8B-7688D8896E98}" dt="2022-08-26T12:46:30.450" v="2723" actId="20577"/>
          <ac:spMkLst>
            <pc:docMk/>
            <pc:sldMk cId="495994252" sldId="4145"/>
            <ac:spMk id="10" creationId="{4B5F75FC-EC67-41BD-8241-FCDFFD0B2B59}"/>
          </ac:spMkLst>
        </pc:spChg>
        <pc:grpChg chg="del">
          <ac:chgData name="Sudarshan Chakravarthi" userId="9632d19e-631d-46a5-9e9a-d9cc496f17d0" providerId="ADAL" clId="{765DE8AE-B4DD-4F90-8D8B-7688D8896E98}" dt="2022-08-26T12:45:09.616" v="2707" actId="478"/>
          <ac:grpSpMkLst>
            <pc:docMk/>
            <pc:sldMk cId="495994252" sldId="4145"/>
            <ac:grpSpMk id="6" creationId="{CBA82B01-3207-4652-91EA-473270379187}"/>
          </ac:grpSpMkLst>
        </pc:grpChg>
        <pc:picChg chg="add mod modCrop">
          <ac:chgData name="Sudarshan Chakravarthi" userId="9632d19e-631d-46a5-9e9a-d9cc496f17d0" providerId="ADAL" clId="{765DE8AE-B4DD-4F90-8D8B-7688D8896E98}" dt="2022-08-26T12:51:04.246" v="2732" actId="1076"/>
          <ac:picMkLst>
            <pc:docMk/>
            <pc:sldMk cId="495994252" sldId="4145"/>
            <ac:picMk id="9" creationId="{4DEA213B-4820-D7E9-AD9E-3C79342D6056}"/>
          </ac:picMkLst>
        </pc:picChg>
        <pc:picChg chg="del">
          <ac:chgData name="Sudarshan Chakravarthi" userId="9632d19e-631d-46a5-9e9a-d9cc496f17d0" providerId="ADAL" clId="{765DE8AE-B4DD-4F90-8D8B-7688D8896E98}" dt="2021-09-23T10:29:19.541" v="209" actId="478"/>
          <ac:picMkLst>
            <pc:docMk/>
            <pc:sldMk cId="495994252" sldId="4145"/>
            <ac:picMk id="12" creationId="{4AD03D1C-6F5C-4CA5-B29F-DCD98223BC6D}"/>
          </ac:picMkLst>
        </pc:picChg>
        <pc:picChg chg="add mod">
          <ac:chgData name="Sudarshan Chakravarthi" userId="9632d19e-631d-46a5-9e9a-d9cc496f17d0" providerId="ADAL" clId="{765DE8AE-B4DD-4F90-8D8B-7688D8896E98}" dt="2021-09-23T10:29:21.446" v="210"/>
          <ac:picMkLst>
            <pc:docMk/>
            <pc:sldMk cId="495994252" sldId="4145"/>
            <ac:picMk id="14" creationId="{BF83A0D8-1BDE-41C5-8105-FD7726541E91}"/>
          </ac:picMkLst>
        </pc:picChg>
        <pc:picChg chg="del">
          <ac:chgData name="Sudarshan Chakravarthi" userId="9632d19e-631d-46a5-9e9a-d9cc496f17d0" providerId="ADAL" clId="{765DE8AE-B4DD-4F90-8D8B-7688D8896E98}" dt="2021-09-21T16:20:06.640" v="11" actId="478"/>
          <ac:picMkLst>
            <pc:docMk/>
            <pc:sldMk cId="495994252" sldId="4145"/>
            <ac:picMk id="17" creationId="{267B82CD-ACBB-4A40-9620-A9F592A79098}"/>
          </ac:picMkLst>
        </pc:picChg>
        <pc:picChg chg="add mod">
          <ac:chgData name="Sudarshan Chakravarthi" userId="9632d19e-631d-46a5-9e9a-d9cc496f17d0" providerId="ADAL" clId="{765DE8AE-B4DD-4F90-8D8B-7688D8896E98}" dt="2022-08-26T12:51:10.468" v="2734" actId="1076"/>
          <ac:picMkLst>
            <pc:docMk/>
            <pc:sldMk cId="495994252" sldId="4145"/>
            <ac:picMk id="1026" creationId="{54CBF44F-16A8-4C7B-A28E-E6BD73B083C6}"/>
          </ac:picMkLst>
        </pc:picChg>
        <pc:cxnChg chg="del">
          <ac:chgData name="Sudarshan Chakravarthi" userId="9632d19e-631d-46a5-9e9a-d9cc496f17d0" providerId="ADAL" clId="{765DE8AE-B4DD-4F90-8D8B-7688D8896E98}" dt="2022-08-26T12:45:11.955" v="2708" actId="478"/>
          <ac:cxnSpMkLst>
            <pc:docMk/>
            <pc:sldMk cId="495994252" sldId="4145"/>
            <ac:cxnSpMk id="7" creationId="{3FAEC7E0-7F32-4918-A38F-934F0EB67C9E}"/>
          </ac:cxnSpMkLst>
        </pc:cxnChg>
      </pc:sldChg>
      <pc:sldChg chg="add del">
        <pc:chgData name="Sudarshan Chakravarthi" userId="9632d19e-631d-46a5-9e9a-d9cc496f17d0" providerId="ADAL" clId="{765DE8AE-B4DD-4F90-8D8B-7688D8896E98}" dt="2023-02-20T07:38:02.355" v="2754" actId="47"/>
        <pc:sldMkLst>
          <pc:docMk/>
          <pc:sldMk cId="3208584127" sldId="4207"/>
        </pc:sldMkLst>
      </pc:sldChg>
      <pc:sldChg chg="add del">
        <pc:chgData name="Sudarshan Chakravarthi" userId="9632d19e-631d-46a5-9e9a-d9cc496f17d0" providerId="ADAL" clId="{765DE8AE-B4DD-4F90-8D8B-7688D8896E98}" dt="2023-02-20T08:37:27.265" v="2823" actId="47"/>
        <pc:sldMkLst>
          <pc:docMk/>
          <pc:sldMk cId="2873297445" sldId="4209"/>
        </pc:sldMkLst>
      </pc:sldChg>
      <pc:sldChg chg="add del">
        <pc:chgData name="Sudarshan Chakravarthi" userId="9632d19e-631d-46a5-9e9a-d9cc496f17d0" providerId="ADAL" clId="{765DE8AE-B4DD-4F90-8D8B-7688D8896E98}" dt="2022-08-26T12:53:01.544" v="2752" actId="47"/>
        <pc:sldMkLst>
          <pc:docMk/>
          <pc:sldMk cId="385580500" sldId="4210"/>
        </pc:sldMkLst>
      </pc:sldChg>
      <pc:sldChg chg="new del">
        <pc:chgData name="Sudarshan Chakravarthi" userId="9632d19e-631d-46a5-9e9a-d9cc496f17d0" providerId="ADAL" clId="{765DE8AE-B4DD-4F90-8D8B-7688D8896E98}" dt="2021-11-04T15:00:44.354" v="949" actId="47"/>
        <pc:sldMkLst>
          <pc:docMk/>
          <pc:sldMk cId="3323057223" sldId="4211"/>
        </pc:sldMkLst>
      </pc:sldChg>
      <pc:sldChg chg="addSp delSp modSp add del mod">
        <pc:chgData name="Sudarshan Chakravarthi" userId="9632d19e-631d-46a5-9e9a-d9cc496f17d0" providerId="ADAL" clId="{765DE8AE-B4DD-4F90-8D8B-7688D8896E98}" dt="2023-02-20T07:41:05.564" v="2815" actId="1076"/>
        <pc:sldMkLst>
          <pc:docMk/>
          <pc:sldMk cId="1805402828" sldId="4213"/>
        </pc:sldMkLst>
        <pc:spChg chg="mod">
          <ac:chgData name="Sudarshan Chakravarthi" userId="9632d19e-631d-46a5-9e9a-d9cc496f17d0" providerId="ADAL" clId="{765DE8AE-B4DD-4F90-8D8B-7688D8896E98}" dt="2023-02-20T07:39:35.669" v="2773" actId="1035"/>
          <ac:spMkLst>
            <pc:docMk/>
            <pc:sldMk cId="1805402828" sldId="4213"/>
            <ac:spMk id="4" creationId="{506242F6-CA1E-42FB-BB1A-B13E71A7D987}"/>
          </ac:spMkLst>
        </pc:spChg>
        <pc:spChg chg="del">
          <ac:chgData name="Sudarshan Chakravarthi" userId="9632d19e-631d-46a5-9e9a-d9cc496f17d0" providerId="ADAL" clId="{765DE8AE-B4DD-4F90-8D8B-7688D8896E98}" dt="2023-02-20T07:39:01.126" v="2759" actId="478"/>
          <ac:spMkLst>
            <pc:docMk/>
            <pc:sldMk cId="1805402828" sldId="4213"/>
            <ac:spMk id="10" creationId="{FE98EECC-AC49-98FA-B239-63B6AFAB15D7}"/>
          </ac:spMkLst>
        </pc:spChg>
        <pc:spChg chg="mod">
          <ac:chgData name="Sudarshan Chakravarthi" userId="9632d19e-631d-46a5-9e9a-d9cc496f17d0" providerId="ADAL" clId="{765DE8AE-B4DD-4F90-8D8B-7688D8896E98}" dt="2023-02-20T07:39:08.332" v="2763"/>
          <ac:spMkLst>
            <pc:docMk/>
            <pc:sldMk cId="1805402828" sldId="4213"/>
            <ac:spMk id="15" creationId="{DFDAF7A2-E5F4-949B-7EB5-E7621AC1BEFA}"/>
          </ac:spMkLst>
        </pc:spChg>
        <pc:spChg chg="mod">
          <ac:chgData name="Sudarshan Chakravarthi" userId="9632d19e-631d-46a5-9e9a-d9cc496f17d0" providerId="ADAL" clId="{765DE8AE-B4DD-4F90-8D8B-7688D8896E98}" dt="2023-02-20T07:39:30.845" v="2769" actId="14100"/>
          <ac:spMkLst>
            <pc:docMk/>
            <pc:sldMk cId="1805402828" sldId="4213"/>
            <ac:spMk id="16" creationId="{F97AD807-AF0B-D4AD-6577-0506C852F90E}"/>
          </ac:spMkLst>
        </pc:spChg>
        <pc:grpChg chg="del">
          <ac:chgData name="Sudarshan Chakravarthi" userId="9632d19e-631d-46a5-9e9a-d9cc496f17d0" providerId="ADAL" clId="{765DE8AE-B4DD-4F90-8D8B-7688D8896E98}" dt="2023-02-20T07:39:04.839" v="2761" actId="478"/>
          <ac:grpSpMkLst>
            <pc:docMk/>
            <pc:sldMk cId="1805402828" sldId="4213"/>
            <ac:grpSpMk id="2" creationId="{B2F6E3EE-977D-A971-5BDD-B8427216207E}"/>
          </ac:grpSpMkLst>
        </pc:grpChg>
        <pc:grpChg chg="add mod">
          <ac:chgData name="Sudarshan Chakravarthi" userId="9632d19e-631d-46a5-9e9a-d9cc496f17d0" providerId="ADAL" clId="{765DE8AE-B4DD-4F90-8D8B-7688D8896E98}" dt="2023-02-20T07:39:38.944" v="2774" actId="1076"/>
          <ac:grpSpMkLst>
            <pc:docMk/>
            <pc:sldMk cId="1805402828" sldId="4213"/>
            <ac:grpSpMk id="8" creationId="{22B94FB5-ED9A-85E0-9D20-809B8547B1E6}"/>
          </ac:grpSpMkLst>
        </pc:grpChg>
        <pc:picChg chg="del">
          <ac:chgData name="Sudarshan Chakravarthi" userId="9632d19e-631d-46a5-9e9a-d9cc496f17d0" providerId="ADAL" clId="{765DE8AE-B4DD-4F90-8D8B-7688D8896E98}" dt="2023-02-20T07:39:01.126" v="2759" actId="478"/>
          <ac:picMkLst>
            <pc:docMk/>
            <pc:sldMk cId="1805402828" sldId="4213"/>
            <ac:picMk id="6" creationId="{116FFBA9-06D4-D308-7835-D6B30DAC26BD}"/>
          </ac:picMkLst>
        </pc:picChg>
        <pc:picChg chg="del">
          <ac:chgData name="Sudarshan Chakravarthi" userId="9632d19e-631d-46a5-9e9a-d9cc496f17d0" providerId="ADAL" clId="{765DE8AE-B4DD-4F90-8D8B-7688D8896E98}" dt="2023-02-20T07:39:07.077" v="2762" actId="478"/>
          <ac:picMkLst>
            <pc:docMk/>
            <pc:sldMk cId="1805402828" sldId="4213"/>
            <ac:picMk id="7" creationId="{376BB914-2E6B-1E94-35A7-A3121902DA94}"/>
          </ac:picMkLst>
        </pc:picChg>
        <pc:picChg chg="del">
          <ac:chgData name="Sudarshan Chakravarthi" userId="9632d19e-631d-46a5-9e9a-d9cc496f17d0" providerId="ADAL" clId="{765DE8AE-B4DD-4F90-8D8B-7688D8896E98}" dt="2023-02-20T07:39:01.126" v="2759" actId="478"/>
          <ac:picMkLst>
            <pc:docMk/>
            <pc:sldMk cId="1805402828" sldId="4213"/>
            <ac:picMk id="9" creationId="{8EB2C6B5-6A82-1001-8643-4BF78DEC2D9D}"/>
          </ac:picMkLst>
        </pc:picChg>
        <pc:picChg chg="del">
          <ac:chgData name="Sudarshan Chakravarthi" userId="9632d19e-631d-46a5-9e9a-d9cc496f17d0" providerId="ADAL" clId="{765DE8AE-B4DD-4F90-8D8B-7688D8896E98}" dt="2023-02-20T07:39:01.126" v="2759" actId="478"/>
          <ac:picMkLst>
            <pc:docMk/>
            <pc:sldMk cId="1805402828" sldId="4213"/>
            <ac:picMk id="11" creationId="{F462CB23-0BA5-5307-E91D-E1F9A25191E1}"/>
          </ac:picMkLst>
        </pc:picChg>
        <pc:picChg chg="del">
          <ac:chgData name="Sudarshan Chakravarthi" userId="9632d19e-631d-46a5-9e9a-d9cc496f17d0" providerId="ADAL" clId="{765DE8AE-B4DD-4F90-8D8B-7688D8896E98}" dt="2023-02-20T07:39:02.679" v="2760" actId="478"/>
          <ac:picMkLst>
            <pc:docMk/>
            <pc:sldMk cId="1805402828" sldId="4213"/>
            <ac:picMk id="12" creationId="{DF4F74B7-A3F6-352C-9C9B-56A729043718}"/>
          </ac:picMkLst>
        </pc:picChg>
        <pc:picChg chg="add mod">
          <ac:chgData name="Sudarshan Chakravarthi" userId="9632d19e-631d-46a5-9e9a-d9cc496f17d0" providerId="ADAL" clId="{765DE8AE-B4DD-4F90-8D8B-7688D8896E98}" dt="2023-02-20T07:39:43.378" v="2776" actId="1076"/>
          <ac:picMkLst>
            <pc:docMk/>
            <pc:sldMk cId="1805402828" sldId="4213"/>
            <ac:picMk id="17" creationId="{5D662467-5687-4C5F-7521-F9076416848C}"/>
          </ac:picMkLst>
        </pc:picChg>
        <pc:picChg chg="add mod">
          <ac:chgData name="Sudarshan Chakravarthi" userId="9632d19e-631d-46a5-9e9a-d9cc496f17d0" providerId="ADAL" clId="{765DE8AE-B4DD-4F90-8D8B-7688D8896E98}" dt="2023-02-20T07:39:41.600" v="2775" actId="1076"/>
          <ac:picMkLst>
            <pc:docMk/>
            <pc:sldMk cId="1805402828" sldId="4213"/>
            <ac:picMk id="18" creationId="{DC3E9FCF-4837-3669-AB30-510B353DBDF4}"/>
          </ac:picMkLst>
        </pc:picChg>
        <pc:picChg chg="add del mod">
          <ac:chgData name="Sudarshan Chakravarthi" userId="9632d19e-631d-46a5-9e9a-d9cc496f17d0" providerId="ADAL" clId="{765DE8AE-B4DD-4F90-8D8B-7688D8896E98}" dt="2023-02-20T07:39:24.172" v="2768" actId="478"/>
          <ac:picMkLst>
            <pc:docMk/>
            <pc:sldMk cId="1805402828" sldId="4213"/>
            <ac:picMk id="19" creationId="{1D11446A-B198-A338-8363-1D8B1D25F846}"/>
          </ac:picMkLst>
        </pc:picChg>
        <pc:picChg chg="add mod">
          <ac:chgData name="Sudarshan Chakravarthi" userId="9632d19e-631d-46a5-9e9a-d9cc496f17d0" providerId="ADAL" clId="{765DE8AE-B4DD-4F90-8D8B-7688D8896E98}" dt="2023-02-20T07:41:05.564" v="2815" actId="1076"/>
          <ac:picMkLst>
            <pc:docMk/>
            <pc:sldMk cId="1805402828" sldId="4213"/>
            <ac:picMk id="20" creationId="{BE5B4F09-6882-84C7-38DD-9A6BE3FA336A}"/>
          </ac:picMkLst>
        </pc:picChg>
      </pc:sldChg>
      <pc:sldChg chg="addSp delSp modSp add mod ord">
        <pc:chgData name="Sudarshan Chakravarthi" userId="9632d19e-631d-46a5-9e9a-d9cc496f17d0" providerId="ADAL" clId="{765DE8AE-B4DD-4F90-8D8B-7688D8896E98}" dt="2022-08-26T12:51:37.354" v="2737" actId="2711"/>
        <pc:sldMkLst>
          <pc:docMk/>
          <pc:sldMk cId="1659392497" sldId="4251"/>
        </pc:sldMkLst>
        <pc:spChg chg="mod">
          <ac:chgData name="Sudarshan Chakravarthi" userId="9632d19e-631d-46a5-9e9a-d9cc496f17d0" providerId="ADAL" clId="{765DE8AE-B4DD-4F90-8D8B-7688D8896E98}" dt="2021-10-31T18:30:10.609" v="306" actId="313"/>
          <ac:spMkLst>
            <pc:docMk/>
            <pc:sldMk cId="1659392497" sldId="4251"/>
            <ac:spMk id="11" creationId="{6C5F9FA3-7494-4E62-8AB3-34C96BF26B1E}"/>
          </ac:spMkLst>
        </pc:spChg>
        <pc:spChg chg="mod">
          <ac:chgData name="Sudarshan Chakravarthi" userId="9632d19e-631d-46a5-9e9a-d9cc496f17d0" providerId="ADAL" clId="{765DE8AE-B4DD-4F90-8D8B-7688D8896E98}" dt="2022-08-26T12:51:37.354" v="2737" actId="2711"/>
          <ac:spMkLst>
            <pc:docMk/>
            <pc:sldMk cId="1659392497" sldId="4251"/>
            <ac:spMk id="15" creationId="{42C50E61-3B22-4451-9A65-F720F7DD7C18}"/>
          </ac:spMkLst>
        </pc:spChg>
        <pc:spChg chg="add del mod">
          <ac:chgData name="Sudarshan Chakravarthi" userId="9632d19e-631d-46a5-9e9a-d9cc496f17d0" providerId="ADAL" clId="{765DE8AE-B4DD-4F90-8D8B-7688D8896E98}" dt="2021-10-31T18:28:30.227" v="297" actId="478"/>
          <ac:spMkLst>
            <pc:docMk/>
            <pc:sldMk cId="1659392497" sldId="4251"/>
            <ac:spMk id="16" creationId="{3ECCA14A-C763-4B99-B0C2-8825FE2C4C79}"/>
          </ac:spMkLst>
        </pc:spChg>
        <pc:spChg chg="add del mod">
          <ac:chgData name="Sudarshan Chakravarthi" userId="9632d19e-631d-46a5-9e9a-d9cc496f17d0" providerId="ADAL" clId="{765DE8AE-B4DD-4F90-8D8B-7688D8896E98}" dt="2021-10-31T18:28:30.227" v="297" actId="478"/>
          <ac:spMkLst>
            <pc:docMk/>
            <pc:sldMk cId="1659392497" sldId="4251"/>
            <ac:spMk id="19" creationId="{2FFA3972-7BE6-4980-B621-C3F5D88ADBE9}"/>
          </ac:spMkLst>
        </pc:spChg>
        <pc:spChg chg="add del mod">
          <ac:chgData name="Sudarshan Chakravarthi" userId="9632d19e-631d-46a5-9e9a-d9cc496f17d0" providerId="ADAL" clId="{765DE8AE-B4DD-4F90-8D8B-7688D8896E98}" dt="2021-10-31T18:28:30.227" v="297" actId="478"/>
          <ac:spMkLst>
            <pc:docMk/>
            <pc:sldMk cId="1659392497" sldId="4251"/>
            <ac:spMk id="21" creationId="{05DBFF39-4384-4D3A-AE83-F6149E1867BC}"/>
          </ac:spMkLst>
        </pc:spChg>
        <pc:spChg chg="add mod">
          <ac:chgData name="Sudarshan Chakravarthi" userId="9632d19e-631d-46a5-9e9a-d9cc496f17d0" providerId="ADAL" clId="{765DE8AE-B4DD-4F90-8D8B-7688D8896E98}" dt="2021-10-31T18:27:43.734" v="229" actId="1076"/>
          <ac:spMkLst>
            <pc:docMk/>
            <pc:sldMk cId="1659392497" sldId="4251"/>
            <ac:spMk id="25" creationId="{3E90C702-2758-4AA6-AD1C-3EFF80B9FBA7}"/>
          </ac:spMkLst>
        </pc:spChg>
        <pc:spChg chg="mod">
          <ac:chgData name="Sudarshan Chakravarthi" userId="9632d19e-631d-46a5-9e9a-d9cc496f17d0" providerId="ADAL" clId="{765DE8AE-B4DD-4F90-8D8B-7688D8896E98}" dt="2021-11-03T06:02:24.945" v="408" actId="6549"/>
          <ac:spMkLst>
            <pc:docMk/>
            <pc:sldMk cId="1659392497" sldId="4251"/>
            <ac:spMk id="26" creationId="{207B3FB2-4483-4454-BC54-8E0DCE392C87}"/>
          </ac:spMkLst>
        </pc:spChg>
        <pc:spChg chg="del">
          <ac:chgData name="Sudarshan Chakravarthi" userId="9632d19e-631d-46a5-9e9a-d9cc496f17d0" providerId="ADAL" clId="{765DE8AE-B4DD-4F90-8D8B-7688D8896E98}" dt="2021-10-31T18:27:39.371" v="227" actId="478"/>
          <ac:spMkLst>
            <pc:docMk/>
            <pc:sldMk cId="1659392497" sldId="4251"/>
            <ac:spMk id="27" creationId="{F7848B7E-08D0-410A-A21E-5BAA040E25F7}"/>
          </ac:spMkLst>
        </pc:spChg>
        <pc:spChg chg="add mod">
          <ac:chgData name="Sudarshan Chakravarthi" userId="9632d19e-631d-46a5-9e9a-d9cc496f17d0" providerId="ADAL" clId="{765DE8AE-B4DD-4F90-8D8B-7688D8896E98}" dt="2021-10-31T18:27:56.719" v="245" actId="20577"/>
          <ac:spMkLst>
            <pc:docMk/>
            <pc:sldMk cId="1659392497" sldId="4251"/>
            <ac:spMk id="28" creationId="{8A851518-4E78-43D0-820D-188D4B317484}"/>
          </ac:spMkLst>
        </pc:spChg>
        <pc:spChg chg="add mod">
          <ac:chgData name="Sudarshan Chakravarthi" userId="9632d19e-631d-46a5-9e9a-d9cc496f17d0" providerId="ADAL" clId="{765DE8AE-B4DD-4F90-8D8B-7688D8896E98}" dt="2021-10-31T18:28:02.699" v="259" actId="20577"/>
          <ac:spMkLst>
            <pc:docMk/>
            <pc:sldMk cId="1659392497" sldId="4251"/>
            <ac:spMk id="29" creationId="{A0C0B152-A8AC-456D-AA19-B451CB8BEA58}"/>
          </ac:spMkLst>
        </pc:spChg>
        <pc:spChg chg="add mod">
          <ac:chgData name="Sudarshan Chakravarthi" userId="9632d19e-631d-46a5-9e9a-d9cc496f17d0" providerId="ADAL" clId="{765DE8AE-B4DD-4F90-8D8B-7688D8896E98}" dt="2021-10-31T18:28:14.944" v="280" actId="6549"/>
          <ac:spMkLst>
            <pc:docMk/>
            <pc:sldMk cId="1659392497" sldId="4251"/>
            <ac:spMk id="30" creationId="{027D0824-E725-492F-AD2A-2B7B65C89CD9}"/>
          </ac:spMkLst>
        </pc:spChg>
        <pc:spChg chg="add mod">
          <ac:chgData name="Sudarshan Chakravarthi" userId="9632d19e-631d-46a5-9e9a-d9cc496f17d0" providerId="ADAL" clId="{765DE8AE-B4DD-4F90-8D8B-7688D8896E98}" dt="2021-10-31T18:28:25.133" v="296" actId="20577"/>
          <ac:spMkLst>
            <pc:docMk/>
            <pc:sldMk cId="1659392497" sldId="4251"/>
            <ac:spMk id="31" creationId="{66434CA6-F4C2-423F-9230-074C5970610F}"/>
          </ac:spMkLst>
        </pc:spChg>
        <pc:spChg chg="add mod">
          <ac:chgData name="Sudarshan Chakravarthi" userId="9632d19e-631d-46a5-9e9a-d9cc496f17d0" providerId="ADAL" clId="{765DE8AE-B4DD-4F90-8D8B-7688D8896E98}" dt="2021-10-31T18:27:43.734" v="229" actId="1076"/>
          <ac:spMkLst>
            <pc:docMk/>
            <pc:sldMk cId="1659392497" sldId="4251"/>
            <ac:spMk id="32" creationId="{8E68D065-76E7-4FE3-B967-9B19FB03C3A5}"/>
          </ac:spMkLst>
        </pc:spChg>
        <pc:spChg chg="add mod">
          <ac:chgData name="Sudarshan Chakravarthi" userId="9632d19e-631d-46a5-9e9a-d9cc496f17d0" providerId="ADAL" clId="{765DE8AE-B4DD-4F90-8D8B-7688D8896E98}" dt="2021-10-31T18:27:43.734" v="229" actId="1076"/>
          <ac:spMkLst>
            <pc:docMk/>
            <pc:sldMk cId="1659392497" sldId="4251"/>
            <ac:spMk id="33" creationId="{F345AE95-1CD0-4FF8-B2DC-E153CFA18D7F}"/>
          </ac:spMkLst>
        </pc:spChg>
        <pc:spChg chg="add mod">
          <ac:chgData name="Sudarshan Chakravarthi" userId="9632d19e-631d-46a5-9e9a-d9cc496f17d0" providerId="ADAL" clId="{765DE8AE-B4DD-4F90-8D8B-7688D8896E98}" dt="2021-10-31T18:27:43.734" v="229" actId="1076"/>
          <ac:spMkLst>
            <pc:docMk/>
            <pc:sldMk cId="1659392497" sldId="4251"/>
            <ac:spMk id="34" creationId="{C63099BE-FCBF-4A36-AE6C-BB764EFBE804}"/>
          </ac:spMkLst>
        </pc:spChg>
      </pc:sldChg>
      <pc:sldChg chg="modSp add mod">
        <pc:chgData name="Sudarshan Chakravarthi" userId="9632d19e-631d-46a5-9e9a-d9cc496f17d0" providerId="ADAL" clId="{765DE8AE-B4DD-4F90-8D8B-7688D8896E98}" dt="2022-08-26T12:51:43.417" v="2738" actId="2711"/>
        <pc:sldMkLst>
          <pc:docMk/>
          <pc:sldMk cId="4231832348" sldId="4252"/>
        </pc:sldMkLst>
        <pc:spChg chg="mod">
          <ac:chgData name="Sudarshan Chakravarthi" userId="9632d19e-631d-46a5-9e9a-d9cc496f17d0" providerId="ADAL" clId="{765DE8AE-B4DD-4F90-8D8B-7688D8896E98}" dt="2021-10-31T18:32:55.624" v="336" actId="108"/>
          <ac:spMkLst>
            <pc:docMk/>
            <pc:sldMk cId="4231832348" sldId="4252"/>
            <ac:spMk id="11" creationId="{6C5F9FA3-7494-4E62-8AB3-34C96BF26B1E}"/>
          </ac:spMkLst>
        </pc:spChg>
        <pc:spChg chg="mod">
          <ac:chgData name="Sudarshan Chakravarthi" userId="9632d19e-631d-46a5-9e9a-d9cc496f17d0" providerId="ADAL" clId="{765DE8AE-B4DD-4F90-8D8B-7688D8896E98}" dt="2022-08-26T12:51:43.417" v="2738" actId="2711"/>
          <ac:spMkLst>
            <pc:docMk/>
            <pc:sldMk cId="4231832348" sldId="4252"/>
            <ac:spMk id="15" creationId="{42C50E61-3B22-4451-9A65-F720F7DD7C18}"/>
          </ac:spMkLst>
        </pc:spChg>
        <pc:spChg chg="mod">
          <ac:chgData name="Sudarshan Chakravarthi" userId="9632d19e-631d-46a5-9e9a-d9cc496f17d0" providerId="ADAL" clId="{765DE8AE-B4DD-4F90-8D8B-7688D8896E98}" dt="2021-11-03T06:01:55.841" v="393" actId="6549"/>
          <ac:spMkLst>
            <pc:docMk/>
            <pc:sldMk cId="4231832348" sldId="4252"/>
            <ac:spMk id="26" creationId="{207B3FB2-4483-4454-BC54-8E0DCE392C87}"/>
          </ac:spMkLst>
        </pc:spChg>
        <pc:spChg chg="mod">
          <ac:chgData name="Sudarshan Chakravarthi" userId="9632d19e-631d-46a5-9e9a-d9cc496f17d0" providerId="ADAL" clId="{765DE8AE-B4DD-4F90-8D8B-7688D8896E98}" dt="2021-10-31T18:30:34.565" v="314" actId="6549"/>
          <ac:spMkLst>
            <pc:docMk/>
            <pc:sldMk cId="4231832348" sldId="4252"/>
            <ac:spMk id="28" creationId="{8A851518-4E78-43D0-820D-188D4B317484}"/>
          </ac:spMkLst>
        </pc:spChg>
        <pc:spChg chg="mod">
          <ac:chgData name="Sudarshan Chakravarthi" userId="9632d19e-631d-46a5-9e9a-d9cc496f17d0" providerId="ADAL" clId="{765DE8AE-B4DD-4F90-8D8B-7688D8896E98}" dt="2021-10-31T18:30:42.713" v="324" actId="6549"/>
          <ac:spMkLst>
            <pc:docMk/>
            <pc:sldMk cId="4231832348" sldId="4252"/>
            <ac:spMk id="31" creationId="{66434CA6-F4C2-423F-9230-074C5970610F}"/>
          </ac:spMkLst>
        </pc:spChg>
      </pc:sldChg>
      <pc:sldChg chg="addSp delSp modSp add mod">
        <pc:chgData name="Sudarshan Chakravarthi" userId="9632d19e-631d-46a5-9e9a-d9cc496f17d0" providerId="ADAL" clId="{765DE8AE-B4DD-4F90-8D8B-7688D8896E98}" dt="2022-08-26T12:51:50.720" v="2739" actId="2711"/>
        <pc:sldMkLst>
          <pc:docMk/>
          <pc:sldMk cId="2953145738" sldId="4253"/>
        </pc:sldMkLst>
        <pc:spChg chg="mod">
          <ac:chgData name="Sudarshan Chakravarthi" userId="9632d19e-631d-46a5-9e9a-d9cc496f17d0" providerId="ADAL" clId="{765DE8AE-B4DD-4F90-8D8B-7688D8896E98}" dt="2021-11-03T06:05:41.153" v="453" actId="6549"/>
          <ac:spMkLst>
            <pc:docMk/>
            <pc:sldMk cId="2953145738" sldId="4253"/>
            <ac:spMk id="11" creationId="{6C5F9FA3-7494-4E62-8AB3-34C96BF26B1E}"/>
          </ac:spMkLst>
        </pc:spChg>
        <pc:spChg chg="mod">
          <ac:chgData name="Sudarshan Chakravarthi" userId="9632d19e-631d-46a5-9e9a-d9cc496f17d0" providerId="ADAL" clId="{765DE8AE-B4DD-4F90-8D8B-7688D8896E98}" dt="2022-08-26T12:51:50.720" v="2739" actId="2711"/>
          <ac:spMkLst>
            <pc:docMk/>
            <pc:sldMk cId="2953145738" sldId="4253"/>
            <ac:spMk id="15" creationId="{42C50E61-3B22-4451-9A65-F720F7DD7C18}"/>
          </ac:spMkLst>
        </pc:spChg>
        <pc:spChg chg="add mod">
          <ac:chgData name="Sudarshan Chakravarthi" userId="9632d19e-631d-46a5-9e9a-d9cc496f17d0" providerId="ADAL" clId="{765DE8AE-B4DD-4F90-8D8B-7688D8896E98}" dt="2021-11-03T06:03:05.241" v="411"/>
          <ac:spMkLst>
            <pc:docMk/>
            <pc:sldMk cId="2953145738" sldId="4253"/>
            <ac:spMk id="21" creationId="{8C9CA93C-0DF8-4EB0-9A45-08E37680F009}"/>
          </ac:spMkLst>
        </pc:spChg>
        <pc:spChg chg="del mod">
          <ac:chgData name="Sudarshan Chakravarthi" userId="9632d19e-631d-46a5-9e9a-d9cc496f17d0" providerId="ADAL" clId="{765DE8AE-B4DD-4F90-8D8B-7688D8896E98}" dt="2021-11-03T06:02:58.824" v="410" actId="478"/>
          <ac:spMkLst>
            <pc:docMk/>
            <pc:sldMk cId="2953145738" sldId="4253"/>
            <ac:spMk id="25" creationId="{3E90C702-2758-4AA6-AD1C-3EFF80B9FBA7}"/>
          </ac:spMkLst>
        </pc:spChg>
        <pc:spChg chg="add mod">
          <ac:chgData name="Sudarshan Chakravarthi" userId="9632d19e-631d-46a5-9e9a-d9cc496f17d0" providerId="ADAL" clId="{765DE8AE-B4DD-4F90-8D8B-7688D8896E98}" dt="2021-11-03T06:03:18.482" v="427" actId="6549"/>
          <ac:spMkLst>
            <pc:docMk/>
            <pc:sldMk cId="2953145738" sldId="4253"/>
            <ac:spMk id="27" creationId="{3F8BC796-066D-46D8-B2FF-2366A393276F}"/>
          </ac:spMkLst>
        </pc:spChg>
        <pc:spChg chg="add del mod">
          <ac:chgData name="Sudarshan Chakravarthi" userId="9632d19e-631d-46a5-9e9a-d9cc496f17d0" providerId="ADAL" clId="{765DE8AE-B4DD-4F90-8D8B-7688D8896E98}" dt="2021-10-31T18:35:16.796" v="355" actId="478"/>
          <ac:spMkLst>
            <pc:docMk/>
            <pc:sldMk cId="2953145738" sldId="4253"/>
            <ac:spMk id="27" creationId="{8BBE4156-5D6A-421B-8866-CAA8439500E3}"/>
          </ac:spMkLst>
        </pc:spChg>
        <pc:spChg chg="del mod">
          <ac:chgData name="Sudarshan Chakravarthi" userId="9632d19e-631d-46a5-9e9a-d9cc496f17d0" providerId="ADAL" clId="{765DE8AE-B4DD-4F90-8D8B-7688D8896E98}" dt="2021-11-03T06:02:58.824" v="410" actId="478"/>
          <ac:spMkLst>
            <pc:docMk/>
            <pc:sldMk cId="2953145738" sldId="4253"/>
            <ac:spMk id="28" creationId="{8A851518-4E78-43D0-820D-188D4B317484}"/>
          </ac:spMkLst>
        </pc:spChg>
        <pc:spChg chg="del mod">
          <ac:chgData name="Sudarshan Chakravarthi" userId="9632d19e-631d-46a5-9e9a-d9cc496f17d0" providerId="ADAL" clId="{765DE8AE-B4DD-4F90-8D8B-7688D8896E98}" dt="2021-11-03T06:02:58.824" v="410" actId="478"/>
          <ac:spMkLst>
            <pc:docMk/>
            <pc:sldMk cId="2953145738" sldId="4253"/>
            <ac:spMk id="29" creationId="{A0C0B152-A8AC-456D-AA19-B451CB8BEA58}"/>
          </ac:spMkLst>
        </pc:spChg>
        <pc:spChg chg="del">
          <ac:chgData name="Sudarshan Chakravarthi" userId="9632d19e-631d-46a5-9e9a-d9cc496f17d0" providerId="ADAL" clId="{765DE8AE-B4DD-4F90-8D8B-7688D8896E98}" dt="2021-10-31T18:34:44.874" v="346" actId="478"/>
          <ac:spMkLst>
            <pc:docMk/>
            <pc:sldMk cId="2953145738" sldId="4253"/>
            <ac:spMk id="30" creationId="{027D0824-E725-492F-AD2A-2B7B65C89CD9}"/>
          </ac:spMkLst>
        </pc:spChg>
        <pc:spChg chg="add mod">
          <ac:chgData name="Sudarshan Chakravarthi" userId="9632d19e-631d-46a5-9e9a-d9cc496f17d0" providerId="ADAL" clId="{765DE8AE-B4DD-4F90-8D8B-7688D8896E98}" dt="2021-11-03T06:03:05.241" v="411"/>
          <ac:spMkLst>
            <pc:docMk/>
            <pc:sldMk cId="2953145738" sldId="4253"/>
            <ac:spMk id="30" creationId="{FA3B39AB-545A-48CD-BE5D-A6A08B142D52}"/>
          </ac:spMkLst>
        </pc:spChg>
        <pc:spChg chg="del mod">
          <ac:chgData name="Sudarshan Chakravarthi" userId="9632d19e-631d-46a5-9e9a-d9cc496f17d0" providerId="ADAL" clId="{765DE8AE-B4DD-4F90-8D8B-7688D8896E98}" dt="2021-11-03T06:02:58.824" v="410" actId="478"/>
          <ac:spMkLst>
            <pc:docMk/>
            <pc:sldMk cId="2953145738" sldId="4253"/>
            <ac:spMk id="31" creationId="{66434CA6-F4C2-423F-9230-074C5970610F}"/>
          </ac:spMkLst>
        </pc:spChg>
        <pc:spChg chg="del">
          <ac:chgData name="Sudarshan Chakravarthi" userId="9632d19e-631d-46a5-9e9a-d9cc496f17d0" providerId="ADAL" clId="{765DE8AE-B4DD-4F90-8D8B-7688D8896E98}" dt="2021-10-31T18:34:47.208" v="347" actId="478"/>
          <ac:spMkLst>
            <pc:docMk/>
            <pc:sldMk cId="2953145738" sldId="4253"/>
            <ac:spMk id="32" creationId="{8E68D065-76E7-4FE3-B967-9B19FB03C3A5}"/>
          </ac:spMkLst>
        </pc:spChg>
        <pc:spChg chg="add mod">
          <ac:chgData name="Sudarshan Chakravarthi" userId="9632d19e-631d-46a5-9e9a-d9cc496f17d0" providerId="ADAL" clId="{765DE8AE-B4DD-4F90-8D8B-7688D8896E98}" dt="2021-11-03T06:03:05.241" v="411"/>
          <ac:spMkLst>
            <pc:docMk/>
            <pc:sldMk cId="2953145738" sldId="4253"/>
            <ac:spMk id="32" creationId="{8F1CBE19-79FE-4262-ADF4-CC87E0EA2210}"/>
          </ac:spMkLst>
        </pc:spChg>
        <pc:spChg chg="add mod">
          <ac:chgData name="Sudarshan Chakravarthi" userId="9632d19e-631d-46a5-9e9a-d9cc496f17d0" providerId="ADAL" clId="{765DE8AE-B4DD-4F90-8D8B-7688D8896E98}" dt="2021-11-03T06:03:12.190" v="421" actId="6549"/>
          <ac:spMkLst>
            <pc:docMk/>
            <pc:sldMk cId="2953145738" sldId="4253"/>
            <ac:spMk id="33" creationId="{366A7C18-CACC-4DEE-AD59-0C0D0A2D7BC7}"/>
          </ac:spMkLst>
        </pc:spChg>
        <pc:spChg chg="del">
          <ac:chgData name="Sudarshan Chakravarthi" userId="9632d19e-631d-46a5-9e9a-d9cc496f17d0" providerId="ADAL" clId="{765DE8AE-B4DD-4F90-8D8B-7688D8896E98}" dt="2021-10-31T18:34:44.019" v="345" actId="478"/>
          <ac:spMkLst>
            <pc:docMk/>
            <pc:sldMk cId="2953145738" sldId="4253"/>
            <ac:spMk id="33" creationId="{F345AE95-1CD0-4FF8-B2DC-E153CFA18D7F}"/>
          </ac:spMkLst>
        </pc:spChg>
        <pc:spChg chg="add mod">
          <ac:chgData name="Sudarshan Chakravarthi" userId="9632d19e-631d-46a5-9e9a-d9cc496f17d0" providerId="ADAL" clId="{765DE8AE-B4DD-4F90-8D8B-7688D8896E98}" dt="2021-11-03T06:03:05.241" v="411"/>
          <ac:spMkLst>
            <pc:docMk/>
            <pc:sldMk cId="2953145738" sldId="4253"/>
            <ac:spMk id="34" creationId="{6D3A049E-AF7F-40B9-A9F0-31C05BA2DCFE}"/>
          </ac:spMkLst>
        </pc:spChg>
        <pc:spChg chg="del">
          <ac:chgData name="Sudarshan Chakravarthi" userId="9632d19e-631d-46a5-9e9a-d9cc496f17d0" providerId="ADAL" clId="{765DE8AE-B4DD-4F90-8D8B-7688D8896E98}" dt="2021-10-31T18:34:42.183" v="344" actId="478"/>
          <ac:spMkLst>
            <pc:docMk/>
            <pc:sldMk cId="2953145738" sldId="4253"/>
            <ac:spMk id="34" creationId="{C63099BE-FCBF-4A36-AE6C-BB764EFBE804}"/>
          </ac:spMkLst>
        </pc:spChg>
        <pc:spChg chg="add del mod">
          <ac:chgData name="Sudarshan Chakravarthi" userId="9632d19e-631d-46a5-9e9a-d9cc496f17d0" providerId="ADAL" clId="{765DE8AE-B4DD-4F90-8D8B-7688D8896E98}" dt="2021-10-31T18:35:19.588" v="357" actId="478"/>
          <ac:spMkLst>
            <pc:docMk/>
            <pc:sldMk cId="2953145738" sldId="4253"/>
            <ac:spMk id="35" creationId="{7F61D822-1D0D-46E9-A0C5-DC62DCA11B9A}"/>
          </ac:spMkLst>
        </pc:spChg>
        <pc:spChg chg="add mod">
          <ac:chgData name="Sudarshan Chakravarthi" userId="9632d19e-631d-46a5-9e9a-d9cc496f17d0" providerId="ADAL" clId="{765DE8AE-B4DD-4F90-8D8B-7688D8896E98}" dt="2021-11-03T06:03:05.241" v="411"/>
          <ac:spMkLst>
            <pc:docMk/>
            <pc:sldMk cId="2953145738" sldId="4253"/>
            <ac:spMk id="35" creationId="{C16538D6-053F-4478-A733-61D08BEDA1EC}"/>
          </ac:spMkLst>
        </pc:spChg>
        <pc:spChg chg="add mod">
          <ac:chgData name="Sudarshan Chakravarthi" userId="9632d19e-631d-46a5-9e9a-d9cc496f17d0" providerId="ADAL" clId="{765DE8AE-B4DD-4F90-8D8B-7688D8896E98}" dt="2021-10-31T18:34:01.395" v="339" actId="1076"/>
          <ac:spMkLst>
            <pc:docMk/>
            <pc:sldMk cId="2953145738" sldId="4253"/>
            <ac:spMk id="36" creationId="{078B5968-D118-45A6-895C-D9F1FEC7E23B}"/>
          </ac:spMkLst>
        </pc:spChg>
        <pc:spChg chg="add mod">
          <ac:chgData name="Sudarshan Chakravarthi" userId="9632d19e-631d-46a5-9e9a-d9cc496f17d0" providerId="ADAL" clId="{765DE8AE-B4DD-4F90-8D8B-7688D8896E98}" dt="2021-11-03T06:03:05.241" v="411"/>
          <ac:spMkLst>
            <pc:docMk/>
            <pc:sldMk cId="2953145738" sldId="4253"/>
            <ac:spMk id="37" creationId="{5F4DEC29-BE10-468E-BA5B-E3CA1B2F0A69}"/>
          </ac:spMkLst>
        </pc:spChg>
        <pc:spChg chg="add del mod">
          <ac:chgData name="Sudarshan Chakravarthi" userId="9632d19e-631d-46a5-9e9a-d9cc496f17d0" providerId="ADAL" clId="{765DE8AE-B4DD-4F90-8D8B-7688D8896E98}" dt="2021-10-31T18:35:15.777" v="354" actId="478"/>
          <ac:spMkLst>
            <pc:docMk/>
            <pc:sldMk cId="2953145738" sldId="4253"/>
            <ac:spMk id="37" creationId="{BA1320CF-5517-43BC-87CF-81058587D13F}"/>
          </ac:spMkLst>
        </pc:spChg>
        <pc:spChg chg="add del mod">
          <ac:chgData name="Sudarshan Chakravarthi" userId="9632d19e-631d-46a5-9e9a-d9cc496f17d0" providerId="ADAL" clId="{765DE8AE-B4DD-4F90-8D8B-7688D8896E98}" dt="2021-10-31T18:35:18.654" v="356" actId="478"/>
          <ac:spMkLst>
            <pc:docMk/>
            <pc:sldMk cId="2953145738" sldId="4253"/>
            <ac:spMk id="38" creationId="{2F73F2C8-0BAE-4287-A839-49DFBB9DE58A}"/>
          </ac:spMkLst>
        </pc:spChg>
        <pc:cxnChg chg="add mod">
          <ac:chgData name="Sudarshan Chakravarthi" userId="9632d19e-631d-46a5-9e9a-d9cc496f17d0" providerId="ADAL" clId="{765DE8AE-B4DD-4F90-8D8B-7688D8896E98}" dt="2021-10-31T18:34:01.395" v="339" actId="1076"/>
          <ac:cxnSpMkLst>
            <pc:docMk/>
            <pc:sldMk cId="2953145738" sldId="4253"/>
            <ac:cxnSpMk id="39" creationId="{0D1E0B6E-580B-42EF-B9DB-83C9C65376D2}"/>
          </ac:cxnSpMkLst>
        </pc:cxnChg>
      </pc:sldChg>
      <pc:sldChg chg="addSp delSp modSp add mod">
        <pc:chgData name="Sudarshan Chakravarthi" userId="9632d19e-631d-46a5-9e9a-d9cc496f17d0" providerId="ADAL" clId="{765DE8AE-B4DD-4F90-8D8B-7688D8896E98}" dt="2022-08-26T12:51:56.576" v="2740" actId="2711"/>
        <pc:sldMkLst>
          <pc:docMk/>
          <pc:sldMk cId="2822205349" sldId="4254"/>
        </pc:sldMkLst>
        <pc:spChg chg="mod">
          <ac:chgData name="Sudarshan Chakravarthi" userId="9632d19e-631d-46a5-9e9a-d9cc496f17d0" providerId="ADAL" clId="{765DE8AE-B4DD-4F90-8D8B-7688D8896E98}" dt="2021-11-03T06:08:13.377" v="540" actId="403"/>
          <ac:spMkLst>
            <pc:docMk/>
            <pc:sldMk cId="2822205349" sldId="4254"/>
            <ac:spMk id="11" creationId="{6C5F9FA3-7494-4E62-8AB3-34C96BF26B1E}"/>
          </ac:spMkLst>
        </pc:spChg>
        <pc:spChg chg="mod">
          <ac:chgData name="Sudarshan Chakravarthi" userId="9632d19e-631d-46a5-9e9a-d9cc496f17d0" providerId="ADAL" clId="{765DE8AE-B4DD-4F90-8D8B-7688D8896E98}" dt="2022-08-26T12:51:56.576" v="2740" actId="2711"/>
          <ac:spMkLst>
            <pc:docMk/>
            <pc:sldMk cId="2822205349" sldId="4254"/>
            <ac:spMk id="15" creationId="{42C50E61-3B22-4451-9A65-F720F7DD7C18}"/>
          </ac:spMkLst>
        </pc:spChg>
        <pc:spChg chg="mod">
          <ac:chgData name="Sudarshan Chakravarthi" userId="9632d19e-631d-46a5-9e9a-d9cc496f17d0" providerId="ADAL" clId="{765DE8AE-B4DD-4F90-8D8B-7688D8896E98}" dt="2021-11-03T06:07:15.580" v="532" actId="1076"/>
          <ac:spMkLst>
            <pc:docMk/>
            <pc:sldMk cId="2822205349" sldId="4254"/>
            <ac:spMk id="21" creationId="{8C9CA93C-0DF8-4EB0-9A45-08E37680F009}"/>
          </ac:spMkLst>
        </pc:spChg>
        <pc:spChg chg="add del mod">
          <ac:chgData name="Sudarshan Chakravarthi" userId="9632d19e-631d-46a5-9e9a-d9cc496f17d0" providerId="ADAL" clId="{765DE8AE-B4DD-4F90-8D8B-7688D8896E98}" dt="2021-11-04T15:01:48.189" v="983" actId="478"/>
          <ac:spMkLst>
            <pc:docMk/>
            <pc:sldMk cId="2822205349" sldId="4254"/>
            <ac:spMk id="25" creationId="{16ED1F51-72A3-48C5-884E-C7CA7CAAF4F8}"/>
          </ac:spMkLst>
        </pc:spChg>
        <pc:spChg chg="mod">
          <ac:chgData name="Sudarshan Chakravarthi" userId="9632d19e-631d-46a5-9e9a-d9cc496f17d0" providerId="ADAL" clId="{765DE8AE-B4DD-4F90-8D8B-7688D8896E98}" dt="2021-11-03T08:37:59.460" v="559" actId="20577"/>
          <ac:spMkLst>
            <pc:docMk/>
            <pc:sldMk cId="2822205349" sldId="4254"/>
            <ac:spMk id="26" creationId="{207B3FB2-4483-4454-BC54-8E0DCE392C87}"/>
          </ac:spMkLst>
        </pc:spChg>
        <pc:spChg chg="mod">
          <ac:chgData name="Sudarshan Chakravarthi" userId="9632d19e-631d-46a5-9e9a-d9cc496f17d0" providerId="ADAL" clId="{765DE8AE-B4DD-4F90-8D8B-7688D8896E98}" dt="2021-11-03T06:07:25.520" v="534" actId="1037"/>
          <ac:spMkLst>
            <pc:docMk/>
            <pc:sldMk cId="2822205349" sldId="4254"/>
            <ac:spMk id="27" creationId="{3F8BC796-066D-46D8-B2FF-2366A393276F}"/>
          </ac:spMkLst>
        </pc:spChg>
        <pc:spChg chg="add del mod">
          <ac:chgData name="Sudarshan Chakravarthi" userId="9632d19e-631d-46a5-9e9a-d9cc496f17d0" providerId="ADAL" clId="{765DE8AE-B4DD-4F90-8D8B-7688D8896E98}" dt="2021-11-04T15:04:50.351" v="1009" actId="21"/>
          <ac:spMkLst>
            <pc:docMk/>
            <pc:sldMk cId="2822205349" sldId="4254"/>
            <ac:spMk id="28" creationId="{58C8250A-31DB-4599-9ED4-554712935BFB}"/>
          </ac:spMkLst>
        </pc:spChg>
        <pc:spChg chg="add del mod">
          <ac:chgData name="Sudarshan Chakravarthi" userId="9632d19e-631d-46a5-9e9a-d9cc496f17d0" providerId="ADAL" clId="{765DE8AE-B4DD-4F90-8D8B-7688D8896E98}" dt="2021-11-03T06:07:33.536" v="535" actId="478"/>
          <ac:spMkLst>
            <pc:docMk/>
            <pc:sldMk cId="2822205349" sldId="4254"/>
            <ac:spMk id="28" creationId="{7DF536B9-F8CC-4F63-A14E-ED1BD2A82420}"/>
          </ac:spMkLst>
        </pc:spChg>
        <pc:spChg chg="mod">
          <ac:chgData name="Sudarshan Chakravarthi" userId="9632d19e-631d-46a5-9e9a-d9cc496f17d0" providerId="ADAL" clId="{765DE8AE-B4DD-4F90-8D8B-7688D8896E98}" dt="2021-11-03T06:07:15.580" v="532" actId="1076"/>
          <ac:spMkLst>
            <pc:docMk/>
            <pc:sldMk cId="2822205349" sldId="4254"/>
            <ac:spMk id="30" creationId="{FA3B39AB-545A-48CD-BE5D-A6A08B142D52}"/>
          </ac:spMkLst>
        </pc:spChg>
        <pc:spChg chg="del">
          <ac:chgData name="Sudarshan Chakravarthi" userId="9632d19e-631d-46a5-9e9a-d9cc496f17d0" providerId="ADAL" clId="{765DE8AE-B4DD-4F90-8D8B-7688D8896E98}" dt="2021-11-03T06:07:06.748" v="528" actId="478"/>
          <ac:spMkLst>
            <pc:docMk/>
            <pc:sldMk cId="2822205349" sldId="4254"/>
            <ac:spMk id="32" creationId="{8F1CBE19-79FE-4262-ADF4-CC87E0EA2210}"/>
          </ac:spMkLst>
        </pc:spChg>
        <pc:spChg chg="mod">
          <ac:chgData name="Sudarshan Chakravarthi" userId="9632d19e-631d-46a5-9e9a-d9cc496f17d0" providerId="ADAL" clId="{765DE8AE-B4DD-4F90-8D8B-7688D8896E98}" dt="2021-11-03T06:07:15.580" v="532" actId="1076"/>
          <ac:spMkLst>
            <pc:docMk/>
            <pc:sldMk cId="2822205349" sldId="4254"/>
            <ac:spMk id="33" creationId="{366A7C18-CACC-4DEE-AD59-0C0D0A2D7BC7}"/>
          </ac:spMkLst>
        </pc:spChg>
        <pc:spChg chg="del">
          <ac:chgData name="Sudarshan Chakravarthi" userId="9632d19e-631d-46a5-9e9a-d9cc496f17d0" providerId="ADAL" clId="{765DE8AE-B4DD-4F90-8D8B-7688D8896E98}" dt="2021-11-03T06:07:05.852" v="527" actId="478"/>
          <ac:spMkLst>
            <pc:docMk/>
            <pc:sldMk cId="2822205349" sldId="4254"/>
            <ac:spMk id="34" creationId="{6D3A049E-AF7F-40B9-A9F0-31C05BA2DCFE}"/>
          </ac:spMkLst>
        </pc:spChg>
        <pc:spChg chg="del">
          <ac:chgData name="Sudarshan Chakravarthi" userId="9632d19e-631d-46a5-9e9a-d9cc496f17d0" providerId="ADAL" clId="{765DE8AE-B4DD-4F90-8D8B-7688D8896E98}" dt="2021-11-03T06:07:07.549" v="529" actId="478"/>
          <ac:spMkLst>
            <pc:docMk/>
            <pc:sldMk cId="2822205349" sldId="4254"/>
            <ac:spMk id="35" creationId="{C16538D6-053F-4478-A733-61D08BEDA1EC}"/>
          </ac:spMkLst>
        </pc:spChg>
        <pc:spChg chg="del">
          <ac:chgData name="Sudarshan Chakravarthi" userId="9632d19e-631d-46a5-9e9a-d9cc496f17d0" providerId="ADAL" clId="{765DE8AE-B4DD-4F90-8D8B-7688D8896E98}" dt="2021-11-03T06:07:08.260" v="530" actId="478"/>
          <ac:spMkLst>
            <pc:docMk/>
            <pc:sldMk cId="2822205349" sldId="4254"/>
            <ac:spMk id="37" creationId="{5F4DEC29-BE10-468E-BA5B-E3CA1B2F0A69}"/>
          </ac:spMkLst>
        </pc:spChg>
      </pc:sldChg>
      <pc:sldChg chg="new del">
        <pc:chgData name="Sudarshan Chakravarthi" userId="9632d19e-631d-46a5-9e9a-d9cc496f17d0" providerId="ADAL" clId="{765DE8AE-B4DD-4F90-8D8B-7688D8896E98}" dt="2021-11-04T14:58:12.786" v="898" actId="47"/>
        <pc:sldMkLst>
          <pc:docMk/>
          <pc:sldMk cId="1464023393" sldId="4255"/>
        </pc:sldMkLst>
      </pc:sldChg>
      <pc:sldChg chg="addSp delSp modSp add mod">
        <pc:chgData name="Sudarshan Chakravarthi" userId="9632d19e-631d-46a5-9e9a-d9cc496f17d0" providerId="ADAL" clId="{765DE8AE-B4DD-4F90-8D8B-7688D8896E98}" dt="2022-08-26T12:52:02.649" v="2741" actId="2711"/>
        <pc:sldMkLst>
          <pc:docMk/>
          <pc:sldMk cId="1652919126" sldId="4256"/>
        </pc:sldMkLst>
        <pc:spChg chg="mod">
          <ac:chgData name="Sudarshan Chakravarthi" userId="9632d19e-631d-46a5-9e9a-d9cc496f17d0" providerId="ADAL" clId="{765DE8AE-B4DD-4F90-8D8B-7688D8896E98}" dt="2021-11-04T10:19:45.999" v="623" actId="403"/>
          <ac:spMkLst>
            <pc:docMk/>
            <pc:sldMk cId="1652919126" sldId="4256"/>
            <ac:spMk id="11" creationId="{6C5F9FA3-7494-4E62-8AB3-34C96BF26B1E}"/>
          </ac:spMkLst>
        </pc:spChg>
        <pc:spChg chg="mod">
          <ac:chgData name="Sudarshan Chakravarthi" userId="9632d19e-631d-46a5-9e9a-d9cc496f17d0" providerId="ADAL" clId="{765DE8AE-B4DD-4F90-8D8B-7688D8896E98}" dt="2022-08-26T12:52:02.649" v="2741" actId="2711"/>
          <ac:spMkLst>
            <pc:docMk/>
            <pc:sldMk cId="1652919126" sldId="4256"/>
            <ac:spMk id="15" creationId="{42C50E61-3B22-4451-9A65-F720F7DD7C18}"/>
          </ac:spMkLst>
        </pc:spChg>
        <pc:spChg chg="mod">
          <ac:chgData name="Sudarshan Chakravarthi" userId="9632d19e-631d-46a5-9e9a-d9cc496f17d0" providerId="ADAL" clId="{765DE8AE-B4DD-4F90-8D8B-7688D8896E98}" dt="2021-11-04T10:18:11.477" v="609" actId="1076"/>
          <ac:spMkLst>
            <pc:docMk/>
            <pc:sldMk cId="1652919126" sldId="4256"/>
            <ac:spMk id="21" creationId="{8C9CA93C-0DF8-4EB0-9A45-08E37680F009}"/>
          </ac:spMkLst>
        </pc:spChg>
        <pc:spChg chg="add mod">
          <ac:chgData name="Sudarshan Chakravarthi" userId="9632d19e-631d-46a5-9e9a-d9cc496f17d0" providerId="ADAL" clId="{765DE8AE-B4DD-4F90-8D8B-7688D8896E98}" dt="2021-11-04T10:16:26.065" v="568" actId="1076"/>
          <ac:spMkLst>
            <pc:docMk/>
            <pc:sldMk cId="1652919126" sldId="4256"/>
            <ac:spMk id="25" creationId="{39F7D08C-0C06-40B3-B202-4AEA90E1C416}"/>
          </ac:spMkLst>
        </pc:spChg>
        <pc:spChg chg="mod">
          <ac:chgData name="Sudarshan Chakravarthi" userId="9632d19e-631d-46a5-9e9a-d9cc496f17d0" providerId="ADAL" clId="{765DE8AE-B4DD-4F90-8D8B-7688D8896E98}" dt="2021-11-04T10:15:52.441" v="562" actId="207"/>
          <ac:spMkLst>
            <pc:docMk/>
            <pc:sldMk cId="1652919126" sldId="4256"/>
            <ac:spMk id="26" creationId="{207B3FB2-4483-4454-BC54-8E0DCE392C87}"/>
          </ac:spMkLst>
        </pc:spChg>
        <pc:spChg chg="mod">
          <ac:chgData name="Sudarshan Chakravarthi" userId="9632d19e-631d-46a5-9e9a-d9cc496f17d0" providerId="ADAL" clId="{765DE8AE-B4DD-4F90-8D8B-7688D8896E98}" dt="2021-11-04T10:18:11.477" v="609" actId="1076"/>
          <ac:spMkLst>
            <pc:docMk/>
            <pc:sldMk cId="1652919126" sldId="4256"/>
            <ac:spMk id="27" creationId="{3F8BC796-066D-46D8-B2FF-2366A393276F}"/>
          </ac:spMkLst>
        </pc:spChg>
        <pc:spChg chg="add mod">
          <ac:chgData name="Sudarshan Chakravarthi" userId="9632d19e-631d-46a5-9e9a-d9cc496f17d0" providerId="ADAL" clId="{765DE8AE-B4DD-4F90-8D8B-7688D8896E98}" dt="2021-11-04T10:17:03.562" v="574"/>
          <ac:spMkLst>
            <pc:docMk/>
            <pc:sldMk cId="1652919126" sldId="4256"/>
            <ac:spMk id="28" creationId="{E257DE08-AA7C-4031-AC89-FC4BBC0256F7}"/>
          </ac:spMkLst>
        </pc:spChg>
        <pc:spChg chg="add mod">
          <ac:chgData name="Sudarshan Chakravarthi" userId="9632d19e-631d-46a5-9e9a-d9cc496f17d0" providerId="ADAL" clId="{765DE8AE-B4DD-4F90-8D8B-7688D8896E98}" dt="2021-11-04T10:16:39.520" v="570" actId="207"/>
          <ac:spMkLst>
            <pc:docMk/>
            <pc:sldMk cId="1652919126" sldId="4256"/>
            <ac:spMk id="29" creationId="{DEFE478C-3CD8-4470-9A24-B666E40F719B}"/>
          </ac:spMkLst>
        </pc:spChg>
        <pc:spChg chg="mod">
          <ac:chgData name="Sudarshan Chakravarthi" userId="9632d19e-631d-46a5-9e9a-d9cc496f17d0" providerId="ADAL" clId="{765DE8AE-B4DD-4F90-8D8B-7688D8896E98}" dt="2021-11-04T10:18:11.477" v="609" actId="1076"/>
          <ac:spMkLst>
            <pc:docMk/>
            <pc:sldMk cId="1652919126" sldId="4256"/>
            <ac:spMk id="30" creationId="{FA3B39AB-545A-48CD-BE5D-A6A08B142D52}"/>
          </ac:spMkLst>
        </pc:spChg>
        <pc:spChg chg="add mod">
          <ac:chgData name="Sudarshan Chakravarthi" userId="9632d19e-631d-46a5-9e9a-d9cc496f17d0" providerId="ADAL" clId="{765DE8AE-B4DD-4F90-8D8B-7688D8896E98}" dt="2021-11-04T10:16:49.456" v="572" actId="207"/>
          <ac:spMkLst>
            <pc:docMk/>
            <pc:sldMk cId="1652919126" sldId="4256"/>
            <ac:spMk id="31" creationId="{4E55827E-65A4-4CD7-B9FD-ED29AF5F8BEB}"/>
          </ac:spMkLst>
        </pc:spChg>
        <pc:spChg chg="add mod">
          <ac:chgData name="Sudarshan Chakravarthi" userId="9632d19e-631d-46a5-9e9a-d9cc496f17d0" providerId="ADAL" clId="{765DE8AE-B4DD-4F90-8D8B-7688D8896E98}" dt="2021-11-04T10:18:11.477" v="609" actId="1076"/>
          <ac:spMkLst>
            <pc:docMk/>
            <pc:sldMk cId="1652919126" sldId="4256"/>
            <ac:spMk id="32" creationId="{9A8DA901-F064-4A41-BC0D-34019EA0F420}"/>
          </ac:spMkLst>
        </pc:spChg>
        <pc:spChg chg="add del mod">
          <ac:chgData name="Sudarshan Chakravarthi" userId="9632d19e-631d-46a5-9e9a-d9cc496f17d0" providerId="ADAL" clId="{765DE8AE-B4DD-4F90-8D8B-7688D8896E98}" dt="2021-11-04T15:05:09.860" v="1032" actId="21"/>
          <ac:spMkLst>
            <pc:docMk/>
            <pc:sldMk cId="1652919126" sldId="4256"/>
            <ac:spMk id="33" creationId="{0026A6C1-3AB5-4CAC-8B55-92BE0384CE6F}"/>
          </ac:spMkLst>
        </pc:spChg>
        <pc:spChg chg="del mod">
          <ac:chgData name="Sudarshan Chakravarthi" userId="9632d19e-631d-46a5-9e9a-d9cc496f17d0" providerId="ADAL" clId="{765DE8AE-B4DD-4F90-8D8B-7688D8896E98}" dt="2021-11-04T10:17:08.364" v="575" actId="478"/>
          <ac:spMkLst>
            <pc:docMk/>
            <pc:sldMk cId="1652919126" sldId="4256"/>
            <ac:spMk id="33" creationId="{366A7C18-CACC-4DEE-AD59-0C0D0A2D7BC7}"/>
          </ac:spMkLst>
        </pc:spChg>
        <pc:spChg chg="add mod">
          <ac:chgData name="Sudarshan Chakravarthi" userId="9632d19e-631d-46a5-9e9a-d9cc496f17d0" providerId="ADAL" clId="{765DE8AE-B4DD-4F90-8D8B-7688D8896E98}" dt="2021-11-04T10:18:11.477" v="609" actId="1076"/>
          <ac:spMkLst>
            <pc:docMk/>
            <pc:sldMk cId="1652919126" sldId="4256"/>
            <ac:spMk id="34" creationId="{012EAC3F-31D7-4369-AEF1-272C97F7A774}"/>
          </ac:spMkLst>
        </pc:spChg>
        <pc:spChg chg="add mod">
          <ac:chgData name="Sudarshan Chakravarthi" userId="9632d19e-631d-46a5-9e9a-d9cc496f17d0" providerId="ADAL" clId="{765DE8AE-B4DD-4F90-8D8B-7688D8896E98}" dt="2021-11-04T10:18:28.210" v="617" actId="404"/>
          <ac:spMkLst>
            <pc:docMk/>
            <pc:sldMk cId="1652919126" sldId="4256"/>
            <ac:spMk id="35" creationId="{135358E4-235B-4E25-A322-184B0EEC3F32}"/>
          </ac:spMkLst>
        </pc:spChg>
      </pc:sldChg>
      <pc:sldChg chg="addSp delSp modSp add mod">
        <pc:chgData name="Sudarshan Chakravarthi" userId="9632d19e-631d-46a5-9e9a-d9cc496f17d0" providerId="ADAL" clId="{765DE8AE-B4DD-4F90-8D8B-7688D8896E98}" dt="2022-08-26T12:52:09.581" v="2742" actId="2711"/>
        <pc:sldMkLst>
          <pc:docMk/>
          <pc:sldMk cId="2888892022" sldId="4257"/>
        </pc:sldMkLst>
        <pc:spChg chg="mod">
          <ac:chgData name="Sudarshan Chakravarthi" userId="9632d19e-631d-46a5-9e9a-d9cc496f17d0" providerId="ADAL" clId="{765DE8AE-B4DD-4F90-8D8B-7688D8896E98}" dt="2021-11-04T10:26:27.567" v="661" actId="6549"/>
          <ac:spMkLst>
            <pc:docMk/>
            <pc:sldMk cId="2888892022" sldId="4257"/>
            <ac:spMk id="11" creationId="{6C5F9FA3-7494-4E62-8AB3-34C96BF26B1E}"/>
          </ac:spMkLst>
        </pc:spChg>
        <pc:spChg chg="mod">
          <ac:chgData name="Sudarshan Chakravarthi" userId="9632d19e-631d-46a5-9e9a-d9cc496f17d0" providerId="ADAL" clId="{765DE8AE-B4DD-4F90-8D8B-7688D8896E98}" dt="2022-08-26T12:52:09.581" v="2742" actId="2711"/>
          <ac:spMkLst>
            <pc:docMk/>
            <pc:sldMk cId="2888892022" sldId="4257"/>
            <ac:spMk id="15" creationId="{42C50E61-3B22-4451-9A65-F720F7DD7C18}"/>
          </ac:spMkLst>
        </pc:spChg>
        <pc:spChg chg="del">
          <ac:chgData name="Sudarshan Chakravarthi" userId="9632d19e-631d-46a5-9e9a-d9cc496f17d0" providerId="ADAL" clId="{765DE8AE-B4DD-4F90-8D8B-7688D8896E98}" dt="2021-11-04T10:25:16.511" v="643" actId="478"/>
          <ac:spMkLst>
            <pc:docMk/>
            <pc:sldMk cId="2888892022" sldId="4257"/>
            <ac:spMk id="21" creationId="{8C9CA93C-0DF8-4EB0-9A45-08E37680F009}"/>
          </ac:spMkLst>
        </pc:spChg>
        <pc:spChg chg="mod">
          <ac:chgData name="Sudarshan Chakravarthi" userId="9632d19e-631d-46a5-9e9a-d9cc496f17d0" providerId="ADAL" clId="{765DE8AE-B4DD-4F90-8D8B-7688D8896E98}" dt="2021-11-04T10:25:23.833" v="644" actId="1076"/>
          <ac:spMkLst>
            <pc:docMk/>
            <pc:sldMk cId="2888892022" sldId="4257"/>
            <ac:spMk id="25" creationId="{39F7D08C-0C06-40B3-B202-4AEA90E1C416}"/>
          </ac:spMkLst>
        </pc:spChg>
        <pc:spChg chg="mod">
          <ac:chgData name="Sudarshan Chakravarthi" userId="9632d19e-631d-46a5-9e9a-d9cc496f17d0" providerId="ADAL" clId="{765DE8AE-B4DD-4F90-8D8B-7688D8896E98}" dt="2021-11-04T10:20:30.738" v="628" actId="207"/>
          <ac:spMkLst>
            <pc:docMk/>
            <pc:sldMk cId="2888892022" sldId="4257"/>
            <ac:spMk id="26" creationId="{207B3FB2-4483-4454-BC54-8E0DCE392C87}"/>
          </ac:spMkLst>
        </pc:spChg>
        <pc:spChg chg="del mod">
          <ac:chgData name="Sudarshan Chakravarthi" userId="9632d19e-631d-46a5-9e9a-d9cc496f17d0" providerId="ADAL" clId="{765DE8AE-B4DD-4F90-8D8B-7688D8896E98}" dt="2021-11-04T10:25:16.511" v="643" actId="478"/>
          <ac:spMkLst>
            <pc:docMk/>
            <pc:sldMk cId="2888892022" sldId="4257"/>
            <ac:spMk id="27" creationId="{3F8BC796-066D-46D8-B2FF-2366A393276F}"/>
          </ac:spMkLst>
        </pc:spChg>
        <pc:spChg chg="mod">
          <ac:chgData name="Sudarshan Chakravarthi" userId="9632d19e-631d-46a5-9e9a-d9cc496f17d0" providerId="ADAL" clId="{765DE8AE-B4DD-4F90-8D8B-7688D8896E98}" dt="2021-11-04T10:25:27.005" v="645" actId="14100"/>
          <ac:spMkLst>
            <pc:docMk/>
            <pc:sldMk cId="2888892022" sldId="4257"/>
            <ac:spMk id="28" creationId="{E257DE08-AA7C-4031-AC89-FC4BBC0256F7}"/>
          </ac:spMkLst>
        </pc:spChg>
        <pc:spChg chg="mod">
          <ac:chgData name="Sudarshan Chakravarthi" userId="9632d19e-631d-46a5-9e9a-d9cc496f17d0" providerId="ADAL" clId="{765DE8AE-B4DD-4F90-8D8B-7688D8896E98}" dt="2021-11-04T10:25:31.492" v="646" actId="14100"/>
          <ac:spMkLst>
            <pc:docMk/>
            <pc:sldMk cId="2888892022" sldId="4257"/>
            <ac:spMk id="29" creationId="{DEFE478C-3CD8-4470-9A24-B666E40F719B}"/>
          </ac:spMkLst>
        </pc:spChg>
        <pc:spChg chg="del">
          <ac:chgData name="Sudarshan Chakravarthi" userId="9632d19e-631d-46a5-9e9a-d9cc496f17d0" providerId="ADAL" clId="{765DE8AE-B4DD-4F90-8D8B-7688D8896E98}" dt="2021-11-04T10:25:16.511" v="643" actId="478"/>
          <ac:spMkLst>
            <pc:docMk/>
            <pc:sldMk cId="2888892022" sldId="4257"/>
            <ac:spMk id="30" creationId="{FA3B39AB-545A-48CD-BE5D-A6A08B142D52}"/>
          </ac:spMkLst>
        </pc:spChg>
        <pc:spChg chg="mod">
          <ac:chgData name="Sudarshan Chakravarthi" userId="9632d19e-631d-46a5-9e9a-d9cc496f17d0" providerId="ADAL" clId="{765DE8AE-B4DD-4F90-8D8B-7688D8896E98}" dt="2021-11-04T10:25:31.492" v="646" actId="14100"/>
          <ac:spMkLst>
            <pc:docMk/>
            <pc:sldMk cId="2888892022" sldId="4257"/>
            <ac:spMk id="31" creationId="{4E55827E-65A4-4CD7-B9FD-ED29AF5F8BEB}"/>
          </ac:spMkLst>
        </pc:spChg>
        <pc:spChg chg="del">
          <ac:chgData name="Sudarshan Chakravarthi" userId="9632d19e-631d-46a5-9e9a-d9cc496f17d0" providerId="ADAL" clId="{765DE8AE-B4DD-4F90-8D8B-7688D8896E98}" dt="2021-11-04T10:25:16.511" v="643" actId="478"/>
          <ac:spMkLst>
            <pc:docMk/>
            <pc:sldMk cId="2888892022" sldId="4257"/>
            <ac:spMk id="32" creationId="{9A8DA901-F064-4A41-BC0D-34019EA0F420}"/>
          </ac:spMkLst>
        </pc:spChg>
        <pc:spChg chg="add del mod">
          <ac:chgData name="Sudarshan Chakravarthi" userId="9632d19e-631d-46a5-9e9a-d9cc496f17d0" providerId="ADAL" clId="{765DE8AE-B4DD-4F90-8D8B-7688D8896E98}" dt="2021-11-04T10:25:35.213" v="647" actId="478"/>
          <ac:spMkLst>
            <pc:docMk/>
            <pc:sldMk cId="2888892022" sldId="4257"/>
            <ac:spMk id="33" creationId="{E1A1DB98-AC43-48F4-955C-42718918CF63}"/>
          </ac:spMkLst>
        </pc:spChg>
        <pc:spChg chg="del">
          <ac:chgData name="Sudarshan Chakravarthi" userId="9632d19e-631d-46a5-9e9a-d9cc496f17d0" providerId="ADAL" clId="{765DE8AE-B4DD-4F90-8D8B-7688D8896E98}" dt="2021-11-04T10:25:16.511" v="643" actId="478"/>
          <ac:spMkLst>
            <pc:docMk/>
            <pc:sldMk cId="2888892022" sldId="4257"/>
            <ac:spMk id="34" creationId="{012EAC3F-31D7-4369-AEF1-272C97F7A774}"/>
          </ac:spMkLst>
        </pc:spChg>
        <pc:spChg chg="del">
          <ac:chgData name="Sudarshan Chakravarthi" userId="9632d19e-631d-46a5-9e9a-d9cc496f17d0" providerId="ADAL" clId="{765DE8AE-B4DD-4F90-8D8B-7688D8896E98}" dt="2021-11-04T10:25:16.511" v="643" actId="478"/>
          <ac:spMkLst>
            <pc:docMk/>
            <pc:sldMk cId="2888892022" sldId="4257"/>
            <ac:spMk id="35" creationId="{135358E4-235B-4E25-A322-184B0EEC3F32}"/>
          </ac:spMkLst>
        </pc:spChg>
        <pc:spChg chg="add mod">
          <ac:chgData name="Sudarshan Chakravarthi" userId="9632d19e-631d-46a5-9e9a-d9cc496f17d0" providerId="ADAL" clId="{765DE8AE-B4DD-4F90-8D8B-7688D8896E98}" dt="2021-11-04T10:20:55.192" v="630" actId="1076"/>
          <ac:spMkLst>
            <pc:docMk/>
            <pc:sldMk cId="2888892022" sldId="4257"/>
            <ac:spMk id="37" creationId="{D8A8651C-58E8-4BAD-BAFF-E0D25E28743C}"/>
          </ac:spMkLst>
        </pc:spChg>
        <pc:spChg chg="del mod topLvl">
          <ac:chgData name="Sudarshan Chakravarthi" userId="9632d19e-631d-46a5-9e9a-d9cc496f17d0" providerId="ADAL" clId="{765DE8AE-B4DD-4F90-8D8B-7688D8896E98}" dt="2021-11-04T10:25:38.014" v="648" actId="478"/>
          <ac:spMkLst>
            <pc:docMk/>
            <pc:sldMk cId="2888892022" sldId="4257"/>
            <ac:spMk id="40" creationId="{2A48BD6A-7CCB-4150-BBB6-DA2E9B4E307A}"/>
          </ac:spMkLst>
        </pc:spChg>
        <pc:grpChg chg="add del mod">
          <ac:chgData name="Sudarshan Chakravarthi" userId="9632d19e-631d-46a5-9e9a-d9cc496f17d0" providerId="ADAL" clId="{765DE8AE-B4DD-4F90-8D8B-7688D8896E98}" dt="2021-11-04T10:24:45.931" v="635" actId="478"/>
          <ac:grpSpMkLst>
            <pc:docMk/>
            <pc:sldMk cId="2888892022" sldId="4257"/>
            <ac:grpSpMk id="38" creationId="{0828B0AB-E8DB-45EA-AB5B-ED98456FECB5}"/>
          </ac:grpSpMkLst>
        </pc:grpChg>
        <pc:cxnChg chg="mod">
          <ac:chgData name="Sudarshan Chakravarthi" userId="9632d19e-631d-46a5-9e9a-d9cc496f17d0" providerId="ADAL" clId="{765DE8AE-B4DD-4F90-8D8B-7688D8896E98}" dt="2021-11-04T10:25:23.833" v="644" actId="1076"/>
          <ac:cxnSpMkLst>
            <pc:docMk/>
            <pc:sldMk cId="2888892022" sldId="4257"/>
            <ac:cxnSpMk id="39" creationId="{0D1E0B6E-580B-42EF-B9DB-83C9C65376D2}"/>
          </ac:cxnSpMkLst>
        </pc:cxnChg>
        <pc:cxnChg chg="del mod topLvl">
          <ac:chgData name="Sudarshan Chakravarthi" userId="9632d19e-631d-46a5-9e9a-d9cc496f17d0" providerId="ADAL" clId="{765DE8AE-B4DD-4F90-8D8B-7688D8896E98}" dt="2021-11-04T10:24:45.931" v="635" actId="478"/>
          <ac:cxnSpMkLst>
            <pc:docMk/>
            <pc:sldMk cId="2888892022" sldId="4257"/>
            <ac:cxnSpMk id="41" creationId="{C5DA7C9F-F135-4DDD-A7D8-3A426BB197FB}"/>
          </ac:cxnSpMkLst>
        </pc:cxnChg>
      </pc:sldChg>
      <pc:sldChg chg="addSp delSp modSp add mod">
        <pc:chgData name="Sudarshan Chakravarthi" userId="9632d19e-631d-46a5-9e9a-d9cc496f17d0" providerId="ADAL" clId="{765DE8AE-B4DD-4F90-8D8B-7688D8896E98}" dt="2022-08-26T12:52:15.427" v="2743" actId="2711"/>
        <pc:sldMkLst>
          <pc:docMk/>
          <pc:sldMk cId="3694093292" sldId="4258"/>
        </pc:sldMkLst>
        <pc:spChg chg="mod">
          <ac:chgData name="Sudarshan Chakravarthi" userId="9632d19e-631d-46a5-9e9a-d9cc496f17d0" providerId="ADAL" clId="{765DE8AE-B4DD-4F90-8D8B-7688D8896E98}" dt="2021-11-04T10:28:35.569" v="675" actId="120"/>
          <ac:spMkLst>
            <pc:docMk/>
            <pc:sldMk cId="3694093292" sldId="4258"/>
            <ac:spMk id="11" creationId="{6C5F9FA3-7494-4E62-8AB3-34C96BF26B1E}"/>
          </ac:spMkLst>
        </pc:spChg>
        <pc:spChg chg="mod">
          <ac:chgData name="Sudarshan Chakravarthi" userId="9632d19e-631d-46a5-9e9a-d9cc496f17d0" providerId="ADAL" clId="{765DE8AE-B4DD-4F90-8D8B-7688D8896E98}" dt="2021-11-04T10:27:32.324" v="667" actId="2711"/>
          <ac:spMkLst>
            <pc:docMk/>
            <pc:sldMk cId="3694093292" sldId="4258"/>
            <ac:spMk id="12" creationId="{48240749-A549-40C7-8D79-7C50C4D53DA5}"/>
          </ac:spMkLst>
        </pc:spChg>
        <pc:spChg chg="mod">
          <ac:chgData name="Sudarshan Chakravarthi" userId="9632d19e-631d-46a5-9e9a-d9cc496f17d0" providerId="ADAL" clId="{765DE8AE-B4DD-4F90-8D8B-7688D8896E98}" dt="2022-08-26T12:52:15.427" v="2743" actId="2711"/>
          <ac:spMkLst>
            <pc:docMk/>
            <pc:sldMk cId="3694093292" sldId="4258"/>
            <ac:spMk id="15" creationId="{42C50E61-3B22-4451-9A65-F720F7DD7C18}"/>
          </ac:spMkLst>
        </pc:spChg>
        <pc:spChg chg="mod">
          <ac:chgData name="Sudarshan Chakravarthi" userId="9632d19e-631d-46a5-9e9a-d9cc496f17d0" providerId="ADAL" clId="{765DE8AE-B4DD-4F90-8D8B-7688D8896E98}" dt="2021-11-04T10:27:32.324" v="667" actId="2711"/>
          <ac:spMkLst>
            <pc:docMk/>
            <pc:sldMk cId="3694093292" sldId="4258"/>
            <ac:spMk id="18" creationId="{9193FE26-985D-4FE4-AFA1-6231464E50F7}"/>
          </ac:spMkLst>
        </pc:spChg>
        <pc:spChg chg="mod">
          <ac:chgData name="Sudarshan Chakravarthi" userId="9632d19e-631d-46a5-9e9a-d9cc496f17d0" providerId="ADAL" clId="{765DE8AE-B4DD-4F90-8D8B-7688D8896E98}" dt="2021-11-04T10:27:32.324" v="667" actId="2711"/>
          <ac:spMkLst>
            <pc:docMk/>
            <pc:sldMk cId="3694093292" sldId="4258"/>
            <ac:spMk id="20" creationId="{713E9EE1-DAB8-407E-A569-029D8174C724}"/>
          </ac:spMkLst>
        </pc:spChg>
        <pc:spChg chg="mod">
          <ac:chgData name="Sudarshan Chakravarthi" userId="9632d19e-631d-46a5-9e9a-d9cc496f17d0" providerId="ADAL" clId="{765DE8AE-B4DD-4F90-8D8B-7688D8896E98}" dt="2021-11-04T10:27:32.324" v="667" actId="2711"/>
          <ac:spMkLst>
            <pc:docMk/>
            <pc:sldMk cId="3694093292" sldId="4258"/>
            <ac:spMk id="22" creationId="{E6046BBC-7B24-4577-A3B4-8BBF87D848B7}"/>
          </ac:spMkLst>
        </pc:spChg>
        <pc:spChg chg="mod">
          <ac:chgData name="Sudarshan Chakravarthi" userId="9632d19e-631d-46a5-9e9a-d9cc496f17d0" providerId="ADAL" clId="{765DE8AE-B4DD-4F90-8D8B-7688D8896E98}" dt="2021-11-04T10:27:32.324" v="667" actId="2711"/>
          <ac:spMkLst>
            <pc:docMk/>
            <pc:sldMk cId="3694093292" sldId="4258"/>
            <ac:spMk id="23" creationId="{FDDC238D-87CF-4F83-B94C-85C83F23D1F7}"/>
          </ac:spMkLst>
        </pc:spChg>
        <pc:spChg chg="mod">
          <ac:chgData name="Sudarshan Chakravarthi" userId="9632d19e-631d-46a5-9e9a-d9cc496f17d0" providerId="ADAL" clId="{765DE8AE-B4DD-4F90-8D8B-7688D8896E98}" dt="2021-11-04T10:27:32.324" v="667" actId="2711"/>
          <ac:spMkLst>
            <pc:docMk/>
            <pc:sldMk cId="3694093292" sldId="4258"/>
            <ac:spMk id="24" creationId="{9880015E-B8DB-4F3B-92F0-03C6A1A48337}"/>
          </ac:spMkLst>
        </pc:spChg>
        <pc:spChg chg="mod">
          <ac:chgData name="Sudarshan Chakravarthi" userId="9632d19e-631d-46a5-9e9a-d9cc496f17d0" providerId="ADAL" clId="{765DE8AE-B4DD-4F90-8D8B-7688D8896E98}" dt="2021-11-04T10:28:18.603" v="673" actId="207"/>
          <ac:spMkLst>
            <pc:docMk/>
            <pc:sldMk cId="3694093292" sldId="4258"/>
            <ac:spMk id="25" creationId="{39F7D08C-0C06-40B3-B202-4AEA90E1C416}"/>
          </ac:spMkLst>
        </pc:spChg>
        <pc:spChg chg="mod">
          <ac:chgData name="Sudarshan Chakravarthi" userId="9632d19e-631d-46a5-9e9a-d9cc496f17d0" providerId="ADAL" clId="{765DE8AE-B4DD-4F90-8D8B-7688D8896E98}" dt="2021-11-04T10:27:32.324" v="667" actId="2711"/>
          <ac:spMkLst>
            <pc:docMk/>
            <pc:sldMk cId="3694093292" sldId="4258"/>
            <ac:spMk id="26" creationId="{207B3FB2-4483-4454-BC54-8E0DCE392C87}"/>
          </ac:spMkLst>
        </pc:spChg>
        <pc:spChg chg="add del mod">
          <ac:chgData name="Sudarshan Chakravarthi" userId="9632d19e-631d-46a5-9e9a-d9cc496f17d0" providerId="ADAL" clId="{765DE8AE-B4DD-4F90-8D8B-7688D8896E98}" dt="2021-11-04T15:05:32.923" v="1074" actId="21"/>
          <ac:spMkLst>
            <pc:docMk/>
            <pc:sldMk cId="3694093292" sldId="4258"/>
            <ac:spMk id="27" creationId="{E90B7F6E-E9FE-4D28-B83D-BECD49F45214}"/>
          </ac:spMkLst>
        </pc:spChg>
        <pc:spChg chg="mod">
          <ac:chgData name="Sudarshan Chakravarthi" userId="9632d19e-631d-46a5-9e9a-d9cc496f17d0" providerId="ADAL" clId="{765DE8AE-B4DD-4F90-8D8B-7688D8896E98}" dt="2021-11-04T10:28:18.603" v="673" actId="207"/>
          <ac:spMkLst>
            <pc:docMk/>
            <pc:sldMk cId="3694093292" sldId="4258"/>
            <ac:spMk id="28" creationId="{E257DE08-AA7C-4031-AC89-FC4BBC0256F7}"/>
          </ac:spMkLst>
        </pc:spChg>
        <pc:spChg chg="mod">
          <ac:chgData name="Sudarshan Chakravarthi" userId="9632d19e-631d-46a5-9e9a-d9cc496f17d0" providerId="ADAL" clId="{765DE8AE-B4DD-4F90-8D8B-7688D8896E98}" dt="2021-11-04T10:28:18.603" v="673" actId="207"/>
          <ac:spMkLst>
            <pc:docMk/>
            <pc:sldMk cId="3694093292" sldId="4258"/>
            <ac:spMk id="29" creationId="{DEFE478C-3CD8-4470-9A24-B666E40F719B}"/>
          </ac:spMkLst>
        </pc:spChg>
        <pc:spChg chg="mod">
          <ac:chgData name="Sudarshan Chakravarthi" userId="9632d19e-631d-46a5-9e9a-d9cc496f17d0" providerId="ADAL" clId="{765DE8AE-B4DD-4F90-8D8B-7688D8896E98}" dt="2021-11-04T10:28:18.603" v="673" actId="207"/>
          <ac:spMkLst>
            <pc:docMk/>
            <pc:sldMk cId="3694093292" sldId="4258"/>
            <ac:spMk id="31" creationId="{4E55827E-65A4-4CD7-B9FD-ED29AF5F8BEB}"/>
          </ac:spMkLst>
        </pc:spChg>
        <pc:spChg chg="mod">
          <ac:chgData name="Sudarshan Chakravarthi" userId="9632d19e-631d-46a5-9e9a-d9cc496f17d0" providerId="ADAL" clId="{765DE8AE-B4DD-4F90-8D8B-7688D8896E98}" dt="2021-11-04T10:27:32.324" v="667" actId="2711"/>
          <ac:spMkLst>
            <pc:docMk/>
            <pc:sldMk cId="3694093292" sldId="4258"/>
            <ac:spMk id="36" creationId="{078B5968-D118-45A6-895C-D9F1FEC7E23B}"/>
          </ac:spMkLst>
        </pc:spChg>
        <pc:spChg chg="mod">
          <ac:chgData name="Sudarshan Chakravarthi" userId="9632d19e-631d-46a5-9e9a-d9cc496f17d0" providerId="ADAL" clId="{765DE8AE-B4DD-4F90-8D8B-7688D8896E98}" dt="2021-11-04T10:27:32.324" v="667" actId="2711"/>
          <ac:spMkLst>
            <pc:docMk/>
            <pc:sldMk cId="3694093292" sldId="4258"/>
            <ac:spMk id="37" creationId="{D8A8651C-58E8-4BAD-BAFF-E0D25E28743C}"/>
          </ac:spMkLst>
        </pc:spChg>
      </pc:sldChg>
      <pc:sldChg chg="modSp add mod">
        <pc:chgData name="Sudarshan Chakravarthi" userId="9632d19e-631d-46a5-9e9a-d9cc496f17d0" providerId="ADAL" clId="{765DE8AE-B4DD-4F90-8D8B-7688D8896E98}" dt="2022-08-26T12:52:21.228" v="2744" actId="2711"/>
        <pc:sldMkLst>
          <pc:docMk/>
          <pc:sldMk cId="2924667156" sldId="4259"/>
        </pc:sldMkLst>
        <pc:spChg chg="mod">
          <ac:chgData name="Sudarshan Chakravarthi" userId="9632d19e-631d-46a5-9e9a-d9cc496f17d0" providerId="ADAL" clId="{765DE8AE-B4DD-4F90-8D8B-7688D8896E98}" dt="2022-08-26T12:52:21.228" v="2744" actId="2711"/>
          <ac:spMkLst>
            <pc:docMk/>
            <pc:sldMk cId="2924667156" sldId="4259"/>
            <ac:spMk id="15" creationId="{42C50E61-3B22-4451-9A65-F720F7DD7C18}"/>
          </ac:spMkLst>
        </pc:spChg>
        <pc:spChg chg="mod">
          <ac:chgData name="Sudarshan Chakravarthi" userId="9632d19e-631d-46a5-9e9a-d9cc496f17d0" providerId="ADAL" clId="{765DE8AE-B4DD-4F90-8D8B-7688D8896E98}" dt="2021-11-04T10:45:42.098" v="726" actId="1037"/>
          <ac:spMkLst>
            <pc:docMk/>
            <pc:sldMk cId="2924667156" sldId="4259"/>
            <ac:spMk id="25" creationId="{39F7D08C-0C06-40B3-B202-4AEA90E1C416}"/>
          </ac:spMkLst>
        </pc:spChg>
        <pc:spChg chg="mod">
          <ac:chgData name="Sudarshan Chakravarthi" userId="9632d19e-631d-46a5-9e9a-d9cc496f17d0" providerId="ADAL" clId="{765DE8AE-B4DD-4F90-8D8B-7688D8896E98}" dt="2021-11-04T10:29:13.331" v="682" actId="14100"/>
          <ac:spMkLst>
            <pc:docMk/>
            <pc:sldMk cId="2924667156" sldId="4259"/>
            <ac:spMk id="26" creationId="{207B3FB2-4483-4454-BC54-8E0DCE392C87}"/>
          </ac:spMkLst>
        </pc:spChg>
        <pc:spChg chg="mod">
          <ac:chgData name="Sudarshan Chakravarthi" userId="9632d19e-631d-46a5-9e9a-d9cc496f17d0" providerId="ADAL" clId="{765DE8AE-B4DD-4F90-8D8B-7688D8896E98}" dt="2021-11-04T10:45:31.890" v="723" actId="1037"/>
          <ac:spMkLst>
            <pc:docMk/>
            <pc:sldMk cId="2924667156" sldId="4259"/>
            <ac:spMk id="28" creationId="{E257DE08-AA7C-4031-AC89-FC4BBC0256F7}"/>
          </ac:spMkLst>
        </pc:spChg>
        <pc:spChg chg="mod">
          <ac:chgData name="Sudarshan Chakravarthi" userId="9632d19e-631d-46a5-9e9a-d9cc496f17d0" providerId="ADAL" clId="{765DE8AE-B4DD-4F90-8D8B-7688D8896E98}" dt="2021-11-04T10:45:35.135" v="724" actId="14100"/>
          <ac:spMkLst>
            <pc:docMk/>
            <pc:sldMk cId="2924667156" sldId="4259"/>
            <ac:spMk id="29" creationId="{DEFE478C-3CD8-4470-9A24-B666E40F719B}"/>
          </ac:spMkLst>
        </pc:spChg>
        <pc:spChg chg="mod">
          <ac:chgData name="Sudarshan Chakravarthi" userId="9632d19e-631d-46a5-9e9a-d9cc496f17d0" providerId="ADAL" clId="{765DE8AE-B4DD-4F90-8D8B-7688D8896E98}" dt="2021-11-04T10:45:37.947" v="725" actId="14100"/>
          <ac:spMkLst>
            <pc:docMk/>
            <pc:sldMk cId="2924667156" sldId="4259"/>
            <ac:spMk id="31" creationId="{4E55827E-65A4-4CD7-B9FD-ED29AF5F8BEB}"/>
          </ac:spMkLst>
        </pc:spChg>
        <pc:cxnChg chg="mod">
          <ac:chgData name="Sudarshan Chakravarthi" userId="9632d19e-631d-46a5-9e9a-d9cc496f17d0" providerId="ADAL" clId="{765DE8AE-B4DD-4F90-8D8B-7688D8896E98}" dt="2021-11-04T10:45:31.890" v="723" actId="1037"/>
          <ac:cxnSpMkLst>
            <pc:docMk/>
            <pc:sldMk cId="2924667156" sldId="4259"/>
            <ac:cxnSpMk id="39" creationId="{0D1E0B6E-580B-42EF-B9DB-83C9C65376D2}"/>
          </ac:cxnSpMkLst>
        </pc:cxnChg>
      </pc:sldChg>
      <pc:sldChg chg="addSp delSp modSp add mod">
        <pc:chgData name="Sudarshan Chakravarthi" userId="9632d19e-631d-46a5-9e9a-d9cc496f17d0" providerId="ADAL" clId="{765DE8AE-B4DD-4F90-8D8B-7688D8896E98}" dt="2022-08-26T12:52:26.604" v="2745" actId="2711"/>
        <pc:sldMkLst>
          <pc:docMk/>
          <pc:sldMk cId="741184367" sldId="4260"/>
        </pc:sldMkLst>
        <pc:spChg chg="mod">
          <ac:chgData name="Sudarshan Chakravarthi" userId="9632d19e-631d-46a5-9e9a-d9cc496f17d0" providerId="ADAL" clId="{765DE8AE-B4DD-4F90-8D8B-7688D8896E98}" dt="2021-11-04T11:09:33.374" v="744" actId="2711"/>
          <ac:spMkLst>
            <pc:docMk/>
            <pc:sldMk cId="741184367" sldId="4260"/>
            <ac:spMk id="11" creationId="{6C5F9FA3-7494-4E62-8AB3-34C96BF26B1E}"/>
          </ac:spMkLst>
        </pc:spChg>
        <pc:spChg chg="mod">
          <ac:chgData name="Sudarshan Chakravarthi" userId="9632d19e-631d-46a5-9e9a-d9cc496f17d0" providerId="ADAL" clId="{765DE8AE-B4DD-4F90-8D8B-7688D8896E98}" dt="2022-08-26T12:52:26.604" v="2745" actId="2711"/>
          <ac:spMkLst>
            <pc:docMk/>
            <pc:sldMk cId="741184367" sldId="4260"/>
            <ac:spMk id="15" creationId="{42C50E61-3B22-4451-9A65-F720F7DD7C18}"/>
          </ac:spMkLst>
        </pc:spChg>
        <pc:spChg chg="mod">
          <ac:chgData name="Sudarshan Chakravarthi" userId="9632d19e-631d-46a5-9e9a-d9cc496f17d0" providerId="ADAL" clId="{765DE8AE-B4DD-4F90-8D8B-7688D8896E98}" dt="2021-11-04T11:07:42.178" v="732" actId="207"/>
          <ac:spMkLst>
            <pc:docMk/>
            <pc:sldMk cId="741184367" sldId="4260"/>
            <ac:spMk id="26" creationId="{207B3FB2-4483-4454-BC54-8E0DCE392C87}"/>
          </ac:spMkLst>
        </pc:spChg>
        <pc:spChg chg="add mod">
          <ac:chgData name="Sudarshan Chakravarthi" userId="9632d19e-631d-46a5-9e9a-d9cc496f17d0" providerId="ADAL" clId="{765DE8AE-B4DD-4F90-8D8B-7688D8896E98}" dt="2021-11-04T11:09:49.001" v="746" actId="1076"/>
          <ac:spMkLst>
            <pc:docMk/>
            <pc:sldMk cId="741184367" sldId="4260"/>
            <ac:spMk id="27" creationId="{41D120D1-7396-414E-88C1-956F5B06F04A}"/>
          </ac:spMkLst>
        </pc:spChg>
        <pc:spChg chg="mod">
          <ac:chgData name="Sudarshan Chakravarthi" userId="9632d19e-631d-46a5-9e9a-d9cc496f17d0" providerId="ADAL" clId="{765DE8AE-B4DD-4F90-8D8B-7688D8896E98}" dt="2021-11-04T11:08:07.189" v="736" actId="207"/>
          <ac:spMkLst>
            <pc:docMk/>
            <pc:sldMk cId="741184367" sldId="4260"/>
            <ac:spMk id="28" creationId="{E257DE08-AA7C-4031-AC89-FC4BBC0256F7}"/>
          </ac:spMkLst>
        </pc:spChg>
        <pc:spChg chg="mod">
          <ac:chgData name="Sudarshan Chakravarthi" userId="9632d19e-631d-46a5-9e9a-d9cc496f17d0" providerId="ADAL" clId="{765DE8AE-B4DD-4F90-8D8B-7688D8896E98}" dt="2021-11-04T11:08:39.985" v="738" actId="207"/>
          <ac:spMkLst>
            <pc:docMk/>
            <pc:sldMk cId="741184367" sldId="4260"/>
            <ac:spMk id="29" creationId="{DEFE478C-3CD8-4470-9A24-B666E40F719B}"/>
          </ac:spMkLst>
        </pc:spChg>
        <pc:spChg chg="add del mod">
          <ac:chgData name="Sudarshan Chakravarthi" userId="9632d19e-631d-46a5-9e9a-d9cc496f17d0" providerId="ADAL" clId="{765DE8AE-B4DD-4F90-8D8B-7688D8896E98}" dt="2021-11-04T15:05:58.237" v="1112" actId="21"/>
          <ac:spMkLst>
            <pc:docMk/>
            <pc:sldMk cId="741184367" sldId="4260"/>
            <ac:spMk id="30" creationId="{BF15FC1A-A68C-4CDB-B438-7AA305E874E8}"/>
          </ac:spMkLst>
        </pc:spChg>
        <pc:spChg chg="mod">
          <ac:chgData name="Sudarshan Chakravarthi" userId="9632d19e-631d-46a5-9e9a-d9cc496f17d0" providerId="ADAL" clId="{765DE8AE-B4DD-4F90-8D8B-7688D8896E98}" dt="2021-11-04T11:08:55.397" v="741" actId="207"/>
          <ac:spMkLst>
            <pc:docMk/>
            <pc:sldMk cId="741184367" sldId="4260"/>
            <ac:spMk id="31" creationId="{4E55827E-65A4-4CD7-B9FD-ED29AF5F8BEB}"/>
          </ac:spMkLst>
        </pc:spChg>
      </pc:sldChg>
      <pc:sldChg chg="addSp delSp modSp add mod">
        <pc:chgData name="Sudarshan Chakravarthi" userId="9632d19e-631d-46a5-9e9a-d9cc496f17d0" providerId="ADAL" clId="{765DE8AE-B4DD-4F90-8D8B-7688D8896E98}" dt="2022-08-26T12:52:31.941" v="2746" actId="2711"/>
        <pc:sldMkLst>
          <pc:docMk/>
          <pc:sldMk cId="3330381785" sldId="4261"/>
        </pc:sldMkLst>
        <pc:spChg chg="mod">
          <ac:chgData name="Sudarshan Chakravarthi" userId="9632d19e-631d-46a5-9e9a-d9cc496f17d0" providerId="ADAL" clId="{765DE8AE-B4DD-4F90-8D8B-7688D8896E98}" dt="2021-11-04T11:12:49.099" v="802" actId="2711"/>
          <ac:spMkLst>
            <pc:docMk/>
            <pc:sldMk cId="3330381785" sldId="4261"/>
            <ac:spMk id="11" creationId="{6C5F9FA3-7494-4E62-8AB3-34C96BF26B1E}"/>
          </ac:spMkLst>
        </pc:spChg>
        <pc:spChg chg="mod">
          <ac:chgData name="Sudarshan Chakravarthi" userId="9632d19e-631d-46a5-9e9a-d9cc496f17d0" providerId="ADAL" clId="{765DE8AE-B4DD-4F90-8D8B-7688D8896E98}" dt="2022-08-26T12:52:31.941" v="2746" actId="2711"/>
          <ac:spMkLst>
            <pc:docMk/>
            <pc:sldMk cId="3330381785" sldId="4261"/>
            <ac:spMk id="15" creationId="{42C50E61-3B22-4451-9A65-F720F7DD7C18}"/>
          </ac:spMkLst>
        </pc:spChg>
        <pc:spChg chg="mod">
          <ac:chgData name="Sudarshan Chakravarthi" userId="9632d19e-631d-46a5-9e9a-d9cc496f17d0" providerId="ADAL" clId="{765DE8AE-B4DD-4F90-8D8B-7688D8896E98}" dt="2021-11-04T11:12:17.936" v="797" actId="1038"/>
          <ac:spMkLst>
            <pc:docMk/>
            <pc:sldMk cId="3330381785" sldId="4261"/>
            <ac:spMk id="25" creationId="{39F7D08C-0C06-40B3-B202-4AEA90E1C416}"/>
          </ac:spMkLst>
        </pc:spChg>
        <pc:spChg chg="mod">
          <ac:chgData name="Sudarshan Chakravarthi" userId="9632d19e-631d-46a5-9e9a-d9cc496f17d0" providerId="ADAL" clId="{765DE8AE-B4DD-4F90-8D8B-7688D8896E98}" dt="2021-11-04T11:10:22.599" v="750" actId="207"/>
          <ac:spMkLst>
            <pc:docMk/>
            <pc:sldMk cId="3330381785" sldId="4261"/>
            <ac:spMk id="26" creationId="{207B3FB2-4483-4454-BC54-8E0DCE392C87}"/>
          </ac:spMkLst>
        </pc:spChg>
        <pc:spChg chg="del">
          <ac:chgData name="Sudarshan Chakravarthi" userId="9632d19e-631d-46a5-9e9a-d9cc496f17d0" providerId="ADAL" clId="{765DE8AE-B4DD-4F90-8D8B-7688D8896E98}" dt="2021-11-04T11:12:23.505" v="799" actId="478"/>
          <ac:spMkLst>
            <pc:docMk/>
            <pc:sldMk cId="3330381785" sldId="4261"/>
            <ac:spMk id="27" creationId="{41D120D1-7396-414E-88C1-956F5B06F04A}"/>
          </ac:spMkLst>
        </pc:spChg>
        <pc:spChg chg="mod">
          <ac:chgData name="Sudarshan Chakravarthi" userId="9632d19e-631d-46a5-9e9a-d9cc496f17d0" providerId="ADAL" clId="{765DE8AE-B4DD-4F90-8D8B-7688D8896E98}" dt="2021-11-04T11:12:17.936" v="797" actId="1038"/>
          <ac:spMkLst>
            <pc:docMk/>
            <pc:sldMk cId="3330381785" sldId="4261"/>
            <ac:spMk id="28" creationId="{E257DE08-AA7C-4031-AC89-FC4BBC0256F7}"/>
          </ac:spMkLst>
        </pc:spChg>
        <pc:spChg chg="mod">
          <ac:chgData name="Sudarshan Chakravarthi" userId="9632d19e-631d-46a5-9e9a-d9cc496f17d0" providerId="ADAL" clId="{765DE8AE-B4DD-4F90-8D8B-7688D8896E98}" dt="2021-11-04T11:12:17.936" v="797" actId="1038"/>
          <ac:spMkLst>
            <pc:docMk/>
            <pc:sldMk cId="3330381785" sldId="4261"/>
            <ac:spMk id="29" creationId="{DEFE478C-3CD8-4470-9A24-B666E40F719B}"/>
          </ac:spMkLst>
        </pc:spChg>
        <pc:spChg chg="add del mod">
          <ac:chgData name="Sudarshan Chakravarthi" userId="9632d19e-631d-46a5-9e9a-d9cc496f17d0" providerId="ADAL" clId="{765DE8AE-B4DD-4F90-8D8B-7688D8896E98}" dt="2021-11-04T11:10:42.094" v="754" actId="478"/>
          <ac:spMkLst>
            <pc:docMk/>
            <pc:sldMk cId="3330381785" sldId="4261"/>
            <ac:spMk id="30" creationId="{80CFEA5A-8E97-4413-84A2-2307031505C6}"/>
          </ac:spMkLst>
        </pc:spChg>
        <pc:spChg chg="mod">
          <ac:chgData name="Sudarshan Chakravarthi" userId="9632d19e-631d-46a5-9e9a-d9cc496f17d0" providerId="ADAL" clId="{765DE8AE-B4DD-4F90-8D8B-7688D8896E98}" dt="2021-11-04T11:12:17.936" v="797" actId="1038"/>
          <ac:spMkLst>
            <pc:docMk/>
            <pc:sldMk cId="3330381785" sldId="4261"/>
            <ac:spMk id="31" creationId="{4E55827E-65A4-4CD7-B9FD-ED29AF5F8BEB}"/>
          </ac:spMkLst>
        </pc:spChg>
        <pc:spChg chg="add del mod">
          <ac:chgData name="Sudarshan Chakravarthi" userId="9632d19e-631d-46a5-9e9a-d9cc496f17d0" providerId="ADAL" clId="{765DE8AE-B4DD-4F90-8D8B-7688D8896E98}" dt="2021-11-04T11:12:19.913" v="798" actId="478"/>
          <ac:spMkLst>
            <pc:docMk/>
            <pc:sldMk cId="3330381785" sldId="4261"/>
            <ac:spMk id="32" creationId="{CE53D14F-9FB9-4015-A25E-F51B8F9FB64A}"/>
          </ac:spMkLst>
        </pc:spChg>
        <pc:spChg chg="add mod">
          <ac:chgData name="Sudarshan Chakravarthi" userId="9632d19e-631d-46a5-9e9a-d9cc496f17d0" providerId="ADAL" clId="{765DE8AE-B4DD-4F90-8D8B-7688D8896E98}" dt="2021-11-04T11:10:55.557" v="756" actId="1076"/>
          <ac:spMkLst>
            <pc:docMk/>
            <pc:sldMk cId="3330381785" sldId="4261"/>
            <ac:spMk id="33" creationId="{78EB6D58-A378-4621-805D-C65DF45EEDFC}"/>
          </ac:spMkLst>
        </pc:spChg>
        <pc:spChg chg="add mod">
          <ac:chgData name="Sudarshan Chakravarthi" userId="9632d19e-631d-46a5-9e9a-d9cc496f17d0" providerId="ADAL" clId="{765DE8AE-B4DD-4F90-8D8B-7688D8896E98}" dt="2021-11-04T11:10:55.557" v="756" actId="1076"/>
          <ac:spMkLst>
            <pc:docMk/>
            <pc:sldMk cId="3330381785" sldId="4261"/>
            <ac:spMk id="34" creationId="{BE55E22E-5D27-42C8-BA65-26AEE42FADD3}"/>
          </ac:spMkLst>
        </pc:spChg>
        <pc:spChg chg="add mod">
          <ac:chgData name="Sudarshan Chakravarthi" userId="9632d19e-631d-46a5-9e9a-d9cc496f17d0" providerId="ADAL" clId="{765DE8AE-B4DD-4F90-8D8B-7688D8896E98}" dt="2021-11-04T11:12:17.936" v="797" actId="1038"/>
          <ac:spMkLst>
            <pc:docMk/>
            <pc:sldMk cId="3330381785" sldId="4261"/>
            <ac:spMk id="35" creationId="{EA6A95BA-18DC-48E5-BF2A-54BAE919607C}"/>
          </ac:spMkLst>
        </pc:spChg>
      </pc:sldChg>
      <pc:sldChg chg="addSp delSp modSp add mod">
        <pc:chgData name="Sudarshan Chakravarthi" userId="9632d19e-631d-46a5-9e9a-d9cc496f17d0" providerId="ADAL" clId="{765DE8AE-B4DD-4F90-8D8B-7688D8896E98}" dt="2022-08-26T12:52:37.453" v="2747" actId="2711"/>
        <pc:sldMkLst>
          <pc:docMk/>
          <pc:sldMk cId="3747872997" sldId="4262"/>
        </pc:sldMkLst>
        <pc:spChg chg="mod">
          <ac:chgData name="Sudarshan Chakravarthi" userId="9632d19e-631d-46a5-9e9a-d9cc496f17d0" providerId="ADAL" clId="{765DE8AE-B4DD-4F90-8D8B-7688D8896E98}" dt="2021-11-04T11:14:39.069" v="855" actId="2711"/>
          <ac:spMkLst>
            <pc:docMk/>
            <pc:sldMk cId="3747872997" sldId="4262"/>
            <ac:spMk id="11" creationId="{6C5F9FA3-7494-4E62-8AB3-34C96BF26B1E}"/>
          </ac:spMkLst>
        </pc:spChg>
        <pc:spChg chg="mod">
          <ac:chgData name="Sudarshan Chakravarthi" userId="9632d19e-631d-46a5-9e9a-d9cc496f17d0" providerId="ADAL" clId="{765DE8AE-B4DD-4F90-8D8B-7688D8896E98}" dt="2022-08-26T12:52:37.453" v="2747" actId="2711"/>
          <ac:spMkLst>
            <pc:docMk/>
            <pc:sldMk cId="3747872997" sldId="4262"/>
            <ac:spMk id="15" creationId="{42C50E61-3B22-4451-9A65-F720F7DD7C18}"/>
          </ac:spMkLst>
        </pc:spChg>
        <pc:spChg chg="mod">
          <ac:chgData name="Sudarshan Chakravarthi" userId="9632d19e-631d-46a5-9e9a-d9cc496f17d0" providerId="ADAL" clId="{765DE8AE-B4DD-4F90-8D8B-7688D8896E98}" dt="2021-11-04T11:14:14.666" v="851" actId="1038"/>
          <ac:spMkLst>
            <pc:docMk/>
            <pc:sldMk cId="3747872997" sldId="4262"/>
            <ac:spMk id="25" creationId="{39F7D08C-0C06-40B3-B202-4AEA90E1C416}"/>
          </ac:spMkLst>
        </pc:spChg>
        <pc:spChg chg="mod">
          <ac:chgData name="Sudarshan Chakravarthi" userId="9632d19e-631d-46a5-9e9a-d9cc496f17d0" providerId="ADAL" clId="{765DE8AE-B4DD-4F90-8D8B-7688D8896E98}" dt="2021-11-04T14:58:56.626" v="901" actId="207"/>
          <ac:spMkLst>
            <pc:docMk/>
            <pc:sldMk cId="3747872997" sldId="4262"/>
            <ac:spMk id="26" creationId="{207B3FB2-4483-4454-BC54-8E0DCE392C87}"/>
          </ac:spMkLst>
        </pc:spChg>
        <pc:spChg chg="add del mod">
          <ac:chgData name="Sudarshan Chakravarthi" userId="9632d19e-631d-46a5-9e9a-d9cc496f17d0" providerId="ADAL" clId="{765DE8AE-B4DD-4F90-8D8B-7688D8896E98}" dt="2021-11-04T15:06:19.533" v="1158" actId="21"/>
          <ac:spMkLst>
            <pc:docMk/>
            <pc:sldMk cId="3747872997" sldId="4262"/>
            <ac:spMk id="27" creationId="{C380AE8E-53A4-42F8-A491-DC5E827B1815}"/>
          </ac:spMkLst>
        </pc:spChg>
        <pc:spChg chg="add del mod">
          <ac:chgData name="Sudarshan Chakravarthi" userId="9632d19e-631d-46a5-9e9a-d9cc496f17d0" providerId="ADAL" clId="{765DE8AE-B4DD-4F90-8D8B-7688D8896E98}" dt="2021-11-04T11:14:07.192" v="816" actId="478"/>
          <ac:spMkLst>
            <pc:docMk/>
            <pc:sldMk cId="3747872997" sldId="4262"/>
            <ac:spMk id="27" creationId="{F7E8F8BD-D096-4BF9-9C31-729307524210}"/>
          </ac:spMkLst>
        </pc:spChg>
        <pc:spChg chg="mod">
          <ac:chgData name="Sudarshan Chakravarthi" userId="9632d19e-631d-46a5-9e9a-d9cc496f17d0" providerId="ADAL" clId="{765DE8AE-B4DD-4F90-8D8B-7688D8896E98}" dt="2021-11-04T11:14:14.666" v="851" actId="1038"/>
          <ac:spMkLst>
            <pc:docMk/>
            <pc:sldMk cId="3747872997" sldId="4262"/>
            <ac:spMk id="28" creationId="{E257DE08-AA7C-4031-AC89-FC4BBC0256F7}"/>
          </ac:spMkLst>
        </pc:spChg>
        <pc:spChg chg="mod">
          <ac:chgData name="Sudarshan Chakravarthi" userId="9632d19e-631d-46a5-9e9a-d9cc496f17d0" providerId="ADAL" clId="{765DE8AE-B4DD-4F90-8D8B-7688D8896E98}" dt="2021-11-04T11:14:14.666" v="851" actId="1038"/>
          <ac:spMkLst>
            <pc:docMk/>
            <pc:sldMk cId="3747872997" sldId="4262"/>
            <ac:spMk id="29" creationId="{DEFE478C-3CD8-4470-9A24-B666E40F719B}"/>
          </ac:spMkLst>
        </pc:spChg>
        <pc:spChg chg="mod">
          <ac:chgData name="Sudarshan Chakravarthi" userId="9632d19e-631d-46a5-9e9a-d9cc496f17d0" providerId="ADAL" clId="{765DE8AE-B4DD-4F90-8D8B-7688D8896E98}" dt="2021-11-04T11:14:16.777" v="852" actId="14100"/>
          <ac:spMkLst>
            <pc:docMk/>
            <pc:sldMk cId="3747872997" sldId="4262"/>
            <ac:spMk id="31" creationId="{4E55827E-65A4-4CD7-B9FD-ED29AF5F8BEB}"/>
          </ac:spMkLst>
        </pc:spChg>
        <pc:spChg chg="mod">
          <ac:chgData name="Sudarshan Chakravarthi" userId="9632d19e-631d-46a5-9e9a-d9cc496f17d0" providerId="ADAL" clId="{765DE8AE-B4DD-4F90-8D8B-7688D8896E98}" dt="2021-11-04T11:14:14.666" v="851" actId="1038"/>
          <ac:spMkLst>
            <pc:docMk/>
            <pc:sldMk cId="3747872997" sldId="4262"/>
            <ac:spMk id="35" creationId="{EA6A95BA-18DC-48E5-BF2A-54BAE919607C}"/>
          </ac:spMkLst>
        </pc:spChg>
        <pc:cxnChg chg="mod">
          <ac:chgData name="Sudarshan Chakravarthi" userId="9632d19e-631d-46a5-9e9a-d9cc496f17d0" providerId="ADAL" clId="{765DE8AE-B4DD-4F90-8D8B-7688D8896E98}" dt="2021-11-04T11:14:14.666" v="851" actId="1038"/>
          <ac:cxnSpMkLst>
            <pc:docMk/>
            <pc:sldMk cId="3747872997" sldId="4262"/>
            <ac:cxnSpMk id="39" creationId="{0D1E0B6E-580B-42EF-B9DB-83C9C65376D2}"/>
          </ac:cxnSpMkLst>
        </pc:cxnChg>
      </pc:sldChg>
      <pc:sldChg chg="addSp delSp modSp add mod">
        <pc:chgData name="Sudarshan Chakravarthi" userId="9632d19e-631d-46a5-9e9a-d9cc496f17d0" providerId="ADAL" clId="{765DE8AE-B4DD-4F90-8D8B-7688D8896E98}" dt="2022-08-26T12:52:42.880" v="2748" actId="2711"/>
        <pc:sldMkLst>
          <pc:docMk/>
          <pc:sldMk cId="2870269982" sldId="4263"/>
        </pc:sldMkLst>
        <pc:spChg chg="mod">
          <ac:chgData name="Sudarshan Chakravarthi" userId="9632d19e-631d-46a5-9e9a-d9cc496f17d0" providerId="ADAL" clId="{765DE8AE-B4DD-4F90-8D8B-7688D8896E98}" dt="2021-11-04T14:57:48.461" v="896" actId="120"/>
          <ac:spMkLst>
            <pc:docMk/>
            <pc:sldMk cId="2870269982" sldId="4263"/>
            <ac:spMk id="11" creationId="{6C5F9FA3-7494-4E62-8AB3-34C96BF26B1E}"/>
          </ac:spMkLst>
        </pc:spChg>
        <pc:spChg chg="mod">
          <ac:chgData name="Sudarshan Chakravarthi" userId="9632d19e-631d-46a5-9e9a-d9cc496f17d0" providerId="ADAL" clId="{765DE8AE-B4DD-4F90-8D8B-7688D8896E98}" dt="2022-08-26T12:52:42.880" v="2748" actId="2711"/>
          <ac:spMkLst>
            <pc:docMk/>
            <pc:sldMk cId="2870269982" sldId="4263"/>
            <ac:spMk id="15" creationId="{42C50E61-3B22-4451-9A65-F720F7DD7C18}"/>
          </ac:spMkLst>
        </pc:spChg>
        <pc:spChg chg="mod">
          <ac:chgData name="Sudarshan Chakravarthi" userId="9632d19e-631d-46a5-9e9a-d9cc496f17d0" providerId="ADAL" clId="{765DE8AE-B4DD-4F90-8D8B-7688D8896E98}" dt="2021-11-04T11:15:40.362" v="862" actId="120"/>
          <ac:spMkLst>
            <pc:docMk/>
            <pc:sldMk cId="2870269982" sldId="4263"/>
            <ac:spMk id="18" creationId="{9193FE26-985D-4FE4-AFA1-6231464E50F7}"/>
          </ac:spMkLst>
        </pc:spChg>
        <pc:spChg chg="mod">
          <ac:chgData name="Sudarshan Chakravarthi" userId="9632d19e-631d-46a5-9e9a-d9cc496f17d0" providerId="ADAL" clId="{765DE8AE-B4DD-4F90-8D8B-7688D8896E98}" dt="2021-11-04T14:57:30.915" v="894" actId="1076"/>
          <ac:spMkLst>
            <pc:docMk/>
            <pc:sldMk cId="2870269982" sldId="4263"/>
            <ac:spMk id="25" creationId="{39F7D08C-0C06-40B3-B202-4AEA90E1C416}"/>
          </ac:spMkLst>
        </pc:spChg>
        <pc:spChg chg="mod">
          <ac:chgData name="Sudarshan Chakravarthi" userId="9632d19e-631d-46a5-9e9a-d9cc496f17d0" providerId="ADAL" clId="{765DE8AE-B4DD-4F90-8D8B-7688D8896E98}" dt="2021-11-04T11:15:28.090" v="859" actId="207"/>
          <ac:spMkLst>
            <pc:docMk/>
            <pc:sldMk cId="2870269982" sldId="4263"/>
            <ac:spMk id="26" creationId="{207B3FB2-4483-4454-BC54-8E0DCE392C87}"/>
          </ac:spMkLst>
        </pc:spChg>
        <pc:spChg chg="add del mod">
          <ac:chgData name="Sudarshan Chakravarthi" userId="9632d19e-631d-46a5-9e9a-d9cc496f17d0" providerId="ADAL" clId="{765DE8AE-B4DD-4F90-8D8B-7688D8896E98}" dt="2021-11-04T14:58:16.978" v="900" actId="478"/>
          <ac:spMkLst>
            <pc:docMk/>
            <pc:sldMk cId="2870269982" sldId="4263"/>
            <ac:spMk id="27" creationId="{04B41F5C-6E42-4226-8128-F6FF3A5B12C7}"/>
          </ac:spMkLst>
        </pc:spChg>
        <pc:spChg chg="del mod">
          <ac:chgData name="Sudarshan Chakravarthi" userId="9632d19e-631d-46a5-9e9a-d9cc496f17d0" providerId="ADAL" clId="{765DE8AE-B4DD-4F90-8D8B-7688D8896E98}" dt="2021-11-04T14:57:24.986" v="892" actId="478"/>
          <ac:spMkLst>
            <pc:docMk/>
            <pc:sldMk cId="2870269982" sldId="4263"/>
            <ac:spMk id="28" creationId="{E257DE08-AA7C-4031-AC89-FC4BBC0256F7}"/>
          </ac:spMkLst>
        </pc:spChg>
        <pc:spChg chg="del mod">
          <ac:chgData name="Sudarshan Chakravarthi" userId="9632d19e-631d-46a5-9e9a-d9cc496f17d0" providerId="ADAL" clId="{765DE8AE-B4DD-4F90-8D8B-7688D8896E98}" dt="2021-11-04T14:57:25.855" v="893" actId="478"/>
          <ac:spMkLst>
            <pc:docMk/>
            <pc:sldMk cId="2870269982" sldId="4263"/>
            <ac:spMk id="29" creationId="{DEFE478C-3CD8-4470-9A24-B666E40F719B}"/>
          </ac:spMkLst>
        </pc:spChg>
        <pc:spChg chg="add del mod">
          <ac:chgData name="Sudarshan Chakravarthi" userId="9632d19e-631d-46a5-9e9a-d9cc496f17d0" providerId="ADAL" clId="{765DE8AE-B4DD-4F90-8D8B-7688D8896E98}" dt="2021-11-04T14:58:16.266" v="899" actId="478"/>
          <ac:spMkLst>
            <pc:docMk/>
            <pc:sldMk cId="2870269982" sldId="4263"/>
            <ac:spMk id="30" creationId="{E7AFA260-617E-4BBD-B9BE-A1EC912D8DE2}"/>
          </ac:spMkLst>
        </pc:spChg>
        <pc:spChg chg="mod">
          <ac:chgData name="Sudarshan Chakravarthi" userId="9632d19e-631d-46a5-9e9a-d9cc496f17d0" providerId="ADAL" clId="{765DE8AE-B4DD-4F90-8D8B-7688D8896E98}" dt="2021-11-04T14:57:30.915" v="894" actId="1076"/>
          <ac:spMkLst>
            <pc:docMk/>
            <pc:sldMk cId="2870269982" sldId="4263"/>
            <ac:spMk id="31" creationId="{4E55827E-65A4-4CD7-B9FD-ED29AF5F8BEB}"/>
          </ac:spMkLst>
        </pc:spChg>
        <pc:spChg chg="add mod">
          <ac:chgData name="Sudarshan Chakravarthi" userId="9632d19e-631d-46a5-9e9a-d9cc496f17d0" providerId="ADAL" clId="{765DE8AE-B4DD-4F90-8D8B-7688D8896E98}" dt="2021-11-04T14:57:30.915" v="894" actId="1076"/>
          <ac:spMkLst>
            <pc:docMk/>
            <pc:sldMk cId="2870269982" sldId="4263"/>
            <ac:spMk id="32" creationId="{D48C410F-7D25-4B21-B0C5-480B1F7B9CDE}"/>
          </ac:spMkLst>
        </pc:spChg>
        <pc:spChg chg="del">
          <ac:chgData name="Sudarshan Chakravarthi" userId="9632d19e-631d-46a5-9e9a-d9cc496f17d0" providerId="ADAL" clId="{765DE8AE-B4DD-4F90-8D8B-7688D8896E98}" dt="2021-11-04T14:56:41.180" v="889" actId="478"/>
          <ac:spMkLst>
            <pc:docMk/>
            <pc:sldMk cId="2870269982" sldId="4263"/>
            <ac:spMk id="34" creationId="{BE55E22E-5D27-42C8-BA65-26AEE42FADD3}"/>
          </ac:spMkLst>
        </pc:spChg>
        <pc:spChg chg="mod">
          <ac:chgData name="Sudarshan Chakravarthi" userId="9632d19e-631d-46a5-9e9a-d9cc496f17d0" providerId="ADAL" clId="{765DE8AE-B4DD-4F90-8D8B-7688D8896E98}" dt="2021-11-04T14:57:30.915" v="894" actId="1076"/>
          <ac:spMkLst>
            <pc:docMk/>
            <pc:sldMk cId="2870269982" sldId="4263"/>
            <ac:spMk id="35" creationId="{EA6A95BA-18DC-48E5-BF2A-54BAE919607C}"/>
          </ac:spMkLst>
        </pc:spChg>
        <pc:spChg chg="add mod">
          <ac:chgData name="Sudarshan Chakravarthi" userId="9632d19e-631d-46a5-9e9a-d9cc496f17d0" providerId="ADAL" clId="{765DE8AE-B4DD-4F90-8D8B-7688D8896E98}" dt="2021-11-04T14:57:30.915" v="894" actId="1076"/>
          <ac:spMkLst>
            <pc:docMk/>
            <pc:sldMk cId="2870269982" sldId="4263"/>
            <ac:spMk id="38" creationId="{EE7C45F6-A5A2-48FA-96B6-7FB907F97BE4}"/>
          </ac:spMkLst>
        </pc:spChg>
        <pc:spChg chg="add mod">
          <ac:chgData name="Sudarshan Chakravarthi" userId="9632d19e-631d-46a5-9e9a-d9cc496f17d0" providerId="ADAL" clId="{765DE8AE-B4DD-4F90-8D8B-7688D8896E98}" dt="2021-11-04T14:57:30.915" v="894" actId="1076"/>
          <ac:spMkLst>
            <pc:docMk/>
            <pc:sldMk cId="2870269982" sldId="4263"/>
            <ac:spMk id="40" creationId="{75AD99B2-8871-4D3B-B8C7-B787F61F2716}"/>
          </ac:spMkLst>
        </pc:spChg>
        <pc:spChg chg="add mod">
          <ac:chgData name="Sudarshan Chakravarthi" userId="9632d19e-631d-46a5-9e9a-d9cc496f17d0" providerId="ADAL" clId="{765DE8AE-B4DD-4F90-8D8B-7688D8896E98}" dt="2021-11-04T14:57:30.915" v="894" actId="1076"/>
          <ac:spMkLst>
            <pc:docMk/>
            <pc:sldMk cId="2870269982" sldId="4263"/>
            <ac:spMk id="41" creationId="{1965ACBB-BE78-4AB3-B579-3C4EC6C96959}"/>
          </ac:spMkLst>
        </pc:spChg>
        <pc:spChg chg="add mod">
          <ac:chgData name="Sudarshan Chakravarthi" userId="9632d19e-631d-46a5-9e9a-d9cc496f17d0" providerId="ADAL" clId="{765DE8AE-B4DD-4F90-8D8B-7688D8896E98}" dt="2021-11-04T14:57:30.915" v="894" actId="1076"/>
          <ac:spMkLst>
            <pc:docMk/>
            <pc:sldMk cId="2870269982" sldId="4263"/>
            <ac:spMk id="42" creationId="{0ACE24D7-9E30-4212-9CA1-8B93B09A7FD7}"/>
          </ac:spMkLst>
        </pc:spChg>
        <pc:spChg chg="add del mod">
          <ac:chgData name="Sudarshan Chakravarthi" userId="9632d19e-631d-46a5-9e9a-d9cc496f17d0" providerId="ADAL" clId="{765DE8AE-B4DD-4F90-8D8B-7688D8896E98}" dt="2021-11-04T15:06:45.060" v="1195" actId="21"/>
          <ac:spMkLst>
            <pc:docMk/>
            <pc:sldMk cId="2870269982" sldId="4263"/>
            <ac:spMk id="43" creationId="{682446B6-6DBF-4043-A60A-7A6AD5302226}"/>
          </ac:spMkLst>
        </pc:spChg>
        <pc:cxnChg chg="mod">
          <ac:chgData name="Sudarshan Chakravarthi" userId="9632d19e-631d-46a5-9e9a-d9cc496f17d0" providerId="ADAL" clId="{765DE8AE-B4DD-4F90-8D8B-7688D8896E98}" dt="2021-11-04T11:16:06.513" v="866" actId="1076"/>
          <ac:cxnSpMkLst>
            <pc:docMk/>
            <pc:sldMk cId="2870269982" sldId="4263"/>
            <ac:cxnSpMk id="39" creationId="{0D1E0B6E-580B-42EF-B9DB-83C9C65376D2}"/>
          </ac:cxnSpMkLst>
        </pc:cxnChg>
      </pc:sldChg>
      <pc:sldChg chg="add del">
        <pc:chgData name="Sudarshan Chakravarthi" userId="9632d19e-631d-46a5-9e9a-d9cc496f17d0" providerId="ADAL" clId="{765DE8AE-B4DD-4F90-8D8B-7688D8896E98}" dt="2023-02-20T07:41:33.866" v="2820" actId="47"/>
        <pc:sldMkLst>
          <pc:docMk/>
          <pc:sldMk cId="1867533750" sldId="4264"/>
        </pc:sldMkLst>
      </pc:sldChg>
      <pc:sldChg chg="add del">
        <pc:chgData name="Sudarshan Chakravarthi" userId="9632d19e-631d-46a5-9e9a-d9cc496f17d0" providerId="ADAL" clId="{765DE8AE-B4DD-4F90-8D8B-7688D8896E98}" dt="2023-02-20T07:38:45.518" v="2758"/>
        <pc:sldMkLst>
          <pc:docMk/>
          <pc:sldMk cId="683501595" sldId="4411"/>
        </pc:sldMkLst>
      </pc:sldChg>
      <pc:sldChg chg="add del">
        <pc:chgData name="Sudarshan Chakravarthi" userId="9632d19e-631d-46a5-9e9a-d9cc496f17d0" providerId="ADAL" clId="{765DE8AE-B4DD-4F90-8D8B-7688D8896E98}" dt="2023-02-20T07:38:45.518" v="2758"/>
        <pc:sldMkLst>
          <pc:docMk/>
          <pc:sldMk cId="2434400758" sldId="4412"/>
        </pc:sldMkLst>
      </pc:sldChg>
      <pc:sldChg chg="addSp delSp modSp add del mod">
        <pc:chgData name="Sudarshan Chakravarthi" userId="9632d19e-631d-46a5-9e9a-d9cc496f17d0" providerId="ADAL" clId="{765DE8AE-B4DD-4F90-8D8B-7688D8896E98}" dt="2023-02-20T07:40:55.819" v="2812" actId="1076"/>
        <pc:sldMkLst>
          <pc:docMk/>
          <pc:sldMk cId="493416685" sldId="4413"/>
        </pc:sldMkLst>
        <pc:spChg chg="mod">
          <ac:chgData name="Sudarshan Chakravarthi" userId="9632d19e-631d-46a5-9e9a-d9cc496f17d0" providerId="ADAL" clId="{765DE8AE-B4DD-4F90-8D8B-7688D8896E98}" dt="2023-02-20T07:40:06.602" v="2802" actId="20577"/>
          <ac:spMkLst>
            <pc:docMk/>
            <pc:sldMk cId="493416685" sldId="4413"/>
            <ac:spMk id="3" creationId="{768DEDBA-4432-2137-A622-8331EF1EED98}"/>
          </ac:spMkLst>
        </pc:spChg>
        <pc:spChg chg="add del mod">
          <ac:chgData name="Sudarshan Chakravarthi" userId="9632d19e-631d-46a5-9e9a-d9cc496f17d0" providerId="ADAL" clId="{765DE8AE-B4DD-4F90-8D8B-7688D8896E98}" dt="2023-02-20T07:40:24.319" v="2805"/>
          <ac:spMkLst>
            <pc:docMk/>
            <pc:sldMk cId="493416685" sldId="4413"/>
            <ac:spMk id="6" creationId="{5C4F120C-A067-0101-DB29-8F4640D3DA9F}"/>
          </ac:spMkLst>
        </pc:spChg>
        <pc:spChg chg="mod">
          <ac:chgData name="Sudarshan Chakravarthi" userId="9632d19e-631d-46a5-9e9a-d9cc496f17d0" providerId="ADAL" clId="{765DE8AE-B4DD-4F90-8D8B-7688D8896E98}" dt="2023-02-20T07:40:21.522" v="2804"/>
          <ac:spMkLst>
            <pc:docMk/>
            <pc:sldMk cId="493416685" sldId="4413"/>
            <ac:spMk id="8" creationId="{DA605F51-DD27-73C9-18F8-D6478A1DB51B}"/>
          </ac:spMkLst>
        </pc:spChg>
        <pc:spChg chg="mod">
          <ac:chgData name="Sudarshan Chakravarthi" userId="9632d19e-631d-46a5-9e9a-d9cc496f17d0" providerId="ADAL" clId="{765DE8AE-B4DD-4F90-8D8B-7688D8896E98}" dt="2023-02-20T07:40:21.522" v="2804"/>
          <ac:spMkLst>
            <pc:docMk/>
            <pc:sldMk cId="493416685" sldId="4413"/>
            <ac:spMk id="9" creationId="{1C82752F-3F72-D2EA-5D57-C6709C140D16}"/>
          </ac:spMkLst>
        </pc:spChg>
        <pc:spChg chg="add mod">
          <ac:chgData name="Sudarshan Chakravarthi" userId="9632d19e-631d-46a5-9e9a-d9cc496f17d0" providerId="ADAL" clId="{765DE8AE-B4DD-4F90-8D8B-7688D8896E98}" dt="2023-02-20T07:40:39.912" v="2808" actId="1076"/>
          <ac:spMkLst>
            <pc:docMk/>
            <pc:sldMk cId="493416685" sldId="4413"/>
            <ac:spMk id="10" creationId="{9E65D51E-2949-91B2-5188-87A10D64BAF9}"/>
          </ac:spMkLst>
        </pc:spChg>
        <pc:spChg chg="add mod">
          <ac:chgData name="Sudarshan Chakravarthi" userId="9632d19e-631d-46a5-9e9a-d9cc496f17d0" providerId="ADAL" clId="{765DE8AE-B4DD-4F90-8D8B-7688D8896E98}" dt="2023-02-20T07:40:53.623" v="2811" actId="1076"/>
          <ac:spMkLst>
            <pc:docMk/>
            <pc:sldMk cId="493416685" sldId="4413"/>
            <ac:spMk id="11" creationId="{1C9C0CB8-45D0-0465-7154-07CF1AFA7AB5}"/>
          </ac:spMkLst>
        </pc:spChg>
        <pc:grpChg chg="del">
          <ac:chgData name="Sudarshan Chakravarthi" userId="9632d19e-631d-46a5-9e9a-d9cc496f17d0" providerId="ADAL" clId="{765DE8AE-B4DD-4F90-8D8B-7688D8896E98}" dt="2023-02-20T07:40:18.819" v="2803" actId="478"/>
          <ac:grpSpMkLst>
            <pc:docMk/>
            <pc:sldMk cId="493416685" sldId="4413"/>
            <ac:grpSpMk id="2" creationId="{FCAF2614-B442-D720-D776-C1FB1480BD9A}"/>
          </ac:grpSpMkLst>
        </pc:grpChg>
        <pc:grpChg chg="add del mod">
          <ac:chgData name="Sudarshan Chakravarthi" userId="9632d19e-631d-46a5-9e9a-d9cc496f17d0" providerId="ADAL" clId="{765DE8AE-B4DD-4F90-8D8B-7688D8896E98}" dt="2023-02-20T07:40:24.319" v="2805"/>
          <ac:grpSpMkLst>
            <pc:docMk/>
            <pc:sldMk cId="493416685" sldId="4413"/>
            <ac:grpSpMk id="7" creationId="{02384D76-EF27-785B-7854-AF7367E538FA}"/>
          </ac:grpSpMkLst>
        </pc:grpChg>
        <pc:picChg chg="mod">
          <ac:chgData name="Sudarshan Chakravarthi" userId="9632d19e-631d-46a5-9e9a-d9cc496f17d0" providerId="ADAL" clId="{765DE8AE-B4DD-4F90-8D8B-7688D8896E98}" dt="2023-02-20T07:40:55.819" v="2812" actId="1076"/>
          <ac:picMkLst>
            <pc:docMk/>
            <pc:sldMk cId="493416685" sldId="4413"/>
            <ac:picMk id="5" creationId="{1CCF7B15-0774-6601-7D6D-F0BEAD7D4479}"/>
          </ac:picMkLst>
        </pc:picChg>
      </pc:sldChg>
      <pc:sldChg chg="add del">
        <pc:chgData name="Sudarshan Chakravarthi" userId="9632d19e-631d-46a5-9e9a-d9cc496f17d0" providerId="ADAL" clId="{765DE8AE-B4DD-4F90-8D8B-7688D8896E98}" dt="2023-02-20T08:37:25.119" v="2822" actId="47"/>
        <pc:sldMkLst>
          <pc:docMk/>
          <pc:sldMk cId="2265699378" sldId="4414"/>
        </pc:sldMkLst>
      </pc:sldChg>
      <pc:sldChg chg="add del">
        <pc:chgData name="Sudarshan Chakravarthi" userId="9632d19e-631d-46a5-9e9a-d9cc496f17d0" providerId="ADAL" clId="{765DE8AE-B4DD-4F90-8D8B-7688D8896E98}" dt="2023-02-20T07:41:30.025" v="2818"/>
        <pc:sldMkLst>
          <pc:docMk/>
          <pc:sldMk cId="3444245975" sldId="4414"/>
        </pc:sldMkLst>
      </pc:sldChg>
      <pc:sldChg chg="add">
        <pc:chgData name="Sudarshan Chakravarthi" userId="9632d19e-631d-46a5-9e9a-d9cc496f17d0" providerId="ADAL" clId="{765DE8AE-B4DD-4F90-8D8B-7688D8896E98}" dt="2023-02-20T08:37:19.714" v="2821"/>
        <pc:sldMkLst>
          <pc:docMk/>
          <pc:sldMk cId="1632351699" sldId="4415"/>
        </pc:sldMkLst>
      </pc:sldChg>
      <pc:sldChg chg="add ord">
        <pc:chgData name="Sudarshan Chakravarthi" userId="9632d19e-631d-46a5-9e9a-d9cc496f17d0" providerId="ADAL" clId="{765DE8AE-B4DD-4F90-8D8B-7688D8896E98}" dt="2023-02-20T08:37:31.309" v="2826"/>
        <pc:sldMkLst>
          <pc:docMk/>
          <pc:sldMk cId="541911924" sldId="4416"/>
        </pc:sldMkLst>
      </pc:sldChg>
      <pc:sldMasterChg chg="del delSldLayout">
        <pc:chgData name="Sudarshan Chakravarthi" userId="9632d19e-631d-46a5-9e9a-d9cc496f17d0" providerId="ADAL" clId="{765DE8AE-B4DD-4F90-8D8B-7688D8896E98}" dt="2023-02-20T08:37:28.925" v="2824" actId="47"/>
        <pc:sldMasterMkLst>
          <pc:docMk/>
          <pc:sldMasterMk cId="3657234278" sldId="2147483660"/>
        </pc:sldMasterMkLst>
        <pc:sldLayoutChg chg="del">
          <pc:chgData name="Sudarshan Chakravarthi" userId="9632d19e-631d-46a5-9e9a-d9cc496f17d0" providerId="ADAL" clId="{765DE8AE-B4DD-4F90-8D8B-7688D8896E98}" dt="2023-02-20T08:37:28.925" v="2824" actId="47"/>
          <pc:sldLayoutMkLst>
            <pc:docMk/>
            <pc:sldMasterMk cId="3657234278" sldId="2147483660"/>
            <pc:sldLayoutMk cId="4109626415" sldId="2147483661"/>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348204504" sldId="2147483662"/>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473200273" sldId="2147483663"/>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1861597298" sldId="2147483664"/>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2440415417" sldId="2147483665"/>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838389462" sldId="2147483666"/>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317062784" sldId="2147483667"/>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457293102" sldId="2147483668"/>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3098190189" sldId="2147483669"/>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3203598110" sldId="2147483670"/>
          </pc:sldLayoutMkLst>
        </pc:sldLayoutChg>
        <pc:sldLayoutChg chg="del">
          <pc:chgData name="Sudarshan Chakravarthi" userId="9632d19e-631d-46a5-9e9a-d9cc496f17d0" providerId="ADAL" clId="{765DE8AE-B4DD-4F90-8D8B-7688D8896E98}" dt="2023-02-20T08:37:28.925" v="2824" actId="47"/>
          <pc:sldLayoutMkLst>
            <pc:docMk/>
            <pc:sldMasterMk cId="3657234278" sldId="2147483660"/>
            <pc:sldLayoutMk cId="3231617472" sldId="2147483671"/>
          </pc:sldLayoutMkLst>
        </pc:sldLayoutChg>
        <pc:sldLayoutChg chg="del">
          <pc:chgData name="Sudarshan Chakravarthi" userId="9632d19e-631d-46a5-9e9a-d9cc496f17d0" providerId="ADAL" clId="{765DE8AE-B4DD-4F90-8D8B-7688D8896E98}" dt="2021-11-04T15:00:37.140" v="948" actId="47"/>
          <pc:sldLayoutMkLst>
            <pc:docMk/>
            <pc:sldMasterMk cId="3657234278" sldId="2147483660"/>
            <pc:sldLayoutMk cId="3302698637" sldId="2147483672"/>
          </pc:sldLayoutMkLst>
        </pc:sldLayoutChg>
        <pc:sldLayoutChg chg="del">
          <pc:chgData name="Sudarshan Chakravarthi" userId="9632d19e-631d-46a5-9e9a-d9cc496f17d0" providerId="ADAL" clId="{765DE8AE-B4DD-4F90-8D8B-7688D8896E98}" dt="2023-02-20T08:37:27.265" v="2823" actId="47"/>
          <pc:sldLayoutMkLst>
            <pc:docMk/>
            <pc:sldMasterMk cId="3657234278" sldId="2147483660"/>
            <pc:sldLayoutMk cId="3182802887" sldId="2147483679"/>
          </pc:sldLayoutMkLst>
        </pc:sldLayoutChg>
      </pc:sldMasterChg>
    </pc:docChg>
  </pc:docChgLst>
  <pc:docChgLst>
    <pc:chgData name="Sudarshan Chakravarthi" userId="9632d19e-631d-46a5-9e9a-d9cc496f17d0" providerId="ADAL" clId="{CCDAD9B2-4CBD-4042-990A-538348D67D37}"/>
    <pc:docChg chg="undo custSel addSld delSld modSld">
      <pc:chgData name="Sudarshan Chakravarthi" userId="9632d19e-631d-46a5-9e9a-d9cc496f17d0" providerId="ADAL" clId="{CCDAD9B2-4CBD-4042-990A-538348D67D37}" dt="2023-07-12T14:09:56.088" v="13" actId="47"/>
      <pc:docMkLst>
        <pc:docMk/>
      </pc:docMkLst>
      <pc:sldChg chg="addSp modSp mod">
        <pc:chgData name="Sudarshan Chakravarthi" userId="9632d19e-631d-46a5-9e9a-d9cc496f17d0" providerId="ADAL" clId="{CCDAD9B2-4CBD-4042-990A-538348D67D37}" dt="2023-07-12T14:09:42.618" v="10" actId="1076"/>
        <pc:sldMkLst>
          <pc:docMk/>
          <pc:sldMk cId="1805402828" sldId="4213"/>
        </pc:sldMkLst>
        <pc:spChg chg="mod">
          <ac:chgData name="Sudarshan Chakravarthi" userId="9632d19e-631d-46a5-9e9a-d9cc496f17d0" providerId="ADAL" clId="{CCDAD9B2-4CBD-4042-990A-538348D67D37}" dt="2023-07-12T14:09:19.966" v="3" actId="207"/>
          <ac:spMkLst>
            <pc:docMk/>
            <pc:sldMk cId="1805402828" sldId="4213"/>
            <ac:spMk id="4" creationId="{506242F6-CA1E-42FB-BB1A-B13E71A7D987}"/>
          </ac:spMkLst>
        </pc:spChg>
        <pc:spChg chg="mod">
          <ac:chgData name="Sudarshan Chakravarthi" userId="9632d19e-631d-46a5-9e9a-d9cc496f17d0" providerId="ADAL" clId="{CCDAD9B2-4CBD-4042-990A-538348D67D37}" dt="2023-07-12T14:09:16.205" v="2"/>
          <ac:spMkLst>
            <pc:docMk/>
            <pc:sldMk cId="1805402828" sldId="4213"/>
            <ac:spMk id="5" creationId="{712E3945-786A-333F-69BD-99378B25A668}"/>
          </ac:spMkLst>
        </pc:spChg>
        <pc:spChg chg="mod">
          <ac:chgData name="Sudarshan Chakravarthi" userId="9632d19e-631d-46a5-9e9a-d9cc496f17d0" providerId="ADAL" clId="{CCDAD9B2-4CBD-4042-990A-538348D67D37}" dt="2023-07-12T14:09:16.205" v="2"/>
          <ac:spMkLst>
            <pc:docMk/>
            <pc:sldMk cId="1805402828" sldId="4213"/>
            <ac:spMk id="6" creationId="{E68279EA-0CCA-DECA-67F2-AAE369573CB4}"/>
          </ac:spMkLst>
        </pc:spChg>
        <pc:spChg chg="mod">
          <ac:chgData name="Sudarshan Chakravarthi" userId="9632d19e-631d-46a5-9e9a-d9cc496f17d0" providerId="ADAL" clId="{CCDAD9B2-4CBD-4042-990A-538348D67D37}" dt="2023-07-12T14:09:35.059" v="8" actId="207"/>
          <ac:spMkLst>
            <pc:docMk/>
            <pc:sldMk cId="1805402828" sldId="4213"/>
            <ac:spMk id="15" creationId="{DFDAF7A2-E5F4-949B-7EB5-E7621AC1BEFA}"/>
          </ac:spMkLst>
        </pc:spChg>
        <pc:spChg chg="mod">
          <ac:chgData name="Sudarshan Chakravarthi" userId="9632d19e-631d-46a5-9e9a-d9cc496f17d0" providerId="ADAL" clId="{CCDAD9B2-4CBD-4042-990A-538348D67D37}" dt="2023-07-12T14:09:35.059" v="8" actId="207"/>
          <ac:spMkLst>
            <pc:docMk/>
            <pc:sldMk cId="1805402828" sldId="4213"/>
            <ac:spMk id="16" creationId="{F97AD807-AF0B-D4AD-6577-0506C852F90E}"/>
          </ac:spMkLst>
        </pc:spChg>
        <pc:grpChg chg="add mod">
          <ac:chgData name="Sudarshan Chakravarthi" userId="9632d19e-631d-46a5-9e9a-d9cc496f17d0" providerId="ADAL" clId="{CCDAD9B2-4CBD-4042-990A-538348D67D37}" dt="2023-07-12T14:09:16.205" v="2"/>
          <ac:grpSpMkLst>
            <pc:docMk/>
            <pc:sldMk cId="1805402828" sldId="4213"/>
            <ac:grpSpMk id="3" creationId="{AB777F8D-8994-FBF1-33F5-6A9FCC617C89}"/>
          </ac:grpSpMkLst>
        </pc:grpChg>
        <pc:picChg chg="add mod">
          <ac:chgData name="Sudarshan Chakravarthi" userId="9632d19e-631d-46a5-9e9a-d9cc496f17d0" providerId="ADAL" clId="{CCDAD9B2-4CBD-4042-990A-538348D67D37}" dt="2023-07-12T14:09:42.618" v="10" actId="1076"/>
          <ac:picMkLst>
            <pc:docMk/>
            <pc:sldMk cId="1805402828" sldId="4213"/>
            <ac:picMk id="2" creationId="{2C7A7609-526A-9E3E-7845-9E26000F6B03}"/>
          </ac:picMkLst>
        </pc:picChg>
        <pc:picChg chg="mod">
          <ac:chgData name="Sudarshan Chakravarthi" userId="9632d19e-631d-46a5-9e9a-d9cc496f17d0" providerId="ADAL" clId="{CCDAD9B2-4CBD-4042-990A-538348D67D37}" dt="2023-07-12T14:09:38.447" v="9" actId="208"/>
          <ac:picMkLst>
            <pc:docMk/>
            <pc:sldMk cId="1805402828" sldId="4213"/>
            <ac:picMk id="20" creationId="{BE5B4F09-6882-84C7-38DD-9A6BE3FA336A}"/>
          </ac:picMkLst>
        </pc:picChg>
      </pc:sldChg>
      <pc:sldChg chg="del">
        <pc:chgData name="Sudarshan Chakravarthi" userId="9632d19e-631d-46a5-9e9a-d9cc496f17d0" providerId="ADAL" clId="{CCDAD9B2-4CBD-4042-990A-538348D67D37}" dt="2023-07-12T14:09:56.088" v="13" actId="47"/>
        <pc:sldMkLst>
          <pc:docMk/>
          <pc:sldMk cId="1632351699" sldId="4415"/>
        </pc:sldMkLst>
      </pc:sldChg>
      <pc:sldChg chg="add">
        <pc:chgData name="Sudarshan Chakravarthi" userId="9632d19e-631d-46a5-9e9a-d9cc496f17d0" providerId="ADAL" clId="{CCDAD9B2-4CBD-4042-990A-538348D67D37}" dt="2023-07-12T14:09:53.436" v="12"/>
        <pc:sldMkLst>
          <pc:docMk/>
          <pc:sldMk cId="2021262615" sldId="4417"/>
        </pc:sldMkLst>
      </pc:sldChg>
      <pc:sldChg chg="delSp add del">
        <pc:chgData name="Sudarshan Chakravarthi" userId="9632d19e-631d-46a5-9e9a-d9cc496f17d0" providerId="ADAL" clId="{CCDAD9B2-4CBD-4042-990A-538348D67D37}" dt="2023-07-12T14:09:46.905" v="11" actId="47"/>
        <pc:sldMkLst>
          <pc:docMk/>
          <pc:sldMk cId="2814048336" sldId="4417"/>
        </pc:sldMkLst>
        <pc:grpChg chg="del">
          <ac:chgData name="Sudarshan Chakravarthi" userId="9632d19e-631d-46a5-9e9a-d9cc496f17d0" providerId="ADAL" clId="{CCDAD9B2-4CBD-4042-990A-538348D67D37}" dt="2023-07-12T14:09:14.182" v="1" actId="21"/>
          <ac:grpSpMkLst>
            <pc:docMk/>
            <pc:sldMk cId="2814048336" sldId="4417"/>
            <ac:grpSpMk id="15" creationId="{0F290B15-2AD3-3BBA-0F73-23C8FE3EA64D}"/>
          </ac:grpSpMkLst>
        </pc:grpChg>
        <pc:picChg chg="del">
          <ac:chgData name="Sudarshan Chakravarthi" userId="9632d19e-631d-46a5-9e9a-d9cc496f17d0" providerId="ADAL" clId="{CCDAD9B2-4CBD-4042-990A-538348D67D37}" dt="2023-07-12T14:09:14.182" v="1" actId="21"/>
          <ac:picMkLst>
            <pc:docMk/>
            <pc:sldMk cId="2814048336" sldId="4417"/>
            <ac:picMk id="8" creationId="{AF47351C-DA3F-BB3E-984C-D2DF362906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67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12/07/2023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0693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12/07/2023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6097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18108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12/07/2023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505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12/07/2023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4843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12/07/2023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3278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12/07/2023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608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12/07/2023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6251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12/07/2023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34116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819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77FB066-C497-3447-AFBC-355A0B2950FD}"/>
              </a:ext>
            </a:extLst>
          </p:cNvPr>
          <p:cNvSpPr>
            <a:spLocks noGrp="1"/>
          </p:cNvSpPr>
          <p:nvPr>
            <p:ph type="pic" sz="quarter" idx="10"/>
          </p:nvPr>
        </p:nvSpPr>
        <p:spPr>
          <a:xfrm>
            <a:off x="891614"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6" name="Picture Placeholder 14">
            <a:extLst>
              <a:ext uri="{FF2B5EF4-FFF2-40B4-BE49-F238E27FC236}">
                <a16:creationId xmlns:a16="http://schemas.microsoft.com/office/drawing/2014/main" id="{E8691FDF-DF05-0244-9389-84535F62087E}"/>
              </a:ext>
            </a:extLst>
          </p:cNvPr>
          <p:cNvSpPr>
            <a:spLocks noGrp="1"/>
          </p:cNvSpPr>
          <p:nvPr>
            <p:ph type="pic" sz="quarter" idx="11"/>
          </p:nvPr>
        </p:nvSpPr>
        <p:spPr>
          <a:xfrm>
            <a:off x="3568363"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7" name="Picture Placeholder 14">
            <a:extLst>
              <a:ext uri="{FF2B5EF4-FFF2-40B4-BE49-F238E27FC236}">
                <a16:creationId xmlns:a16="http://schemas.microsoft.com/office/drawing/2014/main" id="{0228ACD1-B509-8246-98F4-2E2EAFBB2332}"/>
              </a:ext>
            </a:extLst>
          </p:cNvPr>
          <p:cNvSpPr>
            <a:spLocks noGrp="1"/>
          </p:cNvSpPr>
          <p:nvPr>
            <p:ph type="pic" sz="quarter" idx="12"/>
          </p:nvPr>
        </p:nvSpPr>
        <p:spPr>
          <a:xfrm>
            <a:off x="6245108"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8" name="Picture Placeholder 14">
            <a:extLst>
              <a:ext uri="{FF2B5EF4-FFF2-40B4-BE49-F238E27FC236}">
                <a16:creationId xmlns:a16="http://schemas.microsoft.com/office/drawing/2014/main" id="{B2EA797C-D871-6640-B9E3-1714389672BA}"/>
              </a:ext>
            </a:extLst>
          </p:cNvPr>
          <p:cNvSpPr>
            <a:spLocks noGrp="1"/>
          </p:cNvSpPr>
          <p:nvPr>
            <p:ph type="pic" sz="quarter" idx="13"/>
          </p:nvPr>
        </p:nvSpPr>
        <p:spPr>
          <a:xfrm>
            <a:off x="8905809"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9" name="Picture Placeholder 14">
            <a:extLst>
              <a:ext uri="{FF2B5EF4-FFF2-40B4-BE49-F238E27FC236}">
                <a16:creationId xmlns:a16="http://schemas.microsoft.com/office/drawing/2014/main" id="{64D4B74A-6E38-6A49-BD5E-8E78B96F4656}"/>
              </a:ext>
            </a:extLst>
          </p:cNvPr>
          <p:cNvSpPr>
            <a:spLocks noGrp="1"/>
          </p:cNvSpPr>
          <p:nvPr>
            <p:ph type="pic" sz="quarter" idx="14"/>
          </p:nvPr>
        </p:nvSpPr>
        <p:spPr>
          <a:xfrm>
            <a:off x="107479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0" name="Picture Placeholder 14">
            <a:extLst>
              <a:ext uri="{FF2B5EF4-FFF2-40B4-BE49-F238E27FC236}">
                <a16:creationId xmlns:a16="http://schemas.microsoft.com/office/drawing/2014/main" id="{16A09D8D-A7BA-104A-9BE1-074748E80DBA}"/>
              </a:ext>
            </a:extLst>
          </p:cNvPr>
          <p:cNvSpPr>
            <a:spLocks noGrp="1"/>
          </p:cNvSpPr>
          <p:nvPr>
            <p:ph type="pic" sz="quarter" idx="15"/>
          </p:nvPr>
        </p:nvSpPr>
        <p:spPr>
          <a:xfrm>
            <a:off x="107479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1" name="Picture Placeholder 14">
            <a:extLst>
              <a:ext uri="{FF2B5EF4-FFF2-40B4-BE49-F238E27FC236}">
                <a16:creationId xmlns:a16="http://schemas.microsoft.com/office/drawing/2014/main" id="{0B0F68C6-12B4-4546-B3A5-36451D33CF2E}"/>
              </a:ext>
            </a:extLst>
          </p:cNvPr>
          <p:cNvSpPr>
            <a:spLocks noGrp="1"/>
          </p:cNvSpPr>
          <p:nvPr>
            <p:ph type="pic" sz="quarter" idx="16"/>
          </p:nvPr>
        </p:nvSpPr>
        <p:spPr>
          <a:xfrm>
            <a:off x="3751788"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2" name="Picture Placeholder 14">
            <a:extLst>
              <a:ext uri="{FF2B5EF4-FFF2-40B4-BE49-F238E27FC236}">
                <a16:creationId xmlns:a16="http://schemas.microsoft.com/office/drawing/2014/main" id="{0C9DE70E-897C-154C-9827-196F1ED27C94}"/>
              </a:ext>
            </a:extLst>
          </p:cNvPr>
          <p:cNvSpPr>
            <a:spLocks noGrp="1"/>
          </p:cNvSpPr>
          <p:nvPr>
            <p:ph type="pic" sz="quarter" idx="17"/>
          </p:nvPr>
        </p:nvSpPr>
        <p:spPr>
          <a:xfrm>
            <a:off x="3751788"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3" name="Picture Placeholder 14">
            <a:extLst>
              <a:ext uri="{FF2B5EF4-FFF2-40B4-BE49-F238E27FC236}">
                <a16:creationId xmlns:a16="http://schemas.microsoft.com/office/drawing/2014/main" id="{7924C9AA-3FB8-C748-9EF0-11EF66BD8BFA}"/>
              </a:ext>
            </a:extLst>
          </p:cNvPr>
          <p:cNvSpPr>
            <a:spLocks noGrp="1"/>
          </p:cNvSpPr>
          <p:nvPr>
            <p:ph type="pic" sz="quarter" idx="18"/>
          </p:nvPr>
        </p:nvSpPr>
        <p:spPr>
          <a:xfrm>
            <a:off x="642051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4" name="Picture Placeholder 14">
            <a:extLst>
              <a:ext uri="{FF2B5EF4-FFF2-40B4-BE49-F238E27FC236}">
                <a16:creationId xmlns:a16="http://schemas.microsoft.com/office/drawing/2014/main" id="{0EB6B7DF-AE3F-6A41-8BF0-00084486263F}"/>
              </a:ext>
            </a:extLst>
          </p:cNvPr>
          <p:cNvSpPr>
            <a:spLocks noGrp="1"/>
          </p:cNvSpPr>
          <p:nvPr>
            <p:ph type="pic" sz="quarter" idx="19"/>
          </p:nvPr>
        </p:nvSpPr>
        <p:spPr>
          <a:xfrm>
            <a:off x="642051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5" name="Picture Placeholder 14">
            <a:extLst>
              <a:ext uri="{FF2B5EF4-FFF2-40B4-BE49-F238E27FC236}">
                <a16:creationId xmlns:a16="http://schemas.microsoft.com/office/drawing/2014/main" id="{6EB9483B-E659-FC43-B20A-43E4143BFA02}"/>
              </a:ext>
            </a:extLst>
          </p:cNvPr>
          <p:cNvSpPr>
            <a:spLocks noGrp="1"/>
          </p:cNvSpPr>
          <p:nvPr>
            <p:ph type="pic" sz="quarter" idx="20"/>
          </p:nvPr>
        </p:nvSpPr>
        <p:spPr>
          <a:xfrm>
            <a:off x="9089239"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6" name="Picture Placeholder 14">
            <a:extLst>
              <a:ext uri="{FF2B5EF4-FFF2-40B4-BE49-F238E27FC236}">
                <a16:creationId xmlns:a16="http://schemas.microsoft.com/office/drawing/2014/main" id="{437E2DCB-0482-A244-851A-4226926BBD32}"/>
              </a:ext>
            </a:extLst>
          </p:cNvPr>
          <p:cNvSpPr>
            <a:spLocks noGrp="1"/>
          </p:cNvSpPr>
          <p:nvPr>
            <p:ph type="pic" sz="quarter" idx="21"/>
          </p:nvPr>
        </p:nvSpPr>
        <p:spPr>
          <a:xfrm>
            <a:off x="9089239"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Tree>
    <p:extLst>
      <p:ext uri="{BB962C8B-B14F-4D97-AF65-F5344CB8AC3E}">
        <p14:creationId xmlns:p14="http://schemas.microsoft.com/office/powerpoint/2010/main" val="114080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2856123" y="3083170"/>
            <a:ext cx="1125628" cy="1148275"/>
          </a:xfrm>
          <a:custGeom>
            <a:avLst/>
            <a:gdLst>
              <a:gd name="connsiteX0" fmla="*/ 0 w 962789"/>
              <a:gd name="connsiteY0" fmla="*/ 0 h 982160"/>
              <a:gd name="connsiteX1" fmla="*/ 962789 w 962789"/>
              <a:gd name="connsiteY1" fmla="*/ 0 h 982160"/>
              <a:gd name="connsiteX2" fmla="*/ 962789 w 962789"/>
              <a:gd name="connsiteY2" fmla="*/ 982160 h 982160"/>
              <a:gd name="connsiteX3" fmla="*/ 0 w 962789"/>
              <a:gd name="connsiteY3" fmla="*/ 982160 h 982160"/>
            </a:gdLst>
            <a:ahLst/>
            <a:cxnLst>
              <a:cxn ang="0">
                <a:pos x="connsiteX0" y="connsiteY0"/>
              </a:cxn>
              <a:cxn ang="0">
                <a:pos x="connsiteX1" y="connsiteY1"/>
              </a:cxn>
              <a:cxn ang="0">
                <a:pos x="connsiteX2" y="connsiteY2"/>
              </a:cxn>
              <a:cxn ang="0">
                <a:pos x="connsiteX3" y="connsiteY3"/>
              </a:cxn>
            </a:cxnLst>
            <a:rect l="l" t="t" r="r" b="b"/>
            <a:pathLst>
              <a:path w="962789" h="982160">
                <a:moveTo>
                  <a:pt x="0" y="0"/>
                </a:moveTo>
                <a:lnTo>
                  <a:pt x="962789" y="0"/>
                </a:lnTo>
                <a:lnTo>
                  <a:pt x="962789" y="982160"/>
                </a:lnTo>
                <a:lnTo>
                  <a:pt x="0" y="982160"/>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6" name="Picture Placeholder 25"/>
          <p:cNvSpPr>
            <a:spLocks noGrp="1"/>
          </p:cNvSpPr>
          <p:nvPr>
            <p:ph type="pic" sz="quarter" idx="11"/>
          </p:nvPr>
        </p:nvSpPr>
        <p:spPr>
          <a:xfrm>
            <a:off x="2010445" y="4828470"/>
            <a:ext cx="1154906" cy="1154906"/>
          </a:xfrm>
          <a:custGeom>
            <a:avLst/>
            <a:gdLst>
              <a:gd name="connsiteX0" fmla="*/ 0 w 987831"/>
              <a:gd name="connsiteY0" fmla="*/ 0 h 987831"/>
              <a:gd name="connsiteX1" fmla="*/ 987831 w 987831"/>
              <a:gd name="connsiteY1" fmla="*/ 0 h 987831"/>
              <a:gd name="connsiteX2" fmla="*/ 987831 w 987831"/>
              <a:gd name="connsiteY2" fmla="*/ 987831 h 987831"/>
              <a:gd name="connsiteX3" fmla="*/ 0 w 987831"/>
              <a:gd name="connsiteY3" fmla="*/ 987831 h 987831"/>
            </a:gdLst>
            <a:ahLst/>
            <a:cxnLst>
              <a:cxn ang="0">
                <a:pos x="connsiteX0" y="connsiteY0"/>
              </a:cxn>
              <a:cxn ang="0">
                <a:pos x="connsiteX1" y="connsiteY1"/>
              </a:cxn>
              <a:cxn ang="0">
                <a:pos x="connsiteX2" y="connsiteY2"/>
              </a:cxn>
              <a:cxn ang="0">
                <a:pos x="connsiteX3" y="connsiteY3"/>
              </a:cxn>
            </a:cxnLst>
            <a:rect l="l" t="t" r="r" b="b"/>
            <a:pathLst>
              <a:path w="987831" h="987831">
                <a:moveTo>
                  <a:pt x="0" y="0"/>
                </a:moveTo>
                <a:lnTo>
                  <a:pt x="987831" y="0"/>
                </a:lnTo>
                <a:lnTo>
                  <a:pt x="987831" y="987831"/>
                </a:lnTo>
                <a:lnTo>
                  <a:pt x="0" y="987831"/>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8" name="Picture Placeholder 27"/>
          <p:cNvSpPr>
            <a:spLocks noGrp="1"/>
          </p:cNvSpPr>
          <p:nvPr>
            <p:ph type="pic" sz="quarter" idx="12"/>
          </p:nvPr>
        </p:nvSpPr>
        <p:spPr>
          <a:xfrm>
            <a:off x="3756939" y="4837569"/>
            <a:ext cx="1155105" cy="1155105"/>
          </a:xfrm>
          <a:custGeom>
            <a:avLst/>
            <a:gdLst>
              <a:gd name="connsiteX0" fmla="*/ 0 w 988002"/>
              <a:gd name="connsiteY0" fmla="*/ 0 h 988002"/>
              <a:gd name="connsiteX1" fmla="*/ 988002 w 988002"/>
              <a:gd name="connsiteY1" fmla="*/ 0 h 988002"/>
              <a:gd name="connsiteX2" fmla="*/ 988002 w 988002"/>
              <a:gd name="connsiteY2" fmla="*/ 988002 h 988002"/>
              <a:gd name="connsiteX3" fmla="*/ 0 w 988002"/>
              <a:gd name="connsiteY3" fmla="*/ 988002 h 988002"/>
            </a:gdLst>
            <a:ahLst/>
            <a:cxnLst>
              <a:cxn ang="0">
                <a:pos x="connsiteX0" y="connsiteY0"/>
              </a:cxn>
              <a:cxn ang="0">
                <a:pos x="connsiteX1" y="connsiteY1"/>
              </a:cxn>
              <a:cxn ang="0">
                <a:pos x="connsiteX2" y="connsiteY2"/>
              </a:cxn>
              <a:cxn ang="0">
                <a:pos x="connsiteX3" y="connsiteY3"/>
              </a:cxn>
            </a:cxnLst>
            <a:rect l="l" t="t" r="r" b="b"/>
            <a:pathLst>
              <a:path w="988002" h="988002">
                <a:moveTo>
                  <a:pt x="0" y="0"/>
                </a:moveTo>
                <a:lnTo>
                  <a:pt x="988002" y="0"/>
                </a:lnTo>
                <a:lnTo>
                  <a:pt x="988002" y="988002"/>
                </a:lnTo>
                <a:lnTo>
                  <a:pt x="0" y="98800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7" name="Picture Placeholder 26"/>
          <p:cNvSpPr>
            <a:spLocks noGrp="1"/>
          </p:cNvSpPr>
          <p:nvPr>
            <p:ph type="pic" sz="quarter" idx="13"/>
          </p:nvPr>
        </p:nvSpPr>
        <p:spPr>
          <a:xfrm>
            <a:off x="4678305" y="3094320"/>
            <a:ext cx="1172342" cy="1139158"/>
          </a:xfrm>
          <a:custGeom>
            <a:avLst/>
            <a:gdLst>
              <a:gd name="connsiteX0" fmla="*/ 0 w 1002745"/>
              <a:gd name="connsiteY0" fmla="*/ 0 h 974362"/>
              <a:gd name="connsiteX1" fmla="*/ 1002745 w 1002745"/>
              <a:gd name="connsiteY1" fmla="*/ 0 h 974362"/>
              <a:gd name="connsiteX2" fmla="*/ 1002745 w 1002745"/>
              <a:gd name="connsiteY2" fmla="*/ 974362 h 974362"/>
              <a:gd name="connsiteX3" fmla="*/ 0 w 1002745"/>
              <a:gd name="connsiteY3" fmla="*/ 974362 h 974362"/>
            </a:gdLst>
            <a:ahLst/>
            <a:cxnLst>
              <a:cxn ang="0">
                <a:pos x="connsiteX0" y="connsiteY0"/>
              </a:cxn>
              <a:cxn ang="0">
                <a:pos x="connsiteX1" y="connsiteY1"/>
              </a:cxn>
              <a:cxn ang="0">
                <a:pos x="connsiteX2" y="connsiteY2"/>
              </a:cxn>
              <a:cxn ang="0">
                <a:pos x="connsiteX3" y="connsiteY3"/>
              </a:cxn>
            </a:cxnLst>
            <a:rect l="l" t="t" r="r" b="b"/>
            <a:pathLst>
              <a:path w="1002745" h="974362">
                <a:moveTo>
                  <a:pt x="0" y="0"/>
                </a:moveTo>
                <a:lnTo>
                  <a:pt x="1002745" y="0"/>
                </a:lnTo>
                <a:lnTo>
                  <a:pt x="1002745" y="974362"/>
                </a:lnTo>
                <a:lnTo>
                  <a:pt x="0" y="97436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4" name="Picture Placeholder 23"/>
          <p:cNvSpPr>
            <a:spLocks noGrp="1"/>
          </p:cNvSpPr>
          <p:nvPr>
            <p:ph type="pic" sz="quarter" idx="14"/>
          </p:nvPr>
        </p:nvSpPr>
        <p:spPr>
          <a:xfrm>
            <a:off x="5528478" y="1358536"/>
            <a:ext cx="1147424" cy="1147424"/>
          </a:xfrm>
          <a:custGeom>
            <a:avLst/>
            <a:gdLst>
              <a:gd name="connsiteX0" fmla="*/ 0 w 981432"/>
              <a:gd name="connsiteY0" fmla="*/ 0 h 981432"/>
              <a:gd name="connsiteX1" fmla="*/ 981432 w 981432"/>
              <a:gd name="connsiteY1" fmla="*/ 0 h 981432"/>
              <a:gd name="connsiteX2" fmla="*/ 981432 w 981432"/>
              <a:gd name="connsiteY2" fmla="*/ 981432 h 981432"/>
              <a:gd name="connsiteX3" fmla="*/ 0 w 981432"/>
              <a:gd name="connsiteY3" fmla="*/ 981432 h 981432"/>
            </a:gdLst>
            <a:ahLst/>
            <a:cxnLst>
              <a:cxn ang="0">
                <a:pos x="connsiteX0" y="connsiteY0"/>
              </a:cxn>
              <a:cxn ang="0">
                <a:pos x="connsiteX1" y="connsiteY1"/>
              </a:cxn>
              <a:cxn ang="0">
                <a:pos x="connsiteX2" y="connsiteY2"/>
              </a:cxn>
              <a:cxn ang="0">
                <a:pos x="connsiteX3" y="connsiteY3"/>
              </a:cxn>
            </a:cxnLst>
            <a:rect l="l" t="t" r="r" b="b"/>
            <a:pathLst>
              <a:path w="981432" h="981432">
                <a:moveTo>
                  <a:pt x="0" y="0"/>
                </a:moveTo>
                <a:lnTo>
                  <a:pt x="981432" y="0"/>
                </a:lnTo>
                <a:lnTo>
                  <a:pt x="981432" y="981432"/>
                </a:lnTo>
                <a:lnTo>
                  <a:pt x="0" y="98143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1" name="Picture Placeholder 30"/>
          <p:cNvSpPr>
            <a:spLocks noGrp="1"/>
          </p:cNvSpPr>
          <p:nvPr>
            <p:ph type="pic" sz="quarter" idx="15"/>
          </p:nvPr>
        </p:nvSpPr>
        <p:spPr>
          <a:xfrm>
            <a:off x="8182650" y="3086524"/>
            <a:ext cx="1153227" cy="1148274"/>
          </a:xfrm>
          <a:custGeom>
            <a:avLst/>
            <a:gdLst>
              <a:gd name="connsiteX0" fmla="*/ 0 w 986396"/>
              <a:gd name="connsiteY0" fmla="*/ 0 h 982159"/>
              <a:gd name="connsiteX1" fmla="*/ 986396 w 986396"/>
              <a:gd name="connsiteY1" fmla="*/ 0 h 982159"/>
              <a:gd name="connsiteX2" fmla="*/ 986396 w 986396"/>
              <a:gd name="connsiteY2" fmla="*/ 982159 h 982159"/>
              <a:gd name="connsiteX3" fmla="*/ 0 w 986396"/>
              <a:gd name="connsiteY3" fmla="*/ 982159 h 982159"/>
            </a:gdLst>
            <a:ahLst/>
            <a:cxnLst>
              <a:cxn ang="0">
                <a:pos x="connsiteX0" y="connsiteY0"/>
              </a:cxn>
              <a:cxn ang="0">
                <a:pos x="connsiteX1" y="connsiteY1"/>
              </a:cxn>
              <a:cxn ang="0">
                <a:pos x="connsiteX2" y="connsiteY2"/>
              </a:cxn>
              <a:cxn ang="0">
                <a:pos x="connsiteX3" y="connsiteY3"/>
              </a:cxn>
            </a:cxnLst>
            <a:rect l="l" t="t" r="r" b="b"/>
            <a:pathLst>
              <a:path w="986396" h="982159">
                <a:moveTo>
                  <a:pt x="0" y="0"/>
                </a:moveTo>
                <a:lnTo>
                  <a:pt x="986396" y="0"/>
                </a:lnTo>
                <a:lnTo>
                  <a:pt x="986396" y="982159"/>
                </a:lnTo>
                <a:lnTo>
                  <a:pt x="0" y="98215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2" name="Picture Placeholder 31"/>
          <p:cNvSpPr>
            <a:spLocks noGrp="1"/>
          </p:cNvSpPr>
          <p:nvPr>
            <p:ph type="pic" sz="quarter" idx="16"/>
          </p:nvPr>
        </p:nvSpPr>
        <p:spPr>
          <a:xfrm>
            <a:off x="9039540" y="4844063"/>
            <a:ext cx="1148232" cy="1148232"/>
          </a:xfrm>
          <a:custGeom>
            <a:avLst/>
            <a:gdLst>
              <a:gd name="connsiteX0" fmla="*/ 0 w 982123"/>
              <a:gd name="connsiteY0" fmla="*/ 0 h 982123"/>
              <a:gd name="connsiteX1" fmla="*/ 982123 w 982123"/>
              <a:gd name="connsiteY1" fmla="*/ 0 h 982123"/>
              <a:gd name="connsiteX2" fmla="*/ 982123 w 982123"/>
              <a:gd name="connsiteY2" fmla="*/ 982123 h 982123"/>
              <a:gd name="connsiteX3" fmla="*/ 0 w 982123"/>
              <a:gd name="connsiteY3" fmla="*/ 982123 h 982123"/>
            </a:gdLst>
            <a:ahLst/>
            <a:cxnLst>
              <a:cxn ang="0">
                <a:pos x="connsiteX0" y="connsiteY0"/>
              </a:cxn>
              <a:cxn ang="0">
                <a:pos x="connsiteX1" y="connsiteY1"/>
              </a:cxn>
              <a:cxn ang="0">
                <a:pos x="connsiteX2" y="connsiteY2"/>
              </a:cxn>
              <a:cxn ang="0">
                <a:pos x="connsiteX3" y="connsiteY3"/>
              </a:cxn>
            </a:cxnLst>
            <a:rect l="l" t="t" r="r" b="b"/>
            <a:pathLst>
              <a:path w="982123" h="982123">
                <a:moveTo>
                  <a:pt x="0" y="0"/>
                </a:moveTo>
                <a:lnTo>
                  <a:pt x="982123" y="0"/>
                </a:lnTo>
                <a:lnTo>
                  <a:pt x="982123" y="982123"/>
                </a:lnTo>
                <a:lnTo>
                  <a:pt x="0" y="982123"/>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0" name="Picture Placeholder 29"/>
          <p:cNvSpPr>
            <a:spLocks noGrp="1"/>
          </p:cNvSpPr>
          <p:nvPr>
            <p:ph type="pic" sz="quarter" idx="17"/>
          </p:nvPr>
        </p:nvSpPr>
        <p:spPr>
          <a:xfrm>
            <a:off x="7279957" y="4842716"/>
            <a:ext cx="1141541" cy="1133368"/>
          </a:xfrm>
          <a:custGeom>
            <a:avLst/>
            <a:gdLst>
              <a:gd name="connsiteX0" fmla="*/ 0 w 976400"/>
              <a:gd name="connsiteY0" fmla="*/ 0 h 969409"/>
              <a:gd name="connsiteX1" fmla="*/ 976400 w 976400"/>
              <a:gd name="connsiteY1" fmla="*/ 0 h 969409"/>
              <a:gd name="connsiteX2" fmla="*/ 976400 w 976400"/>
              <a:gd name="connsiteY2" fmla="*/ 969409 h 969409"/>
              <a:gd name="connsiteX3" fmla="*/ 0 w 976400"/>
              <a:gd name="connsiteY3" fmla="*/ 969409 h 969409"/>
            </a:gdLst>
            <a:ahLst/>
            <a:cxnLst>
              <a:cxn ang="0">
                <a:pos x="connsiteX0" y="connsiteY0"/>
              </a:cxn>
              <a:cxn ang="0">
                <a:pos x="connsiteX1" y="connsiteY1"/>
              </a:cxn>
              <a:cxn ang="0">
                <a:pos x="connsiteX2" y="connsiteY2"/>
              </a:cxn>
              <a:cxn ang="0">
                <a:pos x="connsiteX3" y="connsiteY3"/>
              </a:cxn>
            </a:cxnLst>
            <a:rect l="l" t="t" r="r" b="b"/>
            <a:pathLst>
              <a:path w="976400" h="969409">
                <a:moveTo>
                  <a:pt x="0" y="0"/>
                </a:moveTo>
                <a:lnTo>
                  <a:pt x="976400" y="0"/>
                </a:lnTo>
                <a:lnTo>
                  <a:pt x="976400" y="969409"/>
                </a:lnTo>
                <a:lnTo>
                  <a:pt x="0" y="96940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9" name="Picture Placeholder 28"/>
          <p:cNvSpPr>
            <a:spLocks noGrp="1"/>
          </p:cNvSpPr>
          <p:nvPr>
            <p:ph type="pic" sz="quarter" idx="18"/>
          </p:nvPr>
        </p:nvSpPr>
        <p:spPr>
          <a:xfrm>
            <a:off x="6341354" y="3106344"/>
            <a:ext cx="1139158" cy="1125102"/>
          </a:xfrm>
          <a:custGeom>
            <a:avLst/>
            <a:gdLst>
              <a:gd name="connsiteX0" fmla="*/ 0 w 974361"/>
              <a:gd name="connsiteY0" fmla="*/ 0 h 962339"/>
              <a:gd name="connsiteX1" fmla="*/ 974361 w 974361"/>
              <a:gd name="connsiteY1" fmla="*/ 0 h 962339"/>
              <a:gd name="connsiteX2" fmla="*/ 974361 w 974361"/>
              <a:gd name="connsiteY2" fmla="*/ 962339 h 962339"/>
              <a:gd name="connsiteX3" fmla="*/ 0 w 974361"/>
              <a:gd name="connsiteY3" fmla="*/ 962339 h 962339"/>
            </a:gdLst>
            <a:ahLst/>
            <a:cxnLst>
              <a:cxn ang="0">
                <a:pos x="connsiteX0" y="connsiteY0"/>
              </a:cxn>
              <a:cxn ang="0">
                <a:pos x="connsiteX1" y="connsiteY1"/>
              </a:cxn>
              <a:cxn ang="0">
                <a:pos x="connsiteX2" y="connsiteY2"/>
              </a:cxn>
              <a:cxn ang="0">
                <a:pos x="connsiteX3" y="connsiteY3"/>
              </a:cxn>
            </a:cxnLst>
            <a:rect l="l" t="t" r="r" b="b"/>
            <a:pathLst>
              <a:path w="974361" h="962339">
                <a:moveTo>
                  <a:pt x="0" y="0"/>
                </a:moveTo>
                <a:lnTo>
                  <a:pt x="974361" y="0"/>
                </a:lnTo>
                <a:lnTo>
                  <a:pt x="974361" y="962339"/>
                </a:lnTo>
                <a:lnTo>
                  <a:pt x="0" y="96233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Tree>
    <p:extLst>
      <p:ext uri="{BB962C8B-B14F-4D97-AF65-F5344CB8AC3E}">
        <p14:creationId xmlns:p14="http://schemas.microsoft.com/office/powerpoint/2010/main" val="158305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5199284" y="1322465"/>
            <a:ext cx="1793432" cy="1793432"/>
          </a:xfrm>
          <a:custGeom>
            <a:avLst/>
            <a:gdLst>
              <a:gd name="connsiteX0" fmla="*/ 896716 w 1793432"/>
              <a:gd name="connsiteY0" fmla="*/ 0 h 1793432"/>
              <a:gd name="connsiteX1" fmla="*/ 1793432 w 1793432"/>
              <a:gd name="connsiteY1" fmla="*/ 896716 h 1793432"/>
              <a:gd name="connsiteX2" fmla="*/ 896716 w 1793432"/>
              <a:gd name="connsiteY2" fmla="*/ 1793432 h 1793432"/>
              <a:gd name="connsiteX3" fmla="*/ 0 w 1793432"/>
              <a:gd name="connsiteY3" fmla="*/ 896716 h 1793432"/>
              <a:gd name="connsiteX4" fmla="*/ 896716 w 1793432"/>
              <a:gd name="connsiteY4" fmla="*/ 0 h 179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432" h="1793432">
                <a:moveTo>
                  <a:pt x="896716" y="0"/>
                </a:moveTo>
                <a:cubicBezTo>
                  <a:pt x="1391959" y="0"/>
                  <a:pt x="1793432" y="401473"/>
                  <a:pt x="1793432" y="896716"/>
                </a:cubicBezTo>
                <a:cubicBezTo>
                  <a:pt x="1793432" y="1391959"/>
                  <a:pt x="1391959" y="1793432"/>
                  <a:pt x="896716" y="1793432"/>
                </a:cubicBezTo>
                <a:cubicBezTo>
                  <a:pt x="401473" y="1793432"/>
                  <a:pt x="0" y="1391959"/>
                  <a:pt x="0" y="896716"/>
                </a:cubicBezTo>
                <a:cubicBezTo>
                  <a:pt x="0" y="401473"/>
                  <a:pt x="401473" y="0"/>
                  <a:pt x="896716"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4" name="Picture Placeholder 43"/>
          <p:cNvSpPr>
            <a:spLocks noGrp="1"/>
          </p:cNvSpPr>
          <p:nvPr>
            <p:ph type="pic" sz="quarter" idx="11"/>
          </p:nvPr>
        </p:nvSpPr>
        <p:spPr>
          <a:xfrm>
            <a:off x="1946608" y="2347583"/>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3" name="Picture Placeholder 42"/>
          <p:cNvSpPr>
            <a:spLocks noGrp="1"/>
          </p:cNvSpPr>
          <p:nvPr>
            <p:ph type="pic" sz="quarter" idx="12"/>
          </p:nvPr>
        </p:nvSpPr>
        <p:spPr>
          <a:xfrm>
            <a:off x="3686621" y="234221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2" name="Picture Placeholder 41"/>
          <p:cNvSpPr>
            <a:spLocks noGrp="1"/>
          </p:cNvSpPr>
          <p:nvPr>
            <p:ph type="pic" sz="quarter" idx="13"/>
          </p:nvPr>
        </p:nvSpPr>
        <p:spPr>
          <a:xfrm>
            <a:off x="705872" y="4609878"/>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1" name="Picture Placeholder 40"/>
          <p:cNvSpPr>
            <a:spLocks noGrp="1"/>
          </p:cNvSpPr>
          <p:nvPr>
            <p:ph type="pic" sz="quarter" idx="14"/>
          </p:nvPr>
        </p:nvSpPr>
        <p:spPr>
          <a:xfrm>
            <a:off x="2042501" y="4629466"/>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0" name="Picture Placeholder 39"/>
          <p:cNvSpPr>
            <a:spLocks noGrp="1"/>
          </p:cNvSpPr>
          <p:nvPr>
            <p:ph type="pic" sz="quarter" idx="15"/>
          </p:nvPr>
        </p:nvSpPr>
        <p:spPr>
          <a:xfrm>
            <a:off x="3379130" y="463191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9" name="Picture Placeholder 38"/>
          <p:cNvSpPr>
            <a:spLocks noGrp="1"/>
          </p:cNvSpPr>
          <p:nvPr>
            <p:ph type="pic" sz="quarter" idx="16"/>
          </p:nvPr>
        </p:nvSpPr>
        <p:spPr>
          <a:xfrm>
            <a:off x="5530008" y="4073236"/>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8" name="Picture Placeholder 37"/>
          <p:cNvSpPr>
            <a:spLocks noGrp="1"/>
          </p:cNvSpPr>
          <p:nvPr>
            <p:ph type="pic" sz="quarter" idx="17"/>
          </p:nvPr>
        </p:nvSpPr>
        <p:spPr>
          <a:xfrm>
            <a:off x="7780050" y="4595541"/>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7" name="Picture Placeholder 36"/>
          <p:cNvSpPr>
            <a:spLocks noGrp="1"/>
          </p:cNvSpPr>
          <p:nvPr>
            <p:ph type="pic" sz="quarter" idx="18"/>
          </p:nvPr>
        </p:nvSpPr>
        <p:spPr>
          <a:xfrm>
            <a:off x="9143962" y="461512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6" name="Picture Placeholder 35"/>
          <p:cNvSpPr>
            <a:spLocks noGrp="1"/>
          </p:cNvSpPr>
          <p:nvPr>
            <p:ph type="pic" sz="quarter" idx="19"/>
          </p:nvPr>
        </p:nvSpPr>
        <p:spPr>
          <a:xfrm>
            <a:off x="10464395" y="4633672"/>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5" name="Picture Placeholder 34"/>
          <p:cNvSpPr>
            <a:spLocks noGrp="1"/>
          </p:cNvSpPr>
          <p:nvPr>
            <p:ph type="pic" sz="quarter" idx="20"/>
          </p:nvPr>
        </p:nvSpPr>
        <p:spPr>
          <a:xfrm>
            <a:off x="9122899" y="235001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4" name="Picture Placeholder 33"/>
          <p:cNvSpPr>
            <a:spLocks noGrp="1"/>
          </p:cNvSpPr>
          <p:nvPr>
            <p:ph type="pic" sz="quarter" idx="21"/>
          </p:nvPr>
        </p:nvSpPr>
        <p:spPr>
          <a:xfrm>
            <a:off x="7382886" y="2355385"/>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86820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12/07/2023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0557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12/07/2023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281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12/07/2023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5365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12/07/2023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19676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045265" y="330493"/>
            <a:ext cx="453971" cy="307777"/>
          </a:xfrm>
          <a:prstGeom prst="rect">
            <a:avLst/>
          </a:prstGeom>
          <a:noFill/>
        </p:spPr>
        <p:txBody>
          <a:bodyPr wrap="none" rtlCol="0">
            <a:spAutoFit/>
          </a:bodyPr>
          <a:lstStyle/>
          <a:p>
            <a:pPr algn="r"/>
            <a:fld id="{C2130A1F-96FE-9345-9E91-FD9BE4197128}" type="slidenum">
              <a:rPr lang="en-US" sz="1400" b="0" i="0" spc="150" smtClean="0">
                <a:solidFill>
                  <a:schemeClr val="bg1">
                    <a:lumMod val="50000"/>
                  </a:schemeClr>
                </a:solidFill>
                <a:latin typeface="Poppins" pitchFamily="2" charset="77"/>
                <a:cs typeface="Poppins" pitchFamily="2" charset="77"/>
              </a:rPr>
              <a:pPr algn="r"/>
              <a:t>‹#›</a:t>
            </a:fld>
            <a:endParaRPr lang="en-US" sz="1400" b="0" i="0" spc="150" dirty="0">
              <a:solidFill>
                <a:schemeClr val="bg1">
                  <a:lumMod val="50000"/>
                </a:schemeClr>
              </a:solidFill>
              <a:latin typeface="Poppins" pitchFamily="2" charset="77"/>
              <a:cs typeface="Poppins" pitchFamily="2" charset="77"/>
            </a:endParaRPr>
          </a:p>
        </p:txBody>
      </p:sp>
    </p:spTree>
    <p:extLst>
      <p:ext uri="{BB962C8B-B14F-4D97-AF65-F5344CB8AC3E}">
        <p14:creationId xmlns:p14="http://schemas.microsoft.com/office/powerpoint/2010/main" val="23797314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12/07/2023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5186424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file:///\\tools" TargetMode="Externa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orporatefinanceinstitute.com/resources/knowledge/accounting/cost-of-goods-manufactured-cog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rporatefinanceinstitute.com/resources/knowledge/accounting/gross-prof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rporatefinanceinstitute.com/resources/knowledge/accounting/cost-of-goods-manufactured-cog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rporatefinanceinstitute.com/resources/knowledge/accounting/gross-prof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0" y="-1269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8" name="Group 7">
            <a:extLst>
              <a:ext uri="{FF2B5EF4-FFF2-40B4-BE49-F238E27FC236}">
                <a16:creationId xmlns:a16="http://schemas.microsoft.com/office/drawing/2014/main" id="{22B94FB5-ED9A-85E0-9D20-809B8547B1E6}"/>
              </a:ext>
            </a:extLst>
          </p:cNvPr>
          <p:cNvGrpSpPr/>
          <p:nvPr/>
        </p:nvGrpSpPr>
        <p:grpSpPr>
          <a:xfrm>
            <a:off x="0" y="2889560"/>
            <a:ext cx="5757816" cy="1014825"/>
            <a:chOff x="33044" y="-567281"/>
            <a:chExt cx="5757816" cy="1014825"/>
          </a:xfrm>
        </p:grpSpPr>
        <p:sp>
          <p:nvSpPr>
            <p:cNvPr id="15" name="TextBox 14">
              <a:extLst>
                <a:ext uri="{FF2B5EF4-FFF2-40B4-BE49-F238E27FC236}">
                  <a16:creationId xmlns:a16="http://schemas.microsoft.com/office/drawing/2014/main" id="{DFDAF7A2-E5F4-949B-7EB5-E7621AC1BEFA}"/>
                </a:ext>
              </a:extLst>
            </p:cNvPr>
            <p:cNvSpPr txBox="1"/>
            <p:nvPr/>
          </p:nvSpPr>
          <p:spPr>
            <a:xfrm>
              <a:off x="101626" y="-567281"/>
              <a:ext cx="5689234"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Sales Metrics </a:t>
              </a:r>
              <a:endParaRPr kumimoji="0" lang="en-US" sz="54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F97AD807-AF0B-D4AD-6577-0506C852F90E}"/>
                </a:ext>
              </a:extLst>
            </p:cNvPr>
            <p:cNvSpPr txBox="1"/>
            <p:nvPr/>
          </p:nvSpPr>
          <p:spPr>
            <a:xfrm>
              <a:off x="33044" y="47434"/>
              <a:ext cx="575009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i="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Sales metrics help an organization analyze the success of its sales initiatives, as well as identify areas that might need improvement</a:t>
              </a: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grpSp>
      <p:pic>
        <p:nvPicPr>
          <p:cNvPr id="17" name="Picture 2" descr="Growth chart / chart graph flat icon for apps and websites ">
            <a:extLst>
              <a:ext uri="{FF2B5EF4-FFF2-40B4-BE49-F238E27FC236}">
                <a16:creationId xmlns:a16="http://schemas.microsoft.com/office/drawing/2014/main" id="{5D662467-5687-4C5F-7521-F90764168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4" y="2955319"/>
            <a:ext cx="1134836" cy="11348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C3E9FCF-4837-3669-AB30-510B353DBD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1965" t="29225" r="8995" b="10179"/>
          <a:stretch/>
        </p:blipFill>
        <p:spPr>
          <a:xfrm>
            <a:off x="7663844" y="2446539"/>
            <a:ext cx="4024993" cy="1987121"/>
          </a:xfrm>
          <a:prstGeom prst="rect">
            <a:avLst/>
          </a:prstGeom>
        </p:spPr>
      </p:pic>
      <p:pic>
        <p:nvPicPr>
          <p:cNvPr id="20" name="Graphic 19" descr="Target Audience outline">
            <a:extLst>
              <a:ext uri="{FF2B5EF4-FFF2-40B4-BE49-F238E27FC236}">
                <a16:creationId xmlns:a16="http://schemas.microsoft.com/office/drawing/2014/main" id="{BE5B4F09-6882-84C7-38DD-9A6BE3FA3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53922" y="3833021"/>
            <a:ext cx="914400" cy="914400"/>
          </a:xfrm>
          <a:prstGeom prst="rect">
            <a:avLst/>
          </a:prstGeom>
        </p:spPr>
      </p:pic>
      <p:pic>
        <p:nvPicPr>
          <p:cNvPr id="2" name="Picture 2" descr="kpi stamp. rounded grunge textured sign. Label">
            <a:extLst>
              <a:ext uri="{FF2B5EF4-FFF2-40B4-BE49-F238E27FC236}">
                <a16:creationId xmlns:a16="http://schemas.microsoft.com/office/drawing/2014/main" id="{2C7A7609-526A-9E3E-7845-9E26000F6B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3349" y="4607628"/>
            <a:ext cx="1522342" cy="9440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B777F8D-8994-FBF1-33F5-6A9FCC617C89}"/>
              </a:ext>
            </a:extLst>
          </p:cNvPr>
          <p:cNvGrpSpPr/>
          <p:nvPr/>
        </p:nvGrpSpPr>
        <p:grpSpPr>
          <a:xfrm>
            <a:off x="5198734" y="4462162"/>
            <a:ext cx="1055370" cy="1055370"/>
            <a:chOff x="7108613" y="4124330"/>
            <a:chExt cx="1055370" cy="1055370"/>
          </a:xfrm>
        </p:grpSpPr>
        <p:sp>
          <p:nvSpPr>
            <p:cNvPr id="5" name="Oval 4">
              <a:extLst>
                <a:ext uri="{FF2B5EF4-FFF2-40B4-BE49-F238E27FC236}">
                  <a16:creationId xmlns:a16="http://schemas.microsoft.com/office/drawing/2014/main" id="{712E3945-786A-333F-69BD-99378B25A66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E68279EA-0CCA-DECA-67F2-AAE369573CB4}"/>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99594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The break-even level represents the sales amount—in either unit or revenue terms that is required to cover total costs (both fixed and variable). Profit at break-even is zero. Break-even is only possible if a firm’s prices are higher than its variable costs per unit. If so, then each unit of product sold will generate some “contribution” toward covering fixed costs. The difference between price per unit and variable cost per unit is defined as Contribution per Unit.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Light" panose="020F0302020204030204"/>
                  <a:ea typeface="League Spartan" charset="0"/>
                  <a:cs typeface="Poppins" pitchFamily="2" charset="77"/>
                </a:rPr>
                <a:t>Break even volume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224172" y="2915315"/>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653889" y="2917957"/>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Breakeven Volume %</a:t>
            </a:r>
          </a:p>
        </p:txBody>
      </p:sp>
      <p:sp>
        <p:nvSpPr>
          <p:cNvPr id="30" name="Rectangle 29">
            <a:extLst>
              <a:ext uri="{FF2B5EF4-FFF2-40B4-BE49-F238E27FC236}">
                <a16:creationId xmlns:a16="http://schemas.microsoft.com/office/drawing/2014/main" id="{FA3B39AB-545A-48CD-BE5D-A6A08B142D52}"/>
              </a:ext>
            </a:extLst>
          </p:cNvPr>
          <p:cNvSpPr/>
          <p:nvPr/>
        </p:nvSpPr>
        <p:spPr>
          <a:xfrm>
            <a:off x="7850739" y="2687244"/>
            <a:ext cx="3000067"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Fixed Costs $</a:t>
            </a:r>
          </a:p>
        </p:txBody>
      </p:sp>
      <p:sp>
        <p:nvSpPr>
          <p:cNvPr id="33" name="Rectangle 32">
            <a:extLst>
              <a:ext uri="{FF2B5EF4-FFF2-40B4-BE49-F238E27FC236}">
                <a16:creationId xmlns:a16="http://schemas.microsoft.com/office/drawing/2014/main" id="{366A7C18-CACC-4DEE-AD59-0C0D0A2D7BC7}"/>
              </a:ext>
            </a:extLst>
          </p:cNvPr>
          <p:cNvSpPr/>
          <p:nvPr/>
        </p:nvSpPr>
        <p:spPr>
          <a:xfrm>
            <a:off x="7850740" y="3170440"/>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Contribution per unit $ </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Tree>
    <p:extLst>
      <p:ext uri="{BB962C8B-B14F-4D97-AF65-F5344CB8AC3E}">
        <p14:creationId xmlns:p14="http://schemas.microsoft.com/office/powerpoint/2010/main" val="282220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22035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4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4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i="0" dirty="0">
                <a:solidFill>
                  <a:srgbClr val="202124"/>
                </a:solidFill>
                <a:effectLst/>
                <a:latin typeface="Lato Light" panose="020F0502020204030203" pitchFamily="34" charset="0"/>
                <a:ea typeface="Lato Light" panose="020F0502020204030203" pitchFamily="34" charset="0"/>
                <a:cs typeface="Lato Light" panose="020F0502020204030203" pitchFamily="34" charset="0"/>
              </a:rPr>
              <a:t>Break-even revenue is the amount of money the business generates from the sale of the break-even quantity. Therefore, the calculation of annual break-even units and revenue is used to determine the volumes of production and sales that must be realized to achieve the profit targets for the year.</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algn="ctr" defTabSz="914217"/>
              <a:r>
                <a:rPr lang="en-GB" sz="1600" b="1" dirty="0">
                  <a:latin typeface="Calibri Light" panose="020F0302020204030204"/>
                </a:rPr>
                <a:t>Break even revenue $ </a:t>
              </a:r>
              <a:endParaRPr lang="en-US" sz="1600" b="1" dirty="0">
                <a:latin typeface="Calibri Light" panose="020F0302020204030204"/>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028129" y="298451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457846" y="2987158"/>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b="1" dirty="0">
                <a:latin typeface="Calibri Light" panose="020F0302020204030204"/>
              </a:rPr>
              <a:t>Break even revenue $ </a:t>
            </a:r>
            <a:endParaRPr lang="en-US" sz="1400" b="1" dirty="0">
              <a:latin typeface="Calibri Light" panose="020F0302020204030204"/>
            </a:endParaRPr>
          </a:p>
        </p:txBody>
      </p:sp>
      <p:sp>
        <p:nvSpPr>
          <p:cNvPr id="30" name="Rectangle 29">
            <a:extLst>
              <a:ext uri="{FF2B5EF4-FFF2-40B4-BE49-F238E27FC236}">
                <a16:creationId xmlns:a16="http://schemas.microsoft.com/office/drawing/2014/main" id="{FA3B39AB-545A-48CD-BE5D-A6A08B142D52}"/>
              </a:ext>
            </a:extLst>
          </p:cNvPr>
          <p:cNvSpPr/>
          <p:nvPr/>
        </p:nvSpPr>
        <p:spPr>
          <a:xfrm>
            <a:off x="7714122" y="2987158"/>
            <a:ext cx="2112724"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dirty="0">
                <a:latin typeface="Calibri Light" panose="020F0302020204030204"/>
              </a:rPr>
              <a:t>Breakeven volume ( units )</a:t>
            </a:r>
          </a:p>
        </p:txBody>
      </p:sp>
      <p:sp>
        <p:nvSpPr>
          <p:cNvPr id="25" name="Rectangle 24">
            <a:extLst>
              <a:ext uri="{FF2B5EF4-FFF2-40B4-BE49-F238E27FC236}">
                <a16:creationId xmlns:a16="http://schemas.microsoft.com/office/drawing/2014/main" id="{39F7D08C-0C06-40B3-B202-4AEA90E1C416}"/>
              </a:ext>
            </a:extLst>
          </p:cNvPr>
          <p:cNvSpPr/>
          <p:nvPr/>
        </p:nvSpPr>
        <p:spPr>
          <a:xfrm>
            <a:off x="7224172" y="4746388"/>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53889" y="4749030"/>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b="1" dirty="0">
                <a:latin typeface="Calibri Light" panose="020F0302020204030204"/>
              </a:rPr>
              <a:t>Break even revenue $ </a:t>
            </a:r>
            <a:endParaRPr lang="en-US" sz="1400" b="1" dirty="0">
              <a:latin typeface="Calibri Light" panose="020F0302020204030204"/>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850739" y="4518317"/>
            <a:ext cx="3388391"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dirty="0">
                <a:latin typeface="Calibri Light" panose="020F0302020204030204"/>
              </a:rPr>
              <a:t>Fixed costs $</a:t>
            </a:r>
          </a:p>
        </p:txBody>
      </p:sp>
      <p:sp>
        <p:nvSpPr>
          <p:cNvPr id="31" name="Rectangle 30">
            <a:extLst>
              <a:ext uri="{FF2B5EF4-FFF2-40B4-BE49-F238E27FC236}">
                <a16:creationId xmlns:a16="http://schemas.microsoft.com/office/drawing/2014/main" id="{4E55827E-65A4-4CD7-B9FD-ED29AF5F8BEB}"/>
              </a:ext>
            </a:extLst>
          </p:cNvPr>
          <p:cNvSpPr/>
          <p:nvPr/>
        </p:nvSpPr>
        <p:spPr>
          <a:xfrm>
            <a:off x="7850740" y="5001513"/>
            <a:ext cx="3388390"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dirty="0">
                <a:latin typeface="Calibri Light" panose="020F0302020204030204"/>
              </a:rPr>
              <a:t>Contribution margin %</a:t>
            </a:r>
          </a:p>
        </p:txBody>
      </p:sp>
      <p:sp>
        <p:nvSpPr>
          <p:cNvPr id="32" name="Rectangle 31">
            <a:extLst>
              <a:ext uri="{FF2B5EF4-FFF2-40B4-BE49-F238E27FC236}">
                <a16:creationId xmlns:a16="http://schemas.microsoft.com/office/drawing/2014/main" id="{9A8DA901-F064-4A41-BC0D-34019EA0F420}"/>
              </a:ext>
            </a:extLst>
          </p:cNvPr>
          <p:cNvSpPr/>
          <p:nvPr/>
        </p:nvSpPr>
        <p:spPr>
          <a:xfrm>
            <a:off x="9921619" y="2977152"/>
            <a:ext cx="245535"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dirty="0">
                <a:latin typeface="Calibri Light" panose="020F0302020204030204"/>
              </a:rPr>
              <a:t>X</a:t>
            </a:r>
          </a:p>
        </p:txBody>
      </p:sp>
      <p:sp>
        <p:nvSpPr>
          <p:cNvPr id="34" name="Rectangle 33">
            <a:extLst>
              <a:ext uri="{FF2B5EF4-FFF2-40B4-BE49-F238E27FC236}">
                <a16:creationId xmlns:a16="http://schemas.microsoft.com/office/drawing/2014/main" id="{012EAC3F-31D7-4369-AEF1-272C97F7A774}"/>
              </a:ext>
            </a:extLst>
          </p:cNvPr>
          <p:cNvSpPr/>
          <p:nvPr/>
        </p:nvSpPr>
        <p:spPr>
          <a:xfrm>
            <a:off x="10290520" y="2984514"/>
            <a:ext cx="1228325"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1400" dirty="0">
                <a:latin typeface="Calibri Light" panose="020F0302020204030204"/>
              </a:rPr>
              <a:t>price per unit </a:t>
            </a:r>
          </a:p>
        </p:txBody>
      </p:sp>
      <p:sp>
        <p:nvSpPr>
          <p:cNvPr id="35" name="Rectangle 34">
            <a:extLst>
              <a:ext uri="{FF2B5EF4-FFF2-40B4-BE49-F238E27FC236}">
                <a16:creationId xmlns:a16="http://schemas.microsoft.com/office/drawing/2014/main" id="{135358E4-235B-4E25-A322-184B0EEC3F32}"/>
              </a:ext>
            </a:extLst>
          </p:cNvPr>
          <p:cNvSpPr/>
          <p:nvPr/>
        </p:nvSpPr>
        <p:spPr>
          <a:xfrm>
            <a:off x="8364933" y="373216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Or</a:t>
            </a:r>
          </a:p>
        </p:txBody>
      </p:sp>
    </p:spTree>
    <p:extLst>
      <p:ext uri="{BB962C8B-B14F-4D97-AF65-F5344CB8AC3E}">
        <p14:creationId xmlns:p14="http://schemas.microsoft.com/office/powerpoint/2010/main" val="165291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2397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i="0" dirty="0">
                <a:solidFill>
                  <a:srgbClr val="202124"/>
                </a:solidFill>
                <a:effectLst/>
                <a:latin typeface="Lato Light" panose="020F0502020204030203" pitchFamily="34" charset="0"/>
                <a:ea typeface="Lato Light" panose="020F0502020204030203" pitchFamily="34" charset="0"/>
                <a:cs typeface="Lato Light" panose="020F0502020204030203" pitchFamily="34" charset="0"/>
              </a:rPr>
              <a:t>Numeric distribution is the number of outlets in which a product or reference is available. This indicator is generally compared with the total number of points of sale in the universe studied to calculate the percentage of  distribution.</a:t>
            </a:r>
            <a:endParaRPr lang="en-GB" sz="18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Numeric Distribution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dirty="0">
                <a:latin typeface="Calibri Light" panose="020F0302020204030204"/>
              </a:rPr>
              <a:t>Numeric Distribution %</a:t>
            </a:r>
            <a:endParaRPr lang="en-US" sz="1400" b="1" dirty="0">
              <a:latin typeface="Calibri Light" panose="020F0302020204030204"/>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Number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number of outlets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307777"/>
          </a:xfrm>
          <a:prstGeom prst="rect">
            <a:avLst/>
          </a:prstGeom>
          <a:noFill/>
        </p:spPr>
        <p:txBody>
          <a:bodyPr wrap="square" rtlCol="0">
            <a:spAutoFit/>
          </a:bodyPr>
          <a:lstStyle/>
          <a:p>
            <a:r>
              <a:rPr lang="en-US" sz="1400" dirty="0">
                <a:solidFill>
                  <a:srgbClr val="FFFFFF"/>
                </a:solidFill>
                <a:latin typeface="Calibri Light" panose="020F0302020204030204"/>
              </a:rPr>
              <a:t>Numeric Distribution % = </a:t>
            </a:r>
            <a:endParaRPr lang="en-GB" sz="1400" dirty="0"/>
          </a:p>
        </p:txBody>
      </p:sp>
    </p:spTree>
    <p:extLst>
      <p:ext uri="{BB962C8B-B14F-4D97-AF65-F5344CB8AC3E}">
        <p14:creationId xmlns:p14="http://schemas.microsoft.com/office/powerpoint/2010/main" val="288889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7147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025391"/>
              <a:ext cx="2981657" cy="584775"/>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Lato Light" panose="020F0502020204030203" pitchFamily="34" charset="0"/>
                  <a:ea typeface="Lato Light" panose="020F0502020204030203" pitchFamily="34" charset="0"/>
                  <a:cs typeface="Lato Light" panose="020F0502020204030203" pitchFamily="34" charset="0"/>
                </a:rPr>
                <a:t>ACV</a:t>
              </a: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Lato Light" panose="020F0502020204030203" pitchFamily="34" charset="0"/>
                  <a:ea typeface="Lato Light" panose="020F0502020204030203" pitchFamily="34" charset="0"/>
                  <a:cs typeface="Lato Light" panose="020F0502020204030203" pitchFamily="34" charset="0"/>
                </a:rPr>
                <a:t>All Commodity Distribution</a:t>
              </a:r>
              <a:endParaRPr kumimoji="0" lang="en-US" sz="1600" b="0"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dirty="0">
                <a:latin typeface="Calibri Light" panose="020F0302020204030204"/>
              </a:rPr>
              <a:t>ACV Distribution %</a:t>
            </a:r>
            <a:endParaRPr lang="en-US" sz="14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9409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7147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1010002"/>
              <a:ext cx="3074122" cy="615553"/>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1" dirty="0">
                  <a:latin typeface="Calibri Light" panose="020F0302020204030204"/>
                  <a:ea typeface="League Spartan" charset="0"/>
                  <a:cs typeface="Poppins" pitchFamily="2" charset="77"/>
                </a:rPr>
                <a:t>PCV</a:t>
              </a: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Product Category  volume  distribution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dirty="0">
                <a:latin typeface="Calibri Light" panose="020F0302020204030204"/>
              </a:rPr>
              <a:t>PCV Distribution %</a:t>
            </a:r>
            <a:endParaRPr lang="en-US" sz="14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Category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category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92466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64707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Out of stocks measures the effect of listed but unavailable product . This effectively translates into lost sales for the number of days the products is not available , rendering the loss of distribution , but also threatening the life of the product in that store by customers switching to other brands , which effectively translates into a lifetime loss of a customer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lang="en-US" sz="1800" b="1" dirty="0">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1" dirty="0">
                  <a:latin typeface="Calibri Light" panose="020F0302020204030204"/>
                  <a:ea typeface="League Spartan" charset="0"/>
                  <a:cs typeface="Poppins" pitchFamily="2" charset="77"/>
                </a:rPr>
                <a:t>Out of stocks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dirty="0">
                <a:latin typeface="Calibri Light" panose="020F0302020204030204"/>
              </a:rPr>
              <a:t>OOS %</a:t>
            </a:r>
            <a:endParaRPr kumimoji="0" lang="en-US" sz="1200" b="0" i="0" u="none" strike="noStrike" kern="1200" cap="none" spc="0" normalizeH="0" baseline="0" noProof="0" dirty="0">
              <a:ln>
                <a:noFill/>
              </a:ln>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r>
              <a:rPr lang="en-GB" sz="1400" dirty="0"/>
              <a:t>Outlets where brand is listed but unavailable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Total outlets where brand is listed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1D120D1-7396-414E-88C1-956F5B06F04A}"/>
              </a:ext>
            </a:extLst>
          </p:cNvPr>
          <p:cNvSpPr txBox="1"/>
          <p:nvPr/>
        </p:nvSpPr>
        <p:spPr>
          <a:xfrm>
            <a:off x="5499624" y="6452723"/>
            <a:ext cx="4270343" cy="261610"/>
          </a:xfrm>
          <a:prstGeom prst="rect">
            <a:avLst/>
          </a:prstGeom>
          <a:noFill/>
        </p:spPr>
        <p:txBody>
          <a:bodyPr wrap="square" rtlCol="0">
            <a:spAutoFit/>
          </a:bodyPr>
          <a:lstStyle/>
          <a:p>
            <a:r>
              <a:rPr lang="en-GB" sz="1100" dirty="0"/>
              <a:t>OOS = Out of stock </a:t>
            </a:r>
          </a:p>
        </p:txBody>
      </p:sp>
    </p:spTree>
    <p:extLst>
      <p:ext uri="{BB962C8B-B14F-4D97-AF65-F5344CB8AC3E}">
        <p14:creationId xmlns:p14="http://schemas.microsoft.com/office/powerpoint/2010/main" val="74118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7309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DPP represents a products direct gross margin less its direct product costs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Typically one would use a ABC system to generate direct costs for individual SKU’s , due to the complexity of the cost calculation it is not widely used .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lang="en-US" sz="1800" b="1" dirty="0">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1" dirty="0">
                  <a:latin typeface="Calibri Light" panose="020F0302020204030204"/>
                  <a:ea typeface="League Spartan" charset="0"/>
                  <a:cs typeface="Poppins" pitchFamily="2" charset="77"/>
                </a:rPr>
                <a:t>Direct Product  Profitability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908652"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65232"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dirty="0">
                <a:latin typeface="Calibri Light" panose="020F0302020204030204"/>
              </a:rPr>
              <a:t>DPP in $</a:t>
            </a:r>
            <a:endParaRPr kumimoji="0" lang="en-US" sz="1200" b="0" i="0" u="none" strike="noStrike" kern="1200" cap="none" spc="0" normalizeH="0" baseline="0" noProof="0" dirty="0">
              <a:ln>
                <a:noFill/>
              </a:ln>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417258"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Adjusted Gross margin</a:t>
            </a:r>
          </a:p>
        </p:txBody>
      </p:sp>
      <p:sp>
        <p:nvSpPr>
          <p:cNvPr id="31" name="Rectangle 30">
            <a:extLst>
              <a:ext uri="{FF2B5EF4-FFF2-40B4-BE49-F238E27FC236}">
                <a16:creationId xmlns:a16="http://schemas.microsoft.com/office/drawing/2014/main" id="{4E55827E-65A4-4CD7-B9FD-ED29AF5F8BEB}"/>
              </a:ext>
            </a:extLst>
          </p:cNvPr>
          <p:cNvSpPr/>
          <p:nvPr/>
        </p:nvSpPr>
        <p:spPr>
          <a:xfrm>
            <a:off x="9903307" y="3065046"/>
            <a:ext cx="1864311"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Direct product costs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r>
              <a:rPr lang="en-US" sz="1400" dirty="0">
                <a:solidFill>
                  <a:srgbClr val="FFFFFF"/>
                </a:solidFill>
                <a:latin typeface="Calibri Light" panose="020F0302020204030204"/>
              </a:rPr>
              <a:t>DPP in $ = </a:t>
            </a:r>
            <a:endParaRPr lang="en-GB" sz="1400" dirty="0"/>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r>
              <a:rPr lang="en-GB" sz="1400" dirty="0">
                <a:solidFill>
                  <a:schemeClr val="bg1"/>
                </a:solidFill>
              </a:rPr>
              <a:t>Adjusted Gross margin – Direct product costs  </a:t>
            </a:r>
          </a:p>
          <a:p>
            <a:endParaRPr lang="en-GB" sz="1400" dirty="0">
              <a:solidFill>
                <a:schemeClr val="bg1"/>
              </a:solidFill>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394701"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333038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7309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lang="en-US" sz="1800" b="1" dirty="0">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1" dirty="0">
                  <a:latin typeface="Calibri Light" panose="020F0302020204030204"/>
                  <a:ea typeface="League Spartan" charset="0"/>
                  <a:cs typeface="Poppins" pitchFamily="2" charset="77"/>
                </a:rPr>
                <a:t>Total Sales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409644"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535790"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92370"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dirty="0">
                <a:latin typeface="Calibri Light" panose="020F0302020204030204"/>
              </a:rPr>
              <a:t>DPP in $</a:t>
            </a:r>
            <a:endParaRPr kumimoji="0" lang="en-US" sz="1200" b="0" i="0" u="none" strike="noStrike" kern="1200" cap="none" spc="0" normalizeH="0" baseline="0" noProof="0" dirty="0">
              <a:ln>
                <a:noFill/>
              </a:ln>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044396"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Baseline sales</a:t>
            </a:r>
          </a:p>
        </p:txBody>
      </p:sp>
      <p:sp>
        <p:nvSpPr>
          <p:cNvPr id="31" name="Rectangle 30">
            <a:extLst>
              <a:ext uri="{FF2B5EF4-FFF2-40B4-BE49-F238E27FC236}">
                <a16:creationId xmlns:a16="http://schemas.microsoft.com/office/drawing/2014/main" id="{4E55827E-65A4-4CD7-B9FD-ED29AF5F8BEB}"/>
              </a:ext>
            </a:extLst>
          </p:cNvPr>
          <p:cNvSpPr/>
          <p:nvPr/>
        </p:nvSpPr>
        <p:spPr>
          <a:xfrm>
            <a:off x="9530445" y="3065046"/>
            <a:ext cx="223717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Incremental sales from marketing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r>
              <a:rPr lang="en-US" sz="1400" dirty="0">
                <a:solidFill>
                  <a:srgbClr val="FFFFFF"/>
                </a:solidFill>
                <a:latin typeface="Calibri Light" panose="020F0302020204030204"/>
              </a:rPr>
              <a:t>DPP in $ = </a:t>
            </a:r>
            <a:endParaRPr lang="en-GB" sz="1400" dirty="0"/>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r>
              <a:rPr lang="en-GB" sz="1400" dirty="0">
                <a:solidFill>
                  <a:schemeClr val="bg1"/>
                </a:solidFill>
              </a:rPr>
              <a:t>Adjusted Gross margin – Direct product costs  </a:t>
            </a:r>
          </a:p>
          <a:p>
            <a:endParaRPr lang="en-GB" sz="1400" dirty="0">
              <a:solidFill>
                <a:schemeClr val="bg1"/>
              </a:solidFill>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021839"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374787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7309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t>Once you establish baseline sales , you will be able to evaluate incremental sales coming from marketing activities.</a:t>
            </a:r>
          </a:p>
          <a:p>
            <a:pPr algn="l"/>
            <a:r>
              <a:rPr lang="en-GB" sz="1400" dirty="0"/>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lang="en-US" sz="1800" b="1" dirty="0">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800" b="1" dirty="0">
                  <a:latin typeface="Calibri Light" panose="020F0302020204030204"/>
                  <a:ea typeface="League Spartan" charset="0"/>
                  <a:cs typeface="Poppins" pitchFamily="2" charset="77"/>
                </a:rPr>
                <a:t>Incremental sales from marketing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667663" y="6751604"/>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034575" y="260560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4E55827E-65A4-4CD7-B9FD-ED29AF5F8BEB}"/>
              </a:ext>
            </a:extLst>
          </p:cNvPr>
          <p:cNvSpPr/>
          <p:nvPr/>
        </p:nvSpPr>
        <p:spPr>
          <a:xfrm>
            <a:off x="6533747" y="2604867"/>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Incremental sales from advertising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Numeric Distribution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r>
              <a:rPr lang="en-US" sz="1400" dirty="0">
                <a:solidFill>
                  <a:srgbClr val="FFFFFF"/>
                </a:solidFill>
                <a:latin typeface="Calibri Light" panose="020F0302020204030204"/>
              </a:rPr>
              <a:t>DPP in $ = </a:t>
            </a:r>
            <a:endParaRPr lang="en-GB" sz="1400" dirty="0"/>
          </a:p>
        </p:txBody>
      </p:sp>
      <p:sp>
        <p:nvSpPr>
          <p:cNvPr id="35" name="Rectangle 34">
            <a:extLst>
              <a:ext uri="{FF2B5EF4-FFF2-40B4-BE49-F238E27FC236}">
                <a16:creationId xmlns:a16="http://schemas.microsoft.com/office/drawing/2014/main" id="{EA6A95BA-18DC-48E5-BF2A-54BAE919607C}"/>
              </a:ext>
            </a:extLst>
          </p:cNvPr>
          <p:cNvSpPr/>
          <p:nvPr/>
        </p:nvSpPr>
        <p:spPr>
          <a:xfrm>
            <a:off x="6034576" y="3102832"/>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2" name="Rectangle 31">
            <a:extLst>
              <a:ext uri="{FF2B5EF4-FFF2-40B4-BE49-F238E27FC236}">
                <a16:creationId xmlns:a16="http://schemas.microsoft.com/office/drawing/2014/main" id="{D48C410F-7D25-4B21-B0C5-480B1F7B9CDE}"/>
              </a:ext>
            </a:extLst>
          </p:cNvPr>
          <p:cNvSpPr/>
          <p:nvPr/>
        </p:nvSpPr>
        <p:spPr>
          <a:xfrm>
            <a:off x="6533747" y="3106061"/>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Incremental sales form trade promotion </a:t>
            </a:r>
          </a:p>
        </p:txBody>
      </p:sp>
      <p:sp>
        <p:nvSpPr>
          <p:cNvPr id="38" name="Rectangle 37">
            <a:extLst>
              <a:ext uri="{FF2B5EF4-FFF2-40B4-BE49-F238E27FC236}">
                <a16:creationId xmlns:a16="http://schemas.microsoft.com/office/drawing/2014/main" id="{EE7C45F6-A5A2-48FA-96B6-7FB907F97BE4}"/>
              </a:ext>
            </a:extLst>
          </p:cNvPr>
          <p:cNvSpPr/>
          <p:nvPr/>
        </p:nvSpPr>
        <p:spPr>
          <a:xfrm>
            <a:off x="6034576" y="360079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0" name="Rectangle 39">
            <a:extLst>
              <a:ext uri="{FF2B5EF4-FFF2-40B4-BE49-F238E27FC236}">
                <a16:creationId xmlns:a16="http://schemas.microsoft.com/office/drawing/2014/main" id="{75AD99B2-8871-4D3B-B8C7-B787F61F2716}"/>
              </a:ext>
            </a:extLst>
          </p:cNvPr>
          <p:cNvSpPr/>
          <p:nvPr/>
        </p:nvSpPr>
        <p:spPr>
          <a:xfrm>
            <a:off x="6533747" y="3604026"/>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incremental sale from trade promotion</a:t>
            </a:r>
          </a:p>
        </p:txBody>
      </p:sp>
      <p:sp>
        <p:nvSpPr>
          <p:cNvPr id="41" name="Rectangle 40">
            <a:extLst>
              <a:ext uri="{FF2B5EF4-FFF2-40B4-BE49-F238E27FC236}">
                <a16:creationId xmlns:a16="http://schemas.microsoft.com/office/drawing/2014/main" id="{1965ACBB-BE78-4AB3-B579-3C4EC6C96959}"/>
              </a:ext>
            </a:extLst>
          </p:cNvPr>
          <p:cNvSpPr/>
          <p:nvPr/>
        </p:nvSpPr>
        <p:spPr>
          <a:xfrm>
            <a:off x="6034576" y="4104391"/>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2" name="Rectangle 41">
            <a:extLst>
              <a:ext uri="{FF2B5EF4-FFF2-40B4-BE49-F238E27FC236}">
                <a16:creationId xmlns:a16="http://schemas.microsoft.com/office/drawing/2014/main" id="{0ACE24D7-9E30-4212-9CA1-8B93B09A7FD7}"/>
              </a:ext>
            </a:extLst>
          </p:cNvPr>
          <p:cNvSpPr/>
          <p:nvPr/>
        </p:nvSpPr>
        <p:spPr>
          <a:xfrm>
            <a:off x="6533747" y="4107620"/>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400" dirty="0"/>
              <a:t>Any other incremental sales</a:t>
            </a:r>
          </a:p>
        </p:txBody>
      </p:sp>
    </p:spTree>
    <p:extLst>
      <p:ext uri="{BB962C8B-B14F-4D97-AF65-F5344CB8AC3E}">
        <p14:creationId xmlns:p14="http://schemas.microsoft.com/office/powerpoint/2010/main" val="287026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54191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0" y="-1269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8" name="Group 7">
            <a:extLst>
              <a:ext uri="{FF2B5EF4-FFF2-40B4-BE49-F238E27FC236}">
                <a16:creationId xmlns:a16="http://schemas.microsoft.com/office/drawing/2014/main" id="{22B94FB5-ED9A-85E0-9D20-809B8547B1E6}"/>
              </a:ext>
            </a:extLst>
          </p:cNvPr>
          <p:cNvGrpSpPr/>
          <p:nvPr/>
        </p:nvGrpSpPr>
        <p:grpSpPr>
          <a:xfrm>
            <a:off x="0" y="2889560"/>
            <a:ext cx="5757816" cy="1014825"/>
            <a:chOff x="33044" y="-567281"/>
            <a:chExt cx="5757816" cy="1014825"/>
          </a:xfrm>
        </p:grpSpPr>
        <p:sp>
          <p:nvSpPr>
            <p:cNvPr id="15" name="TextBox 14">
              <a:extLst>
                <a:ext uri="{FF2B5EF4-FFF2-40B4-BE49-F238E27FC236}">
                  <a16:creationId xmlns:a16="http://schemas.microsoft.com/office/drawing/2014/main" id="{DFDAF7A2-E5F4-949B-7EB5-E7621AC1BEFA}"/>
                </a:ext>
              </a:extLst>
            </p:cNvPr>
            <p:cNvSpPr txBox="1"/>
            <p:nvPr/>
          </p:nvSpPr>
          <p:spPr>
            <a:xfrm>
              <a:off x="101626" y="-567281"/>
              <a:ext cx="5689234"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Sales Metrics </a:t>
              </a:r>
              <a:endParaRPr kumimoji="0" lang="en-US" sz="54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F97AD807-AF0B-D4AD-6577-0506C852F90E}"/>
                </a:ext>
              </a:extLst>
            </p:cNvPr>
            <p:cNvSpPr txBox="1"/>
            <p:nvPr/>
          </p:nvSpPr>
          <p:spPr>
            <a:xfrm>
              <a:off x="33044" y="47434"/>
              <a:ext cx="575009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i="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Sales metrics help an organization analyze the success of its sales initiatives, as well as identify areas that might need improvement</a:t>
              </a: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grpSp>
      <p:pic>
        <p:nvPicPr>
          <p:cNvPr id="17" name="Picture 2" descr="Growth chart / chart graph flat icon for apps and websites ">
            <a:extLst>
              <a:ext uri="{FF2B5EF4-FFF2-40B4-BE49-F238E27FC236}">
                <a16:creationId xmlns:a16="http://schemas.microsoft.com/office/drawing/2014/main" id="{5D662467-5687-4C5F-7521-F90764168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4" y="2955319"/>
            <a:ext cx="1134836" cy="11348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C3E9FCF-4837-3669-AB30-510B353DBD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1965" t="29225" r="8995" b="10179"/>
          <a:stretch/>
        </p:blipFill>
        <p:spPr>
          <a:xfrm>
            <a:off x="7663844" y="2446539"/>
            <a:ext cx="4024993" cy="1987121"/>
          </a:xfrm>
          <a:prstGeom prst="rect">
            <a:avLst/>
          </a:prstGeom>
        </p:spPr>
      </p:pic>
      <p:pic>
        <p:nvPicPr>
          <p:cNvPr id="20" name="Graphic 19" descr="Target Audience outline">
            <a:extLst>
              <a:ext uri="{FF2B5EF4-FFF2-40B4-BE49-F238E27FC236}">
                <a16:creationId xmlns:a16="http://schemas.microsoft.com/office/drawing/2014/main" id="{BE5B4F09-6882-84C7-38DD-9A6BE3FA3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53922" y="3833021"/>
            <a:ext cx="914400" cy="914400"/>
          </a:xfrm>
          <a:prstGeom prst="rect">
            <a:avLst/>
          </a:prstGeom>
        </p:spPr>
      </p:pic>
      <p:pic>
        <p:nvPicPr>
          <p:cNvPr id="2" name="Picture 2" descr="kpi stamp. rounded grunge textured sign. Label">
            <a:extLst>
              <a:ext uri="{FF2B5EF4-FFF2-40B4-BE49-F238E27FC236}">
                <a16:creationId xmlns:a16="http://schemas.microsoft.com/office/drawing/2014/main" id="{2C7A7609-526A-9E3E-7845-9E26000F6B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3349" y="4607628"/>
            <a:ext cx="1522342" cy="9440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B777F8D-8994-FBF1-33F5-6A9FCC617C89}"/>
              </a:ext>
            </a:extLst>
          </p:cNvPr>
          <p:cNvGrpSpPr/>
          <p:nvPr/>
        </p:nvGrpSpPr>
        <p:grpSpPr>
          <a:xfrm>
            <a:off x="5198734" y="4462162"/>
            <a:ext cx="1055370" cy="1055370"/>
            <a:chOff x="7108613" y="4124330"/>
            <a:chExt cx="1055370" cy="1055370"/>
          </a:xfrm>
        </p:grpSpPr>
        <p:sp>
          <p:nvSpPr>
            <p:cNvPr id="5" name="Oval 4">
              <a:extLst>
                <a:ext uri="{FF2B5EF4-FFF2-40B4-BE49-F238E27FC236}">
                  <a16:creationId xmlns:a16="http://schemas.microsoft.com/office/drawing/2014/main" id="{712E3945-786A-333F-69BD-99378B25A66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E68279EA-0CCA-DECA-67F2-AAE369573CB4}"/>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02126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arget Audience outline">
            <a:extLst>
              <a:ext uri="{FF2B5EF4-FFF2-40B4-BE49-F238E27FC236}">
                <a16:creationId xmlns:a16="http://schemas.microsoft.com/office/drawing/2014/main" id="{1CCF7B15-0774-6601-7D6D-F0BEAD7D4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6955" y="3693321"/>
            <a:ext cx="914400" cy="914400"/>
          </a:xfrm>
          <a:prstGeom prst="rect">
            <a:avLst/>
          </a:prstGeom>
        </p:spPr>
      </p:pic>
      <p:sp>
        <p:nvSpPr>
          <p:cNvPr id="10" name="TextBox 9">
            <a:extLst>
              <a:ext uri="{FF2B5EF4-FFF2-40B4-BE49-F238E27FC236}">
                <a16:creationId xmlns:a16="http://schemas.microsoft.com/office/drawing/2014/main" id="{9E65D51E-2949-91B2-5188-87A10D64BAF9}"/>
              </a:ext>
            </a:extLst>
          </p:cNvPr>
          <p:cNvSpPr txBox="1"/>
          <p:nvPr/>
        </p:nvSpPr>
        <p:spPr>
          <a:xfrm>
            <a:off x="2981115" y="2919194"/>
            <a:ext cx="5689234"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Sales Metrics </a:t>
            </a:r>
            <a:endParaRPr kumimoji="0" lang="en-US" sz="54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C9C0CB8-45D0-0465-7154-07CF1AFA7AB5}"/>
              </a:ext>
            </a:extLst>
          </p:cNvPr>
          <p:cNvSpPr txBox="1"/>
          <p:nvPr/>
        </p:nvSpPr>
        <p:spPr>
          <a:xfrm>
            <a:off x="2937933" y="3385741"/>
            <a:ext cx="575009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i="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Sales metrics help an organization analyze the success of its sales initiatives, as well as identify areas that might need improvement</a:t>
            </a: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49341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chemeClr val="accent1"/>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chemeClr val="accent1"/>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chemeClr val="accent1"/>
          </a:solidFill>
          <a:ln>
            <a:noFill/>
          </a:ln>
          <a:effectLst/>
        </p:spPr>
        <p:txBody>
          <a:bodyPr wrap="none" anchor="ctr"/>
          <a:lstStyle/>
          <a:p>
            <a:pPr defTabSz="914217"/>
            <a:endParaRPr lang="en-US" sz="3266" dirty="0">
              <a:solidFill>
                <a:srgbClr val="272727"/>
              </a:solidFill>
              <a:latin typeface="Lato Light" panose="020F0502020204030203" pitchFamily="34" charset="0"/>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639133" y="157831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chemeClr val="accent2"/>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chemeClr val="accent2"/>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chemeClr val="accent2"/>
          </a:solidFill>
          <a:ln>
            <a:noFill/>
          </a:ln>
          <a:effectLst/>
        </p:spPr>
        <p:txBody>
          <a:bodyPr wrap="none" anchor="ctr"/>
          <a:lstStyle/>
          <a:p>
            <a:pPr defTabSz="914217"/>
            <a:endParaRPr lang="en-US" sz="3266" dirty="0">
              <a:solidFill>
                <a:srgbClr val="272727"/>
              </a:solidFill>
              <a:latin typeface="Lato Light" panose="020F0502020204030203" pitchFamily="34" charset="0"/>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65344"/>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chemeClr val="accent3"/>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chemeClr val="accent3"/>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chemeClr val="accent3"/>
          </a:solidFill>
          <a:ln>
            <a:noFill/>
          </a:ln>
          <a:effectLst/>
        </p:spPr>
        <p:txBody>
          <a:bodyPr wrap="none" anchor="ctr"/>
          <a:lstStyle/>
          <a:p>
            <a:pPr defTabSz="914217"/>
            <a:endParaRPr lang="en-US" sz="3266" dirty="0">
              <a:solidFill>
                <a:srgbClr val="272727"/>
              </a:solidFill>
              <a:latin typeface="Lato Light" panose="020F0502020204030203" pitchFamily="34" charset="0"/>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631284" y="312958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chemeClr val="accent4"/>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chemeClr val="accent4"/>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defTabSz="914217"/>
            <a:endParaRPr lang="en-US" sz="3266" dirty="0">
              <a:solidFill>
                <a:srgbClr val="272727"/>
              </a:solidFill>
              <a:latin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338233" y="4059273"/>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chemeClr val="accent5"/>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chemeClr val="accent5"/>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chemeClr val="accent5"/>
          </a:solidFill>
          <a:ln>
            <a:noFill/>
          </a:ln>
          <a:effectLst/>
        </p:spPr>
        <p:txBody>
          <a:bodyPr wrap="none" anchor="ctr"/>
          <a:lstStyle/>
          <a:p>
            <a:pPr defTabSz="914217"/>
            <a:endParaRPr lang="en-US" sz="3266" dirty="0">
              <a:solidFill>
                <a:srgbClr val="272727"/>
              </a:solidFill>
              <a:latin typeface="Lato Light" panose="020F0502020204030203" pitchFamily="34" charset="0"/>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591571" y="4720353"/>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3102412" y="1180731"/>
            <a:ext cx="1827744" cy="276999"/>
          </a:xfrm>
          <a:prstGeom prst="rect">
            <a:avLst/>
          </a:prstGeom>
          <a:noFill/>
        </p:spPr>
        <p:txBody>
          <a:bodyPr wrap="none" rtlCol="0" anchor="b" anchorCtr="0">
            <a:spAutoFit/>
          </a:bodyPr>
          <a:lstStyle/>
          <a:p>
            <a:pPr algn="r" defTabSz="914217"/>
            <a:r>
              <a:rPr lang="en-US" sz="1200" b="1" dirty="0">
                <a:solidFill>
                  <a:srgbClr val="FFFFFF"/>
                </a:solidFill>
                <a:latin typeface="Poppins" pitchFamily="2" charset="77"/>
                <a:ea typeface="League Spartan" charset="0"/>
                <a:cs typeface="Poppins" pitchFamily="2" charset="77"/>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854623" y="2691041"/>
            <a:ext cx="1974093" cy="461665"/>
          </a:xfrm>
          <a:prstGeom prst="rect">
            <a:avLst/>
          </a:prstGeom>
          <a:noFill/>
        </p:spPr>
        <p:txBody>
          <a:bodyPr wrap="square" rtlCol="0" anchor="b" anchorCtr="0">
            <a:spAutoFit/>
          </a:bodyPr>
          <a:lstStyle/>
          <a:p>
            <a:pPr algn="r" defTabSz="914217"/>
            <a:r>
              <a:rPr lang="en-US" sz="1200" b="1" dirty="0">
                <a:solidFill>
                  <a:srgbClr val="FFFFFF"/>
                </a:solidFill>
                <a:latin typeface="Poppins" pitchFamily="2" charset="77"/>
                <a:ea typeface="League Spartan" charset="0"/>
                <a:cs typeface="Poppins" pitchFamily="2" charset="77"/>
              </a:rPr>
              <a:t>Upskill inhouse </a:t>
            </a:r>
          </a:p>
          <a:p>
            <a:pPr algn="r" defTabSz="914217"/>
            <a:r>
              <a:rPr lang="en-US" sz="1200" b="1" dirty="0">
                <a:solidFill>
                  <a:srgbClr val="FFFFFF"/>
                </a:solidFill>
                <a:latin typeface="Poppins" pitchFamily="2" charset="77"/>
                <a:ea typeface="League Spartan" charset="0"/>
                <a:cs typeface="Poppins" pitchFamily="2" charset="77"/>
              </a:rPr>
              <a:t>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2826622" y="4271013"/>
            <a:ext cx="2105063" cy="461665"/>
          </a:xfrm>
          <a:prstGeom prst="rect">
            <a:avLst/>
          </a:prstGeom>
          <a:noFill/>
        </p:spPr>
        <p:txBody>
          <a:bodyPr wrap="none" rtlCol="0" anchor="b" anchorCtr="0">
            <a:spAutoFit/>
          </a:bodyPr>
          <a:lstStyle/>
          <a:p>
            <a:pPr algn="ctr" defTabSz="914217"/>
            <a:r>
              <a:rPr lang="en-US" sz="1200" b="1" dirty="0">
                <a:solidFill>
                  <a:srgbClr val="FFFFFF"/>
                </a:solidFill>
                <a:latin typeface="Poppins" pitchFamily="2" charset="77"/>
                <a:ea typeface="League Spartan" charset="0"/>
                <a:cs typeface="Poppins" pitchFamily="2" charset="77"/>
              </a:rPr>
              <a:t>Organizational</a:t>
            </a:r>
          </a:p>
          <a:p>
            <a:pPr algn="ctr" defTabSz="914217"/>
            <a:r>
              <a:rPr lang="en-US" sz="1200" b="1" dirty="0">
                <a:solidFill>
                  <a:srgbClr val="FFFFFF"/>
                </a:solidFill>
                <a:latin typeface="Poppins" pitchFamily="2" charset="77"/>
                <a:ea typeface="League Spartan" charset="0"/>
                <a:cs typeface="Poppins" pitchFamily="2" charset="77"/>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CSF is mostly issues operationalized and  the origin of all performance measures .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66308"/>
            <a:ext cx="1566454" cy="276999"/>
          </a:xfrm>
          <a:prstGeom prst="rect">
            <a:avLst/>
          </a:prstGeom>
          <a:noFill/>
        </p:spPr>
        <p:txBody>
          <a:bodyPr wrap="none" rtlCol="0" anchor="b" anchorCtr="0">
            <a:spAutoFit/>
          </a:bodyPr>
          <a:lstStyle/>
          <a:p>
            <a:pPr defTabSz="914217"/>
            <a:r>
              <a:rPr lang="en-US" sz="1200" b="1" dirty="0">
                <a:solidFill>
                  <a:srgbClr val="FFFFFF"/>
                </a:solidFill>
                <a:latin typeface="Poppins" pitchFamily="2" charset="77"/>
                <a:ea typeface="League Spartan" charset="0"/>
                <a:cs typeface="Poppins" pitchFamily="2" charset="77"/>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chemeClr val="accent4"/>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chemeClr val="accent4"/>
          </a:solidFill>
          <a:ln>
            <a:noFill/>
          </a:ln>
          <a:effectLst/>
        </p:spPr>
        <p:txBody>
          <a:bodyPr wrap="square" anchor="ctr">
            <a:noAutofit/>
          </a:bodyPr>
          <a:lstStyle/>
          <a:p>
            <a:pPr defTabSz="914217"/>
            <a:endParaRPr lang="en-US" sz="3266" dirty="0">
              <a:solidFill>
                <a:srgbClr val="272727"/>
              </a:solidFill>
              <a:latin typeface="Lato Light" panose="020F0502020204030203" pitchFamily="34" charset="0"/>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35279" y="1650165"/>
            <a:ext cx="1624163" cy="461665"/>
          </a:xfrm>
          <a:prstGeom prst="rect">
            <a:avLst/>
          </a:prstGeom>
          <a:noFill/>
        </p:spPr>
        <p:txBody>
          <a:bodyPr wrap="none" rtlCol="0" anchor="b" anchorCtr="0">
            <a:spAutoFit/>
          </a:bodyPr>
          <a:lstStyle/>
          <a:p>
            <a:pPr defTabSz="914217"/>
            <a:r>
              <a:rPr lang="en-US" sz="1200" b="1" dirty="0">
                <a:solidFill>
                  <a:srgbClr val="FFFFFF"/>
                </a:solidFill>
                <a:latin typeface="Poppins" pitchFamily="2" charset="77"/>
                <a:ea typeface="League Spartan" charset="0"/>
                <a:cs typeface="Poppins" pitchFamily="2" charset="77"/>
              </a:rPr>
              <a:t>Measures to drive </a:t>
            </a:r>
          </a:p>
          <a:p>
            <a:pPr defTabSz="914217"/>
            <a:r>
              <a:rPr lang="en-US" sz="1200" b="1" dirty="0">
                <a:solidFill>
                  <a:srgbClr val="FFFFFF"/>
                </a:solidFill>
                <a:latin typeface="Poppins" pitchFamily="2" charset="77"/>
                <a:ea typeface="League Spartan" charset="0"/>
                <a:cs typeface="Poppins" pitchFamily="2" charset="77"/>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Develop a reporting format , refine KPI’s constantly and use checklists and exhibits to get the process moving </a:t>
            </a:r>
          </a:p>
        </p:txBody>
      </p:sp>
      <p:sp>
        <p:nvSpPr>
          <p:cNvPr id="43" name="TextBox 42">
            <a:extLst>
              <a:ext uri="{FF2B5EF4-FFF2-40B4-BE49-F238E27FC236}">
                <a16:creationId xmlns:a16="http://schemas.microsoft.com/office/drawing/2014/main" id="{A50851A0-6683-4514-B175-8AF10F27038A}"/>
              </a:ext>
            </a:extLst>
          </p:cNvPr>
          <p:cNvSpPr txBox="1"/>
          <p:nvPr/>
        </p:nvSpPr>
        <p:spPr>
          <a:xfrm>
            <a:off x="94018" y="61048"/>
            <a:ext cx="527697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Sales Metrics</a:t>
            </a:r>
          </a:p>
          <a:p>
            <a:pPr marL="0" marR="0" lvl="0" indent="0"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0000"/>
                    <a:lumOff val="10000"/>
                  </a:schemeClr>
                </a:solidFill>
                <a:effectLst/>
                <a:uLnTx/>
                <a:uFillTx/>
                <a:latin typeface="Poppins" panose="00000500000000000000" pitchFamily="2" charset="0"/>
                <a:cs typeface="Poppins" panose="00000500000000000000" pitchFamily="2" charset="0"/>
              </a:rPr>
              <a:t>The 6 Steps to setting up KPI’s</a:t>
            </a:r>
            <a:r>
              <a:rPr lang="en-US" sz="1400" b="1" dirty="0">
                <a:solidFill>
                  <a:schemeClr val="tx1">
                    <a:lumMod val="90000"/>
                    <a:lumOff val="10000"/>
                  </a:schemeClr>
                </a:solidFill>
                <a:latin typeface="Poppins" panose="00000500000000000000" pitchFamily="2" charset="0"/>
                <a:cs typeface="Poppins" panose="00000500000000000000" pitchFamily="2" charset="0"/>
              </a:rPr>
              <a:t>.</a:t>
            </a:r>
            <a:endParaRPr kumimoji="0" lang="en-US" sz="800" b="1" i="0" u="none" strike="noStrike" kern="1200" cap="none" spc="0" normalizeH="0" baseline="0" noProof="0" dirty="0">
              <a:ln>
                <a:noFill/>
              </a:ln>
              <a:solidFill>
                <a:schemeClr val="tx1">
                  <a:lumMod val="90000"/>
                  <a:lumOff val="10000"/>
                </a:schemeClr>
              </a:solidFill>
              <a:effectLst/>
              <a:uLnTx/>
              <a:uFillTx/>
              <a:latin typeface="Poppins" panose="00000500000000000000" pitchFamily="2" charset="0"/>
              <a:cs typeface="Poppins" panose="00000500000000000000" pitchFamily="2" charset="0"/>
            </a:endParaRPr>
          </a:p>
        </p:txBody>
      </p:sp>
      <p:pic>
        <p:nvPicPr>
          <p:cNvPr id="44" name="Picture 43" descr="Logo&#10;&#10;Description automatically generated">
            <a:extLst>
              <a:ext uri="{FF2B5EF4-FFF2-40B4-BE49-F238E27FC236}">
                <a16:creationId xmlns:a16="http://schemas.microsoft.com/office/drawing/2014/main" id="{385FD94D-C6E2-47F1-B0C3-602783C59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017" y="123574"/>
            <a:ext cx="1636550" cy="380907"/>
          </a:xfrm>
          <a:prstGeom prst="rect">
            <a:avLst/>
          </a:prstGeom>
        </p:spPr>
      </p:pic>
      <p:sp>
        <p:nvSpPr>
          <p:cNvPr id="51" name="TextBox 50">
            <a:extLst>
              <a:ext uri="{FF2B5EF4-FFF2-40B4-BE49-F238E27FC236}">
                <a16:creationId xmlns:a16="http://schemas.microsoft.com/office/drawing/2014/main" id="{9321B6D5-D8DB-CC49-9AE7-72A25C4C6866}"/>
              </a:ext>
            </a:extLst>
          </p:cNvPr>
          <p:cNvSpPr txBox="1"/>
          <p:nvPr/>
        </p:nvSpPr>
        <p:spPr>
          <a:xfrm>
            <a:off x="7251974" y="3796892"/>
            <a:ext cx="1782860" cy="276999"/>
          </a:xfrm>
          <a:prstGeom prst="rect">
            <a:avLst/>
          </a:prstGeom>
          <a:noFill/>
        </p:spPr>
        <p:txBody>
          <a:bodyPr wrap="none" rtlCol="0" anchor="b" anchorCtr="0">
            <a:spAutoFit/>
          </a:bodyPr>
          <a:lstStyle/>
          <a:p>
            <a:pPr defTabSz="914217"/>
            <a:r>
              <a:rPr lang="en-US" sz="1200" b="1" dirty="0">
                <a:solidFill>
                  <a:srgbClr val="FFFFFF"/>
                </a:solidFill>
                <a:latin typeface="Poppins" pitchFamily="2" charset="77"/>
                <a:ea typeface="League Spartan" charset="0"/>
                <a:cs typeface="Poppins" pitchFamily="2" charset="77"/>
              </a:rPr>
              <a:t>Measures that work </a:t>
            </a:r>
          </a:p>
        </p:txBody>
      </p:sp>
    </p:spTree>
    <p:extLst>
      <p:ext uri="{BB962C8B-B14F-4D97-AF65-F5344CB8AC3E}">
        <p14:creationId xmlns:p14="http://schemas.microsoft.com/office/powerpoint/2010/main" val="125721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8345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8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en-GB" sz="1400" dirty="0">
                <a:solidFill>
                  <a:srgbClr val="111111"/>
                </a:solidFill>
                <a:latin typeface="Lato Light" panose="020F0502020204030203" pitchFamily="34" charset="0"/>
                <a:ea typeface="Lato Light" panose="020F0502020204030203" pitchFamily="34" charset="0"/>
                <a:cs typeface="Lato Light" panose="020F0502020204030203" pitchFamily="34" charset="0"/>
              </a:rPr>
              <a:t>Gross profit is the simplest profitability metric because it defines profit as all income that remains after accounting for the cost of goods sold (COGS). COGS includes only those expenses directly associated with the production or manufacture of items for sale, including raw materials and the wages for labour required to make or assemble goods</a:t>
            </a:r>
            <a:r>
              <a:rPr lang="en-GB" sz="1400" b="0" i="0" dirty="0">
                <a:solidFill>
                  <a:srgbClr val="111111"/>
                </a:solidFill>
                <a:effectLst/>
                <a:latin typeface="Lato Light" panose="020F0502020204030203" pitchFamily="34" charset="0"/>
                <a:ea typeface="Lato Light" panose="020F0502020204030203" pitchFamily="34" charset="0"/>
                <a:cs typeface="Lato Light" panose="020F0502020204030203" pitchFamily="34" charset="0"/>
              </a:rPr>
              <a:t>.</a:t>
            </a:r>
            <a:r>
              <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Light" panose="020F0302020204030204"/>
                  <a:ea typeface="League Spartan" charset="0"/>
                  <a:cs typeface="Poppins" pitchFamily="2" charset="77"/>
                </a:rPr>
                <a:t>Gross Profit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Margins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Selling Price </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Tree>
    <p:extLst>
      <p:ext uri="{BB962C8B-B14F-4D97-AF65-F5344CB8AC3E}">
        <p14:creationId xmlns:p14="http://schemas.microsoft.com/office/powerpoint/2010/main" val="165939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96181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en-GB" sz="1400" b="0" i="0" dirty="0">
                <a:solidFill>
                  <a:srgbClr val="57595D"/>
                </a:solidFill>
                <a:effectLst/>
                <a:latin typeface="Lato Light" panose="020F0502020204030203" pitchFamily="34" charset="0"/>
                <a:ea typeface="Lato Light" panose="020F0502020204030203" pitchFamily="34" charset="0"/>
                <a:cs typeface="Lato Light" panose="020F0502020204030203" pitchFamily="34" charset="0"/>
              </a:rPr>
              <a:t>Markup refers to the difference between the selling price of a good or service and its cost. It is expressed as a percentage above the cost. In other words, it is the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premium over the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total cost of the good</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 or service that provides the seller with a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profit</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Light" panose="020F0302020204030204"/>
                  <a:ea typeface="League Spartan" charset="0"/>
                  <a:cs typeface="Poppins" pitchFamily="2" charset="77"/>
                </a:rPr>
                <a:t>Markup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Markup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Cost Price </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Tree>
    <p:extLst>
      <p:ext uri="{BB962C8B-B14F-4D97-AF65-F5344CB8AC3E}">
        <p14:creationId xmlns:p14="http://schemas.microsoft.com/office/powerpoint/2010/main" val="423183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ea typeface="Lato Light" panose="020F0502020204030203" pitchFamily="34" charset="0"/>
                <a:cs typeface="Poppins" panose="00000500000000000000" pitchFamily="2" charset="0"/>
              </a:rPr>
              <a:t>Sales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96181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r>
              <a:rPr lang="en-GB" sz="1400" b="0" i="0" dirty="0">
                <a:solidFill>
                  <a:srgbClr val="57595D"/>
                </a:solidFill>
                <a:effectLst/>
                <a:latin typeface="Lato Light" panose="020F0502020204030203" pitchFamily="34" charset="0"/>
                <a:ea typeface="Lato Light" panose="020F0502020204030203" pitchFamily="34" charset="0"/>
                <a:cs typeface="Lato Light" panose="020F0502020204030203" pitchFamily="34" charset="0"/>
              </a:rPr>
              <a:t>Margin refers to the difference between the selling price of a good or service and its cost. It is expressed as a percentage above the Sales price. In other words, it is the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premium over the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total cost of the good</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 or service that provides the seller with a </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profit</a:t>
            </a:r>
            <a:r>
              <a:rPr lang="en-GB" sz="1400" dirty="0">
                <a:solidFill>
                  <a:srgbClr val="57595D"/>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Light" panose="020F0302020204030204"/>
                  <a:ea typeface="League Spartan" charset="0"/>
                  <a:cs typeface="Poppins" pitchFamily="2" charset="77"/>
                </a:rPr>
                <a:t>Margins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Margin %</a:t>
            </a:r>
          </a:p>
        </p:txBody>
      </p:sp>
      <p:sp>
        <p:nvSpPr>
          <p:cNvPr id="30" name="Rectangle 29">
            <a:extLst>
              <a:ext uri="{FF2B5EF4-FFF2-40B4-BE49-F238E27FC236}">
                <a16:creationId xmlns:a16="http://schemas.microsoft.com/office/drawing/2014/main" id="{FA3B39AB-545A-48CD-BE5D-A6A08B142D52}"/>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F1CBE19-79FE-4262-ADF4-CC87E0EA2210}"/>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Cost price </a:t>
            </a:r>
          </a:p>
        </p:txBody>
      </p:sp>
      <p:sp>
        <p:nvSpPr>
          <p:cNvPr id="33" name="Rectangle 32">
            <a:extLst>
              <a:ext uri="{FF2B5EF4-FFF2-40B4-BE49-F238E27FC236}">
                <a16:creationId xmlns:a16="http://schemas.microsoft.com/office/drawing/2014/main" id="{366A7C18-CACC-4DEE-AD59-0C0D0A2D7BC7}"/>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Selling Price </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
        <p:nvSpPr>
          <p:cNvPr id="34" name="Rectangle 33">
            <a:extLst>
              <a:ext uri="{FF2B5EF4-FFF2-40B4-BE49-F238E27FC236}">
                <a16:creationId xmlns:a16="http://schemas.microsoft.com/office/drawing/2014/main" id="{6D3A049E-AF7F-40B9-A9F0-31C05BA2DCFE}"/>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5" name="Rectangle 34">
            <a:extLst>
              <a:ext uri="{FF2B5EF4-FFF2-40B4-BE49-F238E27FC236}">
                <a16:creationId xmlns:a16="http://schemas.microsoft.com/office/drawing/2014/main" id="{C16538D6-053F-4478-A733-61D08BEDA1EC}"/>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
        <p:nvSpPr>
          <p:cNvPr id="37" name="Rectangle 36">
            <a:extLst>
              <a:ext uri="{FF2B5EF4-FFF2-40B4-BE49-F238E27FC236}">
                <a16:creationId xmlns:a16="http://schemas.microsoft.com/office/drawing/2014/main" id="{5F4DEC29-BE10-468E-BA5B-E3CA1B2F0A69}"/>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Tree>
    <p:extLst>
      <p:ext uri="{BB962C8B-B14F-4D97-AF65-F5344CB8AC3E}">
        <p14:creationId xmlns:p14="http://schemas.microsoft.com/office/powerpoint/2010/main" val="2953145738"/>
      </p:ext>
    </p:extLst>
  </p:cSld>
  <p:clrMapOvr>
    <a:masterClrMapping/>
  </p:clrMapOvr>
</p:sld>
</file>

<file path=ppt/theme/theme1.xml><?xml version="1.0" encoding="utf-8"?>
<a:theme xmlns:a="http://schemas.openxmlformats.org/drawingml/2006/main" name="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3" ma:contentTypeDescription="Create a new document." ma:contentTypeScope="" ma:versionID="4d499c8bd8f685bf087527c875bbc907">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f62503278d0432f1d0ff1e7d4503380"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B4E685-3F3F-4C51-AA99-A69504C5517E}">
  <ds:schemaRefs>
    <ds:schemaRef ds:uri="http://schemas.microsoft.com/sharepoint/v3/contenttype/forms"/>
  </ds:schemaRefs>
</ds:datastoreItem>
</file>

<file path=customXml/itemProps2.xml><?xml version="1.0" encoding="utf-8"?>
<ds:datastoreItem xmlns:ds="http://schemas.openxmlformats.org/officeDocument/2006/customXml" ds:itemID="{ADF3C0E4-E5DF-4089-A360-B415E9575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39712-7622-49DC-879E-33DE95DD8BA9}">
  <ds:schemaRefs>
    <ds:schemaRef ds:uri="0a0eeb33-df24-431d-a688-8dde79e4f2e3"/>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02ff0f6-7d2d-417e-8378-ab4316db4a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4018</TotalTime>
  <Words>1792</Words>
  <Application>Microsoft Office PowerPoint</Application>
  <PresentationFormat>Widescreen</PresentationFormat>
  <Paragraphs>363</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-apple-system</vt:lpstr>
      <vt:lpstr>Arial</vt:lpstr>
      <vt:lpstr>Calibri</vt:lpstr>
      <vt:lpstr>Calibri Light</vt:lpstr>
      <vt:lpstr>Inter</vt:lpstr>
      <vt:lpstr>Lato Light</vt:lpstr>
      <vt:lpstr>Lato Light</vt:lpstr>
      <vt:lpstr>Open Sans Light</vt:lpstr>
      <vt:lpstr>Poppins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67</cp:revision>
  <dcterms:created xsi:type="dcterms:W3CDTF">2020-09-20T06:49:05Z</dcterms:created>
  <dcterms:modified xsi:type="dcterms:W3CDTF">2023-07-12T14:10:04Z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