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1" r:id="rId3"/>
    <p:sldMasterId id="2147483714" r:id="rId4"/>
  </p:sldMasterIdLst>
  <p:notesMasterIdLst>
    <p:notesMasterId r:id="rId17"/>
  </p:notesMasterIdLst>
  <p:handoutMasterIdLst>
    <p:handoutMasterId r:id="rId18"/>
  </p:handoutMasterIdLst>
  <p:sldIdLst>
    <p:sldId id="4212" r:id="rId5"/>
    <p:sldId id="4411" r:id="rId6"/>
    <p:sldId id="4412" r:id="rId7"/>
    <p:sldId id="3965" r:id="rId8"/>
    <p:sldId id="4415" r:id="rId9"/>
    <p:sldId id="3887" r:id="rId10"/>
    <p:sldId id="4225" r:id="rId11"/>
    <p:sldId id="3889" r:id="rId12"/>
    <p:sldId id="3886" r:id="rId13"/>
    <p:sldId id="3884" r:id="rId14"/>
    <p:sldId id="4224" r:id="rId15"/>
    <p:sldId id="44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BA604-96BD-49E7-81EE-F269C6869D5D}" v="4" dt="2023-07-11T11:38:48.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3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1D460750-3BD7-44C5-BA9C-FD8746BD00BF}"/>
    <pc:docChg chg="undo custSel addSld delSld modSld sldOrd addMainMaster delMainMaster">
      <pc:chgData name="Sudarshan Chakravarthi" userId="9632d19e-631d-46a5-9e9a-d9cc496f17d0" providerId="ADAL" clId="{1D460750-3BD7-44C5-BA9C-FD8746BD00BF}" dt="2023-02-14T16:21:29.702" v="363" actId="1076"/>
      <pc:docMkLst>
        <pc:docMk/>
      </pc:docMkLst>
      <pc:sldChg chg="addSp delSp modSp add del mod">
        <pc:chgData name="Sudarshan Chakravarthi" userId="9632d19e-631d-46a5-9e9a-d9cc496f17d0" providerId="ADAL" clId="{1D460750-3BD7-44C5-BA9C-FD8746BD00BF}" dt="2021-10-04T10:35:26.899" v="54" actId="47"/>
        <pc:sldMkLst>
          <pc:docMk/>
          <pc:sldMk cId="3665439014" sldId="3324"/>
        </pc:sldMkLst>
        <pc:spChg chg="mod">
          <ac:chgData name="Sudarshan Chakravarthi" userId="9632d19e-631d-46a5-9e9a-d9cc496f17d0" providerId="ADAL" clId="{1D460750-3BD7-44C5-BA9C-FD8746BD00BF}" dt="2021-10-04T10:32:30.612" v="38" actId="1076"/>
          <ac:spMkLst>
            <pc:docMk/>
            <pc:sldMk cId="3665439014" sldId="3324"/>
            <ac:spMk id="23" creationId="{435179E4-C6D5-4EA7-8274-FBBF3D34F7CF}"/>
          </ac:spMkLst>
        </pc:spChg>
        <pc:spChg chg="del">
          <ac:chgData name="Sudarshan Chakravarthi" userId="9632d19e-631d-46a5-9e9a-d9cc496f17d0" providerId="ADAL" clId="{1D460750-3BD7-44C5-BA9C-FD8746BD00BF}" dt="2021-07-18T09:25:36.319" v="3" actId="478"/>
          <ac:spMkLst>
            <pc:docMk/>
            <pc:sldMk cId="3665439014" sldId="3324"/>
            <ac:spMk id="35" creationId="{4D67DF7E-6A4E-4346-8092-323566947285}"/>
          </ac:spMkLst>
        </pc:spChg>
        <pc:picChg chg="del">
          <ac:chgData name="Sudarshan Chakravarthi" userId="9632d19e-631d-46a5-9e9a-d9cc496f17d0" providerId="ADAL" clId="{1D460750-3BD7-44C5-BA9C-FD8746BD00BF}" dt="2021-07-18T09:25:07.504" v="1" actId="478"/>
          <ac:picMkLst>
            <pc:docMk/>
            <pc:sldMk cId="3665439014" sldId="3324"/>
            <ac:picMk id="8" creationId="{22E1E332-3112-4DD3-81CA-34A4D5A7D160}"/>
          </ac:picMkLst>
        </pc:picChg>
        <pc:picChg chg="add del mod">
          <ac:chgData name="Sudarshan Chakravarthi" userId="9632d19e-631d-46a5-9e9a-d9cc496f17d0" providerId="ADAL" clId="{1D460750-3BD7-44C5-BA9C-FD8746BD00BF}" dt="2021-10-04T10:33:57.018" v="50" actId="21"/>
          <ac:picMkLst>
            <pc:docMk/>
            <pc:sldMk cId="3665439014" sldId="3324"/>
            <ac:picMk id="33" creationId="{202535FE-5255-4F9E-BD83-69FFAA1924B7}"/>
          </ac:picMkLst>
        </pc:picChg>
      </pc:sldChg>
      <pc:sldChg chg="delSp del mod">
        <pc:chgData name="Sudarshan Chakravarthi" userId="9632d19e-631d-46a5-9e9a-d9cc496f17d0" providerId="ADAL" clId="{1D460750-3BD7-44C5-BA9C-FD8746BD00BF}" dt="2021-09-29T13:40:55.343" v="17" actId="47"/>
        <pc:sldMkLst>
          <pc:docMk/>
          <pc:sldMk cId="4228249004" sldId="3819"/>
        </pc:sldMkLst>
        <pc:spChg chg="del">
          <ac:chgData name="Sudarshan Chakravarthi" userId="9632d19e-631d-46a5-9e9a-d9cc496f17d0" providerId="ADAL" clId="{1D460750-3BD7-44C5-BA9C-FD8746BD00BF}" dt="2021-07-18T09:25:57.785" v="11" actId="478"/>
          <ac:spMkLst>
            <pc:docMk/>
            <pc:sldMk cId="4228249004" sldId="3819"/>
            <ac:spMk id="7" creationId="{3A1984A3-AA61-40AB-98DE-450E2154EA5A}"/>
          </ac:spMkLst>
        </pc:spChg>
      </pc:sldChg>
      <pc:sldChg chg="addSp delSp modSp mod">
        <pc:chgData name="Sudarshan Chakravarthi" userId="9632d19e-631d-46a5-9e9a-d9cc496f17d0" providerId="ADAL" clId="{1D460750-3BD7-44C5-BA9C-FD8746BD00BF}" dt="2021-09-29T13:42:11.191" v="31"/>
        <pc:sldMkLst>
          <pc:docMk/>
          <pc:sldMk cId="4292182407" sldId="3884"/>
        </pc:sldMkLst>
        <pc:spChg chg="del">
          <ac:chgData name="Sudarshan Chakravarthi" userId="9632d19e-631d-46a5-9e9a-d9cc496f17d0" providerId="ADAL" clId="{1D460750-3BD7-44C5-BA9C-FD8746BD00BF}" dt="2021-07-18T09:25:45.503" v="6" actId="478"/>
          <ac:spMkLst>
            <pc:docMk/>
            <pc:sldMk cId="4292182407" sldId="3884"/>
            <ac:spMk id="7" creationId="{B53A19AA-4FF5-4D22-91E9-E5B3253AC3D4}"/>
          </ac:spMkLst>
        </pc:spChg>
        <pc:picChg chg="add mod">
          <ac:chgData name="Sudarshan Chakravarthi" userId="9632d19e-631d-46a5-9e9a-d9cc496f17d0" providerId="ADAL" clId="{1D460750-3BD7-44C5-BA9C-FD8746BD00BF}" dt="2021-09-29T13:42:11.191" v="31"/>
          <ac:picMkLst>
            <pc:docMk/>
            <pc:sldMk cId="4292182407" sldId="3884"/>
            <ac:picMk id="5" creationId="{281DABD2-1DF5-4721-A6F0-F336914C55F8}"/>
          </ac:picMkLst>
        </pc:picChg>
      </pc:sldChg>
      <pc:sldChg chg="addSp delSp modSp mod">
        <pc:chgData name="Sudarshan Chakravarthi" userId="9632d19e-631d-46a5-9e9a-d9cc496f17d0" providerId="ADAL" clId="{1D460750-3BD7-44C5-BA9C-FD8746BD00BF}" dt="2021-10-04T10:32:13.223" v="36" actId="108"/>
        <pc:sldMkLst>
          <pc:docMk/>
          <pc:sldMk cId="4005933504" sldId="3886"/>
        </pc:sldMkLst>
        <pc:spChg chg="del">
          <ac:chgData name="Sudarshan Chakravarthi" userId="9632d19e-631d-46a5-9e9a-d9cc496f17d0" providerId="ADAL" clId="{1D460750-3BD7-44C5-BA9C-FD8746BD00BF}" dt="2021-07-18T09:25:47.523" v="7" actId="478"/>
          <ac:spMkLst>
            <pc:docMk/>
            <pc:sldMk cId="4005933504" sldId="3886"/>
            <ac:spMk id="48" creationId="{244BBD1D-F055-4EE6-A1CA-BFD966D41392}"/>
          </ac:spMkLst>
        </pc:spChg>
        <pc:spChg chg="mod">
          <ac:chgData name="Sudarshan Chakravarthi" userId="9632d19e-631d-46a5-9e9a-d9cc496f17d0" providerId="ADAL" clId="{1D460750-3BD7-44C5-BA9C-FD8746BD00BF}" dt="2021-10-04T10:32:13.223" v="36" actId="108"/>
          <ac:spMkLst>
            <pc:docMk/>
            <pc:sldMk cId="4005933504" sldId="3886"/>
            <ac:spMk id="75" creationId="{8A5F1AF9-32B8-4CF8-958D-912D3144270F}"/>
          </ac:spMkLst>
        </pc:spChg>
        <pc:picChg chg="del">
          <ac:chgData name="Sudarshan Chakravarthi" userId="9632d19e-631d-46a5-9e9a-d9cc496f17d0" providerId="ADAL" clId="{1D460750-3BD7-44C5-BA9C-FD8746BD00BF}" dt="2021-07-18T09:24:53.130" v="0" actId="478"/>
          <ac:picMkLst>
            <pc:docMk/>
            <pc:sldMk cId="4005933504" sldId="3886"/>
            <ac:picMk id="3" creationId="{192486E2-2B2E-4346-BB92-6500D3B2FCCF}"/>
          </ac:picMkLst>
        </pc:picChg>
        <pc:picChg chg="add mod">
          <ac:chgData name="Sudarshan Chakravarthi" userId="9632d19e-631d-46a5-9e9a-d9cc496f17d0" providerId="ADAL" clId="{1D460750-3BD7-44C5-BA9C-FD8746BD00BF}" dt="2021-09-29T13:42:12.058" v="32"/>
          <ac:picMkLst>
            <pc:docMk/>
            <pc:sldMk cId="4005933504" sldId="3886"/>
            <ac:picMk id="48" creationId="{63F83127-AAFD-41D5-94A6-45FC5A08EF76}"/>
          </ac:picMkLst>
        </pc:picChg>
      </pc:sldChg>
      <pc:sldChg chg="addSp delSp modSp mod ord">
        <pc:chgData name="Sudarshan Chakravarthi" userId="9632d19e-631d-46a5-9e9a-d9cc496f17d0" providerId="ADAL" clId="{1D460750-3BD7-44C5-BA9C-FD8746BD00BF}" dt="2023-02-13T08:22:53.251" v="348"/>
        <pc:sldMkLst>
          <pc:docMk/>
          <pc:sldMk cId="3896159165" sldId="3887"/>
        </pc:sldMkLst>
        <pc:spChg chg="del">
          <ac:chgData name="Sudarshan Chakravarthi" userId="9632d19e-631d-46a5-9e9a-d9cc496f17d0" providerId="ADAL" clId="{1D460750-3BD7-44C5-BA9C-FD8746BD00BF}" dt="2021-07-18T09:25:50.951" v="9" actId="478"/>
          <ac:spMkLst>
            <pc:docMk/>
            <pc:sldMk cId="3896159165" sldId="3887"/>
            <ac:spMk id="78" creationId="{2BFFE65A-33B5-4C35-A29F-33C36D228548}"/>
          </ac:spMkLst>
        </pc:spChg>
        <pc:picChg chg="add mod">
          <ac:chgData name="Sudarshan Chakravarthi" userId="9632d19e-631d-46a5-9e9a-d9cc496f17d0" providerId="ADAL" clId="{1D460750-3BD7-44C5-BA9C-FD8746BD00BF}" dt="2021-09-29T13:42:13.685" v="34"/>
          <ac:picMkLst>
            <pc:docMk/>
            <pc:sldMk cId="3896159165" sldId="3887"/>
            <ac:picMk id="78" creationId="{6FF08908-ADDD-4BC2-8B7E-90BC579FC172}"/>
          </ac:picMkLst>
        </pc:picChg>
      </pc:sldChg>
      <pc:sldChg chg="addSp delSp modSp mod">
        <pc:chgData name="Sudarshan Chakravarthi" userId="9632d19e-631d-46a5-9e9a-d9cc496f17d0" providerId="ADAL" clId="{1D460750-3BD7-44C5-BA9C-FD8746BD00BF}" dt="2021-10-04T10:44:49.218" v="288" actId="33524"/>
        <pc:sldMkLst>
          <pc:docMk/>
          <pc:sldMk cId="4241038165" sldId="3889"/>
        </pc:sldMkLst>
        <pc:spChg chg="del">
          <ac:chgData name="Sudarshan Chakravarthi" userId="9632d19e-631d-46a5-9e9a-d9cc496f17d0" providerId="ADAL" clId="{1D460750-3BD7-44C5-BA9C-FD8746BD00BF}" dt="2021-07-18T09:25:49.293" v="8" actId="478"/>
          <ac:spMkLst>
            <pc:docMk/>
            <pc:sldMk cId="4241038165" sldId="3889"/>
            <ac:spMk id="26" creationId="{7B15D242-E655-4F54-8308-9CC196F5D6B8}"/>
          </ac:spMkLst>
        </pc:spChg>
        <pc:spChg chg="mod">
          <ac:chgData name="Sudarshan Chakravarthi" userId="9632d19e-631d-46a5-9e9a-d9cc496f17d0" providerId="ADAL" clId="{1D460750-3BD7-44C5-BA9C-FD8746BD00BF}" dt="2021-10-04T10:44:49.218" v="288" actId="33524"/>
          <ac:spMkLst>
            <pc:docMk/>
            <pc:sldMk cId="4241038165" sldId="3889"/>
            <ac:spMk id="29" creationId="{080091E1-B391-41E1-BFD8-552267664245}"/>
          </ac:spMkLst>
        </pc:spChg>
        <pc:spChg chg="mod">
          <ac:chgData name="Sudarshan Chakravarthi" userId="9632d19e-631d-46a5-9e9a-d9cc496f17d0" providerId="ADAL" clId="{1D460750-3BD7-44C5-BA9C-FD8746BD00BF}" dt="2021-10-04T10:32:10.407" v="35" actId="1076"/>
          <ac:spMkLst>
            <pc:docMk/>
            <pc:sldMk cId="4241038165" sldId="3889"/>
            <ac:spMk id="31" creationId="{E5DB7BEE-C2DF-4AD6-9D4F-2639AF3EB4B0}"/>
          </ac:spMkLst>
        </pc:spChg>
        <pc:picChg chg="add mod">
          <ac:chgData name="Sudarshan Chakravarthi" userId="9632d19e-631d-46a5-9e9a-d9cc496f17d0" providerId="ADAL" clId="{1D460750-3BD7-44C5-BA9C-FD8746BD00BF}" dt="2021-09-29T13:42:12.900" v="33"/>
          <ac:picMkLst>
            <pc:docMk/>
            <pc:sldMk cId="4241038165" sldId="3889"/>
            <ac:picMk id="24" creationId="{C13E66A5-24F2-45B9-81E3-46C3C87FBA34}"/>
          </ac:picMkLst>
        </pc:picChg>
      </pc:sldChg>
      <pc:sldChg chg="delSp del mod">
        <pc:chgData name="Sudarshan Chakravarthi" userId="9632d19e-631d-46a5-9e9a-d9cc496f17d0" providerId="ADAL" clId="{1D460750-3BD7-44C5-BA9C-FD8746BD00BF}" dt="2021-09-29T13:40:43.436" v="15" actId="47"/>
        <pc:sldMkLst>
          <pc:docMk/>
          <pc:sldMk cId="489093041" sldId="3931"/>
        </pc:sldMkLst>
        <pc:spChg chg="del">
          <ac:chgData name="Sudarshan Chakravarthi" userId="9632d19e-631d-46a5-9e9a-d9cc496f17d0" providerId="ADAL" clId="{1D460750-3BD7-44C5-BA9C-FD8746BD00BF}" dt="2021-07-18T09:25:52.401" v="10" actId="478"/>
          <ac:spMkLst>
            <pc:docMk/>
            <pc:sldMk cId="489093041" sldId="3931"/>
            <ac:spMk id="12" creationId="{935CCA11-CEE0-4DA8-94A3-2DC535CE27A3}"/>
          </ac:spMkLst>
        </pc:spChg>
      </pc:sldChg>
      <pc:sldChg chg="delSp del mod">
        <pc:chgData name="Sudarshan Chakravarthi" userId="9632d19e-631d-46a5-9e9a-d9cc496f17d0" providerId="ADAL" clId="{1D460750-3BD7-44C5-BA9C-FD8746BD00BF}" dt="2021-09-29T13:41:04.436" v="19" actId="47"/>
        <pc:sldMkLst>
          <pc:docMk/>
          <pc:sldMk cId="2097350456" sldId="3932"/>
        </pc:sldMkLst>
        <pc:spChg chg="del">
          <ac:chgData name="Sudarshan Chakravarthi" userId="9632d19e-631d-46a5-9e9a-d9cc496f17d0" providerId="ADAL" clId="{1D460750-3BD7-44C5-BA9C-FD8746BD00BF}" dt="2021-07-18T09:25:40.905" v="5" actId="478"/>
          <ac:spMkLst>
            <pc:docMk/>
            <pc:sldMk cId="2097350456" sldId="3932"/>
            <ac:spMk id="7" creationId="{3A1984A3-AA61-40AB-98DE-450E2154EA5A}"/>
          </ac:spMkLst>
        </pc:spChg>
      </pc:sldChg>
      <pc:sldChg chg="delSp del mod">
        <pc:chgData name="Sudarshan Chakravarthi" userId="9632d19e-631d-46a5-9e9a-d9cc496f17d0" providerId="ADAL" clId="{1D460750-3BD7-44C5-BA9C-FD8746BD00BF}" dt="2021-09-29T13:41:03.107" v="18" actId="47"/>
        <pc:sldMkLst>
          <pc:docMk/>
          <pc:sldMk cId="1641083887" sldId="3933"/>
        </pc:sldMkLst>
        <pc:spChg chg="del">
          <ac:chgData name="Sudarshan Chakravarthi" userId="9632d19e-631d-46a5-9e9a-d9cc496f17d0" providerId="ADAL" clId="{1D460750-3BD7-44C5-BA9C-FD8746BD00BF}" dt="2021-07-18T09:25:38.828" v="4" actId="478"/>
          <ac:spMkLst>
            <pc:docMk/>
            <pc:sldMk cId="1641083887" sldId="3933"/>
            <ac:spMk id="14" creationId="{2F99FA86-02A1-4D79-BC7F-3D02D42D92FC}"/>
          </ac:spMkLst>
        </pc:spChg>
      </pc:sldChg>
      <pc:sldChg chg="add del">
        <pc:chgData name="Sudarshan Chakravarthi" userId="9632d19e-631d-46a5-9e9a-d9cc496f17d0" providerId="ADAL" clId="{1D460750-3BD7-44C5-BA9C-FD8746BD00BF}" dt="2023-02-13T08:21:26.833" v="302"/>
        <pc:sldMkLst>
          <pc:docMk/>
          <pc:sldMk cId="3097043110" sldId="3965"/>
        </pc:sldMkLst>
      </pc:sldChg>
      <pc:sldChg chg="addSp delSp modSp add del mod">
        <pc:chgData name="Sudarshan Chakravarthi" userId="9632d19e-631d-46a5-9e9a-d9cc496f17d0" providerId="ADAL" clId="{1D460750-3BD7-44C5-BA9C-FD8746BD00BF}" dt="2023-02-14T16:20:51.770" v="354" actId="207"/>
        <pc:sldMkLst>
          <pc:docMk/>
          <pc:sldMk cId="43270218" sldId="4212"/>
        </pc:sldMkLst>
        <pc:spChg chg="mod">
          <ac:chgData name="Sudarshan Chakravarthi" userId="9632d19e-631d-46a5-9e9a-d9cc496f17d0" providerId="ADAL" clId="{1D460750-3BD7-44C5-BA9C-FD8746BD00BF}" dt="2023-02-14T16:20:46.737" v="353" actId="207"/>
          <ac:spMkLst>
            <pc:docMk/>
            <pc:sldMk cId="43270218" sldId="4212"/>
            <ac:spMk id="3" creationId="{F34DA4CE-ABCE-2F6D-B94E-A68057C7C955}"/>
          </ac:spMkLst>
        </pc:spChg>
        <pc:spChg chg="mod">
          <ac:chgData name="Sudarshan Chakravarthi" userId="9632d19e-631d-46a5-9e9a-d9cc496f17d0" providerId="ADAL" clId="{1D460750-3BD7-44C5-BA9C-FD8746BD00BF}" dt="2023-02-14T16:20:51.770" v="354" actId="207"/>
          <ac:spMkLst>
            <pc:docMk/>
            <pc:sldMk cId="43270218" sldId="4212"/>
            <ac:spMk id="22" creationId="{257944EF-C325-87E6-F497-106A27C993F0}"/>
          </ac:spMkLst>
        </pc:spChg>
        <pc:spChg chg="mod">
          <ac:chgData name="Sudarshan Chakravarthi" userId="9632d19e-631d-46a5-9e9a-d9cc496f17d0" providerId="ADAL" clId="{1D460750-3BD7-44C5-BA9C-FD8746BD00BF}" dt="2023-02-14T16:20:51.770" v="354" actId="207"/>
          <ac:spMkLst>
            <pc:docMk/>
            <pc:sldMk cId="43270218" sldId="4212"/>
            <ac:spMk id="23" creationId="{835E8B50-E3AF-B133-2E1A-DAD76F64E6D3}"/>
          </ac:spMkLst>
        </pc:spChg>
        <pc:picChg chg="del">
          <ac:chgData name="Sudarshan Chakravarthi" userId="9632d19e-631d-46a5-9e9a-d9cc496f17d0" providerId="ADAL" clId="{1D460750-3BD7-44C5-BA9C-FD8746BD00BF}" dt="2023-02-13T08:22:15.355" v="344" actId="478"/>
          <ac:picMkLst>
            <pc:docMk/>
            <pc:sldMk cId="43270218" sldId="4212"/>
            <ac:picMk id="2" creationId="{78A9252D-3EB8-8008-213E-C91642FFACB8}"/>
          </ac:picMkLst>
        </pc:picChg>
        <pc:picChg chg="add mod">
          <ac:chgData name="Sudarshan Chakravarthi" userId="9632d19e-631d-46a5-9e9a-d9cc496f17d0" providerId="ADAL" clId="{1D460750-3BD7-44C5-BA9C-FD8746BD00BF}" dt="2023-02-13T08:22:20.635" v="345"/>
          <ac:picMkLst>
            <pc:docMk/>
            <pc:sldMk cId="43270218" sldId="4212"/>
            <ac:picMk id="4" creationId="{FC149863-B16B-157D-1A17-9255F32B6770}"/>
          </ac:picMkLst>
        </pc:picChg>
      </pc:sldChg>
      <pc:sldChg chg="addSp modSp add del mod">
        <pc:chgData name="Sudarshan Chakravarthi" userId="9632d19e-631d-46a5-9e9a-d9cc496f17d0" providerId="ADAL" clId="{1D460750-3BD7-44C5-BA9C-FD8746BD00BF}" dt="2023-02-13T08:22:31.120" v="346" actId="47"/>
        <pc:sldMkLst>
          <pc:docMk/>
          <pc:sldMk cId="3859267428" sldId="4222"/>
        </pc:sldMkLst>
        <pc:spChg chg="mod">
          <ac:chgData name="Sudarshan Chakravarthi" userId="9632d19e-631d-46a5-9e9a-d9cc496f17d0" providerId="ADAL" clId="{1D460750-3BD7-44C5-BA9C-FD8746BD00BF}" dt="2021-09-29T13:40:52.425" v="16"/>
          <ac:spMkLst>
            <pc:docMk/>
            <pc:sldMk cId="3859267428" sldId="4222"/>
            <ac:spMk id="8" creationId="{DA32DBBD-D3E4-453E-AFA1-C79D34C915C9}"/>
          </ac:spMkLst>
        </pc:spChg>
        <pc:spChg chg="mod">
          <ac:chgData name="Sudarshan Chakravarthi" userId="9632d19e-631d-46a5-9e9a-d9cc496f17d0" providerId="ADAL" clId="{1D460750-3BD7-44C5-BA9C-FD8746BD00BF}" dt="2021-09-29T13:41:51.770" v="26" actId="313"/>
          <ac:spMkLst>
            <pc:docMk/>
            <pc:sldMk cId="3859267428" sldId="4222"/>
            <ac:spMk id="19" creationId="{FC99AB42-5D80-4C08-9F96-4CAE16A0CB61}"/>
          </ac:spMkLst>
        </pc:spChg>
        <pc:picChg chg="add mod modCrop">
          <ac:chgData name="Sudarshan Chakravarthi" userId="9632d19e-631d-46a5-9e9a-d9cc496f17d0" providerId="ADAL" clId="{1D460750-3BD7-44C5-BA9C-FD8746BD00BF}" dt="2021-10-05T08:55:41.075" v="296" actId="1076"/>
          <ac:picMkLst>
            <pc:docMk/>
            <pc:sldMk cId="3859267428" sldId="4222"/>
            <ac:picMk id="3" creationId="{EFDC1FF3-6F85-4C4B-BDA5-E03375F83F11}"/>
          </ac:picMkLst>
        </pc:picChg>
      </pc:sldChg>
      <pc:sldChg chg="add del">
        <pc:chgData name="Sudarshan Chakravarthi" userId="9632d19e-631d-46a5-9e9a-d9cc496f17d0" providerId="ADAL" clId="{1D460750-3BD7-44C5-BA9C-FD8746BD00BF}" dt="2021-09-29T13:42:01.781" v="28"/>
        <pc:sldMkLst>
          <pc:docMk/>
          <pc:sldMk cId="23206405" sldId="4223"/>
        </pc:sldMkLst>
      </pc:sldChg>
      <pc:sldChg chg="addSp modSp add del">
        <pc:chgData name="Sudarshan Chakravarthi" userId="9632d19e-631d-46a5-9e9a-d9cc496f17d0" providerId="ADAL" clId="{1D460750-3BD7-44C5-BA9C-FD8746BD00BF}" dt="2023-02-13T08:23:25.747" v="352" actId="47"/>
        <pc:sldMkLst>
          <pc:docMk/>
          <pc:sldMk cId="4100403959" sldId="4223"/>
        </pc:sldMkLst>
        <pc:picChg chg="add mod">
          <ac:chgData name="Sudarshan Chakravarthi" userId="9632d19e-631d-46a5-9e9a-d9cc496f17d0" providerId="ADAL" clId="{1D460750-3BD7-44C5-BA9C-FD8746BD00BF}" dt="2021-10-05T08:55:49.280" v="297"/>
          <ac:picMkLst>
            <pc:docMk/>
            <pc:sldMk cId="4100403959" sldId="4223"/>
            <ac:picMk id="11" creationId="{C0297288-1E8F-4F9F-B00C-F51AC8C67A72}"/>
          </ac:picMkLst>
        </pc:picChg>
      </pc:sldChg>
      <pc:sldChg chg="addSp delSp modSp new mod">
        <pc:chgData name="Sudarshan Chakravarthi" userId="9632d19e-631d-46a5-9e9a-d9cc496f17d0" providerId="ADAL" clId="{1D460750-3BD7-44C5-BA9C-FD8746BD00BF}" dt="2021-10-04T10:42:36.660" v="267" actId="1036"/>
        <pc:sldMkLst>
          <pc:docMk/>
          <pc:sldMk cId="2704447892" sldId="4224"/>
        </pc:sldMkLst>
        <pc:spChg chg="add mod">
          <ac:chgData name="Sudarshan Chakravarthi" userId="9632d19e-631d-46a5-9e9a-d9cc496f17d0" providerId="ADAL" clId="{1D460750-3BD7-44C5-BA9C-FD8746BD00BF}" dt="2021-10-04T10:33:15.941" v="41" actId="1076"/>
          <ac:spMkLst>
            <pc:docMk/>
            <pc:sldMk cId="2704447892" sldId="4224"/>
            <ac:spMk id="3" creationId="{60501D4A-0F28-4054-A356-C0902162D03D}"/>
          </ac:spMkLst>
        </pc:spChg>
        <pc:spChg chg="add del mod">
          <ac:chgData name="Sudarshan Chakravarthi" userId="9632d19e-631d-46a5-9e9a-d9cc496f17d0" providerId="ADAL" clId="{1D460750-3BD7-44C5-BA9C-FD8746BD00BF}" dt="2021-10-04T10:33:32.323" v="43"/>
          <ac:spMkLst>
            <pc:docMk/>
            <pc:sldMk cId="2704447892" sldId="4224"/>
            <ac:spMk id="4" creationId="{56DBEAA3-59C4-4C15-AF49-BACCCB8CDFB5}"/>
          </ac:spMkLst>
        </pc:spChg>
        <pc:spChg chg="add del mod">
          <ac:chgData name="Sudarshan Chakravarthi" userId="9632d19e-631d-46a5-9e9a-d9cc496f17d0" providerId="ADAL" clId="{1D460750-3BD7-44C5-BA9C-FD8746BD00BF}" dt="2021-10-04T10:33:32.323" v="43"/>
          <ac:spMkLst>
            <pc:docMk/>
            <pc:sldMk cId="2704447892" sldId="4224"/>
            <ac:spMk id="5" creationId="{9E71D86E-CEE9-4BB0-B557-2469B71E2930}"/>
          </ac:spMkLst>
        </pc:spChg>
        <pc:spChg chg="add del mod">
          <ac:chgData name="Sudarshan Chakravarthi" userId="9632d19e-631d-46a5-9e9a-d9cc496f17d0" providerId="ADAL" clId="{1D460750-3BD7-44C5-BA9C-FD8746BD00BF}" dt="2021-10-04T10:33:32.323" v="43"/>
          <ac:spMkLst>
            <pc:docMk/>
            <pc:sldMk cId="2704447892" sldId="4224"/>
            <ac:spMk id="6" creationId="{76717E24-8D43-4068-981D-88ECEE618EB6}"/>
          </ac:spMkLst>
        </pc:spChg>
        <pc:spChg chg="add del mod">
          <ac:chgData name="Sudarshan Chakravarthi" userId="9632d19e-631d-46a5-9e9a-d9cc496f17d0" providerId="ADAL" clId="{1D460750-3BD7-44C5-BA9C-FD8746BD00BF}" dt="2021-10-04T10:33:32.323" v="43"/>
          <ac:spMkLst>
            <pc:docMk/>
            <pc:sldMk cId="2704447892" sldId="4224"/>
            <ac:spMk id="7" creationId="{394DB331-2C88-451E-849E-12D2030D00DC}"/>
          </ac:spMkLst>
        </pc:spChg>
        <pc:spChg chg="add del mod">
          <ac:chgData name="Sudarshan Chakravarthi" userId="9632d19e-631d-46a5-9e9a-d9cc496f17d0" providerId="ADAL" clId="{1D460750-3BD7-44C5-BA9C-FD8746BD00BF}" dt="2021-10-04T10:33:32.323" v="43"/>
          <ac:spMkLst>
            <pc:docMk/>
            <pc:sldMk cId="2704447892" sldId="4224"/>
            <ac:spMk id="8" creationId="{88AD71D5-51D9-4808-B5D0-83045D5196F2}"/>
          </ac:spMkLst>
        </pc:spChg>
        <pc:spChg chg="add del mod">
          <ac:chgData name="Sudarshan Chakravarthi" userId="9632d19e-631d-46a5-9e9a-d9cc496f17d0" providerId="ADAL" clId="{1D460750-3BD7-44C5-BA9C-FD8746BD00BF}" dt="2021-10-04T10:33:32.323" v="43"/>
          <ac:spMkLst>
            <pc:docMk/>
            <pc:sldMk cId="2704447892" sldId="4224"/>
            <ac:spMk id="9" creationId="{111EE702-4826-419A-8DEF-93489CE157D4}"/>
          </ac:spMkLst>
        </pc:spChg>
        <pc:spChg chg="add del mod">
          <ac:chgData name="Sudarshan Chakravarthi" userId="9632d19e-631d-46a5-9e9a-d9cc496f17d0" providerId="ADAL" clId="{1D460750-3BD7-44C5-BA9C-FD8746BD00BF}" dt="2021-10-04T10:33:32.323" v="43"/>
          <ac:spMkLst>
            <pc:docMk/>
            <pc:sldMk cId="2704447892" sldId="4224"/>
            <ac:spMk id="10" creationId="{3E58F9DC-2ED6-41CC-954C-FEF14BF8639B}"/>
          </ac:spMkLst>
        </pc:spChg>
        <pc:spChg chg="add del mod">
          <ac:chgData name="Sudarshan Chakravarthi" userId="9632d19e-631d-46a5-9e9a-d9cc496f17d0" providerId="ADAL" clId="{1D460750-3BD7-44C5-BA9C-FD8746BD00BF}" dt="2021-10-04T10:33:32.323" v="43"/>
          <ac:spMkLst>
            <pc:docMk/>
            <pc:sldMk cId="2704447892" sldId="4224"/>
            <ac:spMk id="11" creationId="{BBEA6DFE-69D6-44BA-94DB-34EFA048D678}"/>
          </ac:spMkLst>
        </pc:spChg>
        <pc:spChg chg="add del mod">
          <ac:chgData name="Sudarshan Chakravarthi" userId="9632d19e-631d-46a5-9e9a-d9cc496f17d0" providerId="ADAL" clId="{1D460750-3BD7-44C5-BA9C-FD8746BD00BF}" dt="2021-10-04T10:33:32.323" v="43"/>
          <ac:spMkLst>
            <pc:docMk/>
            <pc:sldMk cId="2704447892" sldId="4224"/>
            <ac:spMk id="12" creationId="{8769DBAE-38C9-4314-97BB-CD943BE24C56}"/>
          </ac:spMkLst>
        </pc:spChg>
        <pc:spChg chg="add del mod">
          <ac:chgData name="Sudarshan Chakravarthi" userId="9632d19e-631d-46a5-9e9a-d9cc496f17d0" providerId="ADAL" clId="{1D460750-3BD7-44C5-BA9C-FD8746BD00BF}" dt="2021-10-04T10:33:32.323" v="43"/>
          <ac:spMkLst>
            <pc:docMk/>
            <pc:sldMk cId="2704447892" sldId="4224"/>
            <ac:spMk id="13" creationId="{9896977C-2844-4559-A391-2B74AC34EF69}"/>
          </ac:spMkLst>
        </pc:spChg>
        <pc:spChg chg="add del mod">
          <ac:chgData name="Sudarshan Chakravarthi" userId="9632d19e-631d-46a5-9e9a-d9cc496f17d0" providerId="ADAL" clId="{1D460750-3BD7-44C5-BA9C-FD8746BD00BF}" dt="2021-10-04T10:33:32.323" v="43"/>
          <ac:spMkLst>
            <pc:docMk/>
            <pc:sldMk cId="2704447892" sldId="4224"/>
            <ac:spMk id="14" creationId="{7DD97917-7D26-46A6-9DC9-D5A3F2A376E4}"/>
          </ac:spMkLst>
        </pc:spChg>
        <pc:spChg chg="add del mod">
          <ac:chgData name="Sudarshan Chakravarthi" userId="9632d19e-631d-46a5-9e9a-d9cc496f17d0" providerId="ADAL" clId="{1D460750-3BD7-44C5-BA9C-FD8746BD00BF}" dt="2021-10-04T10:33:32.323" v="43"/>
          <ac:spMkLst>
            <pc:docMk/>
            <pc:sldMk cId="2704447892" sldId="4224"/>
            <ac:spMk id="15" creationId="{D0D6AE56-CD47-410B-A1B8-6086BDFFFB2E}"/>
          </ac:spMkLst>
        </pc:spChg>
        <pc:spChg chg="add del mod">
          <ac:chgData name="Sudarshan Chakravarthi" userId="9632d19e-631d-46a5-9e9a-d9cc496f17d0" providerId="ADAL" clId="{1D460750-3BD7-44C5-BA9C-FD8746BD00BF}" dt="2021-10-04T10:33:32.323" v="43"/>
          <ac:spMkLst>
            <pc:docMk/>
            <pc:sldMk cId="2704447892" sldId="4224"/>
            <ac:spMk id="16" creationId="{D8220A32-FFB5-4A9D-B9FD-49E488B5E6A0}"/>
          </ac:spMkLst>
        </pc:spChg>
        <pc:spChg chg="add del mod">
          <ac:chgData name="Sudarshan Chakravarthi" userId="9632d19e-631d-46a5-9e9a-d9cc496f17d0" providerId="ADAL" clId="{1D460750-3BD7-44C5-BA9C-FD8746BD00BF}" dt="2021-10-04T10:33:32.323" v="43"/>
          <ac:spMkLst>
            <pc:docMk/>
            <pc:sldMk cId="2704447892" sldId="4224"/>
            <ac:spMk id="17" creationId="{79B67111-C00E-46C9-9A19-59738DF189F6}"/>
          </ac:spMkLst>
        </pc:spChg>
        <pc:spChg chg="add del mod">
          <ac:chgData name="Sudarshan Chakravarthi" userId="9632d19e-631d-46a5-9e9a-d9cc496f17d0" providerId="ADAL" clId="{1D460750-3BD7-44C5-BA9C-FD8746BD00BF}" dt="2021-10-04T10:33:32.323" v="43"/>
          <ac:spMkLst>
            <pc:docMk/>
            <pc:sldMk cId="2704447892" sldId="4224"/>
            <ac:spMk id="18" creationId="{91D42CAF-32B3-4775-A072-CD3FBD28289C}"/>
          </ac:spMkLst>
        </pc:spChg>
        <pc:spChg chg="add del mod">
          <ac:chgData name="Sudarshan Chakravarthi" userId="9632d19e-631d-46a5-9e9a-d9cc496f17d0" providerId="ADAL" clId="{1D460750-3BD7-44C5-BA9C-FD8746BD00BF}" dt="2021-10-04T10:33:32.323" v="43"/>
          <ac:spMkLst>
            <pc:docMk/>
            <pc:sldMk cId="2704447892" sldId="4224"/>
            <ac:spMk id="19" creationId="{30F15FBC-C147-4FE4-A9C9-57285BBCA943}"/>
          </ac:spMkLst>
        </pc:spChg>
        <pc:spChg chg="add del mod">
          <ac:chgData name="Sudarshan Chakravarthi" userId="9632d19e-631d-46a5-9e9a-d9cc496f17d0" providerId="ADAL" clId="{1D460750-3BD7-44C5-BA9C-FD8746BD00BF}" dt="2021-10-04T10:33:32.323" v="43"/>
          <ac:spMkLst>
            <pc:docMk/>
            <pc:sldMk cId="2704447892" sldId="4224"/>
            <ac:spMk id="20" creationId="{48159661-E737-4810-B30C-370F583D92C8}"/>
          </ac:spMkLst>
        </pc:spChg>
        <pc:spChg chg="add del mod">
          <ac:chgData name="Sudarshan Chakravarthi" userId="9632d19e-631d-46a5-9e9a-d9cc496f17d0" providerId="ADAL" clId="{1D460750-3BD7-44C5-BA9C-FD8746BD00BF}" dt="2021-10-04T10:33:32.323" v="43"/>
          <ac:spMkLst>
            <pc:docMk/>
            <pc:sldMk cId="2704447892" sldId="4224"/>
            <ac:spMk id="21" creationId="{1420E986-A364-40C3-A228-FA2E98F34337}"/>
          </ac:spMkLst>
        </pc:spChg>
        <pc:spChg chg="add del mod">
          <ac:chgData name="Sudarshan Chakravarthi" userId="9632d19e-631d-46a5-9e9a-d9cc496f17d0" providerId="ADAL" clId="{1D460750-3BD7-44C5-BA9C-FD8746BD00BF}" dt="2021-10-04T10:33:32.323" v="43"/>
          <ac:spMkLst>
            <pc:docMk/>
            <pc:sldMk cId="2704447892" sldId="4224"/>
            <ac:spMk id="22" creationId="{4A6EF4FA-890E-4501-9E3F-7FE4B18EF595}"/>
          </ac:spMkLst>
        </pc:spChg>
        <pc:spChg chg="add del mod">
          <ac:chgData name="Sudarshan Chakravarthi" userId="9632d19e-631d-46a5-9e9a-d9cc496f17d0" providerId="ADAL" clId="{1D460750-3BD7-44C5-BA9C-FD8746BD00BF}" dt="2021-10-04T10:33:32.323" v="43"/>
          <ac:spMkLst>
            <pc:docMk/>
            <pc:sldMk cId="2704447892" sldId="4224"/>
            <ac:spMk id="23" creationId="{3A7E0BAB-412C-4329-B4BC-63BF431D74F4}"/>
          </ac:spMkLst>
        </pc:spChg>
        <pc:spChg chg="add del mod">
          <ac:chgData name="Sudarshan Chakravarthi" userId="9632d19e-631d-46a5-9e9a-d9cc496f17d0" providerId="ADAL" clId="{1D460750-3BD7-44C5-BA9C-FD8746BD00BF}" dt="2021-10-04T10:33:32.323" v="43"/>
          <ac:spMkLst>
            <pc:docMk/>
            <pc:sldMk cId="2704447892" sldId="4224"/>
            <ac:spMk id="24" creationId="{66B4F74C-966D-407E-96FB-9670951494FB}"/>
          </ac:spMkLst>
        </pc:spChg>
        <pc:spChg chg="add del mod">
          <ac:chgData name="Sudarshan Chakravarthi" userId="9632d19e-631d-46a5-9e9a-d9cc496f17d0" providerId="ADAL" clId="{1D460750-3BD7-44C5-BA9C-FD8746BD00BF}" dt="2021-10-04T10:33:32.323" v="43"/>
          <ac:spMkLst>
            <pc:docMk/>
            <pc:sldMk cId="2704447892" sldId="4224"/>
            <ac:spMk id="25" creationId="{5541949A-8224-4856-9AEC-66E4E002BA96}"/>
          </ac:spMkLst>
        </pc:spChg>
        <pc:spChg chg="add del mod">
          <ac:chgData name="Sudarshan Chakravarthi" userId="9632d19e-631d-46a5-9e9a-d9cc496f17d0" providerId="ADAL" clId="{1D460750-3BD7-44C5-BA9C-FD8746BD00BF}" dt="2021-10-04T10:33:32.323" v="43"/>
          <ac:spMkLst>
            <pc:docMk/>
            <pc:sldMk cId="2704447892" sldId="4224"/>
            <ac:spMk id="26" creationId="{26B8E0D3-BDB6-4068-9FEF-053D0B99B3B2}"/>
          </ac:spMkLst>
        </pc:spChg>
        <pc:spChg chg="add del mod">
          <ac:chgData name="Sudarshan Chakravarthi" userId="9632d19e-631d-46a5-9e9a-d9cc496f17d0" providerId="ADAL" clId="{1D460750-3BD7-44C5-BA9C-FD8746BD00BF}" dt="2021-10-04T10:33:32.323" v="43"/>
          <ac:spMkLst>
            <pc:docMk/>
            <pc:sldMk cId="2704447892" sldId="4224"/>
            <ac:spMk id="27" creationId="{B7A214A8-04D1-44F3-B592-F4107A319EEF}"/>
          </ac:spMkLst>
        </pc:spChg>
        <pc:spChg chg="add del mod">
          <ac:chgData name="Sudarshan Chakravarthi" userId="9632d19e-631d-46a5-9e9a-d9cc496f17d0" providerId="ADAL" clId="{1D460750-3BD7-44C5-BA9C-FD8746BD00BF}" dt="2021-10-04T10:33:32.323" v="43"/>
          <ac:spMkLst>
            <pc:docMk/>
            <pc:sldMk cId="2704447892" sldId="4224"/>
            <ac:spMk id="28" creationId="{C09612E4-6B22-4B6E-86E3-DDB2F2E52A79}"/>
          </ac:spMkLst>
        </pc:spChg>
        <pc:spChg chg="add del mod">
          <ac:chgData name="Sudarshan Chakravarthi" userId="9632d19e-631d-46a5-9e9a-d9cc496f17d0" providerId="ADAL" clId="{1D460750-3BD7-44C5-BA9C-FD8746BD00BF}" dt="2021-10-04T10:33:32.323" v="43"/>
          <ac:spMkLst>
            <pc:docMk/>
            <pc:sldMk cId="2704447892" sldId="4224"/>
            <ac:spMk id="29" creationId="{4BE9CAF8-2804-4A52-AC53-3931A4B533CB}"/>
          </ac:spMkLst>
        </pc:spChg>
        <pc:spChg chg="add del mod">
          <ac:chgData name="Sudarshan Chakravarthi" userId="9632d19e-631d-46a5-9e9a-d9cc496f17d0" providerId="ADAL" clId="{1D460750-3BD7-44C5-BA9C-FD8746BD00BF}" dt="2021-10-04T10:33:32.323" v="43"/>
          <ac:spMkLst>
            <pc:docMk/>
            <pc:sldMk cId="2704447892" sldId="4224"/>
            <ac:spMk id="30" creationId="{0178D6B2-23B1-4C06-BCB6-17D9DAC427D1}"/>
          </ac:spMkLst>
        </pc:spChg>
        <pc:spChg chg="add del mod">
          <ac:chgData name="Sudarshan Chakravarthi" userId="9632d19e-631d-46a5-9e9a-d9cc496f17d0" providerId="ADAL" clId="{1D460750-3BD7-44C5-BA9C-FD8746BD00BF}" dt="2021-10-04T10:33:32.323" v="43"/>
          <ac:spMkLst>
            <pc:docMk/>
            <pc:sldMk cId="2704447892" sldId="4224"/>
            <ac:spMk id="31" creationId="{05469C41-9025-42DB-A991-E3C9A6867140}"/>
          </ac:spMkLst>
        </pc:spChg>
        <pc:spChg chg="add del mod">
          <ac:chgData name="Sudarshan Chakravarthi" userId="9632d19e-631d-46a5-9e9a-d9cc496f17d0" providerId="ADAL" clId="{1D460750-3BD7-44C5-BA9C-FD8746BD00BF}" dt="2021-10-04T10:33:32.323" v="43"/>
          <ac:spMkLst>
            <pc:docMk/>
            <pc:sldMk cId="2704447892" sldId="4224"/>
            <ac:spMk id="32" creationId="{DD1D4336-2486-4867-89AC-A68B6C1854AF}"/>
          </ac:spMkLst>
        </pc:spChg>
        <pc:spChg chg="add mod">
          <ac:chgData name="Sudarshan Chakravarthi" userId="9632d19e-631d-46a5-9e9a-d9cc496f17d0" providerId="ADAL" clId="{1D460750-3BD7-44C5-BA9C-FD8746BD00BF}" dt="2021-10-04T10:33:37.058" v="45" actId="1076"/>
          <ac:spMkLst>
            <pc:docMk/>
            <pc:sldMk cId="2704447892" sldId="4224"/>
            <ac:spMk id="33" creationId="{9BE49C10-F6DB-4539-B0D0-C2AD853D6DA7}"/>
          </ac:spMkLst>
        </pc:spChg>
        <pc:spChg chg="add mod">
          <ac:chgData name="Sudarshan Chakravarthi" userId="9632d19e-631d-46a5-9e9a-d9cc496f17d0" providerId="ADAL" clId="{1D460750-3BD7-44C5-BA9C-FD8746BD00BF}" dt="2021-10-04T10:33:37.058" v="45" actId="1076"/>
          <ac:spMkLst>
            <pc:docMk/>
            <pc:sldMk cId="2704447892" sldId="4224"/>
            <ac:spMk id="34" creationId="{9C35D788-499C-4242-A6A8-F250C456A6B9}"/>
          </ac:spMkLst>
        </pc:spChg>
        <pc:spChg chg="add mod">
          <ac:chgData name="Sudarshan Chakravarthi" userId="9632d19e-631d-46a5-9e9a-d9cc496f17d0" providerId="ADAL" clId="{1D460750-3BD7-44C5-BA9C-FD8746BD00BF}" dt="2021-10-04T10:33:37.058" v="45" actId="1076"/>
          <ac:spMkLst>
            <pc:docMk/>
            <pc:sldMk cId="2704447892" sldId="4224"/>
            <ac:spMk id="35" creationId="{14EE8DAF-D4A7-490E-8AEF-E8386514852E}"/>
          </ac:spMkLst>
        </pc:spChg>
        <pc:spChg chg="add mod">
          <ac:chgData name="Sudarshan Chakravarthi" userId="9632d19e-631d-46a5-9e9a-d9cc496f17d0" providerId="ADAL" clId="{1D460750-3BD7-44C5-BA9C-FD8746BD00BF}" dt="2021-10-04T10:33:37.058" v="45" actId="1076"/>
          <ac:spMkLst>
            <pc:docMk/>
            <pc:sldMk cId="2704447892" sldId="4224"/>
            <ac:spMk id="36" creationId="{0C48805C-1605-400D-9CE4-ED09A4E71DB7}"/>
          </ac:spMkLst>
        </pc:spChg>
        <pc:spChg chg="add mod">
          <ac:chgData name="Sudarshan Chakravarthi" userId="9632d19e-631d-46a5-9e9a-d9cc496f17d0" providerId="ADAL" clId="{1D460750-3BD7-44C5-BA9C-FD8746BD00BF}" dt="2021-10-04T10:33:43.771" v="47" actId="1076"/>
          <ac:spMkLst>
            <pc:docMk/>
            <pc:sldMk cId="2704447892" sldId="4224"/>
            <ac:spMk id="37" creationId="{60B3386A-F703-40B2-856D-61B96A5C823F}"/>
          </ac:spMkLst>
        </pc:spChg>
        <pc:spChg chg="add mod">
          <ac:chgData name="Sudarshan Chakravarthi" userId="9632d19e-631d-46a5-9e9a-d9cc496f17d0" providerId="ADAL" clId="{1D460750-3BD7-44C5-BA9C-FD8746BD00BF}" dt="2021-10-04T10:33:37.058" v="45" actId="1076"/>
          <ac:spMkLst>
            <pc:docMk/>
            <pc:sldMk cId="2704447892" sldId="4224"/>
            <ac:spMk id="38" creationId="{C33FB609-3E21-4AB9-9E10-2AE3020D8E5C}"/>
          </ac:spMkLst>
        </pc:spChg>
        <pc:spChg chg="add mod">
          <ac:chgData name="Sudarshan Chakravarthi" userId="9632d19e-631d-46a5-9e9a-d9cc496f17d0" providerId="ADAL" clId="{1D460750-3BD7-44C5-BA9C-FD8746BD00BF}" dt="2021-10-04T10:33:37.058" v="45" actId="1076"/>
          <ac:spMkLst>
            <pc:docMk/>
            <pc:sldMk cId="2704447892" sldId="4224"/>
            <ac:spMk id="39" creationId="{B619C531-559B-4B41-AE8B-B91DC7528EF4}"/>
          </ac:spMkLst>
        </pc:spChg>
        <pc:spChg chg="add mod">
          <ac:chgData name="Sudarshan Chakravarthi" userId="9632d19e-631d-46a5-9e9a-d9cc496f17d0" providerId="ADAL" clId="{1D460750-3BD7-44C5-BA9C-FD8746BD00BF}" dt="2021-10-04T10:33:37.058" v="45" actId="1076"/>
          <ac:spMkLst>
            <pc:docMk/>
            <pc:sldMk cId="2704447892" sldId="4224"/>
            <ac:spMk id="40" creationId="{7B6FF0DB-9F89-412E-BF0C-C3BABE0CC055}"/>
          </ac:spMkLst>
        </pc:spChg>
        <pc:spChg chg="add mod">
          <ac:chgData name="Sudarshan Chakravarthi" userId="9632d19e-631d-46a5-9e9a-d9cc496f17d0" providerId="ADAL" clId="{1D460750-3BD7-44C5-BA9C-FD8746BD00BF}" dt="2021-10-04T10:33:37.058" v="45" actId="1076"/>
          <ac:spMkLst>
            <pc:docMk/>
            <pc:sldMk cId="2704447892" sldId="4224"/>
            <ac:spMk id="41" creationId="{C3E6E852-28FD-4542-BA3F-A2B2D5CAB9DD}"/>
          </ac:spMkLst>
        </pc:spChg>
        <pc:spChg chg="add mod">
          <ac:chgData name="Sudarshan Chakravarthi" userId="9632d19e-631d-46a5-9e9a-d9cc496f17d0" providerId="ADAL" clId="{1D460750-3BD7-44C5-BA9C-FD8746BD00BF}" dt="2021-10-04T10:33:37.058" v="45" actId="1076"/>
          <ac:spMkLst>
            <pc:docMk/>
            <pc:sldMk cId="2704447892" sldId="4224"/>
            <ac:spMk id="42" creationId="{7D2C98B8-7529-4B3A-9C17-D851BDAA8D80}"/>
          </ac:spMkLst>
        </pc:spChg>
        <pc:spChg chg="add mod">
          <ac:chgData name="Sudarshan Chakravarthi" userId="9632d19e-631d-46a5-9e9a-d9cc496f17d0" providerId="ADAL" clId="{1D460750-3BD7-44C5-BA9C-FD8746BD00BF}" dt="2021-10-04T10:33:37.058" v="45" actId="1076"/>
          <ac:spMkLst>
            <pc:docMk/>
            <pc:sldMk cId="2704447892" sldId="4224"/>
            <ac:spMk id="43" creationId="{4854E23C-2F04-4E4F-B7BD-2328E7E97CB1}"/>
          </ac:spMkLst>
        </pc:spChg>
        <pc:spChg chg="add mod">
          <ac:chgData name="Sudarshan Chakravarthi" userId="9632d19e-631d-46a5-9e9a-d9cc496f17d0" providerId="ADAL" clId="{1D460750-3BD7-44C5-BA9C-FD8746BD00BF}" dt="2021-10-04T10:33:37.058" v="45" actId="1076"/>
          <ac:spMkLst>
            <pc:docMk/>
            <pc:sldMk cId="2704447892" sldId="4224"/>
            <ac:spMk id="44" creationId="{DCF26CAE-3FE2-4F93-92A2-46DD38EBD8AA}"/>
          </ac:spMkLst>
        </pc:spChg>
        <pc:spChg chg="add mod">
          <ac:chgData name="Sudarshan Chakravarthi" userId="9632d19e-631d-46a5-9e9a-d9cc496f17d0" providerId="ADAL" clId="{1D460750-3BD7-44C5-BA9C-FD8746BD00BF}" dt="2021-10-04T10:33:37.058" v="45" actId="1076"/>
          <ac:spMkLst>
            <pc:docMk/>
            <pc:sldMk cId="2704447892" sldId="4224"/>
            <ac:spMk id="45" creationId="{5F758AB3-6260-4436-AFD7-421741A82BEA}"/>
          </ac:spMkLst>
        </pc:spChg>
        <pc:spChg chg="add mod">
          <ac:chgData name="Sudarshan Chakravarthi" userId="9632d19e-631d-46a5-9e9a-d9cc496f17d0" providerId="ADAL" clId="{1D460750-3BD7-44C5-BA9C-FD8746BD00BF}" dt="2021-10-04T10:42:36.660" v="267" actId="1036"/>
          <ac:spMkLst>
            <pc:docMk/>
            <pc:sldMk cId="2704447892" sldId="4224"/>
            <ac:spMk id="46" creationId="{5CC850F4-0CCD-471A-805A-9BD4C990029B}"/>
          </ac:spMkLst>
        </pc:spChg>
        <pc:spChg chg="add del mod">
          <ac:chgData name="Sudarshan Chakravarthi" userId="9632d19e-631d-46a5-9e9a-d9cc496f17d0" providerId="ADAL" clId="{1D460750-3BD7-44C5-BA9C-FD8746BD00BF}" dt="2021-10-04T10:33:41.696" v="46" actId="478"/>
          <ac:spMkLst>
            <pc:docMk/>
            <pc:sldMk cId="2704447892" sldId="4224"/>
            <ac:spMk id="47" creationId="{C3B30818-633D-4E3A-B9DC-991535D45FDF}"/>
          </ac:spMkLst>
        </pc:spChg>
        <pc:spChg chg="add mod">
          <ac:chgData name="Sudarshan Chakravarthi" userId="9632d19e-631d-46a5-9e9a-d9cc496f17d0" providerId="ADAL" clId="{1D460750-3BD7-44C5-BA9C-FD8746BD00BF}" dt="2021-10-04T10:33:37.058" v="45" actId="1076"/>
          <ac:spMkLst>
            <pc:docMk/>
            <pc:sldMk cId="2704447892" sldId="4224"/>
            <ac:spMk id="48" creationId="{C05F6D8F-7395-4EF8-89DA-8A81397DE9E5}"/>
          </ac:spMkLst>
        </pc:spChg>
        <pc:spChg chg="add mod">
          <ac:chgData name="Sudarshan Chakravarthi" userId="9632d19e-631d-46a5-9e9a-d9cc496f17d0" providerId="ADAL" clId="{1D460750-3BD7-44C5-BA9C-FD8746BD00BF}" dt="2021-10-04T10:33:37.058" v="45" actId="1076"/>
          <ac:spMkLst>
            <pc:docMk/>
            <pc:sldMk cId="2704447892" sldId="4224"/>
            <ac:spMk id="49" creationId="{2323E865-6341-4002-B69C-5EC87C42C277}"/>
          </ac:spMkLst>
        </pc:spChg>
        <pc:spChg chg="add mod">
          <ac:chgData name="Sudarshan Chakravarthi" userId="9632d19e-631d-46a5-9e9a-d9cc496f17d0" providerId="ADAL" clId="{1D460750-3BD7-44C5-BA9C-FD8746BD00BF}" dt="2021-10-04T10:33:37.058" v="45" actId="1076"/>
          <ac:spMkLst>
            <pc:docMk/>
            <pc:sldMk cId="2704447892" sldId="4224"/>
            <ac:spMk id="50" creationId="{D007CF05-D965-4F1F-B0C1-1B54F4EBAC1F}"/>
          </ac:spMkLst>
        </pc:spChg>
        <pc:spChg chg="add mod">
          <ac:chgData name="Sudarshan Chakravarthi" userId="9632d19e-631d-46a5-9e9a-d9cc496f17d0" providerId="ADAL" clId="{1D460750-3BD7-44C5-BA9C-FD8746BD00BF}" dt="2021-10-04T10:33:37.058" v="45" actId="1076"/>
          <ac:spMkLst>
            <pc:docMk/>
            <pc:sldMk cId="2704447892" sldId="4224"/>
            <ac:spMk id="51" creationId="{8143A958-3807-4B42-8B41-2DEDFC2E1CB4}"/>
          </ac:spMkLst>
        </pc:spChg>
        <pc:spChg chg="add del mod">
          <ac:chgData name="Sudarshan Chakravarthi" userId="9632d19e-631d-46a5-9e9a-d9cc496f17d0" providerId="ADAL" clId="{1D460750-3BD7-44C5-BA9C-FD8746BD00BF}" dt="2021-10-04T10:33:51.331" v="49" actId="478"/>
          <ac:spMkLst>
            <pc:docMk/>
            <pc:sldMk cId="2704447892" sldId="4224"/>
            <ac:spMk id="52" creationId="{8EA7119A-F0D9-4897-AFBC-DFC6F4A0165E}"/>
          </ac:spMkLst>
        </pc:spChg>
        <pc:spChg chg="add mod">
          <ac:chgData name="Sudarshan Chakravarthi" userId="9632d19e-631d-46a5-9e9a-d9cc496f17d0" providerId="ADAL" clId="{1D460750-3BD7-44C5-BA9C-FD8746BD00BF}" dt="2021-10-04T10:33:37.058" v="45" actId="1076"/>
          <ac:spMkLst>
            <pc:docMk/>
            <pc:sldMk cId="2704447892" sldId="4224"/>
            <ac:spMk id="53" creationId="{AAC72E47-2288-4B1E-A0F2-FF90A02E3F52}"/>
          </ac:spMkLst>
        </pc:spChg>
        <pc:spChg chg="add mod">
          <ac:chgData name="Sudarshan Chakravarthi" userId="9632d19e-631d-46a5-9e9a-d9cc496f17d0" providerId="ADAL" clId="{1D460750-3BD7-44C5-BA9C-FD8746BD00BF}" dt="2021-10-04T10:33:37.058" v="45" actId="1076"/>
          <ac:spMkLst>
            <pc:docMk/>
            <pc:sldMk cId="2704447892" sldId="4224"/>
            <ac:spMk id="54" creationId="{EC26E321-60D7-43EE-9E14-01060B792AA0}"/>
          </ac:spMkLst>
        </pc:spChg>
        <pc:spChg chg="add mod">
          <ac:chgData name="Sudarshan Chakravarthi" userId="9632d19e-631d-46a5-9e9a-d9cc496f17d0" providerId="ADAL" clId="{1D460750-3BD7-44C5-BA9C-FD8746BD00BF}" dt="2021-10-04T10:33:37.058" v="45" actId="1076"/>
          <ac:spMkLst>
            <pc:docMk/>
            <pc:sldMk cId="2704447892" sldId="4224"/>
            <ac:spMk id="55" creationId="{2829B877-03A3-4C8B-A493-974A466DBF17}"/>
          </ac:spMkLst>
        </pc:spChg>
        <pc:spChg chg="add mod">
          <ac:chgData name="Sudarshan Chakravarthi" userId="9632d19e-631d-46a5-9e9a-d9cc496f17d0" providerId="ADAL" clId="{1D460750-3BD7-44C5-BA9C-FD8746BD00BF}" dt="2021-10-04T10:33:37.058" v="45" actId="1076"/>
          <ac:spMkLst>
            <pc:docMk/>
            <pc:sldMk cId="2704447892" sldId="4224"/>
            <ac:spMk id="56" creationId="{811620CE-E8E4-49E1-9E9C-3E29A2BAB851}"/>
          </ac:spMkLst>
        </pc:spChg>
        <pc:spChg chg="add del mod">
          <ac:chgData name="Sudarshan Chakravarthi" userId="9632d19e-631d-46a5-9e9a-d9cc496f17d0" providerId="ADAL" clId="{1D460750-3BD7-44C5-BA9C-FD8746BD00BF}" dt="2021-10-04T10:33:48.065" v="48" actId="478"/>
          <ac:spMkLst>
            <pc:docMk/>
            <pc:sldMk cId="2704447892" sldId="4224"/>
            <ac:spMk id="57" creationId="{BDCE0622-892C-4CC9-9974-DEE009580867}"/>
          </ac:spMkLst>
        </pc:spChg>
        <pc:spChg chg="add mod">
          <ac:chgData name="Sudarshan Chakravarthi" userId="9632d19e-631d-46a5-9e9a-d9cc496f17d0" providerId="ADAL" clId="{1D460750-3BD7-44C5-BA9C-FD8746BD00BF}" dt="2021-10-04T10:33:37.058" v="45" actId="1076"/>
          <ac:spMkLst>
            <pc:docMk/>
            <pc:sldMk cId="2704447892" sldId="4224"/>
            <ac:spMk id="58" creationId="{C7A532FE-BC4C-4DC1-964D-8E8E4866D1EE}"/>
          </ac:spMkLst>
        </pc:spChg>
        <pc:spChg chg="add mod">
          <ac:chgData name="Sudarshan Chakravarthi" userId="9632d19e-631d-46a5-9e9a-d9cc496f17d0" providerId="ADAL" clId="{1D460750-3BD7-44C5-BA9C-FD8746BD00BF}" dt="2021-10-04T10:33:37.058" v="45" actId="1076"/>
          <ac:spMkLst>
            <pc:docMk/>
            <pc:sldMk cId="2704447892" sldId="4224"/>
            <ac:spMk id="59" creationId="{29B3B249-4E82-46D6-8111-382517D811CE}"/>
          </ac:spMkLst>
        </pc:spChg>
        <pc:spChg chg="add mod">
          <ac:chgData name="Sudarshan Chakravarthi" userId="9632d19e-631d-46a5-9e9a-d9cc496f17d0" providerId="ADAL" clId="{1D460750-3BD7-44C5-BA9C-FD8746BD00BF}" dt="2021-10-04T10:33:37.058" v="45" actId="1076"/>
          <ac:spMkLst>
            <pc:docMk/>
            <pc:sldMk cId="2704447892" sldId="4224"/>
            <ac:spMk id="60" creationId="{74FD7384-FBFF-49D6-BB99-186E1AAF611B}"/>
          </ac:spMkLst>
        </pc:spChg>
        <pc:spChg chg="add mod">
          <ac:chgData name="Sudarshan Chakravarthi" userId="9632d19e-631d-46a5-9e9a-d9cc496f17d0" providerId="ADAL" clId="{1D460750-3BD7-44C5-BA9C-FD8746BD00BF}" dt="2021-10-04T10:33:37.058" v="45" actId="1076"/>
          <ac:spMkLst>
            <pc:docMk/>
            <pc:sldMk cId="2704447892" sldId="4224"/>
            <ac:spMk id="61" creationId="{A3E54362-65E0-4049-8495-63D9D54FCBF6}"/>
          </ac:spMkLst>
        </pc:spChg>
        <pc:picChg chg="add mod">
          <ac:chgData name="Sudarshan Chakravarthi" userId="9632d19e-631d-46a5-9e9a-d9cc496f17d0" providerId="ADAL" clId="{1D460750-3BD7-44C5-BA9C-FD8746BD00BF}" dt="2021-10-04T10:34:00.746" v="51"/>
          <ac:picMkLst>
            <pc:docMk/>
            <pc:sldMk cId="2704447892" sldId="4224"/>
            <ac:picMk id="62" creationId="{98767FD6-E2CE-443E-90E6-08AFA0A0A77D}"/>
          </ac:picMkLst>
        </pc:picChg>
      </pc:sldChg>
      <pc:sldChg chg="addSp delSp modSp new mod ord">
        <pc:chgData name="Sudarshan Chakravarthi" userId="9632d19e-631d-46a5-9e9a-d9cc496f17d0" providerId="ADAL" clId="{1D460750-3BD7-44C5-BA9C-FD8746BD00BF}" dt="2021-10-05T08:56:02.514" v="299"/>
        <pc:sldMkLst>
          <pc:docMk/>
          <pc:sldMk cId="2001643262" sldId="4225"/>
        </pc:sldMkLst>
        <pc:spChg chg="del mod topLvl">
          <ac:chgData name="Sudarshan Chakravarthi" userId="9632d19e-631d-46a5-9e9a-d9cc496f17d0" providerId="ADAL" clId="{1D460750-3BD7-44C5-BA9C-FD8746BD00BF}" dt="2021-10-04T10:36:51.619" v="61" actId="478"/>
          <ac:spMkLst>
            <pc:docMk/>
            <pc:sldMk cId="2001643262" sldId="4225"/>
            <ac:spMk id="4" creationId="{99DD5CB2-554A-4734-B019-5347CD75493B}"/>
          </ac:spMkLst>
        </pc:spChg>
        <pc:spChg chg="del mod">
          <ac:chgData name="Sudarshan Chakravarthi" userId="9632d19e-631d-46a5-9e9a-d9cc496f17d0" providerId="ADAL" clId="{1D460750-3BD7-44C5-BA9C-FD8746BD00BF}" dt="2021-10-04T10:36:45.873" v="57" actId="478"/>
          <ac:spMkLst>
            <pc:docMk/>
            <pc:sldMk cId="2001643262" sldId="4225"/>
            <ac:spMk id="6" creationId="{0C5674A4-9D59-42DD-93E4-25D85AE5850A}"/>
          </ac:spMkLst>
        </pc:spChg>
        <pc:spChg chg="del mod">
          <ac:chgData name="Sudarshan Chakravarthi" userId="9632d19e-631d-46a5-9e9a-d9cc496f17d0" providerId="ADAL" clId="{1D460750-3BD7-44C5-BA9C-FD8746BD00BF}" dt="2021-10-04T10:36:50.011" v="60" actId="478"/>
          <ac:spMkLst>
            <pc:docMk/>
            <pc:sldMk cId="2001643262" sldId="4225"/>
            <ac:spMk id="7" creationId="{53ED9809-1533-4A45-B1D0-0A4CBEC3945C}"/>
          </ac:spMkLst>
        </pc:spChg>
        <pc:spChg chg="del mod topLvl">
          <ac:chgData name="Sudarshan Chakravarthi" userId="9632d19e-631d-46a5-9e9a-d9cc496f17d0" providerId="ADAL" clId="{1D460750-3BD7-44C5-BA9C-FD8746BD00BF}" dt="2021-10-04T10:44:09.012" v="284" actId="478"/>
          <ac:spMkLst>
            <pc:docMk/>
            <pc:sldMk cId="2001643262" sldId="4225"/>
            <ac:spMk id="8" creationId="{845FA8CB-CE4D-46C7-91D4-8F9CF6B1124B}"/>
          </ac:spMkLst>
        </pc:spChg>
        <pc:spChg chg="mod">
          <ac:chgData name="Sudarshan Chakravarthi" userId="9632d19e-631d-46a5-9e9a-d9cc496f17d0" providerId="ADAL" clId="{1D460750-3BD7-44C5-BA9C-FD8746BD00BF}" dt="2021-10-04T10:43:40.507" v="271" actId="207"/>
          <ac:spMkLst>
            <pc:docMk/>
            <pc:sldMk cId="2001643262" sldId="4225"/>
            <ac:spMk id="10" creationId="{EEE7141C-AD70-4F6C-A7BD-7BB01DA0C31F}"/>
          </ac:spMkLst>
        </pc:spChg>
        <pc:spChg chg="mod">
          <ac:chgData name="Sudarshan Chakravarthi" userId="9632d19e-631d-46a5-9e9a-d9cc496f17d0" providerId="ADAL" clId="{1D460750-3BD7-44C5-BA9C-FD8746BD00BF}" dt="2021-10-04T10:43:40.507" v="271" actId="207"/>
          <ac:spMkLst>
            <pc:docMk/>
            <pc:sldMk cId="2001643262" sldId="4225"/>
            <ac:spMk id="11" creationId="{E4A21769-CAF5-493B-9E77-B589A635C3A4}"/>
          </ac:spMkLst>
        </pc:spChg>
        <pc:spChg chg="mod">
          <ac:chgData name="Sudarshan Chakravarthi" userId="9632d19e-631d-46a5-9e9a-d9cc496f17d0" providerId="ADAL" clId="{1D460750-3BD7-44C5-BA9C-FD8746BD00BF}" dt="2021-10-04T10:43:40.507" v="271" actId="207"/>
          <ac:spMkLst>
            <pc:docMk/>
            <pc:sldMk cId="2001643262" sldId="4225"/>
            <ac:spMk id="12" creationId="{1C4CD929-75C7-4837-BD29-BD4AAE758372}"/>
          </ac:spMkLst>
        </pc:spChg>
        <pc:spChg chg="mod">
          <ac:chgData name="Sudarshan Chakravarthi" userId="9632d19e-631d-46a5-9e9a-d9cc496f17d0" providerId="ADAL" clId="{1D460750-3BD7-44C5-BA9C-FD8746BD00BF}" dt="2021-10-04T10:43:40.507" v="271" actId="207"/>
          <ac:spMkLst>
            <pc:docMk/>
            <pc:sldMk cId="2001643262" sldId="4225"/>
            <ac:spMk id="13" creationId="{D652832B-5EEF-4E3F-BBFC-B4B890736044}"/>
          </ac:spMkLst>
        </pc:spChg>
        <pc:spChg chg="add del mod">
          <ac:chgData name="Sudarshan Chakravarthi" userId="9632d19e-631d-46a5-9e9a-d9cc496f17d0" providerId="ADAL" clId="{1D460750-3BD7-44C5-BA9C-FD8746BD00BF}" dt="2021-10-04T10:38:29.835" v="68"/>
          <ac:spMkLst>
            <pc:docMk/>
            <pc:sldMk cId="2001643262" sldId="4225"/>
            <ac:spMk id="14" creationId="{F65C65B3-B90E-4EA1-975B-81BB4769CF72}"/>
          </ac:spMkLst>
        </pc:spChg>
        <pc:spChg chg="add del mod">
          <ac:chgData name="Sudarshan Chakravarthi" userId="9632d19e-631d-46a5-9e9a-d9cc496f17d0" providerId="ADAL" clId="{1D460750-3BD7-44C5-BA9C-FD8746BD00BF}" dt="2021-10-04T10:38:29.835" v="68"/>
          <ac:spMkLst>
            <pc:docMk/>
            <pc:sldMk cId="2001643262" sldId="4225"/>
            <ac:spMk id="15" creationId="{6C164889-5C8D-4626-80E4-48C1DAD0D802}"/>
          </ac:spMkLst>
        </pc:spChg>
        <pc:spChg chg="add del mod">
          <ac:chgData name="Sudarshan Chakravarthi" userId="9632d19e-631d-46a5-9e9a-d9cc496f17d0" providerId="ADAL" clId="{1D460750-3BD7-44C5-BA9C-FD8746BD00BF}" dt="2021-10-04T10:38:29.835" v="68"/>
          <ac:spMkLst>
            <pc:docMk/>
            <pc:sldMk cId="2001643262" sldId="4225"/>
            <ac:spMk id="16" creationId="{ACB427FD-C273-467D-BC9A-CD3346D304DB}"/>
          </ac:spMkLst>
        </pc:spChg>
        <pc:spChg chg="add del mod">
          <ac:chgData name="Sudarshan Chakravarthi" userId="9632d19e-631d-46a5-9e9a-d9cc496f17d0" providerId="ADAL" clId="{1D460750-3BD7-44C5-BA9C-FD8746BD00BF}" dt="2021-10-04T10:38:29.835" v="68"/>
          <ac:spMkLst>
            <pc:docMk/>
            <pc:sldMk cId="2001643262" sldId="4225"/>
            <ac:spMk id="17" creationId="{008F04F5-A476-40BD-9A76-B6D4D6CA0D37}"/>
          </ac:spMkLst>
        </pc:spChg>
        <pc:spChg chg="add del mod">
          <ac:chgData name="Sudarshan Chakravarthi" userId="9632d19e-631d-46a5-9e9a-d9cc496f17d0" providerId="ADAL" clId="{1D460750-3BD7-44C5-BA9C-FD8746BD00BF}" dt="2021-10-04T10:38:29.835" v="68"/>
          <ac:spMkLst>
            <pc:docMk/>
            <pc:sldMk cId="2001643262" sldId="4225"/>
            <ac:spMk id="18" creationId="{3C8B7421-4A6C-4408-994C-30F74DBC159F}"/>
          </ac:spMkLst>
        </pc:spChg>
        <pc:spChg chg="add del mod">
          <ac:chgData name="Sudarshan Chakravarthi" userId="9632d19e-631d-46a5-9e9a-d9cc496f17d0" providerId="ADAL" clId="{1D460750-3BD7-44C5-BA9C-FD8746BD00BF}" dt="2021-10-04T10:38:29.835" v="68"/>
          <ac:spMkLst>
            <pc:docMk/>
            <pc:sldMk cId="2001643262" sldId="4225"/>
            <ac:spMk id="19" creationId="{0F0FA40B-4CA1-4B8E-BCC8-17A2FA1FCF43}"/>
          </ac:spMkLst>
        </pc:spChg>
        <pc:spChg chg="add del mod">
          <ac:chgData name="Sudarshan Chakravarthi" userId="9632d19e-631d-46a5-9e9a-d9cc496f17d0" providerId="ADAL" clId="{1D460750-3BD7-44C5-BA9C-FD8746BD00BF}" dt="2021-10-04T10:38:29.835" v="68"/>
          <ac:spMkLst>
            <pc:docMk/>
            <pc:sldMk cId="2001643262" sldId="4225"/>
            <ac:spMk id="20" creationId="{76AF6FAE-133C-4114-B253-29E48FA4AF0B}"/>
          </ac:spMkLst>
        </pc:spChg>
        <pc:spChg chg="add del mod">
          <ac:chgData name="Sudarshan Chakravarthi" userId="9632d19e-631d-46a5-9e9a-d9cc496f17d0" providerId="ADAL" clId="{1D460750-3BD7-44C5-BA9C-FD8746BD00BF}" dt="2021-10-04T10:38:29.835" v="68"/>
          <ac:spMkLst>
            <pc:docMk/>
            <pc:sldMk cId="2001643262" sldId="4225"/>
            <ac:spMk id="21" creationId="{9040745D-4185-4D8E-9836-C93D8581E13B}"/>
          </ac:spMkLst>
        </pc:spChg>
        <pc:spChg chg="add del mod">
          <ac:chgData name="Sudarshan Chakravarthi" userId="9632d19e-631d-46a5-9e9a-d9cc496f17d0" providerId="ADAL" clId="{1D460750-3BD7-44C5-BA9C-FD8746BD00BF}" dt="2021-10-04T10:38:29.835" v="68"/>
          <ac:spMkLst>
            <pc:docMk/>
            <pc:sldMk cId="2001643262" sldId="4225"/>
            <ac:spMk id="22" creationId="{009C2BAE-4E2F-42E7-BB67-271717A854D6}"/>
          </ac:spMkLst>
        </pc:spChg>
        <pc:spChg chg="add del mod">
          <ac:chgData name="Sudarshan Chakravarthi" userId="9632d19e-631d-46a5-9e9a-d9cc496f17d0" providerId="ADAL" clId="{1D460750-3BD7-44C5-BA9C-FD8746BD00BF}" dt="2021-10-04T10:38:29.835" v="68"/>
          <ac:spMkLst>
            <pc:docMk/>
            <pc:sldMk cId="2001643262" sldId="4225"/>
            <ac:spMk id="23" creationId="{98DE892E-E7BD-4249-A60C-C808C711BDA8}"/>
          </ac:spMkLst>
        </pc:spChg>
        <pc:spChg chg="add del mod">
          <ac:chgData name="Sudarshan Chakravarthi" userId="9632d19e-631d-46a5-9e9a-d9cc496f17d0" providerId="ADAL" clId="{1D460750-3BD7-44C5-BA9C-FD8746BD00BF}" dt="2021-10-04T10:38:29.835" v="68"/>
          <ac:spMkLst>
            <pc:docMk/>
            <pc:sldMk cId="2001643262" sldId="4225"/>
            <ac:spMk id="24" creationId="{B9F532C5-87E8-4D25-8A8F-91F54E592577}"/>
          </ac:spMkLst>
        </pc:spChg>
        <pc:spChg chg="add del mod">
          <ac:chgData name="Sudarshan Chakravarthi" userId="9632d19e-631d-46a5-9e9a-d9cc496f17d0" providerId="ADAL" clId="{1D460750-3BD7-44C5-BA9C-FD8746BD00BF}" dt="2021-10-04T10:38:29.835" v="68"/>
          <ac:spMkLst>
            <pc:docMk/>
            <pc:sldMk cId="2001643262" sldId="4225"/>
            <ac:spMk id="25" creationId="{4A7F9EA1-22AA-46F0-ACC7-02BD35EB7A16}"/>
          </ac:spMkLst>
        </pc:spChg>
        <pc:spChg chg="add del mod">
          <ac:chgData name="Sudarshan Chakravarthi" userId="9632d19e-631d-46a5-9e9a-d9cc496f17d0" providerId="ADAL" clId="{1D460750-3BD7-44C5-BA9C-FD8746BD00BF}" dt="2021-10-04T10:38:29.835" v="68"/>
          <ac:spMkLst>
            <pc:docMk/>
            <pc:sldMk cId="2001643262" sldId="4225"/>
            <ac:spMk id="26" creationId="{469D98F0-ECAE-4360-9366-4A8EE2579A1D}"/>
          </ac:spMkLst>
        </pc:spChg>
        <pc:spChg chg="add del mod">
          <ac:chgData name="Sudarshan Chakravarthi" userId="9632d19e-631d-46a5-9e9a-d9cc496f17d0" providerId="ADAL" clId="{1D460750-3BD7-44C5-BA9C-FD8746BD00BF}" dt="2021-10-04T10:38:29.835" v="68"/>
          <ac:spMkLst>
            <pc:docMk/>
            <pc:sldMk cId="2001643262" sldId="4225"/>
            <ac:spMk id="27" creationId="{4D667719-3A4C-4652-A0A3-DE5877DD28BA}"/>
          </ac:spMkLst>
        </pc:spChg>
        <pc:spChg chg="add del mod">
          <ac:chgData name="Sudarshan Chakravarthi" userId="9632d19e-631d-46a5-9e9a-d9cc496f17d0" providerId="ADAL" clId="{1D460750-3BD7-44C5-BA9C-FD8746BD00BF}" dt="2021-10-04T10:38:29.835" v="68"/>
          <ac:spMkLst>
            <pc:docMk/>
            <pc:sldMk cId="2001643262" sldId="4225"/>
            <ac:spMk id="28" creationId="{90B2C591-C684-4BCC-A3FF-42A9C1598D08}"/>
          </ac:spMkLst>
        </pc:spChg>
        <pc:spChg chg="add del mod">
          <ac:chgData name="Sudarshan Chakravarthi" userId="9632d19e-631d-46a5-9e9a-d9cc496f17d0" providerId="ADAL" clId="{1D460750-3BD7-44C5-BA9C-FD8746BD00BF}" dt="2021-10-04T10:38:29.835" v="68"/>
          <ac:spMkLst>
            <pc:docMk/>
            <pc:sldMk cId="2001643262" sldId="4225"/>
            <ac:spMk id="29" creationId="{709FA734-3579-4B46-A7A2-4FF7A547BDD9}"/>
          </ac:spMkLst>
        </pc:spChg>
        <pc:spChg chg="add del mod">
          <ac:chgData name="Sudarshan Chakravarthi" userId="9632d19e-631d-46a5-9e9a-d9cc496f17d0" providerId="ADAL" clId="{1D460750-3BD7-44C5-BA9C-FD8746BD00BF}" dt="2021-10-04T10:38:29.835" v="68"/>
          <ac:spMkLst>
            <pc:docMk/>
            <pc:sldMk cId="2001643262" sldId="4225"/>
            <ac:spMk id="30" creationId="{DE836159-17A3-4B70-BD17-A5E88278A7B7}"/>
          </ac:spMkLst>
        </pc:spChg>
        <pc:spChg chg="add del mod">
          <ac:chgData name="Sudarshan Chakravarthi" userId="9632d19e-631d-46a5-9e9a-d9cc496f17d0" providerId="ADAL" clId="{1D460750-3BD7-44C5-BA9C-FD8746BD00BF}" dt="2021-10-04T10:38:29.835" v="68"/>
          <ac:spMkLst>
            <pc:docMk/>
            <pc:sldMk cId="2001643262" sldId="4225"/>
            <ac:spMk id="31" creationId="{48BFE839-2830-4A8D-98C2-456487D9D1B8}"/>
          </ac:spMkLst>
        </pc:spChg>
        <pc:spChg chg="add del mod">
          <ac:chgData name="Sudarshan Chakravarthi" userId="9632d19e-631d-46a5-9e9a-d9cc496f17d0" providerId="ADAL" clId="{1D460750-3BD7-44C5-BA9C-FD8746BD00BF}" dt="2021-10-04T10:38:29.835" v="68"/>
          <ac:spMkLst>
            <pc:docMk/>
            <pc:sldMk cId="2001643262" sldId="4225"/>
            <ac:spMk id="32" creationId="{5CB4BD26-0CE2-42A4-A455-37B28E55A7E1}"/>
          </ac:spMkLst>
        </pc:spChg>
        <pc:spChg chg="add del mod">
          <ac:chgData name="Sudarshan Chakravarthi" userId="9632d19e-631d-46a5-9e9a-d9cc496f17d0" providerId="ADAL" clId="{1D460750-3BD7-44C5-BA9C-FD8746BD00BF}" dt="2021-10-04T10:38:29.835" v="68"/>
          <ac:spMkLst>
            <pc:docMk/>
            <pc:sldMk cId="2001643262" sldId="4225"/>
            <ac:spMk id="33" creationId="{3461F8B2-D6BA-4A5F-ACC2-18BDAD3A24A1}"/>
          </ac:spMkLst>
        </pc:spChg>
        <pc:spChg chg="add del mod">
          <ac:chgData name="Sudarshan Chakravarthi" userId="9632d19e-631d-46a5-9e9a-d9cc496f17d0" providerId="ADAL" clId="{1D460750-3BD7-44C5-BA9C-FD8746BD00BF}" dt="2021-10-04T10:38:29.835" v="68"/>
          <ac:spMkLst>
            <pc:docMk/>
            <pc:sldMk cId="2001643262" sldId="4225"/>
            <ac:spMk id="34" creationId="{6B6B7BF8-DDA8-4CD1-8759-266C079FA0D3}"/>
          </ac:spMkLst>
        </pc:spChg>
        <pc:spChg chg="add del mod">
          <ac:chgData name="Sudarshan Chakravarthi" userId="9632d19e-631d-46a5-9e9a-d9cc496f17d0" providerId="ADAL" clId="{1D460750-3BD7-44C5-BA9C-FD8746BD00BF}" dt="2021-10-04T10:38:29.835" v="68"/>
          <ac:spMkLst>
            <pc:docMk/>
            <pc:sldMk cId="2001643262" sldId="4225"/>
            <ac:spMk id="35" creationId="{08BCB4B3-9AC6-495A-9059-EEAC5B8DDDA0}"/>
          </ac:spMkLst>
        </pc:spChg>
        <pc:spChg chg="add del mod">
          <ac:chgData name="Sudarshan Chakravarthi" userId="9632d19e-631d-46a5-9e9a-d9cc496f17d0" providerId="ADAL" clId="{1D460750-3BD7-44C5-BA9C-FD8746BD00BF}" dt="2021-10-04T10:38:29.835" v="68"/>
          <ac:spMkLst>
            <pc:docMk/>
            <pc:sldMk cId="2001643262" sldId="4225"/>
            <ac:spMk id="36" creationId="{29EDCE1B-FA84-4264-A9B3-D0A3D78DE0AD}"/>
          </ac:spMkLst>
        </pc:spChg>
        <pc:spChg chg="add del mod">
          <ac:chgData name="Sudarshan Chakravarthi" userId="9632d19e-631d-46a5-9e9a-d9cc496f17d0" providerId="ADAL" clId="{1D460750-3BD7-44C5-BA9C-FD8746BD00BF}" dt="2021-10-04T10:38:29.835" v="68"/>
          <ac:spMkLst>
            <pc:docMk/>
            <pc:sldMk cId="2001643262" sldId="4225"/>
            <ac:spMk id="37" creationId="{87A00C9D-907F-417C-9E34-BF8BA5806484}"/>
          </ac:spMkLst>
        </pc:spChg>
        <pc:spChg chg="add del mod">
          <ac:chgData name="Sudarshan Chakravarthi" userId="9632d19e-631d-46a5-9e9a-d9cc496f17d0" providerId="ADAL" clId="{1D460750-3BD7-44C5-BA9C-FD8746BD00BF}" dt="2021-10-04T10:38:29.835" v="68"/>
          <ac:spMkLst>
            <pc:docMk/>
            <pc:sldMk cId="2001643262" sldId="4225"/>
            <ac:spMk id="38" creationId="{A818B0F2-06FF-4B59-8D1D-8BBB59C81C3C}"/>
          </ac:spMkLst>
        </pc:spChg>
        <pc:spChg chg="add del mod">
          <ac:chgData name="Sudarshan Chakravarthi" userId="9632d19e-631d-46a5-9e9a-d9cc496f17d0" providerId="ADAL" clId="{1D460750-3BD7-44C5-BA9C-FD8746BD00BF}" dt="2021-10-04T10:39:00.653" v="74" actId="478"/>
          <ac:spMkLst>
            <pc:docMk/>
            <pc:sldMk cId="2001643262" sldId="4225"/>
            <ac:spMk id="39" creationId="{7E39E30F-B9B8-43EA-8D5D-1CFC361F1B55}"/>
          </ac:spMkLst>
        </pc:spChg>
        <pc:spChg chg="add del mod">
          <ac:chgData name="Sudarshan Chakravarthi" userId="9632d19e-631d-46a5-9e9a-d9cc496f17d0" providerId="ADAL" clId="{1D460750-3BD7-44C5-BA9C-FD8746BD00BF}" dt="2021-10-04T10:39:00.653" v="74" actId="478"/>
          <ac:spMkLst>
            <pc:docMk/>
            <pc:sldMk cId="2001643262" sldId="4225"/>
            <ac:spMk id="40" creationId="{B6B242CD-803A-45F3-96FD-2279A3832CCE}"/>
          </ac:spMkLst>
        </pc:spChg>
        <pc:spChg chg="add del mod">
          <ac:chgData name="Sudarshan Chakravarthi" userId="9632d19e-631d-46a5-9e9a-d9cc496f17d0" providerId="ADAL" clId="{1D460750-3BD7-44C5-BA9C-FD8746BD00BF}" dt="2021-10-04T10:39:00.653" v="74" actId="478"/>
          <ac:spMkLst>
            <pc:docMk/>
            <pc:sldMk cId="2001643262" sldId="4225"/>
            <ac:spMk id="41" creationId="{BB02E79F-D367-4390-A8CE-38E13E268204}"/>
          </ac:spMkLst>
        </pc:spChg>
        <pc:spChg chg="add del mod">
          <ac:chgData name="Sudarshan Chakravarthi" userId="9632d19e-631d-46a5-9e9a-d9cc496f17d0" providerId="ADAL" clId="{1D460750-3BD7-44C5-BA9C-FD8746BD00BF}" dt="2021-10-04T10:39:00.653" v="74" actId="478"/>
          <ac:spMkLst>
            <pc:docMk/>
            <pc:sldMk cId="2001643262" sldId="4225"/>
            <ac:spMk id="42" creationId="{86F6968E-5A8D-4094-96DB-4918F6F5D2A9}"/>
          </ac:spMkLst>
        </pc:spChg>
        <pc:spChg chg="add del mod">
          <ac:chgData name="Sudarshan Chakravarthi" userId="9632d19e-631d-46a5-9e9a-d9cc496f17d0" providerId="ADAL" clId="{1D460750-3BD7-44C5-BA9C-FD8746BD00BF}" dt="2021-10-04T10:39:00.653" v="74" actId="478"/>
          <ac:spMkLst>
            <pc:docMk/>
            <pc:sldMk cId="2001643262" sldId="4225"/>
            <ac:spMk id="43" creationId="{A3FA7E00-4058-4D49-8909-131BDDAA4CCC}"/>
          </ac:spMkLst>
        </pc:spChg>
        <pc:spChg chg="add del mod">
          <ac:chgData name="Sudarshan Chakravarthi" userId="9632d19e-631d-46a5-9e9a-d9cc496f17d0" providerId="ADAL" clId="{1D460750-3BD7-44C5-BA9C-FD8746BD00BF}" dt="2021-10-04T10:39:00.653" v="74" actId="478"/>
          <ac:spMkLst>
            <pc:docMk/>
            <pc:sldMk cId="2001643262" sldId="4225"/>
            <ac:spMk id="44" creationId="{A1BD8753-6B03-4F57-A38C-D349CE934822}"/>
          </ac:spMkLst>
        </pc:spChg>
        <pc:spChg chg="add del mod">
          <ac:chgData name="Sudarshan Chakravarthi" userId="9632d19e-631d-46a5-9e9a-d9cc496f17d0" providerId="ADAL" clId="{1D460750-3BD7-44C5-BA9C-FD8746BD00BF}" dt="2021-10-04T10:39:00.653" v="74" actId="478"/>
          <ac:spMkLst>
            <pc:docMk/>
            <pc:sldMk cId="2001643262" sldId="4225"/>
            <ac:spMk id="45" creationId="{7811E3C7-6882-4254-8C4B-E85981C3AD40}"/>
          </ac:spMkLst>
        </pc:spChg>
        <pc:spChg chg="add del mod">
          <ac:chgData name="Sudarshan Chakravarthi" userId="9632d19e-631d-46a5-9e9a-d9cc496f17d0" providerId="ADAL" clId="{1D460750-3BD7-44C5-BA9C-FD8746BD00BF}" dt="2021-10-04T10:39:00.653" v="74" actId="478"/>
          <ac:spMkLst>
            <pc:docMk/>
            <pc:sldMk cId="2001643262" sldId="4225"/>
            <ac:spMk id="46" creationId="{624FCE3B-CB68-4995-AF0D-2279A21F52B0}"/>
          </ac:spMkLst>
        </pc:spChg>
        <pc:spChg chg="add del mod">
          <ac:chgData name="Sudarshan Chakravarthi" userId="9632d19e-631d-46a5-9e9a-d9cc496f17d0" providerId="ADAL" clId="{1D460750-3BD7-44C5-BA9C-FD8746BD00BF}" dt="2021-10-04T10:39:00.653" v="74" actId="478"/>
          <ac:spMkLst>
            <pc:docMk/>
            <pc:sldMk cId="2001643262" sldId="4225"/>
            <ac:spMk id="47" creationId="{DC2FA18C-2A69-4921-851D-61BC220FFDDC}"/>
          </ac:spMkLst>
        </pc:spChg>
        <pc:spChg chg="add del mod">
          <ac:chgData name="Sudarshan Chakravarthi" userId="9632d19e-631d-46a5-9e9a-d9cc496f17d0" providerId="ADAL" clId="{1D460750-3BD7-44C5-BA9C-FD8746BD00BF}" dt="2021-10-04T10:39:00.653" v="74" actId="478"/>
          <ac:spMkLst>
            <pc:docMk/>
            <pc:sldMk cId="2001643262" sldId="4225"/>
            <ac:spMk id="48" creationId="{32E0F82D-71C3-4B8F-A35C-B51724647C19}"/>
          </ac:spMkLst>
        </pc:spChg>
        <pc:spChg chg="add del mod">
          <ac:chgData name="Sudarshan Chakravarthi" userId="9632d19e-631d-46a5-9e9a-d9cc496f17d0" providerId="ADAL" clId="{1D460750-3BD7-44C5-BA9C-FD8746BD00BF}" dt="2021-10-04T10:39:00.653" v="74" actId="478"/>
          <ac:spMkLst>
            <pc:docMk/>
            <pc:sldMk cId="2001643262" sldId="4225"/>
            <ac:spMk id="49" creationId="{7B2756F9-D0E8-4AA2-9851-E197E7D5FC18}"/>
          </ac:spMkLst>
        </pc:spChg>
        <pc:spChg chg="add del mod">
          <ac:chgData name="Sudarshan Chakravarthi" userId="9632d19e-631d-46a5-9e9a-d9cc496f17d0" providerId="ADAL" clId="{1D460750-3BD7-44C5-BA9C-FD8746BD00BF}" dt="2021-10-04T10:39:00.653" v="74" actId="478"/>
          <ac:spMkLst>
            <pc:docMk/>
            <pc:sldMk cId="2001643262" sldId="4225"/>
            <ac:spMk id="50" creationId="{3F751B2D-A1C3-4F78-87A4-86C82E95F2D6}"/>
          </ac:spMkLst>
        </pc:spChg>
        <pc:spChg chg="add del mod">
          <ac:chgData name="Sudarshan Chakravarthi" userId="9632d19e-631d-46a5-9e9a-d9cc496f17d0" providerId="ADAL" clId="{1D460750-3BD7-44C5-BA9C-FD8746BD00BF}" dt="2021-10-04T10:39:06.844" v="76" actId="478"/>
          <ac:spMkLst>
            <pc:docMk/>
            <pc:sldMk cId="2001643262" sldId="4225"/>
            <ac:spMk id="51" creationId="{DD4E8D8A-8EC1-41B6-8C16-5FCE04DD2A6C}"/>
          </ac:spMkLst>
        </pc:spChg>
        <pc:spChg chg="add del mod">
          <ac:chgData name="Sudarshan Chakravarthi" userId="9632d19e-631d-46a5-9e9a-d9cc496f17d0" providerId="ADAL" clId="{1D460750-3BD7-44C5-BA9C-FD8746BD00BF}" dt="2021-10-04T10:39:04.259" v="75" actId="478"/>
          <ac:spMkLst>
            <pc:docMk/>
            <pc:sldMk cId="2001643262" sldId="4225"/>
            <ac:spMk id="52" creationId="{DB2352DC-CE46-4A8F-B05D-89E560D4AB2F}"/>
          </ac:spMkLst>
        </pc:spChg>
        <pc:spChg chg="add del mod">
          <ac:chgData name="Sudarshan Chakravarthi" userId="9632d19e-631d-46a5-9e9a-d9cc496f17d0" providerId="ADAL" clId="{1D460750-3BD7-44C5-BA9C-FD8746BD00BF}" dt="2021-10-04T10:39:00.653" v="74" actId="478"/>
          <ac:spMkLst>
            <pc:docMk/>
            <pc:sldMk cId="2001643262" sldId="4225"/>
            <ac:spMk id="53" creationId="{519E8DE8-18E4-4C10-90F0-511063127190}"/>
          </ac:spMkLst>
        </pc:spChg>
        <pc:spChg chg="add del mod">
          <ac:chgData name="Sudarshan Chakravarthi" userId="9632d19e-631d-46a5-9e9a-d9cc496f17d0" providerId="ADAL" clId="{1D460750-3BD7-44C5-BA9C-FD8746BD00BF}" dt="2021-10-04T10:39:00.653" v="74" actId="478"/>
          <ac:spMkLst>
            <pc:docMk/>
            <pc:sldMk cId="2001643262" sldId="4225"/>
            <ac:spMk id="54" creationId="{E50DDA37-4E69-4E57-A07C-7C2D9146FBC3}"/>
          </ac:spMkLst>
        </pc:spChg>
        <pc:spChg chg="add del mod">
          <ac:chgData name="Sudarshan Chakravarthi" userId="9632d19e-631d-46a5-9e9a-d9cc496f17d0" providerId="ADAL" clId="{1D460750-3BD7-44C5-BA9C-FD8746BD00BF}" dt="2021-10-04T10:39:00.653" v="74" actId="478"/>
          <ac:spMkLst>
            <pc:docMk/>
            <pc:sldMk cId="2001643262" sldId="4225"/>
            <ac:spMk id="55" creationId="{DE15C890-E1AC-4887-BC4B-A7289C98145E}"/>
          </ac:spMkLst>
        </pc:spChg>
        <pc:spChg chg="add del mod">
          <ac:chgData name="Sudarshan Chakravarthi" userId="9632d19e-631d-46a5-9e9a-d9cc496f17d0" providerId="ADAL" clId="{1D460750-3BD7-44C5-BA9C-FD8746BD00BF}" dt="2021-10-04T10:39:00.653" v="74" actId="478"/>
          <ac:spMkLst>
            <pc:docMk/>
            <pc:sldMk cId="2001643262" sldId="4225"/>
            <ac:spMk id="56" creationId="{CBB54CEF-B9D1-491F-B177-210B71BAF994}"/>
          </ac:spMkLst>
        </pc:spChg>
        <pc:spChg chg="add del mod">
          <ac:chgData name="Sudarshan Chakravarthi" userId="9632d19e-631d-46a5-9e9a-d9cc496f17d0" providerId="ADAL" clId="{1D460750-3BD7-44C5-BA9C-FD8746BD00BF}" dt="2021-10-04T10:39:00.653" v="74" actId="478"/>
          <ac:spMkLst>
            <pc:docMk/>
            <pc:sldMk cId="2001643262" sldId="4225"/>
            <ac:spMk id="57" creationId="{05B47BD3-4A1C-49FC-AE54-954DCCBF4C57}"/>
          </ac:spMkLst>
        </pc:spChg>
        <pc:spChg chg="add del mod">
          <ac:chgData name="Sudarshan Chakravarthi" userId="9632d19e-631d-46a5-9e9a-d9cc496f17d0" providerId="ADAL" clId="{1D460750-3BD7-44C5-BA9C-FD8746BD00BF}" dt="2021-10-04T10:39:00.653" v="74" actId="478"/>
          <ac:spMkLst>
            <pc:docMk/>
            <pc:sldMk cId="2001643262" sldId="4225"/>
            <ac:spMk id="58" creationId="{CA3FC2D3-C4BF-4E04-B941-5AAD9F1E4880}"/>
          </ac:spMkLst>
        </pc:spChg>
        <pc:spChg chg="add del mod">
          <ac:chgData name="Sudarshan Chakravarthi" userId="9632d19e-631d-46a5-9e9a-d9cc496f17d0" providerId="ADAL" clId="{1D460750-3BD7-44C5-BA9C-FD8746BD00BF}" dt="2021-10-04T10:39:00.653" v="74" actId="478"/>
          <ac:spMkLst>
            <pc:docMk/>
            <pc:sldMk cId="2001643262" sldId="4225"/>
            <ac:spMk id="59" creationId="{6F5901FB-C283-4362-A6FB-72E15BD0B80F}"/>
          </ac:spMkLst>
        </pc:spChg>
        <pc:spChg chg="add del mod">
          <ac:chgData name="Sudarshan Chakravarthi" userId="9632d19e-631d-46a5-9e9a-d9cc496f17d0" providerId="ADAL" clId="{1D460750-3BD7-44C5-BA9C-FD8746BD00BF}" dt="2021-10-04T10:39:00.653" v="74" actId="478"/>
          <ac:spMkLst>
            <pc:docMk/>
            <pc:sldMk cId="2001643262" sldId="4225"/>
            <ac:spMk id="60" creationId="{1075F3C0-3B45-43A2-ADF6-195E095FD49A}"/>
          </ac:spMkLst>
        </pc:spChg>
        <pc:spChg chg="add del mod">
          <ac:chgData name="Sudarshan Chakravarthi" userId="9632d19e-631d-46a5-9e9a-d9cc496f17d0" providerId="ADAL" clId="{1D460750-3BD7-44C5-BA9C-FD8746BD00BF}" dt="2021-10-04T10:42:10.155" v="265" actId="478"/>
          <ac:spMkLst>
            <pc:docMk/>
            <pc:sldMk cId="2001643262" sldId="4225"/>
            <ac:spMk id="61" creationId="{2DD7CE93-9714-407D-A0DA-DE9A1490E93A}"/>
          </ac:spMkLst>
        </pc:spChg>
        <pc:spChg chg="add del mod">
          <ac:chgData name="Sudarshan Chakravarthi" userId="9632d19e-631d-46a5-9e9a-d9cc496f17d0" providerId="ADAL" clId="{1D460750-3BD7-44C5-BA9C-FD8746BD00BF}" dt="2021-10-04T10:39:04.259" v="75" actId="478"/>
          <ac:spMkLst>
            <pc:docMk/>
            <pc:sldMk cId="2001643262" sldId="4225"/>
            <ac:spMk id="62" creationId="{8D5EC2C2-AF2B-4A8B-8AFA-5F527D815C8D}"/>
          </ac:spMkLst>
        </pc:spChg>
        <pc:spChg chg="add del mod">
          <ac:chgData name="Sudarshan Chakravarthi" userId="9632d19e-631d-46a5-9e9a-d9cc496f17d0" providerId="ADAL" clId="{1D460750-3BD7-44C5-BA9C-FD8746BD00BF}" dt="2021-10-04T10:39:04.259" v="75" actId="478"/>
          <ac:spMkLst>
            <pc:docMk/>
            <pc:sldMk cId="2001643262" sldId="4225"/>
            <ac:spMk id="63" creationId="{EAD5D840-96AF-41DB-ACE5-2D9FA6A0BCF1}"/>
          </ac:spMkLst>
        </pc:spChg>
        <pc:spChg chg="add del mod">
          <ac:chgData name="Sudarshan Chakravarthi" userId="9632d19e-631d-46a5-9e9a-d9cc496f17d0" providerId="ADAL" clId="{1D460750-3BD7-44C5-BA9C-FD8746BD00BF}" dt="2021-10-04T10:40:18.917" v="177" actId="478"/>
          <ac:spMkLst>
            <pc:docMk/>
            <pc:sldMk cId="2001643262" sldId="4225"/>
            <ac:spMk id="64" creationId="{8EE81E04-9F83-4698-A785-80D1F058BF8F}"/>
          </ac:spMkLst>
        </pc:spChg>
        <pc:spChg chg="add del mod">
          <ac:chgData name="Sudarshan Chakravarthi" userId="9632d19e-631d-46a5-9e9a-d9cc496f17d0" providerId="ADAL" clId="{1D460750-3BD7-44C5-BA9C-FD8746BD00BF}" dt="2021-10-04T10:40:18.917" v="177" actId="478"/>
          <ac:spMkLst>
            <pc:docMk/>
            <pc:sldMk cId="2001643262" sldId="4225"/>
            <ac:spMk id="65" creationId="{243543E2-89DA-4E3D-B4BB-7A3ADACD1232}"/>
          </ac:spMkLst>
        </pc:spChg>
        <pc:spChg chg="add del mod">
          <ac:chgData name="Sudarshan Chakravarthi" userId="9632d19e-631d-46a5-9e9a-d9cc496f17d0" providerId="ADAL" clId="{1D460750-3BD7-44C5-BA9C-FD8746BD00BF}" dt="2021-10-04T10:40:18.917" v="177" actId="478"/>
          <ac:spMkLst>
            <pc:docMk/>
            <pc:sldMk cId="2001643262" sldId="4225"/>
            <ac:spMk id="66" creationId="{AE4DB2FD-00E5-4C32-8E9D-A7FA3D0C0A23}"/>
          </ac:spMkLst>
        </pc:spChg>
        <pc:spChg chg="add del mod">
          <ac:chgData name="Sudarshan Chakravarthi" userId="9632d19e-631d-46a5-9e9a-d9cc496f17d0" providerId="ADAL" clId="{1D460750-3BD7-44C5-BA9C-FD8746BD00BF}" dt="2021-10-04T10:40:20.582" v="178" actId="478"/>
          <ac:spMkLst>
            <pc:docMk/>
            <pc:sldMk cId="2001643262" sldId="4225"/>
            <ac:spMk id="67" creationId="{11053935-4DDD-4ABA-8BD7-41087D2E1974}"/>
          </ac:spMkLst>
        </pc:spChg>
        <pc:spChg chg="add del mod">
          <ac:chgData name="Sudarshan Chakravarthi" userId="9632d19e-631d-46a5-9e9a-d9cc496f17d0" providerId="ADAL" clId="{1D460750-3BD7-44C5-BA9C-FD8746BD00BF}" dt="2021-10-04T10:40:23.203" v="179" actId="478"/>
          <ac:spMkLst>
            <pc:docMk/>
            <pc:sldMk cId="2001643262" sldId="4225"/>
            <ac:spMk id="68" creationId="{EB7F007C-F0E8-4376-8A61-3BF5EC963033}"/>
          </ac:spMkLst>
        </pc:spChg>
        <pc:spChg chg="del mod topLvl">
          <ac:chgData name="Sudarshan Chakravarthi" userId="9632d19e-631d-46a5-9e9a-d9cc496f17d0" providerId="ADAL" clId="{1D460750-3BD7-44C5-BA9C-FD8746BD00BF}" dt="2021-10-04T10:44:10.668" v="285" actId="478"/>
          <ac:spMkLst>
            <pc:docMk/>
            <pc:sldMk cId="2001643262" sldId="4225"/>
            <ac:spMk id="70" creationId="{5E9AB1A8-4DF8-424C-ADA1-9E29FFFE4CD1}"/>
          </ac:spMkLst>
        </pc:spChg>
        <pc:spChg chg="mod">
          <ac:chgData name="Sudarshan Chakravarthi" userId="9632d19e-631d-46a5-9e9a-d9cc496f17d0" providerId="ADAL" clId="{1D460750-3BD7-44C5-BA9C-FD8746BD00BF}" dt="2021-10-04T10:43:25.716" v="270" actId="108"/>
          <ac:spMkLst>
            <pc:docMk/>
            <pc:sldMk cId="2001643262" sldId="4225"/>
            <ac:spMk id="72" creationId="{53792EC2-E3C9-44FC-BCE6-A6E6E3A3ADB1}"/>
          </ac:spMkLst>
        </pc:spChg>
        <pc:spChg chg="mod">
          <ac:chgData name="Sudarshan Chakravarthi" userId="9632d19e-631d-46a5-9e9a-d9cc496f17d0" providerId="ADAL" clId="{1D460750-3BD7-44C5-BA9C-FD8746BD00BF}" dt="2021-10-04T10:43:25.716" v="270" actId="108"/>
          <ac:spMkLst>
            <pc:docMk/>
            <pc:sldMk cId="2001643262" sldId="4225"/>
            <ac:spMk id="73" creationId="{DFEA1DEB-1E2E-4379-92F1-91BC3EC06665}"/>
          </ac:spMkLst>
        </pc:spChg>
        <pc:spChg chg="mod">
          <ac:chgData name="Sudarshan Chakravarthi" userId="9632d19e-631d-46a5-9e9a-d9cc496f17d0" providerId="ADAL" clId="{1D460750-3BD7-44C5-BA9C-FD8746BD00BF}" dt="2021-10-04T10:43:25.716" v="270" actId="108"/>
          <ac:spMkLst>
            <pc:docMk/>
            <pc:sldMk cId="2001643262" sldId="4225"/>
            <ac:spMk id="74" creationId="{112BB696-DA94-44B6-A8C0-64C52DBFA935}"/>
          </ac:spMkLst>
        </pc:spChg>
        <pc:spChg chg="mod">
          <ac:chgData name="Sudarshan Chakravarthi" userId="9632d19e-631d-46a5-9e9a-d9cc496f17d0" providerId="ADAL" clId="{1D460750-3BD7-44C5-BA9C-FD8746BD00BF}" dt="2021-10-04T10:43:25.716" v="270" actId="108"/>
          <ac:spMkLst>
            <pc:docMk/>
            <pc:sldMk cId="2001643262" sldId="4225"/>
            <ac:spMk id="75" creationId="{7AA371F2-4DF8-49FF-9D96-10F0770F3304}"/>
          </ac:spMkLst>
        </pc:spChg>
        <pc:spChg chg="add mod">
          <ac:chgData name="Sudarshan Chakravarthi" userId="9632d19e-631d-46a5-9e9a-d9cc496f17d0" providerId="ADAL" clId="{1D460750-3BD7-44C5-BA9C-FD8746BD00BF}" dt="2021-10-04T10:45:17.214" v="290" actId="108"/>
          <ac:spMkLst>
            <pc:docMk/>
            <pc:sldMk cId="2001643262" sldId="4225"/>
            <ac:spMk id="76" creationId="{5CAA4DC6-D608-480D-977F-51EA262E8F95}"/>
          </ac:spMkLst>
        </pc:spChg>
        <pc:spChg chg="add del mod">
          <ac:chgData name="Sudarshan Chakravarthi" userId="9632d19e-631d-46a5-9e9a-d9cc496f17d0" providerId="ADAL" clId="{1D460750-3BD7-44C5-BA9C-FD8746BD00BF}" dt="2021-10-04T10:44:20.788" v="287" actId="478"/>
          <ac:spMkLst>
            <pc:docMk/>
            <pc:sldMk cId="2001643262" sldId="4225"/>
            <ac:spMk id="77" creationId="{4A489A3B-6B8D-4D62-AA7B-781CC4EB3BB1}"/>
          </ac:spMkLst>
        </pc:spChg>
        <pc:spChg chg="add del mod">
          <ac:chgData name="Sudarshan Chakravarthi" userId="9632d19e-631d-46a5-9e9a-d9cc496f17d0" providerId="ADAL" clId="{1D460750-3BD7-44C5-BA9C-FD8746BD00BF}" dt="2021-10-04T10:44:20.788" v="287" actId="478"/>
          <ac:spMkLst>
            <pc:docMk/>
            <pc:sldMk cId="2001643262" sldId="4225"/>
            <ac:spMk id="78" creationId="{E36485C9-875A-4880-879F-491B3A1559F3}"/>
          </ac:spMkLst>
        </pc:spChg>
        <pc:spChg chg="add del mod">
          <ac:chgData name="Sudarshan Chakravarthi" userId="9632d19e-631d-46a5-9e9a-d9cc496f17d0" providerId="ADAL" clId="{1D460750-3BD7-44C5-BA9C-FD8746BD00BF}" dt="2021-10-04T10:44:20.788" v="287" actId="478"/>
          <ac:spMkLst>
            <pc:docMk/>
            <pc:sldMk cId="2001643262" sldId="4225"/>
            <ac:spMk id="79" creationId="{E3571C5B-0790-482A-87D0-9E2AF0139FE8}"/>
          </ac:spMkLst>
        </pc:spChg>
        <pc:spChg chg="add del mod">
          <ac:chgData name="Sudarshan Chakravarthi" userId="9632d19e-631d-46a5-9e9a-d9cc496f17d0" providerId="ADAL" clId="{1D460750-3BD7-44C5-BA9C-FD8746BD00BF}" dt="2021-10-04T10:44:20.788" v="287" actId="478"/>
          <ac:spMkLst>
            <pc:docMk/>
            <pc:sldMk cId="2001643262" sldId="4225"/>
            <ac:spMk id="80" creationId="{64F541B1-EDD8-4F92-88BE-D683821CBBFA}"/>
          </ac:spMkLst>
        </pc:spChg>
        <pc:grpChg chg="add del mod">
          <ac:chgData name="Sudarshan Chakravarthi" userId="9632d19e-631d-46a5-9e9a-d9cc496f17d0" providerId="ADAL" clId="{1D460750-3BD7-44C5-BA9C-FD8746BD00BF}" dt="2021-10-04T10:36:51.619" v="61" actId="478"/>
          <ac:grpSpMkLst>
            <pc:docMk/>
            <pc:sldMk cId="2001643262" sldId="4225"/>
            <ac:grpSpMk id="2" creationId="{EC79B8C0-868A-43F3-9013-1EB64826C49B}"/>
          </ac:grpSpMkLst>
        </pc:grpChg>
        <pc:grpChg chg="del mod">
          <ac:chgData name="Sudarshan Chakravarthi" userId="9632d19e-631d-46a5-9e9a-d9cc496f17d0" providerId="ADAL" clId="{1D460750-3BD7-44C5-BA9C-FD8746BD00BF}" dt="2021-10-04T10:36:50.011" v="60" actId="478"/>
          <ac:grpSpMkLst>
            <pc:docMk/>
            <pc:sldMk cId="2001643262" sldId="4225"/>
            <ac:grpSpMk id="3" creationId="{F2B92D60-F18E-4D35-8C6D-B531347C3F6C}"/>
          </ac:grpSpMkLst>
        </pc:grpChg>
        <pc:grpChg chg="add del mod topLvl">
          <ac:chgData name="Sudarshan Chakravarthi" userId="9632d19e-631d-46a5-9e9a-d9cc496f17d0" providerId="ADAL" clId="{1D460750-3BD7-44C5-BA9C-FD8746BD00BF}" dt="2021-10-04T10:44:09.012" v="284" actId="478"/>
          <ac:grpSpMkLst>
            <pc:docMk/>
            <pc:sldMk cId="2001643262" sldId="4225"/>
            <ac:grpSpMk id="5" creationId="{DECBDD8F-2B9C-4B99-B4EE-6CE90E9F6F3D}"/>
          </ac:grpSpMkLst>
        </pc:grpChg>
        <pc:grpChg chg="mod topLvl">
          <ac:chgData name="Sudarshan Chakravarthi" userId="9632d19e-631d-46a5-9e9a-d9cc496f17d0" providerId="ADAL" clId="{1D460750-3BD7-44C5-BA9C-FD8746BD00BF}" dt="2021-10-04T10:44:14.908" v="286" actId="1076"/>
          <ac:grpSpMkLst>
            <pc:docMk/>
            <pc:sldMk cId="2001643262" sldId="4225"/>
            <ac:grpSpMk id="9" creationId="{70936409-DB9C-45D7-8D2B-1D3F400212D2}"/>
          </ac:grpSpMkLst>
        </pc:grpChg>
        <pc:grpChg chg="add del mod">
          <ac:chgData name="Sudarshan Chakravarthi" userId="9632d19e-631d-46a5-9e9a-d9cc496f17d0" providerId="ADAL" clId="{1D460750-3BD7-44C5-BA9C-FD8746BD00BF}" dt="2021-10-04T10:44:10.668" v="285" actId="478"/>
          <ac:grpSpMkLst>
            <pc:docMk/>
            <pc:sldMk cId="2001643262" sldId="4225"/>
            <ac:grpSpMk id="69" creationId="{925FBFC8-C2FF-48D1-A472-EAD7B697F933}"/>
          </ac:grpSpMkLst>
        </pc:grpChg>
        <pc:grpChg chg="mod topLvl">
          <ac:chgData name="Sudarshan Chakravarthi" userId="9632d19e-631d-46a5-9e9a-d9cc496f17d0" providerId="ADAL" clId="{1D460750-3BD7-44C5-BA9C-FD8746BD00BF}" dt="2021-10-04T10:44:14.908" v="286" actId="1076"/>
          <ac:grpSpMkLst>
            <pc:docMk/>
            <pc:sldMk cId="2001643262" sldId="4225"/>
            <ac:grpSpMk id="71" creationId="{F91DCBEE-F89F-4AB3-9C96-5C2B7BA45376}"/>
          </ac:grpSpMkLst>
        </pc:grpChg>
        <pc:picChg chg="add mod">
          <ac:chgData name="Sudarshan Chakravarthi" userId="9632d19e-631d-46a5-9e9a-d9cc496f17d0" providerId="ADAL" clId="{1D460750-3BD7-44C5-BA9C-FD8746BD00BF}" dt="2021-10-04T10:45:23.376" v="291"/>
          <ac:picMkLst>
            <pc:docMk/>
            <pc:sldMk cId="2001643262" sldId="4225"/>
            <ac:picMk id="81" creationId="{6FF2CEF7-21C6-4C01-95AA-F28654EF47B0}"/>
          </ac:picMkLst>
        </pc:picChg>
      </pc:sldChg>
      <pc:sldChg chg="add del">
        <pc:chgData name="Sudarshan Chakravarthi" userId="9632d19e-631d-46a5-9e9a-d9cc496f17d0" providerId="ADAL" clId="{1D460750-3BD7-44C5-BA9C-FD8746BD00BF}" dt="2023-02-13T08:21:26.833" v="302"/>
        <pc:sldMkLst>
          <pc:docMk/>
          <pc:sldMk cId="683501595" sldId="4411"/>
        </pc:sldMkLst>
      </pc:sldChg>
      <pc:sldChg chg="add del">
        <pc:chgData name="Sudarshan Chakravarthi" userId="9632d19e-631d-46a5-9e9a-d9cc496f17d0" providerId="ADAL" clId="{1D460750-3BD7-44C5-BA9C-FD8746BD00BF}" dt="2023-02-13T08:21:26.833" v="302"/>
        <pc:sldMkLst>
          <pc:docMk/>
          <pc:sldMk cId="2434400758" sldId="4412"/>
        </pc:sldMkLst>
      </pc:sldChg>
      <pc:sldChg chg="add del">
        <pc:chgData name="Sudarshan Chakravarthi" userId="9632d19e-631d-46a5-9e9a-d9cc496f17d0" providerId="ADAL" clId="{1D460750-3BD7-44C5-BA9C-FD8746BD00BF}" dt="2023-02-13T08:23:22.587" v="350"/>
        <pc:sldMkLst>
          <pc:docMk/>
          <pc:sldMk cId="1522358578" sldId="4413"/>
        </pc:sldMkLst>
      </pc:sldChg>
      <pc:sldChg chg="add del">
        <pc:chgData name="Sudarshan Chakravarthi" userId="9632d19e-631d-46a5-9e9a-d9cc496f17d0" providerId="ADAL" clId="{1D460750-3BD7-44C5-BA9C-FD8746BD00BF}" dt="2023-02-14T16:21:04.008" v="358" actId="47"/>
        <pc:sldMkLst>
          <pc:docMk/>
          <pc:sldMk cId="3282945478" sldId="4413"/>
        </pc:sldMkLst>
      </pc:sldChg>
      <pc:sldChg chg="add">
        <pc:chgData name="Sudarshan Chakravarthi" userId="9632d19e-631d-46a5-9e9a-d9cc496f17d0" providerId="ADAL" clId="{1D460750-3BD7-44C5-BA9C-FD8746BD00BF}" dt="2023-02-14T16:21:00.021" v="357"/>
        <pc:sldMkLst>
          <pc:docMk/>
          <pc:sldMk cId="88151306" sldId="4414"/>
        </pc:sldMkLst>
      </pc:sldChg>
      <pc:sldChg chg="add del">
        <pc:chgData name="Sudarshan Chakravarthi" userId="9632d19e-631d-46a5-9e9a-d9cc496f17d0" providerId="ADAL" clId="{1D460750-3BD7-44C5-BA9C-FD8746BD00BF}" dt="2023-02-14T16:21:00.001" v="356"/>
        <pc:sldMkLst>
          <pc:docMk/>
          <pc:sldMk cId="3669069104" sldId="4414"/>
        </pc:sldMkLst>
      </pc:sldChg>
      <pc:sldChg chg="addSp modSp new mod">
        <pc:chgData name="Sudarshan Chakravarthi" userId="9632d19e-631d-46a5-9e9a-d9cc496f17d0" providerId="ADAL" clId="{1D460750-3BD7-44C5-BA9C-FD8746BD00BF}" dt="2023-02-14T16:21:29.702" v="363" actId="1076"/>
        <pc:sldMkLst>
          <pc:docMk/>
          <pc:sldMk cId="3884270000" sldId="4415"/>
        </pc:sldMkLst>
        <pc:spChg chg="add mod">
          <ac:chgData name="Sudarshan Chakravarthi" userId="9632d19e-631d-46a5-9e9a-d9cc496f17d0" providerId="ADAL" clId="{1D460750-3BD7-44C5-BA9C-FD8746BD00BF}" dt="2023-02-14T16:21:29.702" v="363" actId="1076"/>
          <ac:spMkLst>
            <pc:docMk/>
            <pc:sldMk cId="3884270000" sldId="4415"/>
            <ac:spMk id="2" creationId="{8DA31995-08EA-E7FD-70C5-AA7192C40ABA}"/>
          </ac:spMkLst>
        </pc:spChg>
        <pc:spChg chg="add mod">
          <ac:chgData name="Sudarshan Chakravarthi" userId="9632d19e-631d-46a5-9e9a-d9cc496f17d0" providerId="ADAL" clId="{1D460750-3BD7-44C5-BA9C-FD8746BD00BF}" dt="2023-02-14T16:21:29.702" v="363" actId="1076"/>
          <ac:spMkLst>
            <pc:docMk/>
            <pc:sldMk cId="3884270000" sldId="4415"/>
            <ac:spMk id="3" creationId="{B3CAB626-B6B5-6233-0A80-91AEBF71BC79}"/>
          </ac:spMkLst>
        </pc:spChg>
      </pc:sldChg>
      <pc:sldMasterChg chg="add del addSldLayout delSldLayout">
        <pc:chgData name="Sudarshan Chakravarthi" userId="9632d19e-631d-46a5-9e9a-d9cc496f17d0" providerId="ADAL" clId="{1D460750-3BD7-44C5-BA9C-FD8746BD00BF}" dt="2021-10-04T10:35:26.899" v="54" actId="47"/>
        <pc:sldMasterMkLst>
          <pc:docMk/>
          <pc:sldMasterMk cId="4157554357" sldId="2147483672"/>
        </pc:sldMasterMkLst>
        <pc:sldLayoutChg chg="add del">
          <pc:chgData name="Sudarshan Chakravarthi" userId="9632d19e-631d-46a5-9e9a-d9cc496f17d0" providerId="ADAL" clId="{1D460750-3BD7-44C5-BA9C-FD8746BD00BF}" dt="2021-10-04T10:35:26.899" v="54" actId="47"/>
          <pc:sldLayoutMkLst>
            <pc:docMk/>
            <pc:sldMasterMk cId="4157554357" sldId="2147483672"/>
            <pc:sldLayoutMk cId="790445760" sldId="2147483673"/>
          </pc:sldLayoutMkLst>
        </pc:sldLayoutChg>
        <pc:sldLayoutChg chg="add del">
          <pc:chgData name="Sudarshan Chakravarthi" userId="9632d19e-631d-46a5-9e9a-d9cc496f17d0" providerId="ADAL" clId="{1D460750-3BD7-44C5-BA9C-FD8746BD00BF}" dt="2021-10-04T10:35:26.899" v="54" actId="47"/>
          <pc:sldLayoutMkLst>
            <pc:docMk/>
            <pc:sldMasterMk cId="4157554357" sldId="2147483672"/>
            <pc:sldLayoutMk cId="2140762266" sldId="2147483674"/>
          </pc:sldLayoutMkLst>
        </pc:sldLayoutChg>
      </pc:sldMasterChg>
      <pc:sldMasterChg chg="del delSldLayout">
        <pc:chgData name="Sudarshan Chakravarthi" userId="9632d19e-631d-46a5-9e9a-d9cc496f17d0" providerId="ADAL" clId="{1D460750-3BD7-44C5-BA9C-FD8746BD00BF}" dt="2023-02-13T08:23:25.747" v="352" actId="47"/>
        <pc:sldMasterMkLst>
          <pc:docMk/>
          <pc:sldMasterMk cId="958598282" sldId="2147483675"/>
        </pc:sldMasterMkLst>
        <pc:sldLayoutChg chg="del">
          <pc:chgData name="Sudarshan Chakravarthi" userId="9632d19e-631d-46a5-9e9a-d9cc496f17d0" providerId="ADAL" clId="{1D460750-3BD7-44C5-BA9C-FD8746BD00BF}" dt="2023-02-13T08:23:25.747" v="352" actId="47"/>
          <pc:sldLayoutMkLst>
            <pc:docMk/>
            <pc:sldMasterMk cId="958598282" sldId="2147483675"/>
            <pc:sldLayoutMk cId="1477995948" sldId="2147483676"/>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2445482337" sldId="2147483677"/>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2249409002" sldId="2147483678"/>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2076292913" sldId="2147483679"/>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1393760254" sldId="2147483680"/>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1886735336" sldId="2147483681"/>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3242712539" sldId="2147483682"/>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3058280789" sldId="2147483683"/>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1986397285" sldId="2147483684"/>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2257158545" sldId="2147483685"/>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1797377317" sldId="2147483686"/>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2618710297" sldId="2147483687"/>
          </pc:sldLayoutMkLst>
        </pc:sldLayoutChg>
        <pc:sldLayoutChg chg="del">
          <pc:chgData name="Sudarshan Chakravarthi" userId="9632d19e-631d-46a5-9e9a-d9cc496f17d0" providerId="ADAL" clId="{1D460750-3BD7-44C5-BA9C-FD8746BD00BF}" dt="2023-02-13T08:23:25.747" v="352" actId="47"/>
          <pc:sldLayoutMkLst>
            <pc:docMk/>
            <pc:sldMasterMk cId="958598282" sldId="2147483675"/>
            <pc:sldLayoutMk cId="728567933" sldId="2147483688"/>
          </pc:sldLayoutMkLst>
        </pc:sldLayoutChg>
      </pc:sldMasterChg>
    </pc:docChg>
  </pc:docChgLst>
  <pc:docChgLst>
    <pc:chgData name="Sudarshan Chakravarthi" userId="9632d19e-631d-46a5-9e9a-d9cc496f17d0" providerId="ADAL" clId="{C37BA604-96BD-49E7-81EE-F269C6869D5D}"/>
    <pc:docChg chg="custSel addSld delSld modSld">
      <pc:chgData name="Sudarshan Chakravarthi" userId="9632d19e-631d-46a5-9e9a-d9cc496f17d0" providerId="ADAL" clId="{C37BA604-96BD-49E7-81EE-F269C6869D5D}" dt="2023-07-11T11:42:07.127" v="6" actId="33524"/>
      <pc:docMkLst>
        <pc:docMk/>
      </pc:docMkLst>
      <pc:sldChg chg="modSp mod">
        <pc:chgData name="Sudarshan Chakravarthi" userId="9632d19e-631d-46a5-9e9a-d9cc496f17d0" providerId="ADAL" clId="{C37BA604-96BD-49E7-81EE-F269C6869D5D}" dt="2023-07-11T11:42:07.127" v="6" actId="33524"/>
        <pc:sldMkLst>
          <pc:docMk/>
          <pc:sldMk cId="4292182407" sldId="3884"/>
        </pc:sldMkLst>
        <pc:graphicFrameChg chg="modGraphic">
          <ac:chgData name="Sudarshan Chakravarthi" userId="9632d19e-631d-46a5-9e9a-d9cc496f17d0" providerId="ADAL" clId="{C37BA604-96BD-49E7-81EE-F269C6869D5D}" dt="2023-07-11T11:42:07.127" v="6" actId="33524"/>
          <ac:graphicFrameMkLst>
            <pc:docMk/>
            <pc:sldMk cId="4292182407" sldId="3884"/>
            <ac:graphicFrameMk id="2" creationId="{0B20BBF1-BFEE-4A78-95D0-FCD1B9E4CB6C}"/>
          </ac:graphicFrameMkLst>
        </pc:graphicFrameChg>
      </pc:sldChg>
      <pc:sldChg chg="addSp modSp">
        <pc:chgData name="Sudarshan Chakravarthi" userId="9632d19e-631d-46a5-9e9a-d9cc496f17d0" providerId="ADAL" clId="{C37BA604-96BD-49E7-81EE-F269C6869D5D}" dt="2023-07-11T11:37:43.272" v="0"/>
        <pc:sldMkLst>
          <pc:docMk/>
          <pc:sldMk cId="43270218" sldId="4212"/>
        </pc:sldMkLst>
        <pc:spChg chg="mod">
          <ac:chgData name="Sudarshan Chakravarthi" userId="9632d19e-631d-46a5-9e9a-d9cc496f17d0" providerId="ADAL" clId="{C37BA604-96BD-49E7-81EE-F269C6869D5D}" dt="2023-07-11T11:37:43.272" v="0"/>
          <ac:spMkLst>
            <pc:docMk/>
            <pc:sldMk cId="43270218" sldId="4212"/>
            <ac:spMk id="5" creationId="{E0066117-D797-6446-7E5E-777BA08F307F}"/>
          </ac:spMkLst>
        </pc:spChg>
        <pc:spChg chg="mod">
          <ac:chgData name="Sudarshan Chakravarthi" userId="9632d19e-631d-46a5-9e9a-d9cc496f17d0" providerId="ADAL" clId="{C37BA604-96BD-49E7-81EE-F269C6869D5D}" dt="2023-07-11T11:37:43.272" v="0"/>
          <ac:spMkLst>
            <pc:docMk/>
            <pc:sldMk cId="43270218" sldId="4212"/>
            <ac:spMk id="6" creationId="{2F76AF20-CE36-DDFF-A827-2D063ABDE4DE}"/>
          </ac:spMkLst>
        </pc:spChg>
        <pc:grpChg chg="add mod">
          <ac:chgData name="Sudarshan Chakravarthi" userId="9632d19e-631d-46a5-9e9a-d9cc496f17d0" providerId="ADAL" clId="{C37BA604-96BD-49E7-81EE-F269C6869D5D}" dt="2023-07-11T11:37:43.272" v="0"/>
          <ac:grpSpMkLst>
            <pc:docMk/>
            <pc:sldMk cId="43270218" sldId="4212"/>
            <ac:grpSpMk id="2" creationId="{FAB6A73F-ABAD-027E-EADE-173F7AD1C182}"/>
          </ac:grpSpMkLst>
        </pc:grpChg>
      </pc:sldChg>
      <pc:sldChg chg="del">
        <pc:chgData name="Sudarshan Chakravarthi" userId="9632d19e-631d-46a5-9e9a-d9cc496f17d0" providerId="ADAL" clId="{C37BA604-96BD-49E7-81EE-F269C6869D5D}" dt="2023-07-11T11:38:50.437" v="4" actId="47"/>
        <pc:sldMkLst>
          <pc:docMk/>
          <pc:sldMk cId="88151306" sldId="4414"/>
        </pc:sldMkLst>
      </pc:sldChg>
      <pc:sldChg chg="add">
        <pc:chgData name="Sudarshan Chakravarthi" userId="9632d19e-631d-46a5-9e9a-d9cc496f17d0" providerId="ADAL" clId="{C37BA604-96BD-49E7-81EE-F269C6869D5D}" dt="2023-07-11T11:38:48.540" v="3"/>
        <pc:sldMkLst>
          <pc:docMk/>
          <pc:sldMk cId="2651205241" sldId="4416"/>
        </pc:sldMkLst>
      </pc:sldChg>
      <pc:sldChg chg="add del">
        <pc:chgData name="Sudarshan Chakravarthi" userId="9632d19e-631d-46a5-9e9a-d9cc496f17d0" providerId="ADAL" clId="{C37BA604-96BD-49E7-81EE-F269C6869D5D}" dt="2023-07-11T11:38:48.525" v="2"/>
        <pc:sldMkLst>
          <pc:docMk/>
          <pc:sldMk cId="3933333141" sldId="44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5F1352-C763-4727-BF9A-3D6D59A4FD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3E5AA40-952F-4593-8A12-C364525AFB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13FC5B-8782-49F0-9E07-1641FD4EB4BE}" type="datetimeFigureOut">
              <a:rPr lang="en-GB" smtClean="0"/>
              <a:t>11/07/2023</a:t>
            </a:fld>
            <a:endParaRPr lang="en-GB"/>
          </a:p>
        </p:txBody>
      </p:sp>
      <p:sp>
        <p:nvSpPr>
          <p:cNvPr id="4" name="Footer Placeholder 3">
            <a:extLst>
              <a:ext uri="{FF2B5EF4-FFF2-40B4-BE49-F238E27FC236}">
                <a16:creationId xmlns:a16="http://schemas.microsoft.com/office/drawing/2014/main" id="{625D2F42-4E96-4D02-AF02-D501C61143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BEF395-D034-45CB-8B44-9930293FBF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AD2A44-0DE2-4C72-81DD-A2473E23740A}" type="slidenum">
              <a:rPr lang="en-GB" smtClean="0"/>
              <a:t>‹#›</a:t>
            </a:fld>
            <a:endParaRPr lang="en-GB"/>
          </a:p>
        </p:txBody>
      </p:sp>
    </p:spTree>
    <p:extLst>
      <p:ext uri="{BB962C8B-B14F-4D97-AF65-F5344CB8AC3E}">
        <p14:creationId xmlns:p14="http://schemas.microsoft.com/office/powerpoint/2010/main" val="27809053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DDDE5-C2DB-4AC3-B74D-8196EDA047B1}"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31950-51CF-484F-AA1A-D6CE404168C6}" type="slidenum">
              <a:rPr lang="en-GB" smtClean="0"/>
              <a:t>‹#›</a:t>
            </a:fld>
            <a:endParaRPr lang="en-GB"/>
          </a:p>
        </p:txBody>
      </p:sp>
    </p:spTree>
    <p:extLst>
      <p:ext uri="{BB962C8B-B14F-4D97-AF65-F5344CB8AC3E}">
        <p14:creationId xmlns:p14="http://schemas.microsoft.com/office/powerpoint/2010/main" val="9996168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2E4-B808-44E7-843A-9EDAF881E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28D7C-F205-4DC3-8552-D7076E484C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FD2FE4-B8A4-4861-9B8D-57F84B9F0AB1}"/>
              </a:ext>
            </a:extLst>
          </p:cNvPr>
          <p:cNvSpPr>
            <a:spLocks noGrp="1"/>
          </p:cNvSpPr>
          <p:nvPr>
            <p:ph type="dt" sz="half" idx="10"/>
          </p:nvPr>
        </p:nvSpPr>
        <p:spPr/>
        <p:txBody>
          <a:bodyPr/>
          <a:lstStyle/>
          <a:p>
            <a:fld id="{C5FB13CF-7BC5-44EE-9107-2F4064EEA653}" type="datetime1">
              <a:rPr lang="en-GB" smtClean="0"/>
              <a:t>11/07/2023</a:t>
            </a:fld>
            <a:endParaRPr lang="en-GB"/>
          </a:p>
        </p:txBody>
      </p:sp>
      <p:sp>
        <p:nvSpPr>
          <p:cNvPr id="5" name="Footer Placeholder 4">
            <a:extLst>
              <a:ext uri="{FF2B5EF4-FFF2-40B4-BE49-F238E27FC236}">
                <a16:creationId xmlns:a16="http://schemas.microsoft.com/office/drawing/2014/main" id="{F442E17C-93D0-448A-86A0-E194F009C11F}"/>
              </a:ext>
            </a:extLst>
          </p:cNvPr>
          <p:cNvSpPr>
            <a:spLocks noGrp="1"/>
          </p:cNvSpPr>
          <p:nvPr>
            <p:ph type="ftr" sz="quarter" idx="11"/>
          </p:nvPr>
        </p:nvSpPr>
        <p:spPr/>
        <p:txBody>
          <a:bodyPr/>
          <a:lstStyle/>
          <a:p>
            <a:r>
              <a:rPr lang="en-GB"/>
              <a:t>AIDA MODEL 6004</a:t>
            </a:r>
          </a:p>
        </p:txBody>
      </p:sp>
      <p:sp>
        <p:nvSpPr>
          <p:cNvPr id="6" name="Slide Number Placeholder 5">
            <a:extLst>
              <a:ext uri="{FF2B5EF4-FFF2-40B4-BE49-F238E27FC236}">
                <a16:creationId xmlns:a16="http://schemas.microsoft.com/office/drawing/2014/main" id="{FC771CDE-6AEE-4AA9-B640-92932B35FC73}"/>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315072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FB8C-A38D-486C-8585-3FFC2344BC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B98758-9307-49A6-9500-3D1091F276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06D051-F0E4-4DFA-9AC6-FE92158BD294}"/>
              </a:ext>
            </a:extLst>
          </p:cNvPr>
          <p:cNvSpPr>
            <a:spLocks noGrp="1"/>
          </p:cNvSpPr>
          <p:nvPr>
            <p:ph type="dt" sz="half" idx="10"/>
          </p:nvPr>
        </p:nvSpPr>
        <p:spPr/>
        <p:txBody>
          <a:bodyPr/>
          <a:lstStyle/>
          <a:p>
            <a:fld id="{D4A95B74-BD4E-45AF-83DF-E0B2F565A11F}" type="datetime1">
              <a:rPr lang="en-GB" smtClean="0"/>
              <a:t>11/07/2023</a:t>
            </a:fld>
            <a:endParaRPr lang="en-GB"/>
          </a:p>
        </p:txBody>
      </p:sp>
      <p:sp>
        <p:nvSpPr>
          <p:cNvPr id="5" name="Footer Placeholder 4">
            <a:extLst>
              <a:ext uri="{FF2B5EF4-FFF2-40B4-BE49-F238E27FC236}">
                <a16:creationId xmlns:a16="http://schemas.microsoft.com/office/drawing/2014/main" id="{58B39DB9-CFAD-4787-885E-82CF1AFBE0CE}"/>
              </a:ext>
            </a:extLst>
          </p:cNvPr>
          <p:cNvSpPr>
            <a:spLocks noGrp="1"/>
          </p:cNvSpPr>
          <p:nvPr>
            <p:ph type="ftr" sz="quarter" idx="11"/>
          </p:nvPr>
        </p:nvSpPr>
        <p:spPr/>
        <p:txBody>
          <a:bodyPr/>
          <a:lstStyle/>
          <a:p>
            <a:r>
              <a:rPr lang="en-GB"/>
              <a:t>AIDA MODEL 6004</a:t>
            </a:r>
          </a:p>
        </p:txBody>
      </p:sp>
      <p:sp>
        <p:nvSpPr>
          <p:cNvPr id="6" name="Slide Number Placeholder 5">
            <a:extLst>
              <a:ext uri="{FF2B5EF4-FFF2-40B4-BE49-F238E27FC236}">
                <a16:creationId xmlns:a16="http://schemas.microsoft.com/office/drawing/2014/main" id="{C34F14E8-E467-4DE2-A945-3D2E10086AB6}"/>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311583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1B41E-C314-43A0-827A-A00DE2919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E4B937-883F-4220-BCCA-5C3A542002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EA84E2-A7FA-4FFE-9F30-11D8261C6220}"/>
              </a:ext>
            </a:extLst>
          </p:cNvPr>
          <p:cNvSpPr>
            <a:spLocks noGrp="1"/>
          </p:cNvSpPr>
          <p:nvPr>
            <p:ph type="dt" sz="half" idx="10"/>
          </p:nvPr>
        </p:nvSpPr>
        <p:spPr/>
        <p:txBody>
          <a:bodyPr/>
          <a:lstStyle/>
          <a:p>
            <a:fld id="{27C36254-6198-4A4F-ABC4-369CD66E1A6B}" type="datetime1">
              <a:rPr lang="en-GB" smtClean="0"/>
              <a:t>11/07/2023</a:t>
            </a:fld>
            <a:endParaRPr lang="en-GB"/>
          </a:p>
        </p:txBody>
      </p:sp>
      <p:sp>
        <p:nvSpPr>
          <p:cNvPr id="5" name="Footer Placeholder 4">
            <a:extLst>
              <a:ext uri="{FF2B5EF4-FFF2-40B4-BE49-F238E27FC236}">
                <a16:creationId xmlns:a16="http://schemas.microsoft.com/office/drawing/2014/main" id="{1E4FA862-4F16-4B00-924A-CF0B4E6FFE4D}"/>
              </a:ext>
            </a:extLst>
          </p:cNvPr>
          <p:cNvSpPr>
            <a:spLocks noGrp="1"/>
          </p:cNvSpPr>
          <p:nvPr>
            <p:ph type="ftr" sz="quarter" idx="11"/>
          </p:nvPr>
        </p:nvSpPr>
        <p:spPr/>
        <p:txBody>
          <a:bodyPr/>
          <a:lstStyle/>
          <a:p>
            <a:r>
              <a:rPr lang="en-GB"/>
              <a:t>AIDA MODEL 6004</a:t>
            </a:r>
          </a:p>
        </p:txBody>
      </p:sp>
      <p:sp>
        <p:nvSpPr>
          <p:cNvPr id="6" name="Slide Number Placeholder 5">
            <a:extLst>
              <a:ext uri="{FF2B5EF4-FFF2-40B4-BE49-F238E27FC236}">
                <a16:creationId xmlns:a16="http://schemas.microsoft.com/office/drawing/2014/main" id="{1A6B533A-936B-4852-B18C-211AFAD3FD92}"/>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395954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11/07/2023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827333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11/07/2023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93611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11/07/2023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659802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11/07/2023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244192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11/07/2023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506319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11/07/2023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977795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11/07/2023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661843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11/07/2023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8717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A5DC-1306-4691-A484-8A6B4E397B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0B186E-2A48-4EB1-8769-F5112A031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61AD3E-6EB1-40A7-A021-35D75727F850}"/>
              </a:ext>
            </a:extLst>
          </p:cNvPr>
          <p:cNvSpPr>
            <a:spLocks noGrp="1"/>
          </p:cNvSpPr>
          <p:nvPr>
            <p:ph type="dt" sz="half" idx="10"/>
          </p:nvPr>
        </p:nvSpPr>
        <p:spPr/>
        <p:txBody>
          <a:bodyPr/>
          <a:lstStyle/>
          <a:p>
            <a:fld id="{4114EB4F-05C2-4436-B6FC-BCE60BCFFF47}" type="datetime1">
              <a:rPr lang="en-GB" smtClean="0"/>
              <a:t>11/07/2023</a:t>
            </a:fld>
            <a:endParaRPr lang="en-GB"/>
          </a:p>
        </p:txBody>
      </p:sp>
      <p:sp>
        <p:nvSpPr>
          <p:cNvPr id="5" name="Footer Placeholder 4">
            <a:extLst>
              <a:ext uri="{FF2B5EF4-FFF2-40B4-BE49-F238E27FC236}">
                <a16:creationId xmlns:a16="http://schemas.microsoft.com/office/drawing/2014/main" id="{19FDE891-316E-4A9E-B1F8-EA6D7F32F0EE}"/>
              </a:ext>
            </a:extLst>
          </p:cNvPr>
          <p:cNvSpPr>
            <a:spLocks noGrp="1"/>
          </p:cNvSpPr>
          <p:nvPr>
            <p:ph type="ftr" sz="quarter" idx="11"/>
          </p:nvPr>
        </p:nvSpPr>
        <p:spPr/>
        <p:txBody>
          <a:bodyPr/>
          <a:lstStyle/>
          <a:p>
            <a:r>
              <a:rPr lang="en-GB"/>
              <a:t>AIDA MODEL 6004</a:t>
            </a:r>
          </a:p>
        </p:txBody>
      </p:sp>
      <p:sp>
        <p:nvSpPr>
          <p:cNvPr id="6" name="Slide Number Placeholder 5">
            <a:extLst>
              <a:ext uri="{FF2B5EF4-FFF2-40B4-BE49-F238E27FC236}">
                <a16:creationId xmlns:a16="http://schemas.microsoft.com/office/drawing/2014/main" id="{F0B8A05E-BC8D-4730-A36F-95EA0EC4A8EC}"/>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2286406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11/07/2023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937498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11/07/2023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035914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11/07/2023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4531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62839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33748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03474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1503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448708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12343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1278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9707-D60F-4589-980A-568D8D134D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418C87-B779-41FF-A442-172662340C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8A31F-7291-482E-AC03-3EE52C2B2CBB}"/>
              </a:ext>
            </a:extLst>
          </p:cNvPr>
          <p:cNvSpPr>
            <a:spLocks noGrp="1"/>
          </p:cNvSpPr>
          <p:nvPr>
            <p:ph type="dt" sz="half" idx="10"/>
          </p:nvPr>
        </p:nvSpPr>
        <p:spPr/>
        <p:txBody>
          <a:bodyPr/>
          <a:lstStyle/>
          <a:p>
            <a:fld id="{FCDBE788-0F19-4EF2-86B3-5F3B2E9474DE}" type="datetime1">
              <a:rPr lang="en-GB" smtClean="0"/>
              <a:t>11/07/2023</a:t>
            </a:fld>
            <a:endParaRPr lang="en-GB"/>
          </a:p>
        </p:txBody>
      </p:sp>
      <p:sp>
        <p:nvSpPr>
          <p:cNvPr id="5" name="Footer Placeholder 4">
            <a:extLst>
              <a:ext uri="{FF2B5EF4-FFF2-40B4-BE49-F238E27FC236}">
                <a16:creationId xmlns:a16="http://schemas.microsoft.com/office/drawing/2014/main" id="{BA6B539E-96BC-4939-9E9E-821A50C01287}"/>
              </a:ext>
            </a:extLst>
          </p:cNvPr>
          <p:cNvSpPr>
            <a:spLocks noGrp="1"/>
          </p:cNvSpPr>
          <p:nvPr>
            <p:ph type="ftr" sz="quarter" idx="11"/>
          </p:nvPr>
        </p:nvSpPr>
        <p:spPr/>
        <p:txBody>
          <a:bodyPr/>
          <a:lstStyle/>
          <a:p>
            <a:r>
              <a:rPr lang="en-GB"/>
              <a:t>AIDA MODEL 6004</a:t>
            </a:r>
          </a:p>
        </p:txBody>
      </p:sp>
      <p:sp>
        <p:nvSpPr>
          <p:cNvPr id="6" name="Slide Number Placeholder 5">
            <a:extLst>
              <a:ext uri="{FF2B5EF4-FFF2-40B4-BE49-F238E27FC236}">
                <a16:creationId xmlns:a16="http://schemas.microsoft.com/office/drawing/2014/main" id="{90057094-2042-40D8-9262-27DEB233397D}"/>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889461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695602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38872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651343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55718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56013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245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23210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1548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43371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5830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A394-34F8-402C-93E0-CFBC85EB49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B72A1A-B492-491C-91CF-5A6475803A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5BA8B5-14FA-46B5-A353-1EA5E73C3D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3537AC-F3CD-4FC2-ADA8-94D214A9A2D2}"/>
              </a:ext>
            </a:extLst>
          </p:cNvPr>
          <p:cNvSpPr>
            <a:spLocks noGrp="1"/>
          </p:cNvSpPr>
          <p:nvPr>
            <p:ph type="dt" sz="half" idx="10"/>
          </p:nvPr>
        </p:nvSpPr>
        <p:spPr/>
        <p:txBody>
          <a:bodyPr/>
          <a:lstStyle/>
          <a:p>
            <a:fld id="{980D5121-18EB-4599-B7BF-842D63824B8C}" type="datetime1">
              <a:rPr lang="en-GB" smtClean="0"/>
              <a:t>11/07/2023</a:t>
            </a:fld>
            <a:endParaRPr lang="en-GB"/>
          </a:p>
        </p:txBody>
      </p:sp>
      <p:sp>
        <p:nvSpPr>
          <p:cNvPr id="6" name="Footer Placeholder 5">
            <a:extLst>
              <a:ext uri="{FF2B5EF4-FFF2-40B4-BE49-F238E27FC236}">
                <a16:creationId xmlns:a16="http://schemas.microsoft.com/office/drawing/2014/main" id="{8E4A0058-654B-42CF-90E5-CB29557F3FE1}"/>
              </a:ext>
            </a:extLst>
          </p:cNvPr>
          <p:cNvSpPr>
            <a:spLocks noGrp="1"/>
          </p:cNvSpPr>
          <p:nvPr>
            <p:ph type="ftr" sz="quarter" idx="11"/>
          </p:nvPr>
        </p:nvSpPr>
        <p:spPr/>
        <p:txBody>
          <a:bodyPr/>
          <a:lstStyle/>
          <a:p>
            <a:r>
              <a:rPr lang="en-GB"/>
              <a:t>AIDA MODEL 6004</a:t>
            </a:r>
          </a:p>
        </p:txBody>
      </p:sp>
      <p:sp>
        <p:nvSpPr>
          <p:cNvPr id="7" name="Slide Number Placeholder 6">
            <a:extLst>
              <a:ext uri="{FF2B5EF4-FFF2-40B4-BE49-F238E27FC236}">
                <a16:creationId xmlns:a16="http://schemas.microsoft.com/office/drawing/2014/main" id="{81433984-E842-4DB3-A5E1-659C970DB57F}"/>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1382808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64529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763855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24778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26918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97974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0450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98BB-7214-4ABC-A998-07F883EEA4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13D0FC-1E00-433E-A477-76CBEB7B3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A015B5-A3F0-4950-86CF-B2155EBA45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813E3D-5A42-4FD9-840E-26AA5FCBE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AC8598-2429-4849-BF2B-32DCD7FC7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545FA-E19D-4D77-85C2-1629C2B889C9}"/>
              </a:ext>
            </a:extLst>
          </p:cNvPr>
          <p:cNvSpPr>
            <a:spLocks noGrp="1"/>
          </p:cNvSpPr>
          <p:nvPr>
            <p:ph type="dt" sz="half" idx="10"/>
          </p:nvPr>
        </p:nvSpPr>
        <p:spPr/>
        <p:txBody>
          <a:bodyPr/>
          <a:lstStyle/>
          <a:p>
            <a:fld id="{65295A25-2572-468B-90CB-6F648072E69C}" type="datetime1">
              <a:rPr lang="en-GB" smtClean="0"/>
              <a:t>11/07/2023</a:t>
            </a:fld>
            <a:endParaRPr lang="en-GB"/>
          </a:p>
        </p:txBody>
      </p:sp>
      <p:sp>
        <p:nvSpPr>
          <p:cNvPr id="8" name="Footer Placeholder 7">
            <a:extLst>
              <a:ext uri="{FF2B5EF4-FFF2-40B4-BE49-F238E27FC236}">
                <a16:creationId xmlns:a16="http://schemas.microsoft.com/office/drawing/2014/main" id="{1B7B6D76-6E0B-4A88-B5DF-7E7779E97B7C}"/>
              </a:ext>
            </a:extLst>
          </p:cNvPr>
          <p:cNvSpPr>
            <a:spLocks noGrp="1"/>
          </p:cNvSpPr>
          <p:nvPr>
            <p:ph type="ftr" sz="quarter" idx="11"/>
          </p:nvPr>
        </p:nvSpPr>
        <p:spPr/>
        <p:txBody>
          <a:bodyPr/>
          <a:lstStyle/>
          <a:p>
            <a:r>
              <a:rPr lang="en-GB"/>
              <a:t>AIDA MODEL 6004</a:t>
            </a:r>
          </a:p>
        </p:txBody>
      </p:sp>
      <p:sp>
        <p:nvSpPr>
          <p:cNvPr id="9" name="Slide Number Placeholder 8">
            <a:extLst>
              <a:ext uri="{FF2B5EF4-FFF2-40B4-BE49-F238E27FC236}">
                <a16:creationId xmlns:a16="http://schemas.microsoft.com/office/drawing/2014/main" id="{B7741A64-B2B3-4F1D-9BC9-42B7F0098C41}"/>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335047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E046-563C-43F8-BA2E-D50C1181BD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4AFE33-F167-4DC2-94A0-5AE345B195F0}"/>
              </a:ext>
            </a:extLst>
          </p:cNvPr>
          <p:cNvSpPr>
            <a:spLocks noGrp="1"/>
          </p:cNvSpPr>
          <p:nvPr>
            <p:ph type="dt" sz="half" idx="10"/>
          </p:nvPr>
        </p:nvSpPr>
        <p:spPr/>
        <p:txBody>
          <a:bodyPr/>
          <a:lstStyle/>
          <a:p>
            <a:fld id="{632092B4-8E82-4980-A6EC-751616FD3E03}" type="datetime1">
              <a:rPr lang="en-GB" smtClean="0"/>
              <a:t>11/07/2023</a:t>
            </a:fld>
            <a:endParaRPr lang="en-GB"/>
          </a:p>
        </p:txBody>
      </p:sp>
      <p:sp>
        <p:nvSpPr>
          <p:cNvPr id="4" name="Footer Placeholder 3">
            <a:extLst>
              <a:ext uri="{FF2B5EF4-FFF2-40B4-BE49-F238E27FC236}">
                <a16:creationId xmlns:a16="http://schemas.microsoft.com/office/drawing/2014/main" id="{8AD0AE2B-4CE5-4669-980B-323359BCAE56}"/>
              </a:ext>
            </a:extLst>
          </p:cNvPr>
          <p:cNvSpPr>
            <a:spLocks noGrp="1"/>
          </p:cNvSpPr>
          <p:nvPr>
            <p:ph type="ftr" sz="quarter" idx="11"/>
          </p:nvPr>
        </p:nvSpPr>
        <p:spPr/>
        <p:txBody>
          <a:bodyPr/>
          <a:lstStyle/>
          <a:p>
            <a:r>
              <a:rPr lang="en-GB"/>
              <a:t>AIDA MODEL 6004</a:t>
            </a:r>
          </a:p>
        </p:txBody>
      </p:sp>
      <p:sp>
        <p:nvSpPr>
          <p:cNvPr id="5" name="Slide Number Placeholder 4">
            <a:extLst>
              <a:ext uri="{FF2B5EF4-FFF2-40B4-BE49-F238E27FC236}">
                <a16:creationId xmlns:a16="http://schemas.microsoft.com/office/drawing/2014/main" id="{A51ECE28-3703-450B-8F7B-CC85DEF8F598}"/>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310063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C6214-D641-487A-989A-F9B1B9051E6F}"/>
              </a:ext>
            </a:extLst>
          </p:cNvPr>
          <p:cNvSpPr>
            <a:spLocks noGrp="1"/>
          </p:cNvSpPr>
          <p:nvPr>
            <p:ph type="dt" sz="half" idx="10"/>
          </p:nvPr>
        </p:nvSpPr>
        <p:spPr/>
        <p:txBody>
          <a:bodyPr/>
          <a:lstStyle/>
          <a:p>
            <a:fld id="{69BE2FB5-ED3F-42B0-84EE-5AD428379A8E}" type="datetime1">
              <a:rPr lang="en-GB" smtClean="0"/>
              <a:t>11/07/2023</a:t>
            </a:fld>
            <a:endParaRPr lang="en-GB"/>
          </a:p>
        </p:txBody>
      </p:sp>
      <p:sp>
        <p:nvSpPr>
          <p:cNvPr id="3" name="Footer Placeholder 2">
            <a:extLst>
              <a:ext uri="{FF2B5EF4-FFF2-40B4-BE49-F238E27FC236}">
                <a16:creationId xmlns:a16="http://schemas.microsoft.com/office/drawing/2014/main" id="{08921A05-2DFD-4D71-9D10-4FFEA183D693}"/>
              </a:ext>
            </a:extLst>
          </p:cNvPr>
          <p:cNvSpPr>
            <a:spLocks noGrp="1"/>
          </p:cNvSpPr>
          <p:nvPr>
            <p:ph type="ftr" sz="quarter" idx="11"/>
          </p:nvPr>
        </p:nvSpPr>
        <p:spPr/>
        <p:txBody>
          <a:bodyPr/>
          <a:lstStyle/>
          <a:p>
            <a:r>
              <a:rPr lang="en-GB"/>
              <a:t>AIDA MODEL 6004</a:t>
            </a:r>
          </a:p>
        </p:txBody>
      </p:sp>
      <p:sp>
        <p:nvSpPr>
          <p:cNvPr id="4" name="Slide Number Placeholder 3">
            <a:extLst>
              <a:ext uri="{FF2B5EF4-FFF2-40B4-BE49-F238E27FC236}">
                <a16:creationId xmlns:a16="http://schemas.microsoft.com/office/drawing/2014/main" id="{3AE2D700-F467-4185-9811-C2D3FCF4122C}"/>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69310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ECFF-B92F-498B-A808-0C86BA75F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3E82C2-B588-414C-A319-A54BE1D39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90FE56-C0F3-4610-A131-0EF2DC5C4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A04BE-4474-4F73-AEA8-F470A1492064}"/>
              </a:ext>
            </a:extLst>
          </p:cNvPr>
          <p:cNvSpPr>
            <a:spLocks noGrp="1"/>
          </p:cNvSpPr>
          <p:nvPr>
            <p:ph type="dt" sz="half" idx="10"/>
          </p:nvPr>
        </p:nvSpPr>
        <p:spPr/>
        <p:txBody>
          <a:bodyPr/>
          <a:lstStyle/>
          <a:p>
            <a:fld id="{7435DB4A-77E6-4920-90A6-ED17CC5DEDE6}" type="datetime1">
              <a:rPr lang="en-GB" smtClean="0"/>
              <a:t>11/07/2023</a:t>
            </a:fld>
            <a:endParaRPr lang="en-GB"/>
          </a:p>
        </p:txBody>
      </p:sp>
      <p:sp>
        <p:nvSpPr>
          <p:cNvPr id="6" name="Footer Placeholder 5">
            <a:extLst>
              <a:ext uri="{FF2B5EF4-FFF2-40B4-BE49-F238E27FC236}">
                <a16:creationId xmlns:a16="http://schemas.microsoft.com/office/drawing/2014/main" id="{14E612BB-4847-491E-B5D2-543A42034281}"/>
              </a:ext>
            </a:extLst>
          </p:cNvPr>
          <p:cNvSpPr>
            <a:spLocks noGrp="1"/>
          </p:cNvSpPr>
          <p:nvPr>
            <p:ph type="ftr" sz="quarter" idx="11"/>
          </p:nvPr>
        </p:nvSpPr>
        <p:spPr/>
        <p:txBody>
          <a:bodyPr/>
          <a:lstStyle/>
          <a:p>
            <a:r>
              <a:rPr lang="en-GB"/>
              <a:t>AIDA MODEL 6004</a:t>
            </a:r>
          </a:p>
        </p:txBody>
      </p:sp>
      <p:sp>
        <p:nvSpPr>
          <p:cNvPr id="7" name="Slide Number Placeholder 6">
            <a:extLst>
              <a:ext uri="{FF2B5EF4-FFF2-40B4-BE49-F238E27FC236}">
                <a16:creationId xmlns:a16="http://schemas.microsoft.com/office/drawing/2014/main" id="{D4A74404-580D-4EF4-977D-05B26245F255}"/>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109039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8CAB-021B-405D-B7E2-FABEA72A6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BA23BA-626A-479B-A7F3-FB8FF0863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AC0FDA-570F-4825-A804-B62C566FB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C48B2-CF03-4140-B00A-5EB469447BC4}"/>
              </a:ext>
            </a:extLst>
          </p:cNvPr>
          <p:cNvSpPr>
            <a:spLocks noGrp="1"/>
          </p:cNvSpPr>
          <p:nvPr>
            <p:ph type="dt" sz="half" idx="10"/>
          </p:nvPr>
        </p:nvSpPr>
        <p:spPr/>
        <p:txBody>
          <a:bodyPr/>
          <a:lstStyle/>
          <a:p>
            <a:fld id="{DEEFD31A-2566-42C7-9E5E-735C4E916543}" type="datetime1">
              <a:rPr lang="en-GB" smtClean="0"/>
              <a:t>11/07/2023</a:t>
            </a:fld>
            <a:endParaRPr lang="en-GB"/>
          </a:p>
        </p:txBody>
      </p:sp>
      <p:sp>
        <p:nvSpPr>
          <p:cNvPr id="6" name="Footer Placeholder 5">
            <a:extLst>
              <a:ext uri="{FF2B5EF4-FFF2-40B4-BE49-F238E27FC236}">
                <a16:creationId xmlns:a16="http://schemas.microsoft.com/office/drawing/2014/main" id="{AEBF8ADE-61EC-4E09-9CB8-307EB281B26F}"/>
              </a:ext>
            </a:extLst>
          </p:cNvPr>
          <p:cNvSpPr>
            <a:spLocks noGrp="1"/>
          </p:cNvSpPr>
          <p:nvPr>
            <p:ph type="ftr" sz="quarter" idx="11"/>
          </p:nvPr>
        </p:nvSpPr>
        <p:spPr/>
        <p:txBody>
          <a:bodyPr/>
          <a:lstStyle/>
          <a:p>
            <a:r>
              <a:rPr lang="en-GB"/>
              <a:t>AIDA MODEL 6004</a:t>
            </a:r>
          </a:p>
        </p:txBody>
      </p:sp>
      <p:sp>
        <p:nvSpPr>
          <p:cNvPr id="7" name="Slide Number Placeholder 6">
            <a:extLst>
              <a:ext uri="{FF2B5EF4-FFF2-40B4-BE49-F238E27FC236}">
                <a16:creationId xmlns:a16="http://schemas.microsoft.com/office/drawing/2014/main" id="{E0CDE25A-7F1B-4660-9A17-C26884D43B4E}"/>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119060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CBF83-2EC2-49E0-A1DC-496358DCE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1FBB56-F946-4DE1-B6F0-5C4703EBA4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2BE2C2-0657-44AA-89DA-1F3022972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FC79E-1133-4F10-8F09-33288D1825AD}" type="datetime1">
              <a:rPr lang="en-GB" smtClean="0"/>
              <a:t>11/07/2023</a:t>
            </a:fld>
            <a:endParaRPr lang="en-GB"/>
          </a:p>
        </p:txBody>
      </p:sp>
      <p:sp>
        <p:nvSpPr>
          <p:cNvPr id="5" name="Footer Placeholder 4">
            <a:extLst>
              <a:ext uri="{FF2B5EF4-FFF2-40B4-BE49-F238E27FC236}">
                <a16:creationId xmlns:a16="http://schemas.microsoft.com/office/drawing/2014/main" id="{FAE9E5B1-0454-4BCC-9F77-252E57450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AIDA MODEL 6004</a:t>
            </a:r>
          </a:p>
        </p:txBody>
      </p:sp>
      <p:sp>
        <p:nvSpPr>
          <p:cNvPr id="6" name="Slide Number Placeholder 5">
            <a:extLst>
              <a:ext uri="{FF2B5EF4-FFF2-40B4-BE49-F238E27FC236}">
                <a16:creationId xmlns:a16="http://schemas.microsoft.com/office/drawing/2014/main" id="{140AA725-D9E1-4431-96FA-C597246E87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08839-128A-40B1-8C84-30163A000BFF}" type="slidenum">
              <a:rPr lang="en-GB" smtClean="0"/>
              <a:t>‹#›</a:t>
            </a:fld>
            <a:endParaRPr lang="en-GB"/>
          </a:p>
        </p:txBody>
      </p:sp>
    </p:spTree>
    <p:extLst>
      <p:ext uri="{BB962C8B-B14F-4D97-AF65-F5344CB8AC3E}">
        <p14:creationId xmlns:p14="http://schemas.microsoft.com/office/powerpoint/2010/main" val="1078493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11/07/2023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4176326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413817061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7756354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48319" y="3351326"/>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900" b="0" i="0" dirty="0">
                <a:solidFill>
                  <a:schemeClr val="bg1"/>
                </a:solidFill>
                <a:effectLst/>
                <a:latin typeface="arial" panose="020B0604020202020204" pitchFamily="34" charset="0"/>
              </a:rPr>
              <a:t>Identify the stages that an individual goes through during the process of purchasing a product.</a:t>
            </a:r>
            <a:r>
              <a:rPr kumimoji="0" lang="en-GB" sz="9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AIDA Model </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a:extLst>
              <a:ext uri="{FF2B5EF4-FFF2-40B4-BE49-F238E27FC236}">
                <a16:creationId xmlns:a16="http://schemas.microsoft.com/office/drawing/2014/main" id="{FC149863-B16B-157D-1A17-9255F32B6770}"/>
              </a:ext>
            </a:extLst>
          </p:cNvPr>
          <p:cNvPicPr>
            <a:picLocks noChangeAspect="1"/>
          </p:cNvPicPr>
          <p:nvPr/>
        </p:nvPicPr>
        <p:blipFill rotWithShape="1">
          <a:blip r:embed="rId3"/>
          <a:srcRect l="24102" t="34304" r="10364" b="23495"/>
          <a:stretch/>
        </p:blipFill>
        <p:spPr>
          <a:xfrm>
            <a:off x="6951216" y="2647587"/>
            <a:ext cx="4314547" cy="1562825"/>
          </a:xfrm>
          <a:prstGeom prst="rect">
            <a:avLst/>
          </a:prstGeom>
        </p:spPr>
      </p:pic>
      <p:grpSp>
        <p:nvGrpSpPr>
          <p:cNvPr id="2" name="Group 1">
            <a:extLst>
              <a:ext uri="{FF2B5EF4-FFF2-40B4-BE49-F238E27FC236}">
                <a16:creationId xmlns:a16="http://schemas.microsoft.com/office/drawing/2014/main" id="{FAB6A73F-ABAD-027E-EADE-173F7AD1C182}"/>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E0066117-D797-6446-7E5E-777BA08F307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2F76AF20-CE36-DDFF-A827-2D063ABDE4D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32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B20BBF1-BFEE-4A78-95D0-FCD1B9E4CB6C}"/>
              </a:ext>
            </a:extLst>
          </p:cNvPr>
          <p:cNvGraphicFramePr>
            <a:graphicFrameLocks noGrp="1"/>
          </p:cNvGraphicFramePr>
          <p:nvPr>
            <p:extLst>
              <p:ext uri="{D42A27DB-BD31-4B8C-83A1-F6EECF244321}">
                <p14:modId xmlns:p14="http://schemas.microsoft.com/office/powerpoint/2010/main" val="2102871320"/>
              </p:ext>
            </p:extLst>
          </p:nvPr>
        </p:nvGraphicFramePr>
        <p:xfrm>
          <a:off x="844952" y="2326826"/>
          <a:ext cx="10417216" cy="2227397"/>
        </p:xfrm>
        <a:graphic>
          <a:graphicData uri="http://schemas.openxmlformats.org/drawingml/2006/table">
            <a:tbl>
              <a:tblPr firstRow="1" bandRow="1">
                <a:tableStyleId>{5C22544A-7EE6-4342-B048-85BDC9FD1C3A}</a:tableStyleId>
              </a:tblPr>
              <a:tblGrid>
                <a:gridCol w="2624449">
                  <a:extLst>
                    <a:ext uri="{9D8B030D-6E8A-4147-A177-3AD203B41FA5}">
                      <a16:colId xmlns:a16="http://schemas.microsoft.com/office/drawing/2014/main" val="4070600387"/>
                    </a:ext>
                  </a:extLst>
                </a:gridCol>
                <a:gridCol w="2597589">
                  <a:extLst>
                    <a:ext uri="{9D8B030D-6E8A-4147-A177-3AD203B41FA5}">
                      <a16:colId xmlns:a16="http://schemas.microsoft.com/office/drawing/2014/main" val="1961795979"/>
                    </a:ext>
                  </a:extLst>
                </a:gridCol>
                <a:gridCol w="2597589">
                  <a:extLst>
                    <a:ext uri="{9D8B030D-6E8A-4147-A177-3AD203B41FA5}">
                      <a16:colId xmlns:a16="http://schemas.microsoft.com/office/drawing/2014/main" val="2188003230"/>
                    </a:ext>
                  </a:extLst>
                </a:gridCol>
                <a:gridCol w="2597589">
                  <a:extLst>
                    <a:ext uri="{9D8B030D-6E8A-4147-A177-3AD203B41FA5}">
                      <a16:colId xmlns:a16="http://schemas.microsoft.com/office/drawing/2014/main" val="207715278"/>
                    </a:ext>
                  </a:extLst>
                </a:gridCol>
              </a:tblGrid>
              <a:tr h="272317">
                <a:tc>
                  <a:txBody>
                    <a:bodyPr/>
                    <a:lstStyle/>
                    <a:p>
                      <a:pPr algn="ctr"/>
                      <a:r>
                        <a:rPr lang="en-GB" sz="1400" dirty="0">
                          <a:latin typeface="Loto"/>
                        </a:rPr>
                        <a:t>AWARENESS</a:t>
                      </a:r>
                    </a:p>
                  </a:txBody>
                  <a:tcPr anchor="ctr">
                    <a:solidFill>
                      <a:srgbClr val="00B0F0"/>
                    </a:solidFill>
                  </a:tcPr>
                </a:tc>
                <a:tc>
                  <a:txBody>
                    <a:bodyPr/>
                    <a:lstStyle/>
                    <a:p>
                      <a:pPr algn="ctr"/>
                      <a:r>
                        <a:rPr lang="en-GB" sz="1400" dirty="0">
                          <a:latin typeface="Loto"/>
                        </a:rPr>
                        <a:t>INTEREST</a:t>
                      </a:r>
                    </a:p>
                  </a:txBody>
                  <a:tcPr anchor="ctr">
                    <a:solidFill>
                      <a:srgbClr val="00B0F0"/>
                    </a:solidFill>
                  </a:tcPr>
                </a:tc>
                <a:tc>
                  <a:txBody>
                    <a:bodyPr/>
                    <a:lstStyle/>
                    <a:p>
                      <a:pPr algn="ctr"/>
                      <a:r>
                        <a:rPr lang="en-GB" sz="1400" dirty="0">
                          <a:latin typeface="Loto"/>
                        </a:rPr>
                        <a:t>DESIRE</a:t>
                      </a:r>
                    </a:p>
                  </a:txBody>
                  <a:tcPr anchor="ctr">
                    <a:solidFill>
                      <a:srgbClr val="00B0F0"/>
                    </a:solidFill>
                  </a:tcPr>
                </a:tc>
                <a:tc>
                  <a:txBody>
                    <a:bodyPr/>
                    <a:lstStyle/>
                    <a:p>
                      <a:pPr algn="ctr"/>
                      <a:r>
                        <a:rPr lang="en-GB" sz="1400" dirty="0">
                          <a:latin typeface="Loto"/>
                        </a:rPr>
                        <a:t>ACTION</a:t>
                      </a:r>
                    </a:p>
                  </a:txBody>
                  <a:tcPr anchor="ctr">
                    <a:solidFill>
                      <a:srgbClr val="00B0F0"/>
                    </a:solidFill>
                  </a:tcPr>
                </a:tc>
                <a:extLst>
                  <a:ext uri="{0D108BD9-81ED-4DB2-BD59-A6C34878D82A}">
                    <a16:rowId xmlns:a16="http://schemas.microsoft.com/office/drawing/2014/main" val="2252705583"/>
                  </a:ext>
                </a:extLst>
              </a:tr>
              <a:tr h="409562">
                <a:tc>
                  <a:txBody>
                    <a:bodyPr/>
                    <a:lstStyle/>
                    <a:p>
                      <a:pPr algn="l"/>
                      <a:r>
                        <a:rPr lang="en-GB" sz="1200" dirty="0">
                          <a:solidFill>
                            <a:srgbClr val="FF0000"/>
                          </a:solidFill>
                          <a:latin typeface="Loto"/>
                        </a:rPr>
                        <a:t>Interesting advertising , radio , online headlines </a:t>
                      </a:r>
                    </a:p>
                  </a:txBody>
                  <a:tcPr>
                    <a:solidFill>
                      <a:schemeClr val="bg1">
                        <a:lumMod val="95000"/>
                      </a:schemeClr>
                    </a:solidFill>
                  </a:tcPr>
                </a:tc>
                <a:tc>
                  <a:txBody>
                    <a:bodyPr/>
                    <a:lstStyle/>
                    <a:p>
                      <a:pPr algn="l"/>
                      <a:r>
                        <a:rPr lang="en-GB" sz="1200" i="1" dirty="0">
                          <a:solidFill>
                            <a:schemeClr val="tx2"/>
                          </a:solidFill>
                          <a:latin typeface="Loto"/>
                        </a:rPr>
                        <a:t>Listening to your problems , demonstrating effect and getting you involved </a:t>
                      </a:r>
                    </a:p>
                  </a:txBody>
                  <a:tcPr>
                    <a:solidFill>
                      <a:schemeClr val="bg1">
                        <a:lumMod val="95000"/>
                      </a:schemeClr>
                    </a:solidFill>
                  </a:tcPr>
                </a:tc>
                <a:tc>
                  <a:txBody>
                    <a:bodyPr/>
                    <a:lstStyle/>
                    <a:p>
                      <a:pPr algn="l"/>
                      <a:r>
                        <a:rPr lang="en-GB" sz="1200" i="1" dirty="0">
                          <a:solidFill>
                            <a:schemeClr val="tx2"/>
                          </a:solidFill>
                          <a:latin typeface="Loto"/>
                        </a:rPr>
                        <a:t>Using content or dialogue to highlight product features</a:t>
                      </a:r>
                    </a:p>
                  </a:txBody>
                  <a:tcPr>
                    <a:solidFill>
                      <a:schemeClr val="bg1">
                        <a:lumMod val="95000"/>
                      </a:schemeClr>
                    </a:solidFill>
                  </a:tcPr>
                </a:tc>
                <a:tc>
                  <a:txBody>
                    <a:bodyPr/>
                    <a:lstStyle/>
                    <a:p>
                      <a:pPr algn="l"/>
                      <a:r>
                        <a:rPr lang="en-GB" sz="1200" i="1" dirty="0">
                          <a:solidFill>
                            <a:schemeClr val="tx2"/>
                          </a:solidFill>
                          <a:latin typeface="Loto"/>
                        </a:rPr>
                        <a:t>Summarizes the offer or promotion with Discounts . Special prices or offers .</a:t>
                      </a:r>
                    </a:p>
                  </a:txBody>
                  <a:tcPr>
                    <a:solidFill>
                      <a:schemeClr val="bg1">
                        <a:lumMod val="95000"/>
                      </a:schemeClr>
                    </a:solidFill>
                  </a:tcPr>
                </a:tc>
                <a:extLst>
                  <a:ext uri="{0D108BD9-81ED-4DB2-BD59-A6C34878D82A}">
                    <a16:rowId xmlns:a16="http://schemas.microsoft.com/office/drawing/2014/main" val="1620661503"/>
                  </a:ext>
                </a:extLst>
              </a:tr>
              <a:tr h="459557">
                <a:tc>
                  <a:txBody>
                    <a:bodyPr/>
                    <a:lstStyle/>
                    <a:p>
                      <a:pPr algn="l"/>
                      <a:endParaRPr lang="en-GB" sz="1200" dirty="0">
                        <a:solidFill>
                          <a:srgbClr val="FF0000"/>
                        </a:solidFill>
                        <a:latin typeface="Loto"/>
                      </a:endParaRPr>
                    </a:p>
                  </a:txBody>
                  <a:tcPr>
                    <a:solidFill>
                      <a:schemeClr val="bg1"/>
                    </a:solidFill>
                  </a:tcPr>
                </a:tc>
                <a:tc>
                  <a:txBody>
                    <a:bodyPr/>
                    <a:lstStyle/>
                    <a:p>
                      <a:pPr algn="l"/>
                      <a:endParaRPr lang="en-GB" sz="1200" i="1" dirty="0">
                        <a:solidFill>
                          <a:schemeClr val="tx2"/>
                        </a:solidFill>
                        <a:latin typeface="Loto"/>
                      </a:endParaRPr>
                    </a:p>
                  </a:txBody>
                  <a:tcPr>
                    <a:solidFill>
                      <a:schemeClr val="bg1"/>
                    </a:solidFill>
                  </a:tcPr>
                </a:tc>
                <a:tc>
                  <a:txBody>
                    <a:bodyPr/>
                    <a:lstStyle/>
                    <a:p>
                      <a:pPr algn="l"/>
                      <a:endParaRPr lang="en-GB" sz="1200" i="1" dirty="0">
                        <a:solidFill>
                          <a:schemeClr val="tx2"/>
                        </a:solidFill>
                        <a:latin typeface="Loto"/>
                      </a:endParaRPr>
                    </a:p>
                  </a:txBody>
                  <a:tcPr>
                    <a:solidFill>
                      <a:schemeClr val="bg1"/>
                    </a:solidFill>
                  </a:tcPr>
                </a:tc>
                <a:tc>
                  <a:txBody>
                    <a:bodyPr/>
                    <a:lstStyle/>
                    <a:p>
                      <a:pPr algn="l"/>
                      <a:endParaRPr lang="en-GB" sz="1200" i="1" dirty="0">
                        <a:solidFill>
                          <a:schemeClr val="tx2"/>
                        </a:solidFill>
                        <a:latin typeface="Loto"/>
                      </a:endParaRPr>
                    </a:p>
                  </a:txBody>
                  <a:tcPr>
                    <a:solidFill>
                      <a:schemeClr val="bg1"/>
                    </a:solidFill>
                  </a:tcPr>
                </a:tc>
                <a:extLst>
                  <a:ext uri="{0D108BD9-81ED-4DB2-BD59-A6C34878D82A}">
                    <a16:rowId xmlns:a16="http://schemas.microsoft.com/office/drawing/2014/main" val="2258743353"/>
                  </a:ext>
                </a:extLst>
              </a:tr>
              <a:tr h="459557">
                <a:tc>
                  <a:txBody>
                    <a:bodyPr/>
                    <a:lstStyle/>
                    <a:p>
                      <a:pPr algn="l"/>
                      <a:r>
                        <a:rPr lang="en-GB" sz="1200" dirty="0">
                          <a:solidFill>
                            <a:srgbClr val="FF0000"/>
                          </a:solidFill>
                          <a:latin typeface="Loto"/>
                        </a:rPr>
                        <a:t>Jeep Cherokee now available with a great summer offer </a:t>
                      </a:r>
                    </a:p>
                  </a:txBody>
                  <a:tcPr>
                    <a:solidFill>
                      <a:schemeClr val="bg1">
                        <a:lumMod val="95000"/>
                      </a:schemeClr>
                    </a:solidFill>
                  </a:tcPr>
                </a:tc>
                <a:tc>
                  <a:txBody>
                    <a:bodyPr/>
                    <a:lstStyle/>
                    <a:p>
                      <a:pPr algn="l"/>
                      <a:r>
                        <a:rPr lang="en-GB" sz="1200" i="1" dirty="0">
                          <a:solidFill>
                            <a:schemeClr val="tx2"/>
                          </a:solidFill>
                          <a:latin typeface="Loto"/>
                        </a:rPr>
                        <a:t>Now available with a full 7-year warranty and off-road assistance </a:t>
                      </a:r>
                    </a:p>
                  </a:txBody>
                  <a:tcPr>
                    <a:solidFill>
                      <a:schemeClr val="bg1">
                        <a:lumMod val="95000"/>
                      </a:schemeClr>
                    </a:solidFill>
                  </a:tcPr>
                </a:tc>
                <a:tc>
                  <a:txBody>
                    <a:bodyPr/>
                    <a:lstStyle/>
                    <a:p>
                      <a:pPr algn="l"/>
                      <a:r>
                        <a:rPr lang="en-GB" sz="1200" i="1" dirty="0">
                          <a:solidFill>
                            <a:schemeClr val="tx2"/>
                          </a:solidFill>
                          <a:latin typeface="Loto"/>
                        </a:rPr>
                        <a:t>Full leather seats , electronic windows , 5 speed auto transmission and a video player for your kids </a:t>
                      </a:r>
                    </a:p>
                    <a:p>
                      <a:pPr algn="l"/>
                      <a:r>
                        <a:rPr lang="en-GB" sz="1200" i="1" dirty="0">
                          <a:solidFill>
                            <a:schemeClr val="tx2"/>
                          </a:solidFill>
                          <a:latin typeface="Loto"/>
                        </a:rPr>
                        <a:t>Test drive now </a:t>
                      </a:r>
                    </a:p>
                  </a:txBody>
                  <a:tcPr>
                    <a:solidFill>
                      <a:schemeClr val="bg1">
                        <a:lumMod val="95000"/>
                      </a:schemeClr>
                    </a:solidFill>
                  </a:tcPr>
                </a:tc>
                <a:tc>
                  <a:txBody>
                    <a:bodyPr/>
                    <a:lstStyle/>
                    <a:p>
                      <a:pPr algn="l"/>
                      <a:r>
                        <a:rPr lang="en-GB" sz="1200" i="1" dirty="0">
                          <a:solidFill>
                            <a:schemeClr val="tx2"/>
                          </a:solidFill>
                          <a:latin typeface="Loto"/>
                        </a:rPr>
                        <a:t>5,000 $ off until 30</a:t>
                      </a:r>
                      <a:r>
                        <a:rPr lang="en-GB" sz="1200" i="1" baseline="30000" dirty="0">
                          <a:solidFill>
                            <a:schemeClr val="tx2"/>
                          </a:solidFill>
                          <a:latin typeface="Loto"/>
                        </a:rPr>
                        <a:t>th</a:t>
                      </a:r>
                      <a:r>
                        <a:rPr lang="en-GB" sz="1200" i="1" dirty="0">
                          <a:solidFill>
                            <a:schemeClr val="tx2"/>
                          </a:solidFill>
                          <a:latin typeface="Loto"/>
                        </a:rPr>
                        <a:t> of this month for those interested buyers .</a:t>
                      </a:r>
                    </a:p>
                    <a:p>
                      <a:pPr algn="l"/>
                      <a:r>
                        <a:rPr lang="en-GB" sz="1200" i="1" dirty="0">
                          <a:solidFill>
                            <a:schemeClr val="tx2"/>
                          </a:solidFill>
                          <a:latin typeface="Loto"/>
                        </a:rPr>
                        <a:t>Call now 800-555-666</a:t>
                      </a:r>
                    </a:p>
                  </a:txBody>
                  <a:tcPr>
                    <a:solidFill>
                      <a:schemeClr val="bg1">
                        <a:lumMod val="95000"/>
                      </a:schemeClr>
                    </a:solidFill>
                  </a:tcPr>
                </a:tc>
                <a:extLst>
                  <a:ext uri="{0D108BD9-81ED-4DB2-BD59-A6C34878D82A}">
                    <a16:rowId xmlns:a16="http://schemas.microsoft.com/office/drawing/2014/main" val="3332576598"/>
                  </a:ext>
                </a:extLst>
              </a:tr>
            </a:tbl>
          </a:graphicData>
        </a:graphic>
      </p:graphicFrame>
      <p:sp>
        <p:nvSpPr>
          <p:cNvPr id="9" name="TextBox 8">
            <a:extLst>
              <a:ext uri="{FF2B5EF4-FFF2-40B4-BE49-F238E27FC236}">
                <a16:creationId xmlns:a16="http://schemas.microsoft.com/office/drawing/2014/main" id="{383C2417-4ADC-4BC7-AE14-95B9F9964388}"/>
              </a:ext>
            </a:extLst>
          </p:cNvPr>
          <p:cNvSpPr txBox="1"/>
          <p:nvPr/>
        </p:nvSpPr>
        <p:spPr>
          <a:xfrm>
            <a:off x="158279" y="61046"/>
            <a:ext cx="9624767" cy="830997"/>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oto"/>
              </a:rPr>
              <a:t>Cognitive or Hierarchical Tools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oto"/>
              </a:rPr>
              <a:t>AIDA – Concept Application </a:t>
            </a:r>
            <a:endParaRPr kumimoji="0" lang="en-US" sz="105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281DABD2-1DF5-4721-A6F0-F336914C5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429218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01D4A-0F28-4054-A356-C0902162D03D}"/>
              </a:ext>
            </a:extLst>
          </p:cNvPr>
          <p:cNvSpPr txBox="1"/>
          <p:nvPr/>
        </p:nvSpPr>
        <p:spPr>
          <a:xfrm>
            <a:off x="0" y="0"/>
            <a:ext cx="9624767" cy="830997"/>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oto"/>
              </a:rPr>
              <a:t>Cognitive or Hierarchical Tools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oto"/>
              </a:rPr>
              <a:t>AIDA – Sales Promotion Context</a:t>
            </a:r>
            <a:endParaRPr kumimoji="0" lang="en-US" sz="105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9BE49C10-F6DB-4539-B0D0-C2AD853D6DA7}"/>
              </a:ext>
            </a:extLst>
          </p:cNvPr>
          <p:cNvSpPr>
            <a:spLocks noChangeArrowheads="1"/>
          </p:cNvSpPr>
          <p:nvPr/>
        </p:nvSpPr>
        <p:spPr bwMode="auto">
          <a:xfrm>
            <a:off x="2842829" y="2233775"/>
            <a:ext cx="8468694" cy="722124"/>
          </a:xfrm>
          <a:prstGeom prst="rect">
            <a:avLst/>
          </a:prstGeom>
          <a:solidFill>
            <a:srgbClr val="47A19F"/>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34" name="Rectangle 33">
            <a:extLst>
              <a:ext uri="{FF2B5EF4-FFF2-40B4-BE49-F238E27FC236}">
                <a16:creationId xmlns:a16="http://schemas.microsoft.com/office/drawing/2014/main" id="{9C35D788-499C-4242-A6A8-F250C456A6B9}"/>
              </a:ext>
            </a:extLst>
          </p:cNvPr>
          <p:cNvSpPr>
            <a:spLocks noChangeArrowheads="1"/>
          </p:cNvSpPr>
          <p:nvPr/>
        </p:nvSpPr>
        <p:spPr bwMode="auto">
          <a:xfrm>
            <a:off x="2842829" y="3020970"/>
            <a:ext cx="8468694" cy="723712"/>
          </a:xfrm>
          <a:prstGeom prst="rect">
            <a:avLst/>
          </a:prstGeom>
          <a:solidFill>
            <a:srgbClr val="297B7A"/>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35" name="Rectangle 34">
            <a:extLst>
              <a:ext uri="{FF2B5EF4-FFF2-40B4-BE49-F238E27FC236}">
                <a16:creationId xmlns:a16="http://schemas.microsoft.com/office/drawing/2014/main" id="{14EE8DAF-D4A7-490E-8AEF-E8386514852E}"/>
              </a:ext>
            </a:extLst>
          </p:cNvPr>
          <p:cNvSpPr>
            <a:spLocks noChangeArrowheads="1"/>
          </p:cNvSpPr>
          <p:nvPr/>
        </p:nvSpPr>
        <p:spPr bwMode="auto">
          <a:xfrm>
            <a:off x="2842829" y="3814514"/>
            <a:ext cx="8468694" cy="722124"/>
          </a:xfrm>
          <a:prstGeom prst="rect">
            <a:avLst/>
          </a:prstGeom>
          <a:solidFill>
            <a:srgbClr val="135C62"/>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272727"/>
              </a:solidFill>
              <a:effectLst/>
              <a:uLnTx/>
              <a:uFillTx/>
            </a:endParaRPr>
          </a:p>
        </p:txBody>
      </p:sp>
      <p:sp>
        <p:nvSpPr>
          <p:cNvPr id="36" name="Rectangle 35">
            <a:extLst>
              <a:ext uri="{FF2B5EF4-FFF2-40B4-BE49-F238E27FC236}">
                <a16:creationId xmlns:a16="http://schemas.microsoft.com/office/drawing/2014/main" id="{0C48805C-1605-400D-9CE4-ED09A4E71DB7}"/>
              </a:ext>
            </a:extLst>
          </p:cNvPr>
          <p:cNvSpPr>
            <a:spLocks noChangeArrowheads="1"/>
          </p:cNvSpPr>
          <p:nvPr/>
        </p:nvSpPr>
        <p:spPr bwMode="auto">
          <a:xfrm>
            <a:off x="2842829" y="4601708"/>
            <a:ext cx="8468694" cy="722124"/>
          </a:xfrm>
          <a:prstGeom prst="rect">
            <a:avLst/>
          </a:prstGeom>
          <a:solidFill>
            <a:srgbClr val="074E63"/>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37" name="Freeform 10">
            <a:extLst>
              <a:ext uri="{FF2B5EF4-FFF2-40B4-BE49-F238E27FC236}">
                <a16:creationId xmlns:a16="http://schemas.microsoft.com/office/drawing/2014/main" id="{60B3386A-F703-40B2-856D-61B96A5C823F}"/>
              </a:ext>
            </a:extLst>
          </p:cNvPr>
          <p:cNvSpPr>
            <a:spLocks/>
          </p:cNvSpPr>
          <p:nvPr/>
        </p:nvSpPr>
        <p:spPr bwMode="auto">
          <a:xfrm>
            <a:off x="632018" y="4611110"/>
            <a:ext cx="4426385" cy="722124"/>
          </a:xfrm>
          <a:custGeom>
            <a:avLst/>
            <a:gdLst>
              <a:gd name="T0" fmla="*/ 2789 w 2789"/>
              <a:gd name="T1" fmla="*/ 455 h 455"/>
              <a:gd name="T2" fmla="*/ 0 w 2789"/>
              <a:gd name="T3" fmla="*/ 455 h 455"/>
              <a:gd name="T4" fmla="*/ 260 w 2789"/>
              <a:gd name="T5" fmla="*/ 0 h 455"/>
              <a:gd name="T6" fmla="*/ 2529 w 2789"/>
              <a:gd name="T7" fmla="*/ 0 h 455"/>
              <a:gd name="T8" fmla="*/ 2789 w 2789"/>
              <a:gd name="T9" fmla="*/ 455 h 455"/>
            </a:gdLst>
            <a:ahLst/>
            <a:cxnLst>
              <a:cxn ang="0">
                <a:pos x="T0" y="T1"/>
              </a:cxn>
              <a:cxn ang="0">
                <a:pos x="T2" y="T3"/>
              </a:cxn>
              <a:cxn ang="0">
                <a:pos x="T4" y="T5"/>
              </a:cxn>
              <a:cxn ang="0">
                <a:pos x="T6" y="T7"/>
              </a:cxn>
              <a:cxn ang="0">
                <a:pos x="T8" y="T9"/>
              </a:cxn>
            </a:cxnLst>
            <a:rect l="0" t="0" r="r" b="b"/>
            <a:pathLst>
              <a:path w="2789" h="455">
                <a:moveTo>
                  <a:pt x="2789" y="455"/>
                </a:moveTo>
                <a:lnTo>
                  <a:pt x="0" y="455"/>
                </a:lnTo>
                <a:lnTo>
                  <a:pt x="260" y="0"/>
                </a:lnTo>
                <a:lnTo>
                  <a:pt x="2529" y="0"/>
                </a:lnTo>
                <a:lnTo>
                  <a:pt x="2789" y="455"/>
                </a:lnTo>
                <a:close/>
              </a:path>
            </a:pathLst>
          </a:custGeom>
          <a:solidFill>
            <a:srgbClr val="47A19F"/>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38" name="Freeform 11">
            <a:extLst>
              <a:ext uri="{FF2B5EF4-FFF2-40B4-BE49-F238E27FC236}">
                <a16:creationId xmlns:a16="http://schemas.microsoft.com/office/drawing/2014/main" id="{C33FB609-3E21-4AB9-9E10-2AE3020D8E5C}"/>
              </a:ext>
            </a:extLst>
          </p:cNvPr>
          <p:cNvSpPr>
            <a:spLocks/>
          </p:cNvSpPr>
          <p:nvPr/>
        </p:nvSpPr>
        <p:spPr bwMode="auto">
          <a:xfrm>
            <a:off x="1079577" y="3814514"/>
            <a:ext cx="3528094" cy="722124"/>
          </a:xfrm>
          <a:custGeom>
            <a:avLst/>
            <a:gdLst>
              <a:gd name="T0" fmla="*/ 2223 w 2223"/>
              <a:gd name="T1" fmla="*/ 455 h 455"/>
              <a:gd name="T2" fmla="*/ 0 w 2223"/>
              <a:gd name="T3" fmla="*/ 455 h 455"/>
              <a:gd name="T4" fmla="*/ 260 w 2223"/>
              <a:gd name="T5" fmla="*/ 0 h 455"/>
              <a:gd name="T6" fmla="*/ 1963 w 2223"/>
              <a:gd name="T7" fmla="*/ 0 h 455"/>
              <a:gd name="T8" fmla="*/ 2223 w 2223"/>
              <a:gd name="T9" fmla="*/ 455 h 455"/>
            </a:gdLst>
            <a:ahLst/>
            <a:cxnLst>
              <a:cxn ang="0">
                <a:pos x="T0" y="T1"/>
              </a:cxn>
              <a:cxn ang="0">
                <a:pos x="T2" y="T3"/>
              </a:cxn>
              <a:cxn ang="0">
                <a:pos x="T4" y="T5"/>
              </a:cxn>
              <a:cxn ang="0">
                <a:pos x="T6" y="T7"/>
              </a:cxn>
              <a:cxn ang="0">
                <a:pos x="T8" y="T9"/>
              </a:cxn>
            </a:cxnLst>
            <a:rect l="0" t="0" r="r" b="b"/>
            <a:pathLst>
              <a:path w="2223" h="455">
                <a:moveTo>
                  <a:pt x="2223" y="455"/>
                </a:moveTo>
                <a:lnTo>
                  <a:pt x="0" y="455"/>
                </a:lnTo>
                <a:lnTo>
                  <a:pt x="260" y="0"/>
                </a:lnTo>
                <a:lnTo>
                  <a:pt x="1963" y="0"/>
                </a:lnTo>
                <a:lnTo>
                  <a:pt x="2223" y="455"/>
                </a:lnTo>
                <a:close/>
              </a:path>
            </a:pathLst>
          </a:custGeom>
          <a:solidFill>
            <a:srgbClr val="47A19F"/>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39" name="Freeform 12">
            <a:extLst>
              <a:ext uri="{FF2B5EF4-FFF2-40B4-BE49-F238E27FC236}">
                <a16:creationId xmlns:a16="http://schemas.microsoft.com/office/drawing/2014/main" id="{B619C531-559B-4B41-AE8B-B91DC7528EF4}"/>
              </a:ext>
            </a:extLst>
          </p:cNvPr>
          <p:cNvSpPr>
            <a:spLocks/>
          </p:cNvSpPr>
          <p:nvPr/>
        </p:nvSpPr>
        <p:spPr bwMode="auto">
          <a:xfrm>
            <a:off x="1530309" y="3020970"/>
            <a:ext cx="2625041" cy="723712"/>
          </a:xfrm>
          <a:custGeom>
            <a:avLst/>
            <a:gdLst>
              <a:gd name="T0" fmla="*/ 1654 w 1654"/>
              <a:gd name="T1" fmla="*/ 456 h 456"/>
              <a:gd name="T2" fmla="*/ 0 w 1654"/>
              <a:gd name="T3" fmla="*/ 456 h 456"/>
              <a:gd name="T4" fmla="*/ 260 w 1654"/>
              <a:gd name="T5" fmla="*/ 0 h 456"/>
              <a:gd name="T6" fmla="*/ 1394 w 1654"/>
              <a:gd name="T7" fmla="*/ 0 h 456"/>
              <a:gd name="T8" fmla="*/ 1654 w 1654"/>
              <a:gd name="T9" fmla="*/ 456 h 456"/>
            </a:gdLst>
            <a:ahLst/>
            <a:cxnLst>
              <a:cxn ang="0">
                <a:pos x="T0" y="T1"/>
              </a:cxn>
              <a:cxn ang="0">
                <a:pos x="T2" y="T3"/>
              </a:cxn>
              <a:cxn ang="0">
                <a:pos x="T4" y="T5"/>
              </a:cxn>
              <a:cxn ang="0">
                <a:pos x="T6" y="T7"/>
              </a:cxn>
              <a:cxn ang="0">
                <a:pos x="T8" y="T9"/>
              </a:cxn>
            </a:cxnLst>
            <a:rect l="0" t="0" r="r" b="b"/>
            <a:pathLst>
              <a:path w="1654" h="456">
                <a:moveTo>
                  <a:pt x="1654" y="456"/>
                </a:moveTo>
                <a:lnTo>
                  <a:pt x="0" y="456"/>
                </a:lnTo>
                <a:lnTo>
                  <a:pt x="260" y="0"/>
                </a:lnTo>
                <a:lnTo>
                  <a:pt x="1394" y="0"/>
                </a:lnTo>
                <a:lnTo>
                  <a:pt x="1654" y="456"/>
                </a:lnTo>
                <a:close/>
              </a:path>
            </a:pathLst>
          </a:custGeom>
          <a:solidFill>
            <a:srgbClr val="47A19F"/>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40" name="Freeform 13">
            <a:extLst>
              <a:ext uri="{FF2B5EF4-FFF2-40B4-BE49-F238E27FC236}">
                <a16:creationId xmlns:a16="http://schemas.microsoft.com/office/drawing/2014/main" id="{7B6FF0DB-9F89-412E-BF0C-C3BABE0CC055}"/>
              </a:ext>
            </a:extLst>
          </p:cNvPr>
          <p:cNvSpPr>
            <a:spLocks/>
          </p:cNvSpPr>
          <p:nvPr/>
        </p:nvSpPr>
        <p:spPr bwMode="auto">
          <a:xfrm>
            <a:off x="1982628" y="2233775"/>
            <a:ext cx="1725164" cy="722124"/>
          </a:xfrm>
          <a:custGeom>
            <a:avLst/>
            <a:gdLst>
              <a:gd name="T0" fmla="*/ 1087 w 1087"/>
              <a:gd name="T1" fmla="*/ 455 h 455"/>
              <a:gd name="T2" fmla="*/ 0 w 1087"/>
              <a:gd name="T3" fmla="*/ 455 h 455"/>
              <a:gd name="T4" fmla="*/ 260 w 1087"/>
              <a:gd name="T5" fmla="*/ 0 h 455"/>
              <a:gd name="T6" fmla="*/ 827 w 1087"/>
              <a:gd name="T7" fmla="*/ 0 h 455"/>
              <a:gd name="T8" fmla="*/ 1087 w 1087"/>
              <a:gd name="T9" fmla="*/ 455 h 455"/>
            </a:gdLst>
            <a:ahLst/>
            <a:cxnLst>
              <a:cxn ang="0">
                <a:pos x="T0" y="T1"/>
              </a:cxn>
              <a:cxn ang="0">
                <a:pos x="T2" y="T3"/>
              </a:cxn>
              <a:cxn ang="0">
                <a:pos x="T4" y="T5"/>
              </a:cxn>
              <a:cxn ang="0">
                <a:pos x="T6" y="T7"/>
              </a:cxn>
              <a:cxn ang="0">
                <a:pos x="T8" y="T9"/>
              </a:cxn>
            </a:cxnLst>
            <a:rect l="0" t="0" r="r" b="b"/>
            <a:pathLst>
              <a:path w="1087" h="455">
                <a:moveTo>
                  <a:pt x="1087" y="455"/>
                </a:moveTo>
                <a:lnTo>
                  <a:pt x="0" y="455"/>
                </a:lnTo>
                <a:lnTo>
                  <a:pt x="260" y="0"/>
                </a:lnTo>
                <a:lnTo>
                  <a:pt x="827" y="0"/>
                </a:lnTo>
                <a:lnTo>
                  <a:pt x="1087" y="455"/>
                </a:lnTo>
                <a:close/>
              </a:path>
            </a:pathLst>
          </a:custGeom>
          <a:solidFill>
            <a:srgbClr val="47A19F"/>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41" name="Freeform 14">
            <a:extLst>
              <a:ext uri="{FF2B5EF4-FFF2-40B4-BE49-F238E27FC236}">
                <a16:creationId xmlns:a16="http://schemas.microsoft.com/office/drawing/2014/main" id="{C3E6E852-28FD-4542-BA3F-A2B2D5CAB9DD}"/>
              </a:ext>
            </a:extLst>
          </p:cNvPr>
          <p:cNvSpPr>
            <a:spLocks/>
          </p:cNvSpPr>
          <p:nvPr/>
        </p:nvSpPr>
        <p:spPr bwMode="auto">
          <a:xfrm>
            <a:off x="2430186" y="1446580"/>
            <a:ext cx="825285" cy="722124"/>
          </a:xfrm>
          <a:custGeom>
            <a:avLst/>
            <a:gdLst>
              <a:gd name="T0" fmla="*/ 520 w 520"/>
              <a:gd name="T1" fmla="*/ 455 h 455"/>
              <a:gd name="T2" fmla="*/ 0 w 520"/>
              <a:gd name="T3" fmla="*/ 455 h 455"/>
              <a:gd name="T4" fmla="*/ 260 w 520"/>
              <a:gd name="T5" fmla="*/ 0 h 455"/>
              <a:gd name="T6" fmla="*/ 520 w 520"/>
              <a:gd name="T7" fmla="*/ 455 h 455"/>
            </a:gdLst>
            <a:ahLst/>
            <a:cxnLst>
              <a:cxn ang="0">
                <a:pos x="T0" y="T1"/>
              </a:cxn>
              <a:cxn ang="0">
                <a:pos x="T2" y="T3"/>
              </a:cxn>
              <a:cxn ang="0">
                <a:pos x="T4" y="T5"/>
              </a:cxn>
              <a:cxn ang="0">
                <a:pos x="T6" y="T7"/>
              </a:cxn>
            </a:cxnLst>
            <a:rect l="0" t="0" r="r" b="b"/>
            <a:pathLst>
              <a:path w="520" h="455">
                <a:moveTo>
                  <a:pt x="520" y="455"/>
                </a:moveTo>
                <a:lnTo>
                  <a:pt x="0" y="455"/>
                </a:lnTo>
                <a:lnTo>
                  <a:pt x="260" y="0"/>
                </a:lnTo>
                <a:lnTo>
                  <a:pt x="520" y="455"/>
                </a:lnTo>
                <a:close/>
              </a:path>
            </a:pathLst>
          </a:custGeom>
          <a:solidFill>
            <a:srgbClr val="7BCDD6">
              <a:lumMod val="50000"/>
            </a:srgbClr>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42" name="Freeform 19">
            <a:extLst>
              <a:ext uri="{FF2B5EF4-FFF2-40B4-BE49-F238E27FC236}">
                <a16:creationId xmlns:a16="http://schemas.microsoft.com/office/drawing/2014/main" id="{7D2C98B8-7529-4B3A-9C17-D851BDAA8D80}"/>
              </a:ext>
            </a:extLst>
          </p:cNvPr>
          <p:cNvSpPr>
            <a:spLocks/>
          </p:cNvSpPr>
          <p:nvPr/>
        </p:nvSpPr>
        <p:spPr bwMode="auto">
          <a:xfrm>
            <a:off x="2430186" y="1446580"/>
            <a:ext cx="412643" cy="722124"/>
          </a:xfrm>
          <a:custGeom>
            <a:avLst/>
            <a:gdLst>
              <a:gd name="T0" fmla="*/ 260 w 260"/>
              <a:gd name="T1" fmla="*/ 0 h 455"/>
              <a:gd name="T2" fmla="*/ 260 w 260"/>
              <a:gd name="T3" fmla="*/ 455 h 455"/>
              <a:gd name="T4" fmla="*/ 0 w 260"/>
              <a:gd name="T5" fmla="*/ 455 h 455"/>
              <a:gd name="T6" fmla="*/ 260 w 260"/>
              <a:gd name="T7" fmla="*/ 0 h 455"/>
            </a:gdLst>
            <a:ahLst/>
            <a:cxnLst>
              <a:cxn ang="0">
                <a:pos x="T0" y="T1"/>
              </a:cxn>
              <a:cxn ang="0">
                <a:pos x="T2" y="T3"/>
              </a:cxn>
              <a:cxn ang="0">
                <a:pos x="T4" y="T5"/>
              </a:cxn>
              <a:cxn ang="0">
                <a:pos x="T6" y="T7"/>
              </a:cxn>
            </a:cxnLst>
            <a:rect l="0" t="0" r="r" b="b"/>
            <a:pathLst>
              <a:path w="260" h="455">
                <a:moveTo>
                  <a:pt x="260" y="0"/>
                </a:moveTo>
                <a:lnTo>
                  <a:pt x="260" y="455"/>
                </a:lnTo>
                <a:lnTo>
                  <a:pt x="0" y="455"/>
                </a:lnTo>
                <a:lnTo>
                  <a:pt x="260" y="0"/>
                </a:lnTo>
                <a:close/>
              </a:path>
            </a:pathLst>
          </a:custGeom>
          <a:solidFill>
            <a:srgbClr val="FFFFFF">
              <a:lumMod val="65000"/>
            </a:srgbClr>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43" name="Freeform 20">
            <a:extLst>
              <a:ext uri="{FF2B5EF4-FFF2-40B4-BE49-F238E27FC236}">
                <a16:creationId xmlns:a16="http://schemas.microsoft.com/office/drawing/2014/main" id="{4854E23C-2F04-4E4F-B7BD-2328E7E97CB1}"/>
              </a:ext>
            </a:extLst>
          </p:cNvPr>
          <p:cNvSpPr>
            <a:spLocks/>
          </p:cNvSpPr>
          <p:nvPr/>
        </p:nvSpPr>
        <p:spPr bwMode="auto">
          <a:xfrm>
            <a:off x="1982628" y="2233775"/>
            <a:ext cx="860201" cy="722124"/>
          </a:xfrm>
          <a:custGeom>
            <a:avLst/>
            <a:gdLst>
              <a:gd name="T0" fmla="*/ 260 w 542"/>
              <a:gd name="T1" fmla="*/ 0 h 455"/>
              <a:gd name="T2" fmla="*/ 542 w 542"/>
              <a:gd name="T3" fmla="*/ 0 h 455"/>
              <a:gd name="T4" fmla="*/ 542 w 542"/>
              <a:gd name="T5" fmla="*/ 455 h 455"/>
              <a:gd name="T6" fmla="*/ 0 w 542"/>
              <a:gd name="T7" fmla="*/ 455 h 455"/>
              <a:gd name="T8" fmla="*/ 260 w 542"/>
              <a:gd name="T9" fmla="*/ 0 h 455"/>
            </a:gdLst>
            <a:ahLst/>
            <a:cxnLst>
              <a:cxn ang="0">
                <a:pos x="T0" y="T1"/>
              </a:cxn>
              <a:cxn ang="0">
                <a:pos x="T2" y="T3"/>
              </a:cxn>
              <a:cxn ang="0">
                <a:pos x="T4" y="T5"/>
              </a:cxn>
              <a:cxn ang="0">
                <a:pos x="T6" y="T7"/>
              </a:cxn>
              <a:cxn ang="0">
                <a:pos x="T8" y="T9"/>
              </a:cxn>
            </a:cxnLst>
            <a:rect l="0" t="0" r="r" b="b"/>
            <a:pathLst>
              <a:path w="542" h="455">
                <a:moveTo>
                  <a:pt x="260" y="0"/>
                </a:moveTo>
                <a:lnTo>
                  <a:pt x="542" y="0"/>
                </a:lnTo>
                <a:lnTo>
                  <a:pt x="542" y="455"/>
                </a:lnTo>
                <a:lnTo>
                  <a:pt x="0" y="455"/>
                </a:lnTo>
                <a:lnTo>
                  <a:pt x="260" y="0"/>
                </a:lnTo>
                <a:close/>
              </a:path>
            </a:pathLst>
          </a:custGeom>
          <a:solidFill>
            <a:srgbClr val="FFFFFF">
              <a:lumMod val="65000"/>
            </a:srgbClr>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44" name="Freeform 21">
            <a:extLst>
              <a:ext uri="{FF2B5EF4-FFF2-40B4-BE49-F238E27FC236}">
                <a16:creationId xmlns:a16="http://schemas.microsoft.com/office/drawing/2014/main" id="{DCF26CAE-3FE2-4F93-92A2-46DD38EBD8AA}"/>
              </a:ext>
            </a:extLst>
          </p:cNvPr>
          <p:cNvSpPr>
            <a:spLocks/>
          </p:cNvSpPr>
          <p:nvPr/>
        </p:nvSpPr>
        <p:spPr bwMode="auto">
          <a:xfrm>
            <a:off x="1530309" y="3020970"/>
            <a:ext cx="1312521" cy="723712"/>
          </a:xfrm>
          <a:custGeom>
            <a:avLst/>
            <a:gdLst>
              <a:gd name="T0" fmla="*/ 260 w 827"/>
              <a:gd name="T1" fmla="*/ 0 h 456"/>
              <a:gd name="T2" fmla="*/ 827 w 827"/>
              <a:gd name="T3" fmla="*/ 0 h 456"/>
              <a:gd name="T4" fmla="*/ 827 w 827"/>
              <a:gd name="T5" fmla="*/ 456 h 456"/>
              <a:gd name="T6" fmla="*/ 0 w 827"/>
              <a:gd name="T7" fmla="*/ 456 h 456"/>
              <a:gd name="T8" fmla="*/ 260 w 827"/>
              <a:gd name="T9" fmla="*/ 0 h 456"/>
            </a:gdLst>
            <a:ahLst/>
            <a:cxnLst>
              <a:cxn ang="0">
                <a:pos x="T0" y="T1"/>
              </a:cxn>
              <a:cxn ang="0">
                <a:pos x="T2" y="T3"/>
              </a:cxn>
              <a:cxn ang="0">
                <a:pos x="T4" y="T5"/>
              </a:cxn>
              <a:cxn ang="0">
                <a:pos x="T6" y="T7"/>
              </a:cxn>
              <a:cxn ang="0">
                <a:pos x="T8" y="T9"/>
              </a:cxn>
            </a:cxnLst>
            <a:rect l="0" t="0" r="r" b="b"/>
            <a:pathLst>
              <a:path w="827" h="456">
                <a:moveTo>
                  <a:pt x="260" y="0"/>
                </a:moveTo>
                <a:lnTo>
                  <a:pt x="827" y="0"/>
                </a:lnTo>
                <a:lnTo>
                  <a:pt x="827" y="456"/>
                </a:lnTo>
                <a:lnTo>
                  <a:pt x="0" y="456"/>
                </a:lnTo>
                <a:lnTo>
                  <a:pt x="260" y="0"/>
                </a:lnTo>
                <a:close/>
              </a:path>
            </a:pathLst>
          </a:custGeom>
          <a:solidFill>
            <a:srgbClr val="FFFFFF">
              <a:lumMod val="65000"/>
            </a:srgbClr>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45" name="Freeform 22">
            <a:extLst>
              <a:ext uri="{FF2B5EF4-FFF2-40B4-BE49-F238E27FC236}">
                <a16:creationId xmlns:a16="http://schemas.microsoft.com/office/drawing/2014/main" id="{5F758AB3-6260-4436-AFD7-421741A82BEA}"/>
              </a:ext>
            </a:extLst>
          </p:cNvPr>
          <p:cNvSpPr>
            <a:spLocks/>
          </p:cNvSpPr>
          <p:nvPr/>
        </p:nvSpPr>
        <p:spPr bwMode="auto">
          <a:xfrm>
            <a:off x="1079577" y="3814514"/>
            <a:ext cx="1763254" cy="722124"/>
          </a:xfrm>
          <a:custGeom>
            <a:avLst/>
            <a:gdLst>
              <a:gd name="T0" fmla="*/ 260 w 1111"/>
              <a:gd name="T1" fmla="*/ 0 h 455"/>
              <a:gd name="T2" fmla="*/ 1111 w 1111"/>
              <a:gd name="T3" fmla="*/ 0 h 455"/>
              <a:gd name="T4" fmla="*/ 1111 w 1111"/>
              <a:gd name="T5" fmla="*/ 455 h 455"/>
              <a:gd name="T6" fmla="*/ 0 w 1111"/>
              <a:gd name="T7" fmla="*/ 455 h 455"/>
              <a:gd name="T8" fmla="*/ 260 w 1111"/>
              <a:gd name="T9" fmla="*/ 0 h 455"/>
            </a:gdLst>
            <a:ahLst/>
            <a:cxnLst>
              <a:cxn ang="0">
                <a:pos x="T0" y="T1"/>
              </a:cxn>
              <a:cxn ang="0">
                <a:pos x="T2" y="T3"/>
              </a:cxn>
              <a:cxn ang="0">
                <a:pos x="T4" y="T5"/>
              </a:cxn>
              <a:cxn ang="0">
                <a:pos x="T6" y="T7"/>
              </a:cxn>
              <a:cxn ang="0">
                <a:pos x="T8" y="T9"/>
              </a:cxn>
            </a:cxnLst>
            <a:rect l="0" t="0" r="r" b="b"/>
            <a:pathLst>
              <a:path w="1111" h="455">
                <a:moveTo>
                  <a:pt x="260" y="0"/>
                </a:moveTo>
                <a:lnTo>
                  <a:pt x="1111" y="0"/>
                </a:lnTo>
                <a:lnTo>
                  <a:pt x="1111" y="455"/>
                </a:lnTo>
                <a:lnTo>
                  <a:pt x="0" y="455"/>
                </a:lnTo>
                <a:lnTo>
                  <a:pt x="260" y="0"/>
                </a:lnTo>
                <a:close/>
              </a:path>
            </a:pathLst>
          </a:custGeom>
          <a:solidFill>
            <a:srgbClr val="FFFFFF">
              <a:lumMod val="65000"/>
            </a:srgbClr>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46" name="Freeform 23">
            <a:extLst>
              <a:ext uri="{FF2B5EF4-FFF2-40B4-BE49-F238E27FC236}">
                <a16:creationId xmlns:a16="http://schemas.microsoft.com/office/drawing/2014/main" id="{5CC850F4-0CCD-471A-805A-9BD4C990029B}"/>
              </a:ext>
            </a:extLst>
          </p:cNvPr>
          <p:cNvSpPr>
            <a:spLocks/>
          </p:cNvSpPr>
          <p:nvPr/>
        </p:nvSpPr>
        <p:spPr bwMode="auto">
          <a:xfrm>
            <a:off x="632018" y="4610673"/>
            <a:ext cx="2210812" cy="722124"/>
          </a:xfrm>
          <a:custGeom>
            <a:avLst/>
            <a:gdLst>
              <a:gd name="T0" fmla="*/ 260 w 1393"/>
              <a:gd name="T1" fmla="*/ 0 h 455"/>
              <a:gd name="T2" fmla="*/ 1393 w 1393"/>
              <a:gd name="T3" fmla="*/ 0 h 455"/>
              <a:gd name="T4" fmla="*/ 1393 w 1393"/>
              <a:gd name="T5" fmla="*/ 455 h 455"/>
              <a:gd name="T6" fmla="*/ 0 w 1393"/>
              <a:gd name="T7" fmla="*/ 455 h 455"/>
              <a:gd name="T8" fmla="*/ 260 w 1393"/>
              <a:gd name="T9" fmla="*/ 0 h 455"/>
            </a:gdLst>
            <a:ahLst/>
            <a:cxnLst>
              <a:cxn ang="0">
                <a:pos x="T0" y="T1"/>
              </a:cxn>
              <a:cxn ang="0">
                <a:pos x="T2" y="T3"/>
              </a:cxn>
              <a:cxn ang="0">
                <a:pos x="T4" y="T5"/>
              </a:cxn>
              <a:cxn ang="0">
                <a:pos x="T6" y="T7"/>
              </a:cxn>
              <a:cxn ang="0">
                <a:pos x="T8" y="T9"/>
              </a:cxn>
            </a:cxnLst>
            <a:rect l="0" t="0" r="r" b="b"/>
            <a:pathLst>
              <a:path w="1393" h="455">
                <a:moveTo>
                  <a:pt x="260" y="0"/>
                </a:moveTo>
                <a:lnTo>
                  <a:pt x="1393" y="0"/>
                </a:lnTo>
                <a:lnTo>
                  <a:pt x="1393" y="455"/>
                </a:lnTo>
                <a:lnTo>
                  <a:pt x="0" y="455"/>
                </a:lnTo>
                <a:lnTo>
                  <a:pt x="260" y="0"/>
                </a:lnTo>
                <a:close/>
              </a:path>
            </a:pathLst>
          </a:custGeom>
          <a:solidFill>
            <a:srgbClr val="FFFFFF">
              <a:lumMod val="65000"/>
            </a:srgbClr>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48" name="Rectangle 47">
            <a:extLst>
              <a:ext uri="{FF2B5EF4-FFF2-40B4-BE49-F238E27FC236}">
                <a16:creationId xmlns:a16="http://schemas.microsoft.com/office/drawing/2014/main" id="{C05F6D8F-7395-4EF8-89DA-8A81397DE9E5}"/>
              </a:ext>
            </a:extLst>
          </p:cNvPr>
          <p:cNvSpPr/>
          <p:nvPr/>
        </p:nvSpPr>
        <p:spPr>
          <a:xfrm>
            <a:off x="2372441" y="4766232"/>
            <a:ext cx="931665" cy="400110"/>
          </a:xfrm>
          <a:prstGeom prst="rect">
            <a:avLst/>
          </a:prstGeom>
        </p:spPr>
        <p:txBody>
          <a:bodyPr wrap="none" anchor="ctr">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itchFamily="2" charset="77"/>
                <a:ea typeface="Roboto" panose="02000000000000000000" pitchFamily="2" charset="0"/>
              </a:rPr>
              <a:t>Action </a:t>
            </a:r>
            <a:endParaRPr kumimoji="0" lang="en-US" sz="2000" b="0" i="0" u="none" strike="noStrike" kern="0" cap="none" spc="0" normalizeH="0" baseline="0" noProof="0" dirty="0">
              <a:ln>
                <a:noFill/>
              </a:ln>
              <a:solidFill>
                <a:srgbClr val="FFFFFF"/>
              </a:solidFill>
              <a:effectLst/>
              <a:uLnTx/>
              <a:uFillTx/>
            </a:endParaRPr>
          </a:p>
        </p:txBody>
      </p:sp>
      <p:sp>
        <p:nvSpPr>
          <p:cNvPr id="49" name="Rectangle 48">
            <a:extLst>
              <a:ext uri="{FF2B5EF4-FFF2-40B4-BE49-F238E27FC236}">
                <a16:creationId xmlns:a16="http://schemas.microsoft.com/office/drawing/2014/main" id="{2323E865-6341-4002-B69C-5EC87C42C277}"/>
              </a:ext>
            </a:extLst>
          </p:cNvPr>
          <p:cNvSpPr/>
          <p:nvPr/>
        </p:nvSpPr>
        <p:spPr>
          <a:xfrm>
            <a:off x="2453745" y="4005086"/>
            <a:ext cx="769057" cy="338554"/>
          </a:xfrm>
          <a:prstGeom prst="rect">
            <a:avLst/>
          </a:prstGeom>
        </p:spPr>
        <p:txBody>
          <a:bodyPr wrap="none" anchor="ctr">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Montserrat" pitchFamily="2" charset="77"/>
                <a:ea typeface="Roboto" panose="02000000000000000000" pitchFamily="2" charset="0"/>
              </a:rPr>
              <a:t>Desire </a:t>
            </a:r>
            <a:endParaRPr kumimoji="0" lang="en-US" sz="1600" b="0" i="0" u="none" strike="noStrike" kern="0" cap="none" spc="0" normalizeH="0" baseline="0" noProof="0" dirty="0">
              <a:ln>
                <a:noFill/>
              </a:ln>
              <a:solidFill>
                <a:srgbClr val="FFFFFF"/>
              </a:solidFill>
              <a:effectLst/>
              <a:uLnTx/>
              <a:uFillTx/>
            </a:endParaRPr>
          </a:p>
        </p:txBody>
      </p:sp>
      <p:sp>
        <p:nvSpPr>
          <p:cNvPr id="50" name="Rectangle 49">
            <a:extLst>
              <a:ext uri="{FF2B5EF4-FFF2-40B4-BE49-F238E27FC236}">
                <a16:creationId xmlns:a16="http://schemas.microsoft.com/office/drawing/2014/main" id="{D007CF05-D965-4F1F-B0C1-1B54F4EBAC1F}"/>
              </a:ext>
            </a:extLst>
          </p:cNvPr>
          <p:cNvSpPr/>
          <p:nvPr/>
        </p:nvSpPr>
        <p:spPr>
          <a:xfrm>
            <a:off x="2437266" y="3222864"/>
            <a:ext cx="802014" cy="307777"/>
          </a:xfrm>
          <a:prstGeom prst="rect">
            <a:avLst/>
          </a:prstGeom>
        </p:spPr>
        <p:txBody>
          <a:bodyPr wrap="none" anchor="ctr">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Montserrat" pitchFamily="2" charset="77"/>
                <a:ea typeface="Roboto" panose="02000000000000000000" pitchFamily="2" charset="0"/>
              </a:rPr>
              <a:t>Interest </a:t>
            </a:r>
            <a:endParaRPr kumimoji="0" lang="en-US" sz="1400" b="0" i="0" u="none" strike="noStrike" kern="0" cap="none" spc="0" normalizeH="0" baseline="0" noProof="0" dirty="0">
              <a:ln>
                <a:noFill/>
              </a:ln>
              <a:solidFill>
                <a:srgbClr val="FFFFFF"/>
              </a:solidFill>
              <a:effectLst/>
              <a:uLnTx/>
              <a:uFillTx/>
            </a:endParaRPr>
          </a:p>
        </p:txBody>
      </p:sp>
      <p:sp>
        <p:nvSpPr>
          <p:cNvPr id="51" name="Rectangle 50">
            <a:extLst>
              <a:ext uri="{FF2B5EF4-FFF2-40B4-BE49-F238E27FC236}">
                <a16:creationId xmlns:a16="http://schemas.microsoft.com/office/drawing/2014/main" id="{8143A958-3807-4B42-8B41-2DEDFC2E1CB4}"/>
              </a:ext>
            </a:extLst>
          </p:cNvPr>
          <p:cNvSpPr/>
          <p:nvPr/>
        </p:nvSpPr>
        <p:spPr>
          <a:xfrm>
            <a:off x="2398988" y="2462235"/>
            <a:ext cx="878574" cy="276999"/>
          </a:xfrm>
          <a:prstGeom prst="rect">
            <a:avLst/>
          </a:prstGeom>
        </p:spPr>
        <p:txBody>
          <a:bodyPr wrap="none" anchor="ctr">
            <a:spAutoFit/>
          </a:bodyPr>
          <a:lstStyle/>
          <a:p>
            <a:pPr algn="ctr" defTabSz="914217"/>
            <a:r>
              <a:rPr lang="en-US" sz="1200" b="1" dirty="0">
                <a:solidFill>
                  <a:srgbClr val="FFFFFF"/>
                </a:solidFill>
                <a:latin typeface="Loto"/>
                <a:ea typeface="Roboto" panose="02000000000000000000" pitchFamily="2" charset="0"/>
              </a:rPr>
              <a:t>Awareness</a:t>
            </a:r>
            <a:endParaRPr lang="en-US" sz="500" dirty="0">
              <a:solidFill>
                <a:srgbClr val="FFFFFF"/>
              </a:solidFill>
              <a:latin typeface="Loto"/>
            </a:endParaRPr>
          </a:p>
        </p:txBody>
      </p:sp>
      <p:sp>
        <p:nvSpPr>
          <p:cNvPr id="53" name="Freeform 936">
            <a:extLst>
              <a:ext uri="{FF2B5EF4-FFF2-40B4-BE49-F238E27FC236}">
                <a16:creationId xmlns:a16="http://schemas.microsoft.com/office/drawing/2014/main" id="{AAC72E47-2288-4B1E-A0F2-FF90A02E3F52}"/>
              </a:ext>
            </a:extLst>
          </p:cNvPr>
          <p:cNvSpPr>
            <a:spLocks noChangeArrowheads="1"/>
          </p:cNvSpPr>
          <p:nvPr/>
        </p:nvSpPr>
        <p:spPr bwMode="auto">
          <a:xfrm>
            <a:off x="3795520" y="2354559"/>
            <a:ext cx="492352" cy="492352"/>
          </a:xfrm>
          <a:custGeom>
            <a:avLst/>
            <a:gdLst>
              <a:gd name="T0" fmla="*/ 165980 w 296503"/>
              <a:gd name="T1" fmla="*/ 229502 h 296053"/>
              <a:gd name="T2" fmla="*/ 158764 w 296503"/>
              <a:gd name="T3" fmla="*/ 232044 h 296053"/>
              <a:gd name="T4" fmla="*/ 135671 w 296503"/>
              <a:gd name="T5" fmla="*/ 242210 h 296053"/>
              <a:gd name="T6" fmla="*/ 137836 w 296503"/>
              <a:gd name="T7" fmla="*/ 253104 h 296053"/>
              <a:gd name="T8" fmla="*/ 120877 w 296503"/>
              <a:gd name="T9" fmla="*/ 272347 h 296053"/>
              <a:gd name="T10" fmla="*/ 232012 w 296503"/>
              <a:gd name="T11" fmla="*/ 289413 h 296053"/>
              <a:gd name="T12" fmla="*/ 226960 w 296503"/>
              <a:gd name="T13" fmla="*/ 243299 h 296053"/>
              <a:gd name="T14" fmla="*/ 221908 w 296503"/>
              <a:gd name="T15" fmla="*/ 238216 h 296053"/>
              <a:gd name="T16" fmla="*/ 194124 w 296503"/>
              <a:gd name="T17" fmla="*/ 204449 h 296053"/>
              <a:gd name="T18" fmla="*/ 57011 w 296503"/>
              <a:gd name="T19" fmla="*/ 177580 h 296053"/>
              <a:gd name="T20" fmla="*/ 56651 w 296503"/>
              <a:gd name="T21" fmla="*/ 189562 h 296053"/>
              <a:gd name="T22" fmla="*/ 45105 w 296503"/>
              <a:gd name="T23" fmla="*/ 189925 h 296053"/>
              <a:gd name="T24" fmla="*/ 45105 w 296503"/>
              <a:gd name="T25" fmla="*/ 262542 h 296053"/>
              <a:gd name="T26" fmla="*/ 127734 w 296503"/>
              <a:gd name="T27" fmla="*/ 248383 h 296053"/>
              <a:gd name="T28" fmla="*/ 149383 w 296503"/>
              <a:gd name="T29" fmla="*/ 219335 h 296053"/>
              <a:gd name="T30" fmla="*/ 188351 w 296503"/>
              <a:gd name="T31" fmla="*/ 196098 h 296053"/>
              <a:gd name="T32" fmla="*/ 166341 w 296503"/>
              <a:gd name="T33" fmla="*/ 168865 h 296053"/>
              <a:gd name="T34" fmla="*/ 146857 w 296503"/>
              <a:gd name="T35" fmla="*/ 175402 h 296053"/>
              <a:gd name="T36" fmla="*/ 100671 w 296503"/>
              <a:gd name="T37" fmla="*/ 133284 h 296053"/>
              <a:gd name="T38" fmla="*/ 112578 w 296503"/>
              <a:gd name="T39" fmla="*/ 125658 h 296053"/>
              <a:gd name="T40" fmla="*/ 166341 w 296503"/>
              <a:gd name="T41" fmla="*/ 159789 h 296053"/>
              <a:gd name="T42" fmla="*/ 224795 w 296503"/>
              <a:gd name="T43" fmla="*/ 128926 h 296053"/>
              <a:gd name="T44" fmla="*/ 168506 w 296503"/>
              <a:gd name="T45" fmla="*/ 63569 h 296053"/>
              <a:gd name="T46" fmla="*/ 197372 w 296503"/>
              <a:gd name="T47" fmla="*/ 187383 h 296053"/>
              <a:gd name="T48" fmla="*/ 197372 w 296503"/>
              <a:gd name="T49" fmla="*/ 195735 h 296053"/>
              <a:gd name="T50" fmla="*/ 231290 w 296503"/>
              <a:gd name="T51" fmla="*/ 233859 h 296053"/>
              <a:gd name="T52" fmla="*/ 232012 w 296503"/>
              <a:gd name="T53" fmla="*/ 298489 h 296053"/>
              <a:gd name="T54" fmla="*/ 111856 w 296503"/>
              <a:gd name="T55" fmla="*/ 272347 h 296053"/>
              <a:gd name="T56" fmla="*/ 45105 w 296503"/>
              <a:gd name="T57" fmla="*/ 271620 h 296053"/>
              <a:gd name="T58" fmla="*/ 48351 w 296503"/>
              <a:gd name="T59" fmla="*/ 181211 h 296053"/>
              <a:gd name="T60" fmla="*/ 100671 w 296503"/>
              <a:gd name="T61" fmla="*/ 124569 h 296053"/>
              <a:gd name="T62" fmla="*/ 168506 w 296503"/>
              <a:gd name="T63" fmla="*/ 63569 h 296053"/>
              <a:gd name="T64" fmla="*/ 172143 w 296503"/>
              <a:gd name="T65" fmla="*/ 1359 h 296053"/>
              <a:gd name="T66" fmla="*/ 256734 w 296503"/>
              <a:gd name="T67" fmla="*/ 36505 h 296053"/>
              <a:gd name="T68" fmla="*/ 261073 w 296503"/>
              <a:gd name="T69" fmla="*/ 90495 h 296053"/>
              <a:gd name="T70" fmla="*/ 297584 w 296503"/>
              <a:gd name="T71" fmla="*/ 128904 h 296053"/>
              <a:gd name="T72" fmla="*/ 261073 w 296503"/>
              <a:gd name="T73" fmla="*/ 167312 h 296053"/>
              <a:gd name="T74" fmla="*/ 256734 w 296503"/>
              <a:gd name="T75" fmla="*/ 221664 h 296053"/>
              <a:gd name="T76" fmla="*/ 236852 w 296503"/>
              <a:gd name="T77" fmla="*/ 216953 h 296053"/>
              <a:gd name="T78" fmla="*/ 252035 w 296503"/>
              <a:gd name="T79" fmla="*/ 212605 h 296053"/>
              <a:gd name="T80" fmla="*/ 253481 w 296503"/>
              <a:gd name="T81" fmla="*/ 162238 h 296053"/>
              <a:gd name="T82" fmla="*/ 253481 w 296503"/>
              <a:gd name="T83" fmla="*/ 95567 h 296053"/>
              <a:gd name="T84" fmla="*/ 252035 w 296503"/>
              <a:gd name="T85" fmla="*/ 45564 h 296053"/>
              <a:gd name="T86" fmla="*/ 202148 w 296503"/>
              <a:gd name="T87" fmla="*/ 44114 h 296053"/>
              <a:gd name="T88" fmla="*/ 135630 w 296503"/>
              <a:gd name="T89" fmla="*/ 44114 h 296053"/>
              <a:gd name="T90" fmla="*/ 85744 w 296503"/>
              <a:gd name="T91" fmla="*/ 45564 h 296053"/>
              <a:gd name="T92" fmla="*/ 84298 w 296503"/>
              <a:gd name="T93" fmla="*/ 95567 h 296053"/>
              <a:gd name="T94" fmla="*/ 54294 w 296503"/>
              <a:gd name="T95" fmla="*/ 132165 h 296053"/>
              <a:gd name="T96" fmla="*/ 48147 w 296503"/>
              <a:gd name="T97" fmla="*/ 138323 h 296053"/>
              <a:gd name="T98" fmla="*/ 41639 w 296503"/>
              <a:gd name="T99" fmla="*/ 125642 h 296053"/>
              <a:gd name="T100" fmla="*/ 76707 w 296503"/>
              <a:gd name="T101" fmla="*/ 40853 h 296053"/>
              <a:gd name="T102" fmla="*/ 130932 w 296503"/>
              <a:gd name="T103" fmla="*/ 36505 h 2960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6503" h="296053">
                <a:moveTo>
                  <a:pt x="193419" y="202780"/>
                </a:moveTo>
                <a:cubicBezTo>
                  <a:pt x="179398" y="202780"/>
                  <a:pt x="167175" y="213584"/>
                  <a:pt x="165377" y="227629"/>
                </a:cubicBezTo>
                <a:cubicBezTo>
                  <a:pt x="165377" y="229069"/>
                  <a:pt x="164299" y="230510"/>
                  <a:pt x="162501" y="231230"/>
                </a:cubicBezTo>
                <a:cubicBezTo>
                  <a:pt x="161063" y="231590"/>
                  <a:pt x="159266" y="231230"/>
                  <a:pt x="158187" y="230150"/>
                </a:cubicBezTo>
                <a:cubicBezTo>
                  <a:pt x="155671" y="227989"/>
                  <a:pt x="152075" y="226548"/>
                  <a:pt x="148840" y="226548"/>
                </a:cubicBezTo>
                <a:cubicBezTo>
                  <a:pt x="141290" y="226548"/>
                  <a:pt x="135178" y="232670"/>
                  <a:pt x="135178" y="240233"/>
                </a:cubicBezTo>
                <a:cubicBezTo>
                  <a:pt x="135178" y="242754"/>
                  <a:pt x="135897" y="244915"/>
                  <a:pt x="136976" y="246715"/>
                </a:cubicBezTo>
                <a:cubicBezTo>
                  <a:pt x="137695" y="248156"/>
                  <a:pt x="137695" y="249596"/>
                  <a:pt x="137335" y="251037"/>
                </a:cubicBezTo>
                <a:cubicBezTo>
                  <a:pt x="136616" y="252477"/>
                  <a:pt x="135538" y="253198"/>
                  <a:pt x="134100" y="253558"/>
                </a:cubicBezTo>
                <a:cubicBezTo>
                  <a:pt x="125831" y="255358"/>
                  <a:pt x="120438" y="262201"/>
                  <a:pt x="120438" y="270124"/>
                </a:cubicBezTo>
                <a:cubicBezTo>
                  <a:pt x="120438" y="279487"/>
                  <a:pt x="127988" y="287050"/>
                  <a:pt x="137335" y="287050"/>
                </a:cubicBezTo>
                <a:lnTo>
                  <a:pt x="231169" y="287050"/>
                </a:lnTo>
                <a:cubicBezTo>
                  <a:pt x="243752" y="287050"/>
                  <a:pt x="254178" y="276606"/>
                  <a:pt x="254178" y="264002"/>
                </a:cubicBezTo>
                <a:cubicBezTo>
                  <a:pt x="254178" y="249957"/>
                  <a:pt x="241235" y="238432"/>
                  <a:pt x="226135" y="241313"/>
                </a:cubicBezTo>
                <a:cubicBezTo>
                  <a:pt x="224697" y="242034"/>
                  <a:pt x="223259" y="241313"/>
                  <a:pt x="222181" y="240233"/>
                </a:cubicBezTo>
                <a:cubicBezTo>
                  <a:pt x="221102" y="239153"/>
                  <a:pt x="220743" y="237712"/>
                  <a:pt x="221102" y="236272"/>
                </a:cubicBezTo>
                <a:cubicBezTo>
                  <a:pt x="221462" y="234471"/>
                  <a:pt x="221462" y="232670"/>
                  <a:pt x="221462" y="231230"/>
                </a:cubicBezTo>
                <a:cubicBezTo>
                  <a:pt x="221462" y="215744"/>
                  <a:pt x="208879" y="202780"/>
                  <a:pt x="193419" y="202780"/>
                </a:cubicBezTo>
                <a:close/>
                <a:moveTo>
                  <a:pt x="100305" y="132195"/>
                </a:moveTo>
                <a:cubicBezTo>
                  <a:pt x="76577" y="132195"/>
                  <a:pt x="56804" y="152002"/>
                  <a:pt x="56804" y="176130"/>
                </a:cubicBezTo>
                <a:cubicBezTo>
                  <a:pt x="56804" y="178651"/>
                  <a:pt x="57163" y="181172"/>
                  <a:pt x="57882" y="184053"/>
                </a:cubicBezTo>
                <a:cubicBezTo>
                  <a:pt x="57882" y="185494"/>
                  <a:pt x="57523" y="186934"/>
                  <a:pt x="56444" y="188015"/>
                </a:cubicBezTo>
                <a:cubicBezTo>
                  <a:pt x="55366" y="189095"/>
                  <a:pt x="53928" y="189455"/>
                  <a:pt x="52490" y="189095"/>
                </a:cubicBezTo>
                <a:cubicBezTo>
                  <a:pt x="49973" y="188735"/>
                  <a:pt x="47456" y="188375"/>
                  <a:pt x="44940" y="188375"/>
                </a:cubicBezTo>
                <a:cubicBezTo>
                  <a:pt x="25166" y="188375"/>
                  <a:pt x="8988" y="204580"/>
                  <a:pt x="8988" y="224387"/>
                </a:cubicBezTo>
                <a:cubicBezTo>
                  <a:pt x="8988" y="244555"/>
                  <a:pt x="25166" y="260400"/>
                  <a:pt x="44940" y="260400"/>
                </a:cubicBezTo>
                <a:lnTo>
                  <a:pt x="113248" y="260400"/>
                </a:lnTo>
                <a:cubicBezTo>
                  <a:pt x="115764" y="254278"/>
                  <a:pt x="120798" y="249236"/>
                  <a:pt x="127269" y="246355"/>
                </a:cubicBezTo>
                <a:cubicBezTo>
                  <a:pt x="126550" y="244555"/>
                  <a:pt x="126550" y="242394"/>
                  <a:pt x="126550" y="240233"/>
                </a:cubicBezTo>
                <a:cubicBezTo>
                  <a:pt x="126550" y="227989"/>
                  <a:pt x="136616" y="217545"/>
                  <a:pt x="148840" y="217545"/>
                </a:cubicBezTo>
                <a:cubicBezTo>
                  <a:pt x="152075" y="217545"/>
                  <a:pt x="155311" y="218265"/>
                  <a:pt x="158187" y="219706"/>
                </a:cubicBezTo>
                <a:cubicBezTo>
                  <a:pt x="162142" y="206381"/>
                  <a:pt x="174006" y="196658"/>
                  <a:pt x="187667" y="194497"/>
                </a:cubicBezTo>
                <a:cubicBezTo>
                  <a:pt x="188027" y="192696"/>
                  <a:pt x="188027" y="191256"/>
                  <a:pt x="188027" y="189455"/>
                </a:cubicBezTo>
                <a:cubicBezTo>
                  <a:pt x="188027" y="177211"/>
                  <a:pt x="177960" y="167487"/>
                  <a:pt x="165737" y="167487"/>
                </a:cubicBezTo>
                <a:cubicBezTo>
                  <a:pt x="160344" y="167487"/>
                  <a:pt x="155311" y="169288"/>
                  <a:pt x="150997" y="173249"/>
                </a:cubicBezTo>
                <a:cubicBezTo>
                  <a:pt x="149918" y="173970"/>
                  <a:pt x="148121" y="174690"/>
                  <a:pt x="146323" y="173970"/>
                </a:cubicBezTo>
                <a:cubicBezTo>
                  <a:pt x="144885" y="173609"/>
                  <a:pt x="143807" y="172169"/>
                  <a:pt x="143807" y="170368"/>
                </a:cubicBezTo>
                <a:cubicBezTo>
                  <a:pt x="140930" y="148761"/>
                  <a:pt x="122236" y="132195"/>
                  <a:pt x="100305" y="132195"/>
                </a:cubicBezTo>
                <a:close/>
                <a:moveTo>
                  <a:pt x="167894" y="71693"/>
                </a:moveTo>
                <a:cubicBezTo>
                  <a:pt x="138054" y="71693"/>
                  <a:pt x="113607" y="95462"/>
                  <a:pt x="112169" y="124632"/>
                </a:cubicBezTo>
                <a:cubicBezTo>
                  <a:pt x="130864" y="128954"/>
                  <a:pt x="145964" y="143359"/>
                  <a:pt x="150997" y="162085"/>
                </a:cubicBezTo>
                <a:cubicBezTo>
                  <a:pt x="155671" y="159564"/>
                  <a:pt x="160704" y="158484"/>
                  <a:pt x="165737" y="158484"/>
                </a:cubicBezTo>
                <a:cubicBezTo>
                  <a:pt x="178679" y="158484"/>
                  <a:pt x="189465" y="166047"/>
                  <a:pt x="194498" y="176851"/>
                </a:cubicBezTo>
                <a:cubicBezTo>
                  <a:pt x="212114" y="167487"/>
                  <a:pt x="223978" y="149121"/>
                  <a:pt x="223978" y="127873"/>
                </a:cubicBezTo>
                <a:cubicBezTo>
                  <a:pt x="223978" y="96902"/>
                  <a:pt x="198812" y="71693"/>
                  <a:pt x="167894" y="71693"/>
                </a:cubicBezTo>
                <a:close/>
                <a:moveTo>
                  <a:pt x="167894" y="63050"/>
                </a:moveTo>
                <a:cubicBezTo>
                  <a:pt x="203486" y="63050"/>
                  <a:pt x="232966" y="92220"/>
                  <a:pt x="232966" y="127873"/>
                </a:cubicBezTo>
                <a:cubicBezTo>
                  <a:pt x="232966" y="153442"/>
                  <a:pt x="217867" y="175410"/>
                  <a:pt x="196655" y="185854"/>
                </a:cubicBezTo>
                <a:cubicBezTo>
                  <a:pt x="197015" y="187294"/>
                  <a:pt x="197015" y="188375"/>
                  <a:pt x="197015" y="189455"/>
                </a:cubicBezTo>
                <a:cubicBezTo>
                  <a:pt x="197015" y="191256"/>
                  <a:pt x="197015" y="192696"/>
                  <a:pt x="196655" y="194137"/>
                </a:cubicBezTo>
                <a:cubicBezTo>
                  <a:pt x="215709" y="195577"/>
                  <a:pt x="230450" y="211783"/>
                  <a:pt x="230450" y="231230"/>
                </a:cubicBezTo>
                <a:cubicBezTo>
                  <a:pt x="230450" y="231590"/>
                  <a:pt x="230450" y="231590"/>
                  <a:pt x="230450" y="231950"/>
                </a:cubicBezTo>
                <a:cubicBezTo>
                  <a:pt x="248425" y="231950"/>
                  <a:pt x="263165" y="246355"/>
                  <a:pt x="263165" y="264002"/>
                </a:cubicBezTo>
                <a:cubicBezTo>
                  <a:pt x="263165" y="281648"/>
                  <a:pt x="248785" y="296053"/>
                  <a:pt x="231169" y="296053"/>
                </a:cubicBezTo>
                <a:lnTo>
                  <a:pt x="137335" y="296053"/>
                </a:lnTo>
                <a:cubicBezTo>
                  <a:pt x="122955" y="296053"/>
                  <a:pt x="111450" y="284529"/>
                  <a:pt x="111450" y="270124"/>
                </a:cubicBezTo>
                <a:cubicBezTo>
                  <a:pt x="111450" y="270124"/>
                  <a:pt x="111450" y="269764"/>
                  <a:pt x="111450" y="269403"/>
                </a:cubicBezTo>
                <a:lnTo>
                  <a:pt x="44940" y="269403"/>
                </a:lnTo>
                <a:cubicBezTo>
                  <a:pt x="20133" y="269403"/>
                  <a:pt x="0" y="249236"/>
                  <a:pt x="0" y="224387"/>
                </a:cubicBezTo>
                <a:cubicBezTo>
                  <a:pt x="0" y="198818"/>
                  <a:pt x="21931" y="177571"/>
                  <a:pt x="48175" y="179732"/>
                </a:cubicBezTo>
                <a:cubicBezTo>
                  <a:pt x="48175" y="178291"/>
                  <a:pt x="48175" y="177211"/>
                  <a:pt x="48175" y="176130"/>
                </a:cubicBezTo>
                <a:cubicBezTo>
                  <a:pt x="48175" y="146960"/>
                  <a:pt x="71544" y="123552"/>
                  <a:pt x="100305" y="123552"/>
                </a:cubicBezTo>
                <a:cubicBezTo>
                  <a:pt x="101384" y="123552"/>
                  <a:pt x="102462" y="123552"/>
                  <a:pt x="103181" y="123552"/>
                </a:cubicBezTo>
                <a:cubicBezTo>
                  <a:pt x="105338" y="89700"/>
                  <a:pt x="133740" y="63050"/>
                  <a:pt x="167894" y="63050"/>
                </a:cubicBezTo>
                <a:close/>
                <a:moveTo>
                  <a:pt x="165394" y="1347"/>
                </a:moveTo>
                <a:cubicBezTo>
                  <a:pt x="166835" y="-450"/>
                  <a:pt x="169717" y="-450"/>
                  <a:pt x="171517" y="1347"/>
                </a:cubicBezTo>
                <a:lnTo>
                  <a:pt x="206456" y="36207"/>
                </a:lnTo>
                <a:lnTo>
                  <a:pt x="255801" y="36207"/>
                </a:lnTo>
                <a:cubicBezTo>
                  <a:pt x="258323" y="36207"/>
                  <a:pt x="260124" y="38004"/>
                  <a:pt x="260124" y="40520"/>
                </a:cubicBezTo>
                <a:lnTo>
                  <a:pt x="260124" y="89756"/>
                </a:lnTo>
                <a:lnTo>
                  <a:pt x="295062" y="124616"/>
                </a:lnTo>
                <a:cubicBezTo>
                  <a:pt x="295782" y="125335"/>
                  <a:pt x="296503" y="126773"/>
                  <a:pt x="296503" y="127851"/>
                </a:cubicBezTo>
                <a:cubicBezTo>
                  <a:pt x="296503" y="128929"/>
                  <a:pt x="295782" y="130007"/>
                  <a:pt x="295062" y="131085"/>
                </a:cubicBezTo>
                <a:lnTo>
                  <a:pt x="260124" y="165946"/>
                </a:lnTo>
                <a:lnTo>
                  <a:pt x="260124" y="215182"/>
                </a:lnTo>
                <a:cubicBezTo>
                  <a:pt x="260124" y="217697"/>
                  <a:pt x="258323" y="219854"/>
                  <a:pt x="255801" y="219854"/>
                </a:cubicBezTo>
                <a:lnTo>
                  <a:pt x="240313" y="219854"/>
                </a:lnTo>
                <a:cubicBezTo>
                  <a:pt x="238152" y="219854"/>
                  <a:pt x="235991" y="217697"/>
                  <a:pt x="235991" y="215182"/>
                </a:cubicBezTo>
                <a:cubicBezTo>
                  <a:pt x="235991" y="212666"/>
                  <a:pt x="238152" y="210869"/>
                  <a:pt x="240313" y="210869"/>
                </a:cubicBezTo>
                <a:lnTo>
                  <a:pt x="251119" y="210869"/>
                </a:lnTo>
                <a:lnTo>
                  <a:pt x="251119" y="164149"/>
                </a:lnTo>
                <a:cubicBezTo>
                  <a:pt x="251119" y="162711"/>
                  <a:pt x="251839" y="161993"/>
                  <a:pt x="252560" y="160914"/>
                </a:cubicBezTo>
                <a:lnTo>
                  <a:pt x="285697" y="127851"/>
                </a:lnTo>
                <a:lnTo>
                  <a:pt x="252560" y="94787"/>
                </a:lnTo>
                <a:cubicBezTo>
                  <a:pt x="251839" y="94069"/>
                  <a:pt x="251119" y="92990"/>
                  <a:pt x="251119" y="91912"/>
                </a:cubicBezTo>
                <a:lnTo>
                  <a:pt x="251119" y="45192"/>
                </a:lnTo>
                <a:lnTo>
                  <a:pt x="204655" y="45192"/>
                </a:lnTo>
                <a:cubicBezTo>
                  <a:pt x="203214" y="45192"/>
                  <a:pt x="202133" y="44833"/>
                  <a:pt x="201413" y="43754"/>
                </a:cubicBezTo>
                <a:lnTo>
                  <a:pt x="168276" y="10691"/>
                </a:lnTo>
                <a:lnTo>
                  <a:pt x="135138" y="43754"/>
                </a:lnTo>
                <a:cubicBezTo>
                  <a:pt x="134418" y="44833"/>
                  <a:pt x="133337" y="45192"/>
                  <a:pt x="131897" y="45192"/>
                </a:cubicBezTo>
                <a:lnTo>
                  <a:pt x="85432" y="45192"/>
                </a:lnTo>
                <a:lnTo>
                  <a:pt x="85432" y="91912"/>
                </a:lnTo>
                <a:cubicBezTo>
                  <a:pt x="85432" y="92990"/>
                  <a:pt x="84712" y="94069"/>
                  <a:pt x="83992" y="94787"/>
                </a:cubicBezTo>
                <a:lnTo>
                  <a:pt x="50854" y="127851"/>
                </a:lnTo>
                <a:lnTo>
                  <a:pt x="54096" y="131085"/>
                </a:lnTo>
                <a:cubicBezTo>
                  <a:pt x="55897" y="132523"/>
                  <a:pt x="55897" y="135757"/>
                  <a:pt x="54096" y="137195"/>
                </a:cubicBezTo>
                <a:cubicBezTo>
                  <a:pt x="52295" y="138992"/>
                  <a:pt x="49413" y="138992"/>
                  <a:pt x="47973" y="137195"/>
                </a:cubicBezTo>
                <a:lnTo>
                  <a:pt x="41489" y="131085"/>
                </a:lnTo>
                <a:cubicBezTo>
                  <a:pt x="39688" y="129288"/>
                  <a:pt x="39688" y="126413"/>
                  <a:pt x="41489" y="124616"/>
                </a:cubicBezTo>
                <a:lnTo>
                  <a:pt x="76428" y="89756"/>
                </a:lnTo>
                <a:lnTo>
                  <a:pt x="76428" y="40520"/>
                </a:lnTo>
                <a:cubicBezTo>
                  <a:pt x="76428" y="38004"/>
                  <a:pt x="78228" y="36207"/>
                  <a:pt x="80750" y="36207"/>
                </a:cubicBezTo>
                <a:lnTo>
                  <a:pt x="130456" y="36207"/>
                </a:lnTo>
                <a:lnTo>
                  <a:pt x="165394" y="1347"/>
                </a:lnTo>
                <a:close/>
              </a:path>
            </a:pathLst>
          </a:custGeom>
          <a:solidFill>
            <a:srgbClr val="FFFFFF"/>
          </a:solidFill>
          <a:ln>
            <a:noFill/>
          </a:ln>
          <a:effectLst/>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727"/>
              </a:solidFill>
              <a:effectLst/>
              <a:uLnTx/>
              <a:uFillTx/>
            </a:endParaRPr>
          </a:p>
        </p:txBody>
      </p:sp>
      <p:sp>
        <p:nvSpPr>
          <p:cNvPr id="54" name="Freeform 944">
            <a:extLst>
              <a:ext uri="{FF2B5EF4-FFF2-40B4-BE49-F238E27FC236}">
                <a16:creationId xmlns:a16="http://schemas.microsoft.com/office/drawing/2014/main" id="{EC26E321-60D7-43EE-9E14-01060B792AA0}"/>
              </a:ext>
            </a:extLst>
          </p:cNvPr>
          <p:cNvSpPr>
            <a:spLocks noChangeArrowheads="1"/>
          </p:cNvSpPr>
          <p:nvPr/>
        </p:nvSpPr>
        <p:spPr bwMode="auto">
          <a:xfrm>
            <a:off x="4251655" y="3130577"/>
            <a:ext cx="392301" cy="492351"/>
          </a:xfrm>
          <a:custGeom>
            <a:avLst/>
            <a:gdLst>
              <a:gd name="T0" fmla="*/ 80168 w 236178"/>
              <a:gd name="T1" fmla="*/ 265080 h 296502"/>
              <a:gd name="T2" fmla="*/ 152032 w 236178"/>
              <a:gd name="T3" fmla="*/ 265080 h 296502"/>
              <a:gd name="T4" fmla="*/ 186338 w 236178"/>
              <a:gd name="T5" fmla="*/ 215965 h 296502"/>
              <a:gd name="T6" fmla="*/ 106797 w 236178"/>
              <a:gd name="T7" fmla="*/ 78071 h 296502"/>
              <a:gd name="T8" fmla="*/ 130822 w 236178"/>
              <a:gd name="T9" fmla="*/ 87419 h 296502"/>
              <a:gd name="T10" fmla="*/ 130822 w 236178"/>
              <a:gd name="T11" fmla="*/ 149981 h 296502"/>
              <a:gd name="T12" fmla="*/ 106797 w 236178"/>
              <a:gd name="T13" fmla="*/ 158970 h 296502"/>
              <a:gd name="T14" fmla="*/ 114077 w 236178"/>
              <a:gd name="T15" fmla="*/ 149981 h 296502"/>
              <a:gd name="T16" fmla="*/ 102064 w 236178"/>
              <a:gd name="T17" fmla="*/ 82744 h 296502"/>
              <a:gd name="T18" fmla="*/ 104311 w 236178"/>
              <a:gd name="T19" fmla="*/ 52183 h 296502"/>
              <a:gd name="T20" fmla="*/ 77629 w 236178"/>
              <a:gd name="T21" fmla="*/ 64427 h 296502"/>
              <a:gd name="T22" fmla="*/ 58521 w 236178"/>
              <a:gd name="T23" fmla="*/ 87115 h 296502"/>
              <a:gd name="T24" fmla="*/ 51310 w 236178"/>
              <a:gd name="T25" fmla="*/ 115922 h 296502"/>
              <a:gd name="T26" fmla="*/ 57077 w 236178"/>
              <a:gd name="T27" fmla="*/ 145092 h 296502"/>
              <a:gd name="T28" fmla="*/ 75106 w 236178"/>
              <a:gd name="T29" fmla="*/ 168858 h 296502"/>
              <a:gd name="T30" fmla="*/ 101426 w 236178"/>
              <a:gd name="T31" fmla="*/ 182182 h 296502"/>
              <a:gd name="T32" fmla="*/ 118012 w 236178"/>
              <a:gd name="T33" fmla="*/ 191904 h 296502"/>
              <a:gd name="T34" fmla="*/ 150100 w 236178"/>
              <a:gd name="T35" fmla="*/ 184702 h 296502"/>
              <a:gd name="T36" fmla="*/ 176421 w 236178"/>
              <a:gd name="T37" fmla="*/ 164177 h 296502"/>
              <a:gd name="T38" fmla="*/ 190843 w 236178"/>
              <a:gd name="T39" fmla="*/ 134288 h 296502"/>
              <a:gd name="T40" fmla="*/ 190843 w 236178"/>
              <a:gd name="T41" fmla="*/ 101159 h 296502"/>
              <a:gd name="T42" fmla="*/ 176421 w 236178"/>
              <a:gd name="T43" fmla="*/ 71268 h 296502"/>
              <a:gd name="T44" fmla="*/ 150100 w 236178"/>
              <a:gd name="T45" fmla="*/ 50743 h 296502"/>
              <a:gd name="T46" fmla="*/ 118012 w 236178"/>
              <a:gd name="T47" fmla="*/ 43180 h 296502"/>
              <a:gd name="T48" fmla="*/ 134958 w 236178"/>
              <a:gd name="T49" fmla="*/ 43901 h 296502"/>
              <a:gd name="T50" fmla="*/ 165244 w 236178"/>
              <a:gd name="T51" fmla="*/ 58666 h 296502"/>
              <a:gd name="T52" fmla="*/ 186157 w 236178"/>
              <a:gd name="T53" fmla="*/ 84954 h 296502"/>
              <a:gd name="T54" fmla="*/ 193728 w 236178"/>
              <a:gd name="T55" fmla="*/ 117723 h 296502"/>
              <a:gd name="T56" fmla="*/ 186157 w 236178"/>
              <a:gd name="T57" fmla="*/ 150492 h 296502"/>
              <a:gd name="T58" fmla="*/ 165244 w 236178"/>
              <a:gd name="T59" fmla="*/ 176780 h 296502"/>
              <a:gd name="T60" fmla="*/ 134958 w 236178"/>
              <a:gd name="T61" fmla="*/ 191544 h 296502"/>
              <a:gd name="T62" fmla="*/ 115127 w 236178"/>
              <a:gd name="T63" fmla="*/ 201267 h 296502"/>
              <a:gd name="T64" fmla="*/ 79432 w 236178"/>
              <a:gd name="T65" fmla="*/ 191904 h 296502"/>
              <a:gd name="T66" fmla="*/ 50948 w 236178"/>
              <a:gd name="T67" fmla="*/ 167777 h 296502"/>
              <a:gd name="T68" fmla="*/ 35805 w 236178"/>
              <a:gd name="T69" fmla="*/ 133927 h 296502"/>
              <a:gd name="T70" fmla="*/ 36887 w 236178"/>
              <a:gd name="T71" fmla="*/ 96477 h 296502"/>
              <a:gd name="T72" fmla="*/ 54193 w 236178"/>
              <a:gd name="T73" fmla="*/ 63707 h 296502"/>
              <a:gd name="T74" fmla="*/ 84119 w 236178"/>
              <a:gd name="T75" fmla="*/ 41380 h 296502"/>
              <a:gd name="T76" fmla="*/ 118012 w 236178"/>
              <a:gd name="T77" fmla="*/ 33459 h 296502"/>
              <a:gd name="T78" fmla="*/ 118809 w 236178"/>
              <a:gd name="T79" fmla="*/ 228243 h 296502"/>
              <a:gd name="T80" fmla="*/ 118809 w 236178"/>
              <a:gd name="T81" fmla="*/ 0 h 296502"/>
              <a:gd name="T82" fmla="*/ 195367 w 236178"/>
              <a:gd name="T83" fmla="*/ 292888 h 296502"/>
              <a:gd name="T84" fmla="*/ 188144 w 236178"/>
              <a:gd name="T85" fmla="*/ 296501 h 296502"/>
              <a:gd name="T86" fmla="*/ 115920 w 236178"/>
              <a:gd name="T87" fmla="*/ 296501 h 296502"/>
              <a:gd name="T88" fmla="*/ 44417 w 236178"/>
              <a:gd name="T89" fmla="*/ 296862 h 296502"/>
              <a:gd name="T90" fmla="*/ 41889 w 236178"/>
              <a:gd name="T91" fmla="*/ 209103 h 2965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6178" h="296502">
                <a:moveTo>
                  <a:pt x="51046" y="215180"/>
                </a:moveTo>
                <a:lnTo>
                  <a:pt x="51046" y="283548"/>
                </a:lnTo>
                <a:lnTo>
                  <a:pt x="79804" y="264117"/>
                </a:lnTo>
                <a:cubicBezTo>
                  <a:pt x="81242" y="263038"/>
                  <a:pt x="83399" y="263038"/>
                  <a:pt x="84837" y="264117"/>
                </a:cubicBezTo>
                <a:lnTo>
                  <a:pt x="118269" y="286427"/>
                </a:lnTo>
                <a:lnTo>
                  <a:pt x="151341" y="264117"/>
                </a:lnTo>
                <a:cubicBezTo>
                  <a:pt x="153138" y="263038"/>
                  <a:pt x="154935" y="263038"/>
                  <a:pt x="156373" y="264117"/>
                </a:cubicBezTo>
                <a:lnTo>
                  <a:pt x="185491" y="283548"/>
                </a:lnTo>
                <a:lnTo>
                  <a:pt x="185491" y="215180"/>
                </a:lnTo>
                <a:cubicBezTo>
                  <a:pt x="166079" y="228494"/>
                  <a:pt x="143073" y="236410"/>
                  <a:pt x="118269" y="236410"/>
                </a:cubicBezTo>
                <a:cubicBezTo>
                  <a:pt x="93105" y="236410"/>
                  <a:pt x="70098" y="228494"/>
                  <a:pt x="51046" y="215180"/>
                </a:cubicBezTo>
                <a:close/>
                <a:moveTo>
                  <a:pt x="106311" y="77787"/>
                </a:moveTo>
                <a:lnTo>
                  <a:pt x="130227" y="77787"/>
                </a:lnTo>
                <a:cubicBezTo>
                  <a:pt x="132401" y="77787"/>
                  <a:pt x="134575" y="79937"/>
                  <a:pt x="134575" y="82444"/>
                </a:cubicBezTo>
                <a:cubicBezTo>
                  <a:pt x="134575" y="84952"/>
                  <a:pt x="132401" y="87101"/>
                  <a:pt x="130227" y="87101"/>
                </a:cubicBezTo>
                <a:lnTo>
                  <a:pt x="122617" y="87101"/>
                </a:lnTo>
                <a:lnTo>
                  <a:pt x="122617" y="149436"/>
                </a:lnTo>
                <a:lnTo>
                  <a:pt x="130227" y="149436"/>
                </a:lnTo>
                <a:cubicBezTo>
                  <a:pt x="132401" y="149436"/>
                  <a:pt x="134575" y="151585"/>
                  <a:pt x="134575" y="153735"/>
                </a:cubicBezTo>
                <a:cubicBezTo>
                  <a:pt x="134575" y="156242"/>
                  <a:pt x="132401" y="158392"/>
                  <a:pt x="130227" y="158392"/>
                </a:cubicBezTo>
                <a:lnTo>
                  <a:pt x="106311" y="158392"/>
                </a:lnTo>
                <a:cubicBezTo>
                  <a:pt x="103774" y="158392"/>
                  <a:pt x="101600" y="156242"/>
                  <a:pt x="101600" y="153735"/>
                </a:cubicBezTo>
                <a:cubicBezTo>
                  <a:pt x="101600" y="151585"/>
                  <a:pt x="103774" y="149436"/>
                  <a:pt x="106311" y="149436"/>
                </a:cubicBezTo>
                <a:lnTo>
                  <a:pt x="113558" y="149436"/>
                </a:lnTo>
                <a:lnTo>
                  <a:pt x="113558" y="87101"/>
                </a:lnTo>
                <a:lnTo>
                  <a:pt x="106311" y="87101"/>
                </a:lnTo>
                <a:cubicBezTo>
                  <a:pt x="103774" y="87101"/>
                  <a:pt x="101600" y="84952"/>
                  <a:pt x="101600" y="82444"/>
                </a:cubicBezTo>
                <a:cubicBezTo>
                  <a:pt x="101600" y="79937"/>
                  <a:pt x="103774" y="77787"/>
                  <a:pt x="106311" y="77787"/>
                </a:cubicBezTo>
                <a:close/>
                <a:moveTo>
                  <a:pt x="117475" y="43024"/>
                </a:moveTo>
                <a:lnTo>
                  <a:pt x="103837" y="51994"/>
                </a:lnTo>
                <a:cubicBezTo>
                  <a:pt x="103119" y="52712"/>
                  <a:pt x="102042" y="53071"/>
                  <a:pt x="100965" y="52712"/>
                </a:cubicBezTo>
                <a:lnTo>
                  <a:pt x="85173" y="50559"/>
                </a:lnTo>
                <a:lnTo>
                  <a:pt x="77276" y="64193"/>
                </a:lnTo>
                <a:cubicBezTo>
                  <a:pt x="76559" y="65270"/>
                  <a:pt x="75841" y="65987"/>
                  <a:pt x="74764" y="66346"/>
                </a:cubicBezTo>
                <a:lnTo>
                  <a:pt x="59331" y="71010"/>
                </a:lnTo>
                <a:lnTo>
                  <a:pt x="58254" y="86798"/>
                </a:lnTo>
                <a:cubicBezTo>
                  <a:pt x="58254" y="88233"/>
                  <a:pt x="57536" y="88950"/>
                  <a:pt x="56818" y="90027"/>
                </a:cubicBezTo>
                <a:lnTo>
                  <a:pt x="45333" y="100791"/>
                </a:lnTo>
                <a:lnTo>
                  <a:pt x="51076" y="115501"/>
                </a:lnTo>
                <a:cubicBezTo>
                  <a:pt x="51435" y="116578"/>
                  <a:pt x="51435" y="117654"/>
                  <a:pt x="51076" y="118730"/>
                </a:cubicBezTo>
                <a:lnTo>
                  <a:pt x="45333" y="133800"/>
                </a:lnTo>
                <a:lnTo>
                  <a:pt x="56818" y="144564"/>
                </a:lnTo>
                <a:cubicBezTo>
                  <a:pt x="57536" y="145281"/>
                  <a:pt x="58254" y="146358"/>
                  <a:pt x="58254" y="147434"/>
                </a:cubicBezTo>
                <a:lnTo>
                  <a:pt x="59331" y="163580"/>
                </a:lnTo>
                <a:lnTo>
                  <a:pt x="74764" y="168244"/>
                </a:lnTo>
                <a:cubicBezTo>
                  <a:pt x="75841" y="168603"/>
                  <a:pt x="76559" y="169320"/>
                  <a:pt x="77276" y="170038"/>
                </a:cubicBezTo>
                <a:lnTo>
                  <a:pt x="85173" y="184031"/>
                </a:lnTo>
                <a:lnTo>
                  <a:pt x="100965" y="181520"/>
                </a:lnTo>
                <a:cubicBezTo>
                  <a:pt x="101324" y="181520"/>
                  <a:pt x="101683" y="181520"/>
                  <a:pt x="101683" y="181520"/>
                </a:cubicBezTo>
                <a:cubicBezTo>
                  <a:pt x="102401" y="181520"/>
                  <a:pt x="103478" y="181878"/>
                  <a:pt x="103837" y="182596"/>
                </a:cubicBezTo>
                <a:lnTo>
                  <a:pt x="117475" y="191207"/>
                </a:lnTo>
                <a:lnTo>
                  <a:pt x="130755" y="182596"/>
                </a:lnTo>
                <a:cubicBezTo>
                  <a:pt x="131473" y="181878"/>
                  <a:pt x="132550" y="181520"/>
                  <a:pt x="133985" y="181520"/>
                </a:cubicBezTo>
                <a:lnTo>
                  <a:pt x="149418" y="184031"/>
                </a:lnTo>
                <a:lnTo>
                  <a:pt x="157673" y="170038"/>
                </a:lnTo>
                <a:cubicBezTo>
                  <a:pt x="158032" y="169320"/>
                  <a:pt x="159109" y="168603"/>
                  <a:pt x="160186" y="168244"/>
                </a:cubicBezTo>
                <a:lnTo>
                  <a:pt x="175619" y="163580"/>
                </a:lnTo>
                <a:lnTo>
                  <a:pt x="176696" y="147434"/>
                </a:lnTo>
                <a:cubicBezTo>
                  <a:pt x="176696" y="146358"/>
                  <a:pt x="177055" y="145281"/>
                  <a:pt x="178131" y="144564"/>
                </a:cubicBezTo>
                <a:lnTo>
                  <a:pt x="189975" y="133800"/>
                </a:lnTo>
                <a:lnTo>
                  <a:pt x="183874" y="118730"/>
                </a:lnTo>
                <a:cubicBezTo>
                  <a:pt x="183515" y="117654"/>
                  <a:pt x="183515" y="116578"/>
                  <a:pt x="183874" y="115501"/>
                </a:cubicBezTo>
                <a:lnTo>
                  <a:pt x="189975" y="100791"/>
                </a:lnTo>
                <a:lnTo>
                  <a:pt x="178131" y="90027"/>
                </a:lnTo>
                <a:cubicBezTo>
                  <a:pt x="177055" y="88950"/>
                  <a:pt x="176696" y="88233"/>
                  <a:pt x="176696" y="86798"/>
                </a:cubicBezTo>
                <a:lnTo>
                  <a:pt x="175619" y="71010"/>
                </a:lnTo>
                <a:lnTo>
                  <a:pt x="160186" y="66346"/>
                </a:lnTo>
                <a:cubicBezTo>
                  <a:pt x="159109" y="65987"/>
                  <a:pt x="158032" y="65270"/>
                  <a:pt x="157673" y="64193"/>
                </a:cubicBezTo>
                <a:lnTo>
                  <a:pt x="149418" y="50559"/>
                </a:lnTo>
                <a:lnTo>
                  <a:pt x="133985" y="52712"/>
                </a:lnTo>
                <a:cubicBezTo>
                  <a:pt x="132550" y="53071"/>
                  <a:pt x="131473" y="52712"/>
                  <a:pt x="130755" y="51994"/>
                </a:cubicBezTo>
                <a:lnTo>
                  <a:pt x="117475" y="43024"/>
                </a:lnTo>
                <a:close/>
                <a:moveTo>
                  <a:pt x="117475" y="33337"/>
                </a:moveTo>
                <a:cubicBezTo>
                  <a:pt x="118193" y="33337"/>
                  <a:pt x="119270" y="33337"/>
                  <a:pt x="119988" y="34055"/>
                </a:cubicBezTo>
                <a:lnTo>
                  <a:pt x="134344" y="43742"/>
                </a:lnTo>
                <a:lnTo>
                  <a:pt x="151213" y="41230"/>
                </a:lnTo>
                <a:cubicBezTo>
                  <a:pt x="153007" y="40872"/>
                  <a:pt x="154802" y="41948"/>
                  <a:pt x="155879" y="43383"/>
                </a:cubicBezTo>
                <a:lnTo>
                  <a:pt x="164493" y="58453"/>
                </a:lnTo>
                <a:lnTo>
                  <a:pt x="181003" y="63476"/>
                </a:lnTo>
                <a:cubicBezTo>
                  <a:pt x="182797" y="63835"/>
                  <a:pt x="183874" y="65629"/>
                  <a:pt x="184233" y="67422"/>
                </a:cubicBezTo>
                <a:lnTo>
                  <a:pt x="185310" y="84645"/>
                </a:lnTo>
                <a:lnTo>
                  <a:pt x="197872" y="96126"/>
                </a:lnTo>
                <a:cubicBezTo>
                  <a:pt x="199307" y="97561"/>
                  <a:pt x="199666" y="99355"/>
                  <a:pt x="198948" y="101149"/>
                </a:cubicBezTo>
                <a:lnTo>
                  <a:pt x="192847" y="117295"/>
                </a:lnTo>
                <a:lnTo>
                  <a:pt x="198948" y="133441"/>
                </a:lnTo>
                <a:cubicBezTo>
                  <a:pt x="199666" y="135235"/>
                  <a:pt x="199307" y="137029"/>
                  <a:pt x="197872" y="138105"/>
                </a:cubicBezTo>
                <a:lnTo>
                  <a:pt x="185310" y="149946"/>
                </a:lnTo>
                <a:lnTo>
                  <a:pt x="184233" y="167168"/>
                </a:lnTo>
                <a:cubicBezTo>
                  <a:pt x="183874" y="168962"/>
                  <a:pt x="182797" y="170397"/>
                  <a:pt x="181003" y="171114"/>
                </a:cubicBezTo>
                <a:lnTo>
                  <a:pt x="164493" y="176138"/>
                </a:lnTo>
                <a:lnTo>
                  <a:pt x="155879" y="191207"/>
                </a:lnTo>
                <a:cubicBezTo>
                  <a:pt x="154802" y="192642"/>
                  <a:pt x="153007" y="193360"/>
                  <a:pt x="151213" y="193360"/>
                </a:cubicBezTo>
                <a:lnTo>
                  <a:pt x="134344" y="190848"/>
                </a:lnTo>
                <a:lnTo>
                  <a:pt x="119988" y="200536"/>
                </a:lnTo>
                <a:cubicBezTo>
                  <a:pt x="119270" y="200894"/>
                  <a:pt x="118193" y="201253"/>
                  <a:pt x="117475" y="201253"/>
                </a:cubicBezTo>
                <a:cubicBezTo>
                  <a:pt x="116757" y="201253"/>
                  <a:pt x="115681" y="200894"/>
                  <a:pt x="114604" y="200536"/>
                </a:cubicBezTo>
                <a:lnTo>
                  <a:pt x="100606" y="190848"/>
                </a:lnTo>
                <a:lnTo>
                  <a:pt x="83737" y="193360"/>
                </a:lnTo>
                <a:cubicBezTo>
                  <a:pt x="81583" y="193360"/>
                  <a:pt x="80148" y="192642"/>
                  <a:pt x="79071" y="191207"/>
                </a:cubicBezTo>
                <a:lnTo>
                  <a:pt x="70457" y="176138"/>
                </a:lnTo>
                <a:lnTo>
                  <a:pt x="53947" y="171114"/>
                </a:lnTo>
                <a:cubicBezTo>
                  <a:pt x="52153" y="170397"/>
                  <a:pt x="51076" y="168962"/>
                  <a:pt x="50717" y="167168"/>
                </a:cubicBezTo>
                <a:lnTo>
                  <a:pt x="49281" y="149946"/>
                </a:lnTo>
                <a:lnTo>
                  <a:pt x="36719" y="138105"/>
                </a:lnTo>
                <a:cubicBezTo>
                  <a:pt x="35643" y="137029"/>
                  <a:pt x="34925" y="135235"/>
                  <a:pt x="35643" y="133441"/>
                </a:cubicBezTo>
                <a:lnTo>
                  <a:pt x="41744" y="117295"/>
                </a:lnTo>
                <a:lnTo>
                  <a:pt x="35643" y="101149"/>
                </a:lnTo>
                <a:cubicBezTo>
                  <a:pt x="34925" y="99355"/>
                  <a:pt x="35643" y="97561"/>
                  <a:pt x="36719" y="96126"/>
                </a:cubicBezTo>
                <a:lnTo>
                  <a:pt x="49281" y="84645"/>
                </a:lnTo>
                <a:lnTo>
                  <a:pt x="50717" y="67422"/>
                </a:lnTo>
                <a:cubicBezTo>
                  <a:pt x="51076" y="65629"/>
                  <a:pt x="52153" y="63835"/>
                  <a:pt x="53947" y="63476"/>
                </a:cubicBezTo>
                <a:lnTo>
                  <a:pt x="70457" y="58453"/>
                </a:lnTo>
                <a:lnTo>
                  <a:pt x="79071" y="43383"/>
                </a:lnTo>
                <a:cubicBezTo>
                  <a:pt x="80148" y="41948"/>
                  <a:pt x="81583" y="40872"/>
                  <a:pt x="83737" y="41230"/>
                </a:cubicBezTo>
                <a:lnTo>
                  <a:pt x="100606" y="43742"/>
                </a:lnTo>
                <a:lnTo>
                  <a:pt x="114604" y="34055"/>
                </a:lnTo>
                <a:cubicBezTo>
                  <a:pt x="115681" y="33337"/>
                  <a:pt x="116757" y="33337"/>
                  <a:pt x="117475" y="33337"/>
                </a:cubicBezTo>
                <a:close/>
                <a:moveTo>
                  <a:pt x="118269" y="9356"/>
                </a:moveTo>
                <a:cubicBezTo>
                  <a:pt x="57876" y="9356"/>
                  <a:pt x="8987" y="58293"/>
                  <a:pt x="8987" y="118385"/>
                </a:cubicBezTo>
                <a:cubicBezTo>
                  <a:pt x="8987" y="178477"/>
                  <a:pt x="57876" y="227414"/>
                  <a:pt x="118269" y="227414"/>
                </a:cubicBezTo>
                <a:cubicBezTo>
                  <a:pt x="178301" y="227414"/>
                  <a:pt x="227191" y="178477"/>
                  <a:pt x="227191" y="118385"/>
                </a:cubicBezTo>
                <a:cubicBezTo>
                  <a:pt x="227191" y="58293"/>
                  <a:pt x="178301" y="9356"/>
                  <a:pt x="118269" y="9356"/>
                </a:cubicBezTo>
                <a:close/>
                <a:moveTo>
                  <a:pt x="118269" y="0"/>
                </a:moveTo>
                <a:cubicBezTo>
                  <a:pt x="182975" y="0"/>
                  <a:pt x="236178" y="53255"/>
                  <a:pt x="236178" y="118385"/>
                </a:cubicBezTo>
                <a:cubicBezTo>
                  <a:pt x="236178" y="154368"/>
                  <a:pt x="220001" y="186753"/>
                  <a:pt x="194478" y="208343"/>
                </a:cubicBezTo>
                <a:lnTo>
                  <a:pt x="194478" y="291824"/>
                </a:lnTo>
                <a:cubicBezTo>
                  <a:pt x="194478" y="293624"/>
                  <a:pt x="193400" y="294703"/>
                  <a:pt x="191962" y="295783"/>
                </a:cubicBezTo>
                <a:cubicBezTo>
                  <a:pt x="191243" y="296142"/>
                  <a:pt x="190524" y="296502"/>
                  <a:pt x="189805" y="296502"/>
                </a:cubicBezTo>
                <a:cubicBezTo>
                  <a:pt x="189086" y="296502"/>
                  <a:pt x="188007" y="295783"/>
                  <a:pt x="187288" y="295423"/>
                </a:cubicBezTo>
                <a:lnTo>
                  <a:pt x="153857" y="273473"/>
                </a:lnTo>
                <a:lnTo>
                  <a:pt x="120785" y="295423"/>
                </a:lnTo>
                <a:cubicBezTo>
                  <a:pt x="118988" y="296502"/>
                  <a:pt x="117190" y="296502"/>
                  <a:pt x="115393" y="295423"/>
                </a:cubicBezTo>
                <a:lnTo>
                  <a:pt x="82320" y="273473"/>
                </a:lnTo>
                <a:lnTo>
                  <a:pt x="48889" y="295423"/>
                </a:lnTo>
                <a:cubicBezTo>
                  <a:pt x="47451" y="296502"/>
                  <a:pt x="45654" y="296502"/>
                  <a:pt x="44216" y="295783"/>
                </a:cubicBezTo>
                <a:cubicBezTo>
                  <a:pt x="42778" y="294703"/>
                  <a:pt x="41699" y="293624"/>
                  <a:pt x="41699" y="291824"/>
                </a:cubicBezTo>
                <a:lnTo>
                  <a:pt x="41699" y="208703"/>
                </a:lnTo>
                <a:cubicBezTo>
                  <a:pt x="41699" y="208343"/>
                  <a:pt x="41699" y="208343"/>
                  <a:pt x="41699" y="208343"/>
                </a:cubicBezTo>
                <a:cubicBezTo>
                  <a:pt x="16176" y="186753"/>
                  <a:pt x="0" y="154368"/>
                  <a:pt x="0" y="118385"/>
                </a:cubicBezTo>
                <a:cubicBezTo>
                  <a:pt x="0" y="53255"/>
                  <a:pt x="53203" y="0"/>
                  <a:pt x="118269" y="0"/>
                </a:cubicBezTo>
                <a:close/>
              </a:path>
            </a:pathLst>
          </a:custGeom>
          <a:solidFill>
            <a:srgbClr val="FFFFFF"/>
          </a:solidFill>
          <a:ln>
            <a:noFill/>
          </a:ln>
          <a:effectLst/>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727"/>
              </a:solidFill>
              <a:effectLst/>
              <a:uLnTx/>
              <a:uFillTx/>
            </a:endParaRPr>
          </a:p>
        </p:txBody>
      </p:sp>
      <p:sp>
        <p:nvSpPr>
          <p:cNvPr id="55" name="Freeform 954">
            <a:extLst>
              <a:ext uri="{FF2B5EF4-FFF2-40B4-BE49-F238E27FC236}">
                <a16:creationId xmlns:a16="http://schemas.microsoft.com/office/drawing/2014/main" id="{2829B877-03A3-4C8B-A493-974A466DBF17}"/>
              </a:ext>
            </a:extLst>
          </p:cNvPr>
          <p:cNvSpPr>
            <a:spLocks noChangeArrowheads="1"/>
          </p:cNvSpPr>
          <p:nvPr/>
        </p:nvSpPr>
        <p:spPr bwMode="auto">
          <a:xfrm>
            <a:off x="4697184" y="3928187"/>
            <a:ext cx="492352" cy="492351"/>
          </a:xfrm>
          <a:custGeom>
            <a:avLst/>
            <a:gdLst>
              <a:gd name="T0" fmla="*/ 174895 w 296503"/>
              <a:gd name="T1" fmla="*/ 264486 h 296502"/>
              <a:gd name="T2" fmla="*/ 148176 w 296503"/>
              <a:gd name="T3" fmla="*/ 264486 h 296502"/>
              <a:gd name="T4" fmla="*/ 121091 w 296503"/>
              <a:gd name="T5" fmla="*/ 264486 h 296502"/>
              <a:gd name="T6" fmla="*/ 68512 w 296503"/>
              <a:gd name="T7" fmla="*/ 264486 h 296502"/>
              <a:gd name="T8" fmla="*/ 42828 w 296503"/>
              <a:gd name="T9" fmla="*/ 264486 h 296502"/>
              <a:gd name="T10" fmla="*/ 174895 w 296503"/>
              <a:gd name="T11" fmla="*/ 240586 h 296502"/>
              <a:gd name="T12" fmla="*/ 148176 w 296503"/>
              <a:gd name="T13" fmla="*/ 240586 h 296502"/>
              <a:gd name="T14" fmla="*/ 121091 w 296503"/>
              <a:gd name="T15" fmla="*/ 240586 h 296502"/>
              <a:gd name="T16" fmla="*/ 68512 w 296503"/>
              <a:gd name="T17" fmla="*/ 240586 h 296502"/>
              <a:gd name="T18" fmla="*/ 42828 w 296503"/>
              <a:gd name="T19" fmla="*/ 240586 h 296502"/>
              <a:gd name="T20" fmla="*/ 174895 w 296503"/>
              <a:gd name="T21" fmla="*/ 216687 h 296502"/>
              <a:gd name="T22" fmla="*/ 148176 w 296503"/>
              <a:gd name="T23" fmla="*/ 216687 h 296502"/>
              <a:gd name="T24" fmla="*/ 121091 w 296503"/>
              <a:gd name="T25" fmla="*/ 216687 h 296502"/>
              <a:gd name="T26" fmla="*/ 68512 w 296503"/>
              <a:gd name="T27" fmla="*/ 216687 h 296502"/>
              <a:gd name="T28" fmla="*/ 42828 w 296503"/>
              <a:gd name="T29" fmla="*/ 216687 h 296502"/>
              <a:gd name="T30" fmla="*/ 174895 w 296503"/>
              <a:gd name="T31" fmla="*/ 192788 h 296502"/>
              <a:gd name="T32" fmla="*/ 148176 w 296503"/>
              <a:gd name="T33" fmla="*/ 192788 h 296502"/>
              <a:gd name="T34" fmla="*/ 121091 w 296503"/>
              <a:gd name="T35" fmla="*/ 192788 h 296502"/>
              <a:gd name="T36" fmla="*/ 68512 w 296503"/>
              <a:gd name="T37" fmla="*/ 192788 h 296502"/>
              <a:gd name="T38" fmla="*/ 42828 w 296503"/>
              <a:gd name="T39" fmla="*/ 192788 h 296502"/>
              <a:gd name="T40" fmla="*/ 174895 w 296503"/>
              <a:gd name="T41" fmla="*/ 167295 h 296502"/>
              <a:gd name="T42" fmla="*/ 148176 w 296503"/>
              <a:gd name="T43" fmla="*/ 167295 h 296502"/>
              <a:gd name="T44" fmla="*/ 121091 w 296503"/>
              <a:gd name="T45" fmla="*/ 167295 h 296502"/>
              <a:gd name="T46" fmla="*/ 68512 w 296503"/>
              <a:gd name="T47" fmla="*/ 167295 h 296502"/>
              <a:gd name="T48" fmla="*/ 42828 w 296503"/>
              <a:gd name="T49" fmla="*/ 167295 h 296502"/>
              <a:gd name="T50" fmla="*/ 174895 w 296503"/>
              <a:gd name="T51" fmla="*/ 144989 h 296502"/>
              <a:gd name="T52" fmla="*/ 148176 w 296503"/>
              <a:gd name="T53" fmla="*/ 144989 h 296502"/>
              <a:gd name="T54" fmla="*/ 121091 w 296503"/>
              <a:gd name="T55" fmla="*/ 144989 h 296502"/>
              <a:gd name="T56" fmla="*/ 68512 w 296503"/>
              <a:gd name="T57" fmla="*/ 144989 h 296502"/>
              <a:gd name="T58" fmla="*/ 42828 w 296503"/>
              <a:gd name="T59" fmla="*/ 144989 h 296502"/>
              <a:gd name="T60" fmla="*/ 174895 w 296503"/>
              <a:gd name="T61" fmla="*/ 121090 h 296502"/>
              <a:gd name="T62" fmla="*/ 148176 w 296503"/>
              <a:gd name="T63" fmla="*/ 121090 h 296502"/>
              <a:gd name="T64" fmla="*/ 121091 w 296503"/>
              <a:gd name="T65" fmla="*/ 121090 h 296502"/>
              <a:gd name="T66" fmla="*/ 68512 w 296503"/>
              <a:gd name="T67" fmla="*/ 121090 h 296502"/>
              <a:gd name="T68" fmla="*/ 42828 w 296503"/>
              <a:gd name="T69" fmla="*/ 121090 h 296502"/>
              <a:gd name="T70" fmla="*/ 253832 w 296503"/>
              <a:gd name="T71" fmla="*/ 147164 h 296502"/>
              <a:gd name="T72" fmla="*/ 253832 w 296503"/>
              <a:gd name="T73" fmla="*/ 177537 h 296502"/>
              <a:gd name="T74" fmla="*/ 253832 w 296503"/>
              <a:gd name="T75" fmla="*/ 207188 h 296502"/>
              <a:gd name="T76" fmla="*/ 253832 w 296503"/>
              <a:gd name="T77" fmla="*/ 237560 h 296502"/>
              <a:gd name="T78" fmla="*/ 253832 w 296503"/>
              <a:gd name="T79" fmla="*/ 267572 h 296502"/>
              <a:gd name="T80" fmla="*/ 207549 w 296503"/>
              <a:gd name="T81" fmla="*/ 117515 h 296502"/>
              <a:gd name="T82" fmla="*/ 174895 w 296503"/>
              <a:gd name="T83" fmla="*/ 95598 h 296502"/>
              <a:gd name="T84" fmla="*/ 148176 w 296503"/>
              <a:gd name="T85" fmla="*/ 95598 h 296502"/>
              <a:gd name="T86" fmla="*/ 121091 w 296503"/>
              <a:gd name="T87" fmla="*/ 95598 h 296502"/>
              <a:gd name="T88" fmla="*/ 68512 w 296503"/>
              <a:gd name="T89" fmla="*/ 95598 h 296502"/>
              <a:gd name="T90" fmla="*/ 42828 w 296503"/>
              <a:gd name="T91" fmla="*/ 95598 h 296502"/>
              <a:gd name="T92" fmla="*/ 20971 w 296503"/>
              <a:gd name="T93" fmla="*/ 81357 h 296502"/>
              <a:gd name="T94" fmla="*/ 174895 w 296503"/>
              <a:gd name="T95" fmla="*/ 71698 h 296502"/>
              <a:gd name="T96" fmla="*/ 148176 w 296503"/>
              <a:gd name="T97" fmla="*/ 71698 h 296502"/>
              <a:gd name="T98" fmla="*/ 121091 w 296503"/>
              <a:gd name="T99" fmla="*/ 71698 h 296502"/>
              <a:gd name="T100" fmla="*/ 174895 w 296503"/>
              <a:gd name="T101" fmla="*/ 47799 h 296502"/>
              <a:gd name="T102" fmla="*/ 148176 w 296503"/>
              <a:gd name="T103" fmla="*/ 47799 h 296502"/>
              <a:gd name="T104" fmla="*/ 121091 w 296503"/>
              <a:gd name="T105" fmla="*/ 47799 h 296502"/>
              <a:gd name="T106" fmla="*/ 174895 w 296503"/>
              <a:gd name="T107" fmla="*/ 23899 h 296502"/>
              <a:gd name="T108" fmla="*/ 148176 w 296503"/>
              <a:gd name="T109" fmla="*/ 23899 h 296502"/>
              <a:gd name="T110" fmla="*/ 121091 w 296503"/>
              <a:gd name="T111" fmla="*/ 23899 h 296502"/>
              <a:gd name="T112" fmla="*/ 99436 w 296503"/>
              <a:gd name="T113" fmla="*/ 9040 h 296502"/>
              <a:gd name="T114" fmla="*/ 207549 w 296503"/>
              <a:gd name="T115" fmla="*/ 9040 h 296502"/>
              <a:gd name="T116" fmla="*/ 285652 w 296503"/>
              <a:gd name="T117" fmla="*/ 117515 h 296502"/>
              <a:gd name="T118" fmla="*/ 4702 w 296503"/>
              <a:gd name="T119" fmla="*/ 297583 h 296502"/>
              <a:gd name="T120" fmla="*/ 4702 w 296503"/>
              <a:gd name="T121" fmla="*/ 81357 h 296502"/>
              <a:gd name="T122" fmla="*/ 82802 w 296503"/>
              <a:gd name="T123" fmla="*/ 9040 h 2965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6503" h="296502">
                <a:moveTo>
                  <a:pt x="174259" y="263525"/>
                </a:moveTo>
                <a:cubicBezTo>
                  <a:pt x="176824" y="263525"/>
                  <a:pt x="179022" y="265357"/>
                  <a:pt x="179022" y="267921"/>
                </a:cubicBezTo>
                <a:cubicBezTo>
                  <a:pt x="179022" y="270486"/>
                  <a:pt x="176824" y="272684"/>
                  <a:pt x="174259" y="272684"/>
                </a:cubicBezTo>
                <a:cubicBezTo>
                  <a:pt x="172061" y="272684"/>
                  <a:pt x="169863" y="270486"/>
                  <a:pt x="169863" y="267921"/>
                </a:cubicBezTo>
                <a:cubicBezTo>
                  <a:pt x="169863" y="265357"/>
                  <a:pt x="172061" y="263525"/>
                  <a:pt x="174259" y="263525"/>
                </a:cubicBezTo>
                <a:close/>
                <a:moveTo>
                  <a:pt x="147638" y="263525"/>
                </a:moveTo>
                <a:cubicBezTo>
                  <a:pt x="150202" y="263525"/>
                  <a:pt x="152034" y="265357"/>
                  <a:pt x="152034" y="267921"/>
                </a:cubicBezTo>
                <a:cubicBezTo>
                  <a:pt x="152034" y="270486"/>
                  <a:pt x="150202" y="272684"/>
                  <a:pt x="147638" y="272684"/>
                </a:cubicBezTo>
                <a:cubicBezTo>
                  <a:pt x="144707" y="272684"/>
                  <a:pt x="142875" y="270486"/>
                  <a:pt x="142875" y="267921"/>
                </a:cubicBezTo>
                <a:cubicBezTo>
                  <a:pt x="142875" y="265357"/>
                  <a:pt x="144707" y="263525"/>
                  <a:pt x="147638" y="263525"/>
                </a:cubicBezTo>
                <a:close/>
                <a:moveTo>
                  <a:pt x="120651" y="263525"/>
                </a:moveTo>
                <a:cubicBezTo>
                  <a:pt x="122849" y="263525"/>
                  <a:pt x="125047" y="265357"/>
                  <a:pt x="125047" y="267921"/>
                </a:cubicBezTo>
                <a:cubicBezTo>
                  <a:pt x="125047" y="270486"/>
                  <a:pt x="122849" y="272684"/>
                  <a:pt x="120651" y="272684"/>
                </a:cubicBezTo>
                <a:cubicBezTo>
                  <a:pt x="118086" y="272684"/>
                  <a:pt x="115888" y="270486"/>
                  <a:pt x="115888" y="267921"/>
                </a:cubicBezTo>
                <a:cubicBezTo>
                  <a:pt x="115888" y="265357"/>
                  <a:pt x="118086" y="263525"/>
                  <a:pt x="120651" y="263525"/>
                </a:cubicBezTo>
                <a:close/>
                <a:moveTo>
                  <a:pt x="68263" y="263525"/>
                </a:moveTo>
                <a:cubicBezTo>
                  <a:pt x="70827" y="263525"/>
                  <a:pt x="72659" y="265357"/>
                  <a:pt x="72659" y="267921"/>
                </a:cubicBezTo>
                <a:cubicBezTo>
                  <a:pt x="72659" y="270486"/>
                  <a:pt x="70827" y="272684"/>
                  <a:pt x="68263" y="272684"/>
                </a:cubicBezTo>
                <a:cubicBezTo>
                  <a:pt x="65698" y="272684"/>
                  <a:pt x="63500" y="270486"/>
                  <a:pt x="63500" y="267921"/>
                </a:cubicBezTo>
                <a:cubicBezTo>
                  <a:pt x="63500" y="265357"/>
                  <a:pt x="65698" y="263525"/>
                  <a:pt x="68263" y="263525"/>
                </a:cubicBezTo>
                <a:close/>
                <a:moveTo>
                  <a:pt x="42672" y="263525"/>
                </a:moveTo>
                <a:cubicBezTo>
                  <a:pt x="45339" y="263525"/>
                  <a:pt x="47244" y="265357"/>
                  <a:pt x="47244" y="267921"/>
                </a:cubicBezTo>
                <a:cubicBezTo>
                  <a:pt x="47244" y="270486"/>
                  <a:pt x="45339" y="272684"/>
                  <a:pt x="42672" y="272684"/>
                </a:cubicBezTo>
                <a:cubicBezTo>
                  <a:pt x="40005" y="272684"/>
                  <a:pt x="38100" y="270486"/>
                  <a:pt x="38100" y="267921"/>
                </a:cubicBezTo>
                <a:cubicBezTo>
                  <a:pt x="38100" y="265357"/>
                  <a:pt x="40005" y="263525"/>
                  <a:pt x="42672" y="263525"/>
                </a:cubicBezTo>
                <a:close/>
                <a:moveTo>
                  <a:pt x="174259" y="239712"/>
                </a:moveTo>
                <a:cubicBezTo>
                  <a:pt x="176824" y="239712"/>
                  <a:pt x="179022" y="241910"/>
                  <a:pt x="179022" y="244108"/>
                </a:cubicBezTo>
                <a:cubicBezTo>
                  <a:pt x="179022" y="246673"/>
                  <a:pt x="176824" y="248871"/>
                  <a:pt x="174259" y="248871"/>
                </a:cubicBezTo>
                <a:cubicBezTo>
                  <a:pt x="172061" y="248871"/>
                  <a:pt x="169863" y="246673"/>
                  <a:pt x="169863" y="244108"/>
                </a:cubicBezTo>
                <a:cubicBezTo>
                  <a:pt x="169863" y="241910"/>
                  <a:pt x="172061" y="239712"/>
                  <a:pt x="174259" y="239712"/>
                </a:cubicBezTo>
                <a:close/>
                <a:moveTo>
                  <a:pt x="147638" y="239712"/>
                </a:moveTo>
                <a:cubicBezTo>
                  <a:pt x="150202" y="239712"/>
                  <a:pt x="152034" y="241910"/>
                  <a:pt x="152034" y="244108"/>
                </a:cubicBezTo>
                <a:cubicBezTo>
                  <a:pt x="152034" y="246673"/>
                  <a:pt x="150202" y="248871"/>
                  <a:pt x="147638" y="248871"/>
                </a:cubicBezTo>
                <a:cubicBezTo>
                  <a:pt x="144707" y="248871"/>
                  <a:pt x="142875" y="246673"/>
                  <a:pt x="142875" y="244108"/>
                </a:cubicBezTo>
                <a:cubicBezTo>
                  <a:pt x="142875" y="241910"/>
                  <a:pt x="144707" y="239712"/>
                  <a:pt x="147638" y="239712"/>
                </a:cubicBezTo>
                <a:close/>
                <a:moveTo>
                  <a:pt x="120651" y="239712"/>
                </a:moveTo>
                <a:cubicBezTo>
                  <a:pt x="122849" y="239712"/>
                  <a:pt x="125047" y="241910"/>
                  <a:pt x="125047" y="244108"/>
                </a:cubicBezTo>
                <a:cubicBezTo>
                  <a:pt x="125047" y="246673"/>
                  <a:pt x="122849" y="248871"/>
                  <a:pt x="120651" y="248871"/>
                </a:cubicBezTo>
                <a:cubicBezTo>
                  <a:pt x="118086" y="248871"/>
                  <a:pt x="115888" y="246673"/>
                  <a:pt x="115888" y="244108"/>
                </a:cubicBezTo>
                <a:cubicBezTo>
                  <a:pt x="115888" y="241910"/>
                  <a:pt x="118086" y="239712"/>
                  <a:pt x="120651" y="239712"/>
                </a:cubicBezTo>
                <a:close/>
                <a:moveTo>
                  <a:pt x="68263" y="239712"/>
                </a:moveTo>
                <a:cubicBezTo>
                  <a:pt x="70827" y="239712"/>
                  <a:pt x="72659" y="241910"/>
                  <a:pt x="72659" y="244108"/>
                </a:cubicBezTo>
                <a:cubicBezTo>
                  <a:pt x="72659" y="246673"/>
                  <a:pt x="70827" y="248871"/>
                  <a:pt x="68263" y="248871"/>
                </a:cubicBezTo>
                <a:cubicBezTo>
                  <a:pt x="65698" y="248871"/>
                  <a:pt x="63500" y="246673"/>
                  <a:pt x="63500" y="244108"/>
                </a:cubicBezTo>
                <a:cubicBezTo>
                  <a:pt x="63500" y="241910"/>
                  <a:pt x="65698" y="239712"/>
                  <a:pt x="68263" y="239712"/>
                </a:cubicBezTo>
                <a:close/>
                <a:moveTo>
                  <a:pt x="42672" y="239712"/>
                </a:moveTo>
                <a:cubicBezTo>
                  <a:pt x="45339" y="239712"/>
                  <a:pt x="47244" y="241910"/>
                  <a:pt x="47244" y="244108"/>
                </a:cubicBezTo>
                <a:cubicBezTo>
                  <a:pt x="47244" y="246673"/>
                  <a:pt x="45339" y="248871"/>
                  <a:pt x="42672" y="248871"/>
                </a:cubicBezTo>
                <a:cubicBezTo>
                  <a:pt x="40005" y="248871"/>
                  <a:pt x="38100" y="246673"/>
                  <a:pt x="38100" y="244108"/>
                </a:cubicBezTo>
                <a:cubicBezTo>
                  <a:pt x="38100" y="241910"/>
                  <a:pt x="40005" y="239712"/>
                  <a:pt x="42672" y="239712"/>
                </a:cubicBezTo>
                <a:close/>
                <a:moveTo>
                  <a:pt x="174259" y="215900"/>
                </a:moveTo>
                <a:cubicBezTo>
                  <a:pt x="176824" y="215900"/>
                  <a:pt x="179022" y="217805"/>
                  <a:pt x="179022" y="220472"/>
                </a:cubicBezTo>
                <a:cubicBezTo>
                  <a:pt x="179022" y="223139"/>
                  <a:pt x="176824" y="225044"/>
                  <a:pt x="174259" y="225044"/>
                </a:cubicBezTo>
                <a:cubicBezTo>
                  <a:pt x="172061" y="225044"/>
                  <a:pt x="169863" y="223139"/>
                  <a:pt x="169863" y="220472"/>
                </a:cubicBezTo>
                <a:cubicBezTo>
                  <a:pt x="169863" y="217805"/>
                  <a:pt x="172061" y="215900"/>
                  <a:pt x="174259" y="215900"/>
                </a:cubicBezTo>
                <a:close/>
                <a:moveTo>
                  <a:pt x="147638" y="215900"/>
                </a:moveTo>
                <a:cubicBezTo>
                  <a:pt x="150202" y="215900"/>
                  <a:pt x="152034" y="217805"/>
                  <a:pt x="152034" y="220472"/>
                </a:cubicBezTo>
                <a:cubicBezTo>
                  <a:pt x="152034" y="223139"/>
                  <a:pt x="150202" y="225044"/>
                  <a:pt x="147638" y="225044"/>
                </a:cubicBezTo>
                <a:cubicBezTo>
                  <a:pt x="144707" y="225044"/>
                  <a:pt x="142875" y="223139"/>
                  <a:pt x="142875" y="220472"/>
                </a:cubicBezTo>
                <a:cubicBezTo>
                  <a:pt x="142875" y="217805"/>
                  <a:pt x="144707" y="215900"/>
                  <a:pt x="147638" y="215900"/>
                </a:cubicBezTo>
                <a:close/>
                <a:moveTo>
                  <a:pt x="120651" y="215900"/>
                </a:moveTo>
                <a:cubicBezTo>
                  <a:pt x="122849" y="215900"/>
                  <a:pt x="125047" y="217805"/>
                  <a:pt x="125047" y="220472"/>
                </a:cubicBezTo>
                <a:cubicBezTo>
                  <a:pt x="125047" y="223139"/>
                  <a:pt x="122849" y="225044"/>
                  <a:pt x="120651" y="225044"/>
                </a:cubicBezTo>
                <a:cubicBezTo>
                  <a:pt x="118086" y="225044"/>
                  <a:pt x="115888" y="223139"/>
                  <a:pt x="115888" y="220472"/>
                </a:cubicBezTo>
                <a:cubicBezTo>
                  <a:pt x="115888" y="217805"/>
                  <a:pt x="118086" y="215900"/>
                  <a:pt x="120651" y="215900"/>
                </a:cubicBezTo>
                <a:close/>
                <a:moveTo>
                  <a:pt x="68263" y="215900"/>
                </a:moveTo>
                <a:cubicBezTo>
                  <a:pt x="70827" y="215900"/>
                  <a:pt x="72659" y="217805"/>
                  <a:pt x="72659" y="220472"/>
                </a:cubicBezTo>
                <a:cubicBezTo>
                  <a:pt x="72659" y="223139"/>
                  <a:pt x="70827" y="225044"/>
                  <a:pt x="68263" y="225044"/>
                </a:cubicBezTo>
                <a:cubicBezTo>
                  <a:pt x="65698" y="225044"/>
                  <a:pt x="63500" y="223139"/>
                  <a:pt x="63500" y="220472"/>
                </a:cubicBezTo>
                <a:cubicBezTo>
                  <a:pt x="63500" y="217805"/>
                  <a:pt x="65698" y="215900"/>
                  <a:pt x="68263" y="215900"/>
                </a:cubicBezTo>
                <a:close/>
                <a:moveTo>
                  <a:pt x="42672" y="215900"/>
                </a:moveTo>
                <a:cubicBezTo>
                  <a:pt x="45339" y="215900"/>
                  <a:pt x="47244" y="217805"/>
                  <a:pt x="47244" y="220472"/>
                </a:cubicBezTo>
                <a:cubicBezTo>
                  <a:pt x="47244" y="223139"/>
                  <a:pt x="45339" y="225044"/>
                  <a:pt x="42672" y="225044"/>
                </a:cubicBezTo>
                <a:cubicBezTo>
                  <a:pt x="40005" y="225044"/>
                  <a:pt x="38100" y="223139"/>
                  <a:pt x="38100" y="220472"/>
                </a:cubicBezTo>
                <a:cubicBezTo>
                  <a:pt x="38100" y="217805"/>
                  <a:pt x="40005" y="215900"/>
                  <a:pt x="42672" y="215900"/>
                </a:cubicBezTo>
                <a:close/>
                <a:moveTo>
                  <a:pt x="174259" y="192087"/>
                </a:moveTo>
                <a:cubicBezTo>
                  <a:pt x="176824" y="192087"/>
                  <a:pt x="179022" y="194285"/>
                  <a:pt x="179022" y="196850"/>
                </a:cubicBezTo>
                <a:cubicBezTo>
                  <a:pt x="179022" y="199414"/>
                  <a:pt x="176824" y="201246"/>
                  <a:pt x="174259" y="201246"/>
                </a:cubicBezTo>
                <a:cubicBezTo>
                  <a:pt x="172061" y="201246"/>
                  <a:pt x="169863" y="199414"/>
                  <a:pt x="169863" y="196850"/>
                </a:cubicBezTo>
                <a:cubicBezTo>
                  <a:pt x="169863" y="194285"/>
                  <a:pt x="172061" y="192087"/>
                  <a:pt x="174259" y="192087"/>
                </a:cubicBezTo>
                <a:close/>
                <a:moveTo>
                  <a:pt x="147638" y="192087"/>
                </a:moveTo>
                <a:cubicBezTo>
                  <a:pt x="150202" y="192087"/>
                  <a:pt x="152034" y="194285"/>
                  <a:pt x="152034" y="196850"/>
                </a:cubicBezTo>
                <a:cubicBezTo>
                  <a:pt x="152034" y="199414"/>
                  <a:pt x="150202" y="201246"/>
                  <a:pt x="147638" y="201246"/>
                </a:cubicBezTo>
                <a:cubicBezTo>
                  <a:pt x="144707" y="201246"/>
                  <a:pt x="142875" y="199414"/>
                  <a:pt x="142875" y="196850"/>
                </a:cubicBezTo>
                <a:cubicBezTo>
                  <a:pt x="142875" y="194285"/>
                  <a:pt x="144707" y="192087"/>
                  <a:pt x="147638" y="192087"/>
                </a:cubicBezTo>
                <a:close/>
                <a:moveTo>
                  <a:pt x="120651" y="192087"/>
                </a:moveTo>
                <a:cubicBezTo>
                  <a:pt x="122849" y="192087"/>
                  <a:pt x="125047" y="194285"/>
                  <a:pt x="125047" y="196850"/>
                </a:cubicBezTo>
                <a:cubicBezTo>
                  <a:pt x="125047" y="199414"/>
                  <a:pt x="122849" y="201246"/>
                  <a:pt x="120651" y="201246"/>
                </a:cubicBezTo>
                <a:cubicBezTo>
                  <a:pt x="118086" y="201246"/>
                  <a:pt x="115888" y="199414"/>
                  <a:pt x="115888" y="196850"/>
                </a:cubicBezTo>
                <a:cubicBezTo>
                  <a:pt x="115888" y="194285"/>
                  <a:pt x="118086" y="192087"/>
                  <a:pt x="120651" y="192087"/>
                </a:cubicBezTo>
                <a:close/>
                <a:moveTo>
                  <a:pt x="68263" y="192087"/>
                </a:moveTo>
                <a:cubicBezTo>
                  <a:pt x="70827" y="192087"/>
                  <a:pt x="72659" y="194285"/>
                  <a:pt x="72659" y="196850"/>
                </a:cubicBezTo>
                <a:cubicBezTo>
                  <a:pt x="72659" y="199414"/>
                  <a:pt x="70827" y="201246"/>
                  <a:pt x="68263" y="201246"/>
                </a:cubicBezTo>
                <a:cubicBezTo>
                  <a:pt x="65698" y="201246"/>
                  <a:pt x="63500" y="199414"/>
                  <a:pt x="63500" y="196850"/>
                </a:cubicBezTo>
                <a:cubicBezTo>
                  <a:pt x="63500" y="194285"/>
                  <a:pt x="65698" y="192087"/>
                  <a:pt x="68263" y="192087"/>
                </a:cubicBezTo>
                <a:close/>
                <a:moveTo>
                  <a:pt x="42672" y="192087"/>
                </a:moveTo>
                <a:cubicBezTo>
                  <a:pt x="45339" y="192087"/>
                  <a:pt x="47244" y="194285"/>
                  <a:pt x="47244" y="196850"/>
                </a:cubicBezTo>
                <a:cubicBezTo>
                  <a:pt x="47244" y="199414"/>
                  <a:pt x="45339" y="201246"/>
                  <a:pt x="42672" y="201246"/>
                </a:cubicBezTo>
                <a:cubicBezTo>
                  <a:pt x="40005" y="201246"/>
                  <a:pt x="38100" y="199414"/>
                  <a:pt x="38100" y="196850"/>
                </a:cubicBezTo>
                <a:cubicBezTo>
                  <a:pt x="38100" y="194285"/>
                  <a:pt x="40005" y="192087"/>
                  <a:pt x="42672" y="192087"/>
                </a:cubicBezTo>
                <a:close/>
                <a:moveTo>
                  <a:pt x="174259" y="166687"/>
                </a:moveTo>
                <a:cubicBezTo>
                  <a:pt x="176824" y="166687"/>
                  <a:pt x="179022" y="168804"/>
                  <a:pt x="179022" y="171273"/>
                </a:cubicBezTo>
                <a:cubicBezTo>
                  <a:pt x="179022" y="173743"/>
                  <a:pt x="176824" y="175859"/>
                  <a:pt x="174259" y="175859"/>
                </a:cubicBezTo>
                <a:cubicBezTo>
                  <a:pt x="172061" y="175859"/>
                  <a:pt x="169863" y="173743"/>
                  <a:pt x="169863" y="171273"/>
                </a:cubicBezTo>
                <a:cubicBezTo>
                  <a:pt x="169863" y="168804"/>
                  <a:pt x="172061" y="166687"/>
                  <a:pt x="174259" y="166687"/>
                </a:cubicBezTo>
                <a:close/>
                <a:moveTo>
                  <a:pt x="147638" y="166687"/>
                </a:moveTo>
                <a:cubicBezTo>
                  <a:pt x="150202" y="166687"/>
                  <a:pt x="152034" y="168804"/>
                  <a:pt x="152034" y="171273"/>
                </a:cubicBezTo>
                <a:cubicBezTo>
                  <a:pt x="152034" y="173743"/>
                  <a:pt x="150202" y="175859"/>
                  <a:pt x="147638" y="175859"/>
                </a:cubicBezTo>
                <a:cubicBezTo>
                  <a:pt x="144707" y="175859"/>
                  <a:pt x="142875" y="173743"/>
                  <a:pt x="142875" y="171273"/>
                </a:cubicBezTo>
                <a:cubicBezTo>
                  <a:pt x="142875" y="168804"/>
                  <a:pt x="144707" y="166687"/>
                  <a:pt x="147638" y="166687"/>
                </a:cubicBezTo>
                <a:close/>
                <a:moveTo>
                  <a:pt x="120651" y="166687"/>
                </a:moveTo>
                <a:cubicBezTo>
                  <a:pt x="122849" y="166687"/>
                  <a:pt x="125047" y="168804"/>
                  <a:pt x="125047" y="171273"/>
                </a:cubicBezTo>
                <a:cubicBezTo>
                  <a:pt x="125047" y="173743"/>
                  <a:pt x="122849" y="175859"/>
                  <a:pt x="120651" y="175859"/>
                </a:cubicBezTo>
                <a:cubicBezTo>
                  <a:pt x="118086" y="175859"/>
                  <a:pt x="115888" y="173743"/>
                  <a:pt x="115888" y="171273"/>
                </a:cubicBezTo>
                <a:cubicBezTo>
                  <a:pt x="115888" y="168804"/>
                  <a:pt x="118086" y="166687"/>
                  <a:pt x="120651" y="166687"/>
                </a:cubicBezTo>
                <a:close/>
                <a:moveTo>
                  <a:pt x="68263" y="166687"/>
                </a:moveTo>
                <a:cubicBezTo>
                  <a:pt x="70827" y="166687"/>
                  <a:pt x="72659" y="168804"/>
                  <a:pt x="72659" y="171273"/>
                </a:cubicBezTo>
                <a:cubicBezTo>
                  <a:pt x="72659" y="173743"/>
                  <a:pt x="70827" y="175859"/>
                  <a:pt x="68263" y="175859"/>
                </a:cubicBezTo>
                <a:cubicBezTo>
                  <a:pt x="65698" y="175859"/>
                  <a:pt x="63500" y="173743"/>
                  <a:pt x="63500" y="171273"/>
                </a:cubicBezTo>
                <a:cubicBezTo>
                  <a:pt x="63500" y="168804"/>
                  <a:pt x="65698" y="166687"/>
                  <a:pt x="68263" y="166687"/>
                </a:cubicBezTo>
                <a:close/>
                <a:moveTo>
                  <a:pt x="42672" y="166687"/>
                </a:moveTo>
                <a:cubicBezTo>
                  <a:pt x="45339" y="166687"/>
                  <a:pt x="47244" y="168804"/>
                  <a:pt x="47244" y="171273"/>
                </a:cubicBezTo>
                <a:cubicBezTo>
                  <a:pt x="47244" y="173743"/>
                  <a:pt x="45339" y="175859"/>
                  <a:pt x="42672" y="175859"/>
                </a:cubicBezTo>
                <a:cubicBezTo>
                  <a:pt x="40005" y="175859"/>
                  <a:pt x="38100" y="173743"/>
                  <a:pt x="38100" y="171273"/>
                </a:cubicBezTo>
                <a:cubicBezTo>
                  <a:pt x="38100" y="168804"/>
                  <a:pt x="40005" y="166687"/>
                  <a:pt x="42672" y="166687"/>
                </a:cubicBezTo>
                <a:close/>
                <a:moveTo>
                  <a:pt x="174259" y="144462"/>
                </a:moveTo>
                <a:cubicBezTo>
                  <a:pt x="176824" y="144462"/>
                  <a:pt x="179022" y="146660"/>
                  <a:pt x="179022" y="148858"/>
                </a:cubicBezTo>
                <a:cubicBezTo>
                  <a:pt x="179022" y="151423"/>
                  <a:pt x="176824" y="153621"/>
                  <a:pt x="174259" y="153621"/>
                </a:cubicBezTo>
                <a:cubicBezTo>
                  <a:pt x="172061" y="153621"/>
                  <a:pt x="169863" y="151423"/>
                  <a:pt x="169863" y="148858"/>
                </a:cubicBezTo>
                <a:cubicBezTo>
                  <a:pt x="169863" y="146660"/>
                  <a:pt x="172061" y="144462"/>
                  <a:pt x="174259" y="144462"/>
                </a:cubicBezTo>
                <a:close/>
                <a:moveTo>
                  <a:pt x="147638" y="144462"/>
                </a:moveTo>
                <a:cubicBezTo>
                  <a:pt x="150202" y="144462"/>
                  <a:pt x="152034" y="146660"/>
                  <a:pt x="152034" y="148858"/>
                </a:cubicBezTo>
                <a:cubicBezTo>
                  <a:pt x="152034" y="151423"/>
                  <a:pt x="150202" y="153621"/>
                  <a:pt x="147638" y="153621"/>
                </a:cubicBezTo>
                <a:cubicBezTo>
                  <a:pt x="144707" y="153621"/>
                  <a:pt x="142875" y="151423"/>
                  <a:pt x="142875" y="148858"/>
                </a:cubicBezTo>
                <a:cubicBezTo>
                  <a:pt x="142875" y="146660"/>
                  <a:pt x="144707" y="144462"/>
                  <a:pt x="147638" y="144462"/>
                </a:cubicBezTo>
                <a:close/>
                <a:moveTo>
                  <a:pt x="120651" y="144462"/>
                </a:moveTo>
                <a:cubicBezTo>
                  <a:pt x="122849" y="144462"/>
                  <a:pt x="125047" y="146660"/>
                  <a:pt x="125047" y="148858"/>
                </a:cubicBezTo>
                <a:cubicBezTo>
                  <a:pt x="125047" y="151423"/>
                  <a:pt x="122849" y="153621"/>
                  <a:pt x="120651" y="153621"/>
                </a:cubicBezTo>
                <a:cubicBezTo>
                  <a:pt x="118086" y="153621"/>
                  <a:pt x="115888" y="151423"/>
                  <a:pt x="115888" y="148858"/>
                </a:cubicBezTo>
                <a:cubicBezTo>
                  <a:pt x="115888" y="146660"/>
                  <a:pt x="118086" y="144462"/>
                  <a:pt x="120651" y="144462"/>
                </a:cubicBezTo>
                <a:close/>
                <a:moveTo>
                  <a:pt x="68263" y="144462"/>
                </a:moveTo>
                <a:cubicBezTo>
                  <a:pt x="70827" y="144462"/>
                  <a:pt x="72659" y="146660"/>
                  <a:pt x="72659" y="148858"/>
                </a:cubicBezTo>
                <a:cubicBezTo>
                  <a:pt x="72659" y="151423"/>
                  <a:pt x="70827" y="153621"/>
                  <a:pt x="68263" y="153621"/>
                </a:cubicBezTo>
                <a:cubicBezTo>
                  <a:pt x="65698" y="153621"/>
                  <a:pt x="63500" y="151423"/>
                  <a:pt x="63500" y="148858"/>
                </a:cubicBezTo>
                <a:cubicBezTo>
                  <a:pt x="63500" y="146660"/>
                  <a:pt x="65698" y="144462"/>
                  <a:pt x="68263" y="144462"/>
                </a:cubicBezTo>
                <a:close/>
                <a:moveTo>
                  <a:pt x="42672" y="144462"/>
                </a:moveTo>
                <a:cubicBezTo>
                  <a:pt x="45339" y="144462"/>
                  <a:pt x="47244" y="146660"/>
                  <a:pt x="47244" y="148858"/>
                </a:cubicBezTo>
                <a:cubicBezTo>
                  <a:pt x="47244" y="151423"/>
                  <a:pt x="45339" y="153621"/>
                  <a:pt x="42672" y="153621"/>
                </a:cubicBezTo>
                <a:cubicBezTo>
                  <a:pt x="40005" y="153621"/>
                  <a:pt x="38100" y="151423"/>
                  <a:pt x="38100" y="148858"/>
                </a:cubicBezTo>
                <a:cubicBezTo>
                  <a:pt x="38100" y="146660"/>
                  <a:pt x="40005" y="144462"/>
                  <a:pt x="42672" y="144462"/>
                </a:cubicBezTo>
                <a:close/>
                <a:moveTo>
                  <a:pt x="174259" y="120650"/>
                </a:moveTo>
                <a:cubicBezTo>
                  <a:pt x="176824" y="120650"/>
                  <a:pt x="179022" y="122555"/>
                  <a:pt x="179022" y="125222"/>
                </a:cubicBezTo>
                <a:cubicBezTo>
                  <a:pt x="179022" y="127889"/>
                  <a:pt x="176824" y="129794"/>
                  <a:pt x="174259" y="129794"/>
                </a:cubicBezTo>
                <a:cubicBezTo>
                  <a:pt x="172061" y="129794"/>
                  <a:pt x="169863" y="127889"/>
                  <a:pt x="169863" y="125222"/>
                </a:cubicBezTo>
                <a:cubicBezTo>
                  <a:pt x="169863" y="122555"/>
                  <a:pt x="172061" y="120650"/>
                  <a:pt x="174259" y="120650"/>
                </a:cubicBezTo>
                <a:close/>
                <a:moveTo>
                  <a:pt x="147638" y="120650"/>
                </a:moveTo>
                <a:cubicBezTo>
                  <a:pt x="150202" y="120650"/>
                  <a:pt x="152034" y="122555"/>
                  <a:pt x="152034" y="125222"/>
                </a:cubicBezTo>
                <a:cubicBezTo>
                  <a:pt x="152034" y="127889"/>
                  <a:pt x="150202" y="129794"/>
                  <a:pt x="147638" y="129794"/>
                </a:cubicBezTo>
                <a:cubicBezTo>
                  <a:pt x="144707" y="129794"/>
                  <a:pt x="142875" y="127889"/>
                  <a:pt x="142875" y="125222"/>
                </a:cubicBezTo>
                <a:cubicBezTo>
                  <a:pt x="142875" y="122555"/>
                  <a:pt x="144707" y="120650"/>
                  <a:pt x="147638" y="120650"/>
                </a:cubicBezTo>
                <a:close/>
                <a:moveTo>
                  <a:pt x="120651" y="120650"/>
                </a:moveTo>
                <a:cubicBezTo>
                  <a:pt x="122849" y="120650"/>
                  <a:pt x="125047" y="122555"/>
                  <a:pt x="125047" y="125222"/>
                </a:cubicBezTo>
                <a:cubicBezTo>
                  <a:pt x="125047" y="127889"/>
                  <a:pt x="122849" y="129794"/>
                  <a:pt x="120651" y="129794"/>
                </a:cubicBezTo>
                <a:cubicBezTo>
                  <a:pt x="118086" y="129794"/>
                  <a:pt x="115888" y="127889"/>
                  <a:pt x="115888" y="125222"/>
                </a:cubicBezTo>
                <a:cubicBezTo>
                  <a:pt x="115888" y="122555"/>
                  <a:pt x="118086" y="120650"/>
                  <a:pt x="120651" y="120650"/>
                </a:cubicBezTo>
                <a:close/>
                <a:moveTo>
                  <a:pt x="68263" y="120650"/>
                </a:moveTo>
                <a:cubicBezTo>
                  <a:pt x="70827" y="120650"/>
                  <a:pt x="72659" y="122555"/>
                  <a:pt x="72659" y="125222"/>
                </a:cubicBezTo>
                <a:cubicBezTo>
                  <a:pt x="72659" y="127889"/>
                  <a:pt x="70827" y="129794"/>
                  <a:pt x="68263" y="129794"/>
                </a:cubicBezTo>
                <a:cubicBezTo>
                  <a:pt x="65698" y="129794"/>
                  <a:pt x="63500" y="127889"/>
                  <a:pt x="63500" y="125222"/>
                </a:cubicBezTo>
                <a:cubicBezTo>
                  <a:pt x="63500" y="122555"/>
                  <a:pt x="65698" y="120650"/>
                  <a:pt x="68263" y="120650"/>
                </a:cubicBezTo>
                <a:close/>
                <a:moveTo>
                  <a:pt x="42672" y="120650"/>
                </a:moveTo>
                <a:cubicBezTo>
                  <a:pt x="45339" y="120650"/>
                  <a:pt x="47244" y="122555"/>
                  <a:pt x="47244" y="125222"/>
                </a:cubicBezTo>
                <a:cubicBezTo>
                  <a:pt x="47244" y="127889"/>
                  <a:pt x="45339" y="129794"/>
                  <a:pt x="42672" y="129794"/>
                </a:cubicBezTo>
                <a:cubicBezTo>
                  <a:pt x="40005" y="129794"/>
                  <a:pt x="38100" y="127889"/>
                  <a:pt x="38100" y="125222"/>
                </a:cubicBezTo>
                <a:cubicBezTo>
                  <a:pt x="38100" y="122555"/>
                  <a:pt x="40005" y="120650"/>
                  <a:pt x="42672" y="120650"/>
                </a:cubicBezTo>
                <a:close/>
                <a:moveTo>
                  <a:pt x="206795" y="117088"/>
                </a:moveTo>
                <a:lnTo>
                  <a:pt x="206795" y="137983"/>
                </a:lnTo>
                <a:lnTo>
                  <a:pt x="252910" y="137983"/>
                </a:lnTo>
                <a:cubicBezTo>
                  <a:pt x="255432" y="137983"/>
                  <a:pt x="257593" y="139785"/>
                  <a:pt x="257593" y="142307"/>
                </a:cubicBezTo>
                <a:cubicBezTo>
                  <a:pt x="257593" y="144828"/>
                  <a:pt x="255432" y="146630"/>
                  <a:pt x="252910" y="146630"/>
                </a:cubicBezTo>
                <a:lnTo>
                  <a:pt x="206795" y="146630"/>
                </a:lnTo>
                <a:lnTo>
                  <a:pt x="206795" y="167525"/>
                </a:lnTo>
                <a:lnTo>
                  <a:pt x="252910" y="167525"/>
                </a:lnTo>
                <a:cubicBezTo>
                  <a:pt x="255432" y="167525"/>
                  <a:pt x="257593" y="169687"/>
                  <a:pt x="257593" y="172209"/>
                </a:cubicBezTo>
                <a:cubicBezTo>
                  <a:pt x="257593" y="174731"/>
                  <a:pt x="255432" y="176892"/>
                  <a:pt x="252910" y="176892"/>
                </a:cubicBezTo>
                <a:lnTo>
                  <a:pt x="206795" y="176892"/>
                </a:lnTo>
                <a:lnTo>
                  <a:pt x="206795" y="197788"/>
                </a:lnTo>
                <a:lnTo>
                  <a:pt x="252910" y="197788"/>
                </a:lnTo>
                <a:cubicBezTo>
                  <a:pt x="255432" y="197788"/>
                  <a:pt x="257593" y="199589"/>
                  <a:pt x="257593" y="202111"/>
                </a:cubicBezTo>
                <a:cubicBezTo>
                  <a:pt x="257593" y="204633"/>
                  <a:pt x="255432" y="206435"/>
                  <a:pt x="252910" y="206435"/>
                </a:cubicBezTo>
                <a:lnTo>
                  <a:pt x="206795" y="206435"/>
                </a:lnTo>
                <a:lnTo>
                  <a:pt x="206795" y="227690"/>
                </a:lnTo>
                <a:lnTo>
                  <a:pt x="252910" y="227690"/>
                </a:lnTo>
                <a:cubicBezTo>
                  <a:pt x="255432" y="227690"/>
                  <a:pt x="257593" y="229852"/>
                  <a:pt x="257593" y="232014"/>
                </a:cubicBezTo>
                <a:cubicBezTo>
                  <a:pt x="257593" y="234536"/>
                  <a:pt x="255432" y="236697"/>
                  <a:pt x="252910" y="236697"/>
                </a:cubicBezTo>
                <a:lnTo>
                  <a:pt x="206795" y="236697"/>
                </a:lnTo>
                <a:lnTo>
                  <a:pt x="206795" y="257593"/>
                </a:lnTo>
                <a:lnTo>
                  <a:pt x="252910" y="257593"/>
                </a:lnTo>
                <a:cubicBezTo>
                  <a:pt x="255432" y="257593"/>
                  <a:pt x="257593" y="259754"/>
                  <a:pt x="257593" y="261916"/>
                </a:cubicBezTo>
                <a:cubicBezTo>
                  <a:pt x="257593" y="264438"/>
                  <a:pt x="255432" y="266600"/>
                  <a:pt x="252910" y="266600"/>
                </a:cubicBezTo>
                <a:lnTo>
                  <a:pt x="206795" y="266600"/>
                </a:lnTo>
                <a:lnTo>
                  <a:pt x="206795" y="287495"/>
                </a:lnTo>
                <a:lnTo>
                  <a:pt x="275607" y="287495"/>
                </a:lnTo>
                <a:lnTo>
                  <a:pt x="275607" y="117088"/>
                </a:lnTo>
                <a:lnTo>
                  <a:pt x="206795" y="117088"/>
                </a:lnTo>
                <a:close/>
                <a:moveTo>
                  <a:pt x="174259" y="95250"/>
                </a:moveTo>
                <a:cubicBezTo>
                  <a:pt x="176824" y="95250"/>
                  <a:pt x="179022" y="97448"/>
                  <a:pt x="179022" y="100013"/>
                </a:cubicBezTo>
                <a:cubicBezTo>
                  <a:pt x="179022" y="102577"/>
                  <a:pt x="176824" y="104409"/>
                  <a:pt x="174259" y="104409"/>
                </a:cubicBezTo>
                <a:cubicBezTo>
                  <a:pt x="172061" y="104409"/>
                  <a:pt x="169863" y="102577"/>
                  <a:pt x="169863" y="100013"/>
                </a:cubicBezTo>
                <a:cubicBezTo>
                  <a:pt x="169863" y="97448"/>
                  <a:pt x="172061" y="95250"/>
                  <a:pt x="174259" y="95250"/>
                </a:cubicBezTo>
                <a:close/>
                <a:moveTo>
                  <a:pt x="147638" y="95250"/>
                </a:moveTo>
                <a:cubicBezTo>
                  <a:pt x="150202" y="95250"/>
                  <a:pt x="152034" y="97448"/>
                  <a:pt x="152034" y="100013"/>
                </a:cubicBezTo>
                <a:cubicBezTo>
                  <a:pt x="152034" y="102577"/>
                  <a:pt x="150202" y="104409"/>
                  <a:pt x="147638" y="104409"/>
                </a:cubicBezTo>
                <a:cubicBezTo>
                  <a:pt x="144707" y="104409"/>
                  <a:pt x="142875" y="102577"/>
                  <a:pt x="142875" y="100013"/>
                </a:cubicBezTo>
                <a:cubicBezTo>
                  <a:pt x="142875" y="97448"/>
                  <a:pt x="144707" y="95250"/>
                  <a:pt x="147638" y="95250"/>
                </a:cubicBezTo>
                <a:close/>
                <a:moveTo>
                  <a:pt x="120651" y="95250"/>
                </a:moveTo>
                <a:cubicBezTo>
                  <a:pt x="122849" y="95250"/>
                  <a:pt x="125047" y="97448"/>
                  <a:pt x="125047" y="100013"/>
                </a:cubicBezTo>
                <a:cubicBezTo>
                  <a:pt x="125047" y="102577"/>
                  <a:pt x="122849" y="104409"/>
                  <a:pt x="120651" y="104409"/>
                </a:cubicBezTo>
                <a:cubicBezTo>
                  <a:pt x="118086" y="104409"/>
                  <a:pt x="115888" y="102577"/>
                  <a:pt x="115888" y="100013"/>
                </a:cubicBezTo>
                <a:cubicBezTo>
                  <a:pt x="115888" y="97448"/>
                  <a:pt x="118086" y="95250"/>
                  <a:pt x="120651" y="95250"/>
                </a:cubicBezTo>
                <a:close/>
                <a:moveTo>
                  <a:pt x="68263" y="95250"/>
                </a:moveTo>
                <a:cubicBezTo>
                  <a:pt x="70827" y="95250"/>
                  <a:pt x="72659" y="97448"/>
                  <a:pt x="72659" y="100013"/>
                </a:cubicBezTo>
                <a:cubicBezTo>
                  <a:pt x="72659" y="102577"/>
                  <a:pt x="70827" y="104409"/>
                  <a:pt x="68263" y="104409"/>
                </a:cubicBezTo>
                <a:cubicBezTo>
                  <a:pt x="65698" y="104409"/>
                  <a:pt x="63500" y="102577"/>
                  <a:pt x="63500" y="100013"/>
                </a:cubicBezTo>
                <a:cubicBezTo>
                  <a:pt x="63500" y="97448"/>
                  <a:pt x="65698" y="95250"/>
                  <a:pt x="68263" y="95250"/>
                </a:cubicBezTo>
                <a:close/>
                <a:moveTo>
                  <a:pt x="42672" y="95250"/>
                </a:moveTo>
                <a:cubicBezTo>
                  <a:pt x="45339" y="95250"/>
                  <a:pt x="47244" y="97448"/>
                  <a:pt x="47244" y="100013"/>
                </a:cubicBezTo>
                <a:cubicBezTo>
                  <a:pt x="47244" y="102577"/>
                  <a:pt x="45339" y="104409"/>
                  <a:pt x="42672" y="104409"/>
                </a:cubicBezTo>
                <a:cubicBezTo>
                  <a:pt x="40005" y="104409"/>
                  <a:pt x="38100" y="102577"/>
                  <a:pt x="38100" y="100013"/>
                </a:cubicBezTo>
                <a:cubicBezTo>
                  <a:pt x="38100" y="97448"/>
                  <a:pt x="40005" y="95250"/>
                  <a:pt x="42672" y="95250"/>
                </a:cubicBezTo>
                <a:close/>
                <a:moveTo>
                  <a:pt x="20896" y="81061"/>
                </a:moveTo>
                <a:lnTo>
                  <a:pt x="20896" y="287495"/>
                </a:lnTo>
                <a:lnTo>
                  <a:pt x="89708" y="287495"/>
                </a:lnTo>
                <a:lnTo>
                  <a:pt x="89708" y="81061"/>
                </a:lnTo>
                <a:lnTo>
                  <a:pt x="20896" y="81061"/>
                </a:lnTo>
                <a:close/>
                <a:moveTo>
                  <a:pt x="174259" y="71437"/>
                </a:moveTo>
                <a:cubicBezTo>
                  <a:pt x="176824" y="71437"/>
                  <a:pt x="179022" y="73269"/>
                  <a:pt x="179022" y="75833"/>
                </a:cubicBezTo>
                <a:cubicBezTo>
                  <a:pt x="179022" y="78398"/>
                  <a:pt x="176824" y="80596"/>
                  <a:pt x="174259" y="80596"/>
                </a:cubicBezTo>
                <a:cubicBezTo>
                  <a:pt x="172061" y="80596"/>
                  <a:pt x="169863" y="78398"/>
                  <a:pt x="169863" y="75833"/>
                </a:cubicBezTo>
                <a:cubicBezTo>
                  <a:pt x="169863" y="73269"/>
                  <a:pt x="172061" y="71437"/>
                  <a:pt x="174259" y="71437"/>
                </a:cubicBezTo>
                <a:close/>
                <a:moveTo>
                  <a:pt x="147638" y="71437"/>
                </a:moveTo>
                <a:cubicBezTo>
                  <a:pt x="150202" y="71437"/>
                  <a:pt x="152034" y="73269"/>
                  <a:pt x="152034" y="75833"/>
                </a:cubicBezTo>
                <a:cubicBezTo>
                  <a:pt x="152034" y="78398"/>
                  <a:pt x="150202" y="80596"/>
                  <a:pt x="147638" y="80596"/>
                </a:cubicBezTo>
                <a:cubicBezTo>
                  <a:pt x="144707" y="80596"/>
                  <a:pt x="142875" y="78398"/>
                  <a:pt x="142875" y="75833"/>
                </a:cubicBezTo>
                <a:cubicBezTo>
                  <a:pt x="142875" y="73269"/>
                  <a:pt x="144707" y="71437"/>
                  <a:pt x="147638" y="71437"/>
                </a:cubicBezTo>
                <a:close/>
                <a:moveTo>
                  <a:pt x="120651" y="71437"/>
                </a:moveTo>
                <a:cubicBezTo>
                  <a:pt x="122849" y="71437"/>
                  <a:pt x="125047" y="73269"/>
                  <a:pt x="125047" y="75833"/>
                </a:cubicBezTo>
                <a:cubicBezTo>
                  <a:pt x="125047" y="78398"/>
                  <a:pt x="122849" y="80596"/>
                  <a:pt x="120651" y="80596"/>
                </a:cubicBezTo>
                <a:cubicBezTo>
                  <a:pt x="118086" y="80596"/>
                  <a:pt x="115888" y="78398"/>
                  <a:pt x="115888" y="75833"/>
                </a:cubicBezTo>
                <a:cubicBezTo>
                  <a:pt x="115888" y="73269"/>
                  <a:pt x="118086" y="71437"/>
                  <a:pt x="120651" y="71437"/>
                </a:cubicBezTo>
                <a:close/>
                <a:moveTo>
                  <a:pt x="174259" y="47625"/>
                </a:moveTo>
                <a:cubicBezTo>
                  <a:pt x="176824" y="47625"/>
                  <a:pt x="179022" y="49823"/>
                  <a:pt x="179022" y="52388"/>
                </a:cubicBezTo>
                <a:cubicBezTo>
                  <a:pt x="179022" y="54586"/>
                  <a:pt x="176824" y="56784"/>
                  <a:pt x="174259" y="56784"/>
                </a:cubicBezTo>
                <a:cubicBezTo>
                  <a:pt x="172061" y="56784"/>
                  <a:pt x="169863" y="54586"/>
                  <a:pt x="169863" y="52388"/>
                </a:cubicBezTo>
                <a:cubicBezTo>
                  <a:pt x="169863" y="49823"/>
                  <a:pt x="172061" y="47625"/>
                  <a:pt x="174259" y="47625"/>
                </a:cubicBezTo>
                <a:close/>
                <a:moveTo>
                  <a:pt x="147638" y="47625"/>
                </a:moveTo>
                <a:cubicBezTo>
                  <a:pt x="150202" y="47625"/>
                  <a:pt x="152034" y="49823"/>
                  <a:pt x="152034" y="52388"/>
                </a:cubicBezTo>
                <a:cubicBezTo>
                  <a:pt x="152034" y="54586"/>
                  <a:pt x="150202" y="56784"/>
                  <a:pt x="147638" y="56784"/>
                </a:cubicBezTo>
                <a:cubicBezTo>
                  <a:pt x="144707" y="56784"/>
                  <a:pt x="142875" y="54586"/>
                  <a:pt x="142875" y="52388"/>
                </a:cubicBezTo>
                <a:cubicBezTo>
                  <a:pt x="142875" y="49823"/>
                  <a:pt x="144707" y="47625"/>
                  <a:pt x="147638" y="47625"/>
                </a:cubicBezTo>
                <a:close/>
                <a:moveTo>
                  <a:pt x="120651" y="47625"/>
                </a:moveTo>
                <a:cubicBezTo>
                  <a:pt x="122849" y="47625"/>
                  <a:pt x="125047" y="49823"/>
                  <a:pt x="125047" y="52388"/>
                </a:cubicBezTo>
                <a:cubicBezTo>
                  <a:pt x="125047" y="54586"/>
                  <a:pt x="122849" y="56784"/>
                  <a:pt x="120651" y="56784"/>
                </a:cubicBezTo>
                <a:cubicBezTo>
                  <a:pt x="118086" y="56784"/>
                  <a:pt x="115888" y="54586"/>
                  <a:pt x="115888" y="52388"/>
                </a:cubicBezTo>
                <a:cubicBezTo>
                  <a:pt x="115888" y="49823"/>
                  <a:pt x="118086" y="47625"/>
                  <a:pt x="120651" y="47625"/>
                </a:cubicBezTo>
                <a:close/>
                <a:moveTo>
                  <a:pt x="174259" y="23812"/>
                </a:moveTo>
                <a:cubicBezTo>
                  <a:pt x="176824" y="23812"/>
                  <a:pt x="179022" y="25929"/>
                  <a:pt x="179022" y="28398"/>
                </a:cubicBezTo>
                <a:cubicBezTo>
                  <a:pt x="179022" y="30868"/>
                  <a:pt x="176824" y="32984"/>
                  <a:pt x="174259" y="32984"/>
                </a:cubicBezTo>
                <a:cubicBezTo>
                  <a:pt x="172061" y="32984"/>
                  <a:pt x="169863" y="30868"/>
                  <a:pt x="169863" y="28398"/>
                </a:cubicBezTo>
                <a:cubicBezTo>
                  <a:pt x="169863" y="25929"/>
                  <a:pt x="172061" y="23812"/>
                  <a:pt x="174259" y="23812"/>
                </a:cubicBezTo>
                <a:close/>
                <a:moveTo>
                  <a:pt x="147638" y="23812"/>
                </a:moveTo>
                <a:cubicBezTo>
                  <a:pt x="150202" y="23812"/>
                  <a:pt x="152034" y="25929"/>
                  <a:pt x="152034" y="28398"/>
                </a:cubicBezTo>
                <a:cubicBezTo>
                  <a:pt x="152034" y="30868"/>
                  <a:pt x="150202" y="32984"/>
                  <a:pt x="147638" y="32984"/>
                </a:cubicBezTo>
                <a:cubicBezTo>
                  <a:pt x="144707" y="32984"/>
                  <a:pt x="142875" y="30868"/>
                  <a:pt x="142875" y="28398"/>
                </a:cubicBezTo>
                <a:cubicBezTo>
                  <a:pt x="142875" y="25929"/>
                  <a:pt x="144707" y="23812"/>
                  <a:pt x="147638" y="23812"/>
                </a:cubicBezTo>
                <a:close/>
                <a:moveTo>
                  <a:pt x="120651" y="23812"/>
                </a:moveTo>
                <a:cubicBezTo>
                  <a:pt x="122849" y="23812"/>
                  <a:pt x="125047" y="25929"/>
                  <a:pt x="125047" y="28398"/>
                </a:cubicBezTo>
                <a:cubicBezTo>
                  <a:pt x="125047" y="30868"/>
                  <a:pt x="122849" y="32984"/>
                  <a:pt x="120651" y="32984"/>
                </a:cubicBezTo>
                <a:cubicBezTo>
                  <a:pt x="118086" y="32984"/>
                  <a:pt x="115888" y="30868"/>
                  <a:pt x="115888" y="28398"/>
                </a:cubicBezTo>
                <a:cubicBezTo>
                  <a:pt x="115888" y="25929"/>
                  <a:pt x="118086" y="23812"/>
                  <a:pt x="120651" y="23812"/>
                </a:cubicBezTo>
                <a:close/>
                <a:moveTo>
                  <a:pt x="99075" y="9007"/>
                </a:moveTo>
                <a:lnTo>
                  <a:pt x="99075" y="287495"/>
                </a:lnTo>
                <a:lnTo>
                  <a:pt x="197789" y="287495"/>
                </a:lnTo>
                <a:lnTo>
                  <a:pt x="197789" y="9007"/>
                </a:lnTo>
                <a:lnTo>
                  <a:pt x="99075" y="9007"/>
                </a:lnTo>
                <a:close/>
                <a:moveTo>
                  <a:pt x="82502" y="0"/>
                </a:moveTo>
                <a:lnTo>
                  <a:pt x="214001" y="0"/>
                </a:lnTo>
                <a:cubicBezTo>
                  <a:pt x="216523" y="0"/>
                  <a:pt x="218684" y="1801"/>
                  <a:pt x="218684" y="4684"/>
                </a:cubicBezTo>
                <a:cubicBezTo>
                  <a:pt x="218684" y="7205"/>
                  <a:pt x="216523" y="9007"/>
                  <a:pt x="214001" y="9007"/>
                </a:cubicBezTo>
                <a:lnTo>
                  <a:pt x="206795" y="9007"/>
                </a:lnTo>
                <a:lnTo>
                  <a:pt x="206795" y="107721"/>
                </a:lnTo>
                <a:lnTo>
                  <a:pt x="291819" y="107721"/>
                </a:lnTo>
                <a:cubicBezTo>
                  <a:pt x="294341" y="107721"/>
                  <a:pt x="296503" y="109882"/>
                  <a:pt x="296503" y="112404"/>
                </a:cubicBezTo>
                <a:cubicBezTo>
                  <a:pt x="296503" y="114926"/>
                  <a:pt x="294341" y="117088"/>
                  <a:pt x="291819" y="117088"/>
                </a:cubicBezTo>
                <a:lnTo>
                  <a:pt x="284614" y="117088"/>
                </a:lnTo>
                <a:lnTo>
                  <a:pt x="284614" y="287495"/>
                </a:lnTo>
                <a:lnTo>
                  <a:pt x="291819" y="287495"/>
                </a:lnTo>
                <a:cubicBezTo>
                  <a:pt x="294341" y="287495"/>
                  <a:pt x="296503" y="289657"/>
                  <a:pt x="296503" y="292179"/>
                </a:cubicBezTo>
                <a:cubicBezTo>
                  <a:pt x="296503" y="294340"/>
                  <a:pt x="294341" y="296502"/>
                  <a:pt x="291819" y="296502"/>
                </a:cubicBezTo>
                <a:lnTo>
                  <a:pt x="4684" y="296502"/>
                </a:lnTo>
                <a:cubicBezTo>
                  <a:pt x="2162" y="296502"/>
                  <a:pt x="0" y="294340"/>
                  <a:pt x="0" y="292179"/>
                </a:cubicBezTo>
                <a:cubicBezTo>
                  <a:pt x="0" y="289657"/>
                  <a:pt x="2162" y="287495"/>
                  <a:pt x="4684" y="287495"/>
                </a:cubicBezTo>
                <a:lnTo>
                  <a:pt x="11889" y="287495"/>
                </a:lnTo>
                <a:lnTo>
                  <a:pt x="11889" y="81061"/>
                </a:lnTo>
                <a:lnTo>
                  <a:pt x="4684" y="81061"/>
                </a:lnTo>
                <a:cubicBezTo>
                  <a:pt x="2162" y="81061"/>
                  <a:pt x="0" y="78899"/>
                  <a:pt x="0" y="76377"/>
                </a:cubicBezTo>
                <a:cubicBezTo>
                  <a:pt x="0" y="73855"/>
                  <a:pt x="2162" y="72054"/>
                  <a:pt x="4684" y="72054"/>
                </a:cubicBezTo>
                <a:lnTo>
                  <a:pt x="89708" y="72054"/>
                </a:lnTo>
                <a:lnTo>
                  <a:pt x="89708" y="9007"/>
                </a:lnTo>
                <a:lnTo>
                  <a:pt x="82502" y="9007"/>
                </a:lnTo>
                <a:cubicBezTo>
                  <a:pt x="79980" y="9007"/>
                  <a:pt x="78179" y="7205"/>
                  <a:pt x="78179" y="4684"/>
                </a:cubicBezTo>
                <a:cubicBezTo>
                  <a:pt x="78179" y="1801"/>
                  <a:pt x="79980" y="0"/>
                  <a:pt x="82502" y="0"/>
                </a:cubicBezTo>
                <a:close/>
              </a:path>
            </a:pathLst>
          </a:custGeom>
          <a:solidFill>
            <a:srgbClr val="FFFFFF"/>
          </a:solidFill>
          <a:ln>
            <a:noFill/>
          </a:ln>
          <a:effectLst/>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727"/>
              </a:solidFill>
              <a:effectLst/>
              <a:uLnTx/>
              <a:uFillTx/>
            </a:endParaRPr>
          </a:p>
        </p:txBody>
      </p:sp>
      <p:sp>
        <p:nvSpPr>
          <p:cNvPr id="56" name="Freeform 964">
            <a:extLst>
              <a:ext uri="{FF2B5EF4-FFF2-40B4-BE49-F238E27FC236}">
                <a16:creationId xmlns:a16="http://schemas.microsoft.com/office/drawing/2014/main" id="{811620CE-E8E4-49E1-9E9C-3E29A2BAB851}"/>
              </a:ext>
            </a:extLst>
          </p:cNvPr>
          <p:cNvSpPr>
            <a:spLocks noChangeArrowheads="1"/>
          </p:cNvSpPr>
          <p:nvPr/>
        </p:nvSpPr>
        <p:spPr bwMode="auto">
          <a:xfrm>
            <a:off x="5152042" y="4716594"/>
            <a:ext cx="492352" cy="492352"/>
          </a:xfrm>
          <a:custGeom>
            <a:avLst/>
            <a:gdLst>
              <a:gd name="T0" fmla="*/ 109570 w 296503"/>
              <a:gd name="T1" fmla="*/ 216258 h 296503"/>
              <a:gd name="T2" fmla="*/ 105157 w 296503"/>
              <a:gd name="T3" fmla="*/ 280057 h 296503"/>
              <a:gd name="T4" fmla="*/ 100378 w 296503"/>
              <a:gd name="T5" fmla="*/ 216258 h 296503"/>
              <a:gd name="T6" fmla="*/ 22264 w 296503"/>
              <a:gd name="T7" fmla="*/ 194381 h 296503"/>
              <a:gd name="T8" fmla="*/ 85674 w 296503"/>
              <a:gd name="T9" fmla="*/ 198970 h 296503"/>
              <a:gd name="T10" fmla="*/ 22264 w 296503"/>
              <a:gd name="T11" fmla="*/ 203559 h 296503"/>
              <a:gd name="T12" fmla="*/ 22264 w 296503"/>
              <a:gd name="T13" fmla="*/ 194381 h 296503"/>
              <a:gd name="T14" fmla="*/ 192747 w 296503"/>
              <a:gd name="T15" fmla="*/ 198492 h 296503"/>
              <a:gd name="T16" fmla="*/ 220280 w 296503"/>
              <a:gd name="T17" fmla="*/ 198492 h 296503"/>
              <a:gd name="T18" fmla="*/ 105157 w 296503"/>
              <a:gd name="T19" fmla="*/ 81142 h 296503"/>
              <a:gd name="T20" fmla="*/ 105157 w 296503"/>
              <a:gd name="T21" fmla="*/ 131996 h 296503"/>
              <a:gd name="T22" fmla="*/ 105157 w 296503"/>
              <a:gd name="T23" fmla="*/ 81142 h 296503"/>
              <a:gd name="T24" fmla="*/ 139844 w 296503"/>
              <a:gd name="T25" fmla="*/ 106569 h 296503"/>
              <a:gd name="T26" fmla="*/ 70105 w 296503"/>
              <a:gd name="T27" fmla="*/ 106569 h 296503"/>
              <a:gd name="T28" fmla="*/ 104540 w 296503"/>
              <a:gd name="T29" fmla="*/ 46942 h 296503"/>
              <a:gd name="T30" fmla="*/ 62115 w 296503"/>
              <a:gd name="T31" fmla="*/ 149916 h 296503"/>
              <a:gd name="T32" fmla="*/ 146606 w 296503"/>
              <a:gd name="T33" fmla="*/ 149916 h 296503"/>
              <a:gd name="T34" fmla="*/ 104540 w 296503"/>
              <a:gd name="T35" fmla="*/ 46942 h 296503"/>
              <a:gd name="T36" fmla="*/ 153077 w 296503"/>
              <a:gd name="T37" fmla="*/ 58181 h 296503"/>
              <a:gd name="T38" fmla="*/ 107416 w 296503"/>
              <a:gd name="T39" fmla="*/ 202491 h 296503"/>
              <a:gd name="T40" fmla="*/ 101305 w 296503"/>
              <a:gd name="T41" fmla="*/ 202491 h 296503"/>
              <a:gd name="T42" fmla="*/ 55643 w 296503"/>
              <a:gd name="T43" fmla="*/ 58181 h 296503"/>
              <a:gd name="T44" fmla="*/ 206514 w 296503"/>
              <a:gd name="T45" fmla="*/ 19119 h 296503"/>
              <a:gd name="T46" fmla="*/ 210861 w 296503"/>
              <a:gd name="T47" fmla="*/ 84806 h 296503"/>
              <a:gd name="T48" fmla="*/ 279694 w 296503"/>
              <a:gd name="T49" fmla="*/ 89136 h 296503"/>
              <a:gd name="T50" fmla="*/ 210861 w 296503"/>
              <a:gd name="T51" fmla="*/ 93467 h 296503"/>
              <a:gd name="T52" fmla="*/ 218831 w 296503"/>
              <a:gd name="T53" fmla="*/ 179725 h 296503"/>
              <a:gd name="T54" fmla="*/ 278245 w 296503"/>
              <a:gd name="T55" fmla="*/ 127032 h 296503"/>
              <a:gd name="T56" fmla="*/ 225353 w 296503"/>
              <a:gd name="T57" fmla="*/ 185860 h 296503"/>
              <a:gd name="T58" fmla="*/ 210861 w 296503"/>
              <a:gd name="T59" fmla="*/ 220508 h 296503"/>
              <a:gd name="T60" fmla="*/ 206514 w 296503"/>
              <a:gd name="T61" fmla="*/ 280059 h 296503"/>
              <a:gd name="T62" fmla="*/ 202167 w 296503"/>
              <a:gd name="T63" fmla="*/ 220508 h 296503"/>
              <a:gd name="T64" fmla="*/ 128625 w 296503"/>
              <a:gd name="T65" fmla="*/ 202823 h 296503"/>
              <a:gd name="T66" fmla="*/ 128625 w 296503"/>
              <a:gd name="T67" fmla="*/ 194161 h 296503"/>
              <a:gd name="T68" fmla="*/ 202167 w 296503"/>
              <a:gd name="T69" fmla="*/ 176476 h 296503"/>
              <a:gd name="T70" fmla="*/ 206514 w 296503"/>
              <a:gd name="T71" fmla="*/ 19119 h 296503"/>
              <a:gd name="T72" fmla="*/ 9040 w 296503"/>
              <a:gd name="T73" fmla="*/ 34352 h 296503"/>
              <a:gd name="T74" fmla="*/ 34712 w 296503"/>
              <a:gd name="T75" fmla="*/ 288544 h 296503"/>
              <a:gd name="T76" fmla="*/ 288544 w 296503"/>
              <a:gd name="T77" fmla="*/ 262872 h 296503"/>
              <a:gd name="T78" fmla="*/ 262872 w 296503"/>
              <a:gd name="T79" fmla="*/ 9040 h 296503"/>
              <a:gd name="T80" fmla="*/ 34712 w 296503"/>
              <a:gd name="T81" fmla="*/ 0 h 296503"/>
              <a:gd name="T82" fmla="*/ 297584 w 296503"/>
              <a:gd name="T83" fmla="*/ 34352 h 296503"/>
              <a:gd name="T84" fmla="*/ 262872 w 296503"/>
              <a:gd name="T85" fmla="*/ 297584 h 296503"/>
              <a:gd name="T86" fmla="*/ 0 w 296503"/>
              <a:gd name="T87" fmla="*/ 262872 h 296503"/>
              <a:gd name="T88" fmla="*/ 34712 w 296503"/>
              <a:gd name="T89" fmla="*/ 0 h 2965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6503" h="296503">
                <a:moveTo>
                  <a:pt x="104775" y="211138"/>
                </a:moveTo>
                <a:cubicBezTo>
                  <a:pt x="106973" y="211138"/>
                  <a:pt x="109171" y="212944"/>
                  <a:pt x="109171" y="215472"/>
                </a:cubicBezTo>
                <a:lnTo>
                  <a:pt x="109171" y="274344"/>
                </a:lnTo>
                <a:cubicBezTo>
                  <a:pt x="109171" y="276872"/>
                  <a:pt x="106973" y="279039"/>
                  <a:pt x="104775" y="279039"/>
                </a:cubicBezTo>
                <a:cubicBezTo>
                  <a:pt x="102211" y="279039"/>
                  <a:pt x="100013" y="276872"/>
                  <a:pt x="100013" y="274344"/>
                </a:cubicBezTo>
                <a:lnTo>
                  <a:pt x="100013" y="215472"/>
                </a:lnTo>
                <a:cubicBezTo>
                  <a:pt x="100013" y="212944"/>
                  <a:pt x="102211" y="211138"/>
                  <a:pt x="104775" y="211138"/>
                </a:cubicBezTo>
                <a:close/>
                <a:moveTo>
                  <a:pt x="22183" y="193675"/>
                </a:moveTo>
                <a:lnTo>
                  <a:pt x="81005" y="193675"/>
                </a:lnTo>
                <a:cubicBezTo>
                  <a:pt x="83546" y="193675"/>
                  <a:pt x="85362" y="195580"/>
                  <a:pt x="85362" y="198247"/>
                </a:cubicBezTo>
                <a:cubicBezTo>
                  <a:pt x="85362" y="200914"/>
                  <a:pt x="83546" y="202819"/>
                  <a:pt x="81005" y="202819"/>
                </a:cubicBezTo>
                <a:lnTo>
                  <a:pt x="22183" y="202819"/>
                </a:lnTo>
                <a:cubicBezTo>
                  <a:pt x="19641" y="202819"/>
                  <a:pt x="17463" y="200914"/>
                  <a:pt x="17463" y="198247"/>
                </a:cubicBezTo>
                <a:cubicBezTo>
                  <a:pt x="17463" y="195580"/>
                  <a:pt x="19641" y="193675"/>
                  <a:pt x="22183" y="193675"/>
                </a:cubicBezTo>
                <a:close/>
                <a:moveTo>
                  <a:pt x="205764" y="184106"/>
                </a:moveTo>
                <a:cubicBezTo>
                  <a:pt x="198544" y="184106"/>
                  <a:pt x="192047" y="190579"/>
                  <a:pt x="192047" y="197771"/>
                </a:cubicBezTo>
                <a:cubicBezTo>
                  <a:pt x="192047" y="205323"/>
                  <a:pt x="198544" y="211436"/>
                  <a:pt x="205764" y="211436"/>
                </a:cubicBezTo>
                <a:cubicBezTo>
                  <a:pt x="213344" y="211436"/>
                  <a:pt x="219480" y="205323"/>
                  <a:pt x="219480" y="197771"/>
                </a:cubicBezTo>
                <a:cubicBezTo>
                  <a:pt x="219480" y="190579"/>
                  <a:pt x="213344" y="184106"/>
                  <a:pt x="205764" y="184106"/>
                </a:cubicBezTo>
                <a:close/>
                <a:moveTo>
                  <a:pt x="104775" y="80848"/>
                </a:moveTo>
                <a:cubicBezTo>
                  <a:pt x="90223" y="80848"/>
                  <a:pt x="78945" y="92067"/>
                  <a:pt x="78945" y="106182"/>
                </a:cubicBezTo>
                <a:cubicBezTo>
                  <a:pt x="78945" y="120297"/>
                  <a:pt x="90223" y="131516"/>
                  <a:pt x="104775" y="131516"/>
                </a:cubicBezTo>
                <a:cubicBezTo>
                  <a:pt x="118599" y="131516"/>
                  <a:pt x="130241" y="120297"/>
                  <a:pt x="130241" y="106182"/>
                </a:cubicBezTo>
                <a:cubicBezTo>
                  <a:pt x="130241" y="92067"/>
                  <a:pt x="118599" y="80848"/>
                  <a:pt x="104775" y="80848"/>
                </a:cubicBezTo>
                <a:close/>
                <a:moveTo>
                  <a:pt x="104775" y="71438"/>
                </a:moveTo>
                <a:cubicBezTo>
                  <a:pt x="123692" y="71438"/>
                  <a:pt x="139336" y="87001"/>
                  <a:pt x="139336" y="106182"/>
                </a:cubicBezTo>
                <a:cubicBezTo>
                  <a:pt x="139336" y="125364"/>
                  <a:pt x="123692" y="140926"/>
                  <a:pt x="104775" y="140926"/>
                </a:cubicBezTo>
                <a:cubicBezTo>
                  <a:pt x="85493" y="140926"/>
                  <a:pt x="69850" y="125364"/>
                  <a:pt x="69850" y="106182"/>
                </a:cubicBezTo>
                <a:cubicBezTo>
                  <a:pt x="69850" y="87001"/>
                  <a:pt x="85493" y="71438"/>
                  <a:pt x="104775" y="71438"/>
                </a:cubicBezTo>
                <a:close/>
                <a:moveTo>
                  <a:pt x="104160" y="46771"/>
                </a:moveTo>
                <a:cubicBezTo>
                  <a:pt x="88040" y="46771"/>
                  <a:pt x="72995" y="53273"/>
                  <a:pt x="61890" y="64473"/>
                </a:cubicBezTo>
                <a:cubicBezTo>
                  <a:pt x="38247" y="87955"/>
                  <a:pt x="38247" y="126250"/>
                  <a:pt x="61890" y="149371"/>
                </a:cubicBezTo>
                <a:lnTo>
                  <a:pt x="104160" y="192001"/>
                </a:lnTo>
                <a:lnTo>
                  <a:pt x="146073" y="149371"/>
                </a:lnTo>
                <a:cubicBezTo>
                  <a:pt x="169358" y="126250"/>
                  <a:pt x="169358" y="87955"/>
                  <a:pt x="146073" y="64473"/>
                </a:cubicBezTo>
                <a:cubicBezTo>
                  <a:pt x="134968" y="53273"/>
                  <a:pt x="119922" y="46771"/>
                  <a:pt x="104160" y="46771"/>
                </a:cubicBezTo>
                <a:close/>
                <a:moveTo>
                  <a:pt x="104160" y="38100"/>
                </a:moveTo>
                <a:cubicBezTo>
                  <a:pt x="122430" y="38100"/>
                  <a:pt x="139267" y="45326"/>
                  <a:pt x="152521" y="57970"/>
                </a:cubicBezTo>
                <a:cubicBezTo>
                  <a:pt x="179030" y="85065"/>
                  <a:pt x="179030" y="128779"/>
                  <a:pt x="152521" y="155874"/>
                </a:cubicBezTo>
                <a:lnTo>
                  <a:pt x="107026" y="201755"/>
                </a:lnTo>
                <a:cubicBezTo>
                  <a:pt x="106310" y="202478"/>
                  <a:pt x="105235" y="202839"/>
                  <a:pt x="104160" y="202839"/>
                </a:cubicBezTo>
                <a:cubicBezTo>
                  <a:pt x="102727" y="202839"/>
                  <a:pt x="101653" y="202478"/>
                  <a:pt x="100936" y="201755"/>
                </a:cubicBezTo>
                <a:lnTo>
                  <a:pt x="55442" y="155874"/>
                </a:lnTo>
                <a:cubicBezTo>
                  <a:pt x="28575" y="128779"/>
                  <a:pt x="28575" y="85065"/>
                  <a:pt x="55442" y="57970"/>
                </a:cubicBezTo>
                <a:cubicBezTo>
                  <a:pt x="68338" y="45326"/>
                  <a:pt x="85533" y="38100"/>
                  <a:pt x="104160" y="38100"/>
                </a:cubicBezTo>
                <a:close/>
                <a:moveTo>
                  <a:pt x="205764" y="19050"/>
                </a:moveTo>
                <a:cubicBezTo>
                  <a:pt x="208290" y="19050"/>
                  <a:pt x="210095" y="20848"/>
                  <a:pt x="210095" y="23365"/>
                </a:cubicBezTo>
                <a:lnTo>
                  <a:pt x="210095" y="84497"/>
                </a:lnTo>
                <a:lnTo>
                  <a:pt x="273986" y="84497"/>
                </a:lnTo>
                <a:cubicBezTo>
                  <a:pt x="276512" y="84497"/>
                  <a:pt x="278678" y="86295"/>
                  <a:pt x="278678" y="88812"/>
                </a:cubicBezTo>
                <a:cubicBezTo>
                  <a:pt x="278678" y="91330"/>
                  <a:pt x="276512" y="93128"/>
                  <a:pt x="273986" y="93128"/>
                </a:cubicBezTo>
                <a:lnTo>
                  <a:pt x="210095" y="93128"/>
                </a:lnTo>
                <a:lnTo>
                  <a:pt x="210095" y="175835"/>
                </a:lnTo>
                <a:cubicBezTo>
                  <a:pt x="213344" y="176555"/>
                  <a:pt x="215871" y="177633"/>
                  <a:pt x="218036" y="179072"/>
                </a:cubicBezTo>
                <a:lnTo>
                  <a:pt x="270737" y="126570"/>
                </a:lnTo>
                <a:cubicBezTo>
                  <a:pt x="272542" y="125132"/>
                  <a:pt x="275429" y="125132"/>
                  <a:pt x="277234" y="126570"/>
                </a:cubicBezTo>
                <a:cubicBezTo>
                  <a:pt x="279039" y="128368"/>
                  <a:pt x="279039" y="131245"/>
                  <a:pt x="277234" y="133043"/>
                </a:cubicBezTo>
                <a:lnTo>
                  <a:pt x="224534" y="185185"/>
                </a:lnTo>
                <a:cubicBezTo>
                  <a:pt x="227060" y="188781"/>
                  <a:pt x="228143" y="193096"/>
                  <a:pt x="228143" y="197771"/>
                </a:cubicBezTo>
                <a:cubicBezTo>
                  <a:pt x="228143" y="208559"/>
                  <a:pt x="220563" y="217549"/>
                  <a:pt x="210095" y="219707"/>
                </a:cubicBezTo>
                <a:lnTo>
                  <a:pt x="210095" y="274366"/>
                </a:lnTo>
                <a:cubicBezTo>
                  <a:pt x="210095" y="276883"/>
                  <a:pt x="208290" y="279041"/>
                  <a:pt x="205764" y="279041"/>
                </a:cubicBezTo>
                <a:cubicBezTo>
                  <a:pt x="203237" y="279041"/>
                  <a:pt x="201432" y="276883"/>
                  <a:pt x="201432" y="274366"/>
                </a:cubicBezTo>
                <a:lnTo>
                  <a:pt x="201432" y="219707"/>
                </a:lnTo>
                <a:cubicBezTo>
                  <a:pt x="192408" y="217909"/>
                  <a:pt x="185550" y="211076"/>
                  <a:pt x="183745" y="202086"/>
                </a:cubicBezTo>
                <a:lnTo>
                  <a:pt x="128157" y="202086"/>
                </a:lnTo>
                <a:cubicBezTo>
                  <a:pt x="125630" y="202086"/>
                  <a:pt x="123825" y="200288"/>
                  <a:pt x="123825" y="197771"/>
                </a:cubicBezTo>
                <a:cubicBezTo>
                  <a:pt x="123825" y="195254"/>
                  <a:pt x="125630" y="193456"/>
                  <a:pt x="128157" y="193456"/>
                </a:cubicBezTo>
                <a:lnTo>
                  <a:pt x="183745" y="193456"/>
                </a:lnTo>
                <a:cubicBezTo>
                  <a:pt x="185550" y="184466"/>
                  <a:pt x="192408" y="177633"/>
                  <a:pt x="201432" y="175835"/>
                </a:cubicBezTo>
                <a:lnTo>
                  <a:pt x="201432" y="23365"/>
                </a:lnTo>
                <a:cubicBezTo>
                  <a:pt x="201432" y="20848"/>
                  <a:pt x="203237" y="19050"/>
                  <a:pt x="205764" y="19050"/>
                </a:cubicBezTo>
                <a:close/>
                <a:moveTo>
                  <a:pt x="34586" y="9007"/>
                </a:moveTo>
                <a:cubicBezTo>
                  <a:pt x="20535" y="9007"/>
                  <a:pt x="9007" y="20175"/>
                  <a:pt x="9007" y="34226"/>
                </a:cubicBezTo>
                <a:lnTo>
                  <a:pt x="9007" y="261917"/>
                </a:lnTo>
                <a:cubicBezTo>
                  <a:pt x="9007" y="275967"/>
                  <a:pt x="20535" y="287496"/>
                  <a:pt x="34586" y="287496"/>
                </a:cubicBezTo>
                <a:lnTo>
                  <a:pt x="261917" y="287496"/>
                </a:lnTo>
                <a:cubicBezTo>
                  <a:pt x="275967" y="287496"/>
                  <a:pt x="287496" y="275967"/>
                  <a:pt x="287496" y="261917"/>
                </a:cubicBezTo>
                <a:lnTo>
                  <a:pt x="287496" y="34226"/>
                </a:lnTo>
                <a:cubicBezTo>
                  <a:pt x="287496" y="20175"/>
                  <a:pt x="275967" y="9007"/>
                  <a:pt x="261917" y="9007"/>
                </a:cubicBezTo>
                <a:lnTo>
                  <a:pt x="34586" y="9007"/>
                </a:lnTo>
                <a:close/>
                <a:moveTo>
                  <a:pt x="34586" y="0"/>
                </a:moveTo>
                <a:lnTo>
                  <a:pt x="261917" y="0"/>
                </a:lnTo>
                <a:cubicBezTo>
                  <a:pt x="281011" y="0"/>
                  <a:pt x="296503" y="15492"/>
                  <a:pt x="296503" y="34226"/>
                </a:cubicBezTo>
                <a:lnTo>
                  <a:pt x="296503" y="261917"/>
                </a:lnTo>
                <a:cubicBezTo>
                  <a:pt x="296503" y="281011"/>
                  <a:pt x="281011" y="296503"/>
                  <a:pt x="261917" y="296503"/>
                </a:cubicBezTo>
                <a:lnTo>
                  <a:pt x="34586" y="296503"/>
                </a:lnTo>
                <a:cubicBezTo>
                  <a:pt x="15491" y="296503"/>
                  <a:pt x="0" y="281011"/>
                  <a:pt x="0" y="261917"/>
                </a:cubicBezTo>
                <a:lnTo>
                  <a:pt x="0" y="34226"/>
                </a:lnTo>
                <a:cubicBezTo>
                  <a:pt x="0" y="15492"/>
                  <a:pt x="15491" y="0"/>
                  <a:pt x="34586" y="0"/>
                </a:cubicBezTo>
                <a:close/>
              </a:path>
            </a:pathLst>
          </a:custGeom>
          <a:solidFill>
            <a:srgbClr val="FFFFFF"/>
          </a:solidFill>
          <a:ln>
            <a:noFill/>
          </a:ln>
          <a:effectLst/>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727"/>
              </a:solidFill>
              <a:effectLst/>
              <a:uLnTx/>
              <a:uFillTx/>
            </a:endParaRPr>
          </a:p>
        </p:txBody>
      </p:sp>
      <p:sp>
        <p:nvSpPr>
          <p:cNvPr id="58" name="Subtitle 2">
            <a:extLst>
              <a:ext uri="{FF2B5EF4-FFF2-40B4-BE49-F238E27FC236}">
                <a16:creationId xmlns:a16="http://schemas.microsoft.com/office/drawing/2014/main" id="{C7A532FE-BC4C-4DC1-964D-8E8E4866D1EE}"/>
              </a:ext>
            </a:extLst>
          </p:cNvPr>
          <p:cNvSpPr txBox="1">
            <a:spLocks/>
          </p:cNvSpPr>
          <p:nvPr/>
        </p:nvSpPr>
        <p:spPr>
          <a:xfrm>
            <a:off x="5985096" y="4750844"/>
            <a:ext cx="4233236" cy="3235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1200" dirty="0">
                <a:solidFill>
                  <a:srgbClr val="FFFFFF"/>
                </a:solidFill>
                <a:latin typeface="Montserrat Light" pitchFamily="2" charset="77"/>
                <a:ea typeface="Open Sans Light" panose="020B0306030504020204" pitchFamily="34" charset="0"/>
                <a:cs typeface="Open Sans Light" panose="020B0306030504020204" pitchFamily="34" charset="0"/>
              </a:rPr>
              <a:t>Case studies , Testimonials , Data Sheets , E learning </a:t>
            </a:r>
          </a:p>
        </p:txBody>
      </p:sp>
      <p:sp>
        <p:nvSpPr>
          <p:cNvPr id="59" name="Subtitle 2">
            <a:extLst>
              <a:ext uri="{FF2B5EF4-FFF2-40B4-BE49-F238E27FC236}">
                <a16:creationId xmlns:a16="http://schemas.microsoft.com/office/drawing/2014/main" id="{29B3B249-4E82-46D6-8111-382517D811CE}"/>
              </a:ext>
            </a:extLst>
          </p:cNvPr>
          <p:cNvSpPr txBox="1">
            <a:spLocks/>
          </p:cNvSpPr>
          <p:nvPr/>
        </p:nvSpPr>
        <p:spPr>
          <a:xfrm>
            <a:off x="5559790" y="3925433"/>
            <a:ext cx="5875151" cy="3235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1200" dirty="0">
                <a:solidFill>
                  <a:srgbClr val="FFFFFF"/>
                </a:solidFill>
                <a:latin typeface="Montserrat Light" pitchFamily="2" charset="77"/>
                <a:ea typeface="Open Sans Light" panose="020B0306030504020204" pitchFamily="34" charset="0"/>
                <a:cs typeface="Open Sans Light" panose="020B0306030504020204" pitchFamily="34" charset="0"/>
              </a:rPr>
              <a:t>White papers , E books , Brochures , Microsites </a:t>
            </a:r>
          </a:p>
        </p:txBody>
      </p:sp>
      <p:sp>
        <p:nvSpPr>
          <p:cNvPr id="60" name="Subtitle 2">
            <a:extLst>
              <a:ext uri="{FF2B5EF4-FFF2-40B4-BE49-F238E27FC236}">
                <a16:creationId xmlns:a16="http://schemas.microsoft.com/office/drawing/2014/main" id="{74FD7384-FBFF-49D6-BB99-186E1AAF611B}"/>
              </a:ext>
            </a:extLst>
          </p:cNvPr>
          <p:cNvSpPr txBox="1">
            <a:spLocks/>
          </p:cNvSpPr>
          <p:nvPr/>
        </p:nvSpPr>
        <p:spPr>
          <a:xfrm>
            <a:off x="4740261" y="3197520"/>
            <a:ext cx="6175509" cy="3235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1200" dirty="0">
                <a:solidFill>
                  <a:srgbClr val="FFFFFF"/>
                </a:solidFill>
                <a:latin typeface="Montserrat Light" pitchFamily="2" charset="77"/>
                <a:ea typeface="Open Sans Light" panose="020B0306030504020204" pitchFamily="34" charset="0"/>
                <a:cs typeface="Open Sans Light" panose="020B0306030504020204" pitchFamily="34" charset="0"/>
              </a:rPr>
              <a:t>Web content , Content . Newsletters , Social Media , Blogs , E mail campaigns </a:t>
            </a:r>
          </a:p>
        </p:txBody>
      </p:sp>
      <p:sp>
        <p:nvSpPr>
          <p:cNvPr id="61" name="Subtitle 2">
            <a:extLst>
              <a:ext uri="{FF2B5EF4-FFF2-40B4-BE49-F238E27FC236}">
                <a16:creationId xmlns:a16="http://schemas.microsoft.com/office/drawing/2014/main" id="{A3E54362-65E0-4049-8495-63D9D54FCBF6}"/>
              </a:ext>
            </a:extLst>
          </p:cNvPr>
          <p:cNvSpPr txBox="1">
            <a:spLocks/>
          </p:cNvSpPr>
          <p:nvPr/>
        </p:nvSpPr>
        <p:spPr>
          <a:xfrm>
            <a:off x="4283683" y="2418978"/>
            <a:ext cx="6560925" cy="3235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1200" dirty="0">
                <a:solidFill>
                  <a:srgbClr val="FFFFFF"/>
                </a:solidFill>
                <a:latin typeface="Montserrat Light" pitchFamily="2" charset="77"/>
                <a:ea typeface="Open Sans Light" panose="020B0306030504020204" pitchFamily="34" charset="0"/>
                <a:cs typeface="Open Sans Light" panose="020B0306030504020204" pitchFamily="34" charset="0"/>
              </a:rPr>
              <a:t>Articles , Advertisements, Webinars , Podcasts , Paid Search / Landing Pages </a:t>
            </a:r>
          </a:p>
        </p:txBody>
      </p:sp>
      <p:pic>
        <p:nvPicPr>
          <p:cNvPr id="62" name="Picture 61" descr="Logo&#10;&#10;Description automatically generated">
            <a:extLst>
              <a:ext uri="{FF2B5EF4-FFF2-40B4-BE49-F238E27FC236}">
                <a16:creationId xmlns:a16="http://schemas.microsoft.com/office/drawing/2014/main" id="{98767FD6-E2CE-443E-90E6-08AFA0A0A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270444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48319" y="3351326"/>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Identify the stages that an individual goes through during the process of purchasing a product.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rPr>
              <a:t>AIDA Model </a:t>
            </a:r>
            <a:endParaRPr kumimoji="0" lang="en-US" sz="3200" b="0"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a:extLst>
              <a:ext uri="{FF2B5EF4-FFF2-40B4-BE49-F238E27FC236}">
                <a16:creationId xmlns:a16="http://schemas.microsoft.com/office/drawing/2014/main" id="{FC149863-B16B-157D-1A17-9255F32B6770}"/>
              </a:ext>
            </a:extLst>
          </p:cNvPr>
          <p:cNvPicPr>
            <a:picLocks noChangeAspect="1"/>
          </p:cNvPicPr>
          <p:nvPr/>
        </p:nvPicPr>
        <p:blipFill rotWithShape="1">
          <a:blip r:embed="rId3"/>
          <a:srcRect l="24102" t="34304" r="10364" b="23495"/>
          <a:stretch/>
        </p:blipFill>
        <p:spPr>
          <a:xfrm>
            <a:off x="6951216" y="2647587"/>
            <a:ext cx="4314547" cy="1562825"/>
          </a:xfrm>
          <a:prstGeom prst="rect">
            <a:avLst/>
          </a:prstGeom>
        </p:spPr>
      </p:pic>
      <p:grpSp>
        <p:nvGrpSpPr>
          <p:cNvPr id="2" name="Group 1">
            <a:extLst>
              <a:ext uri="{FF2B5EF4-FFF2-40B4-BE49-F238E27FC236}">
                <a16:creationId xmlns:a16="http://schemas.microsoft.com/office/drawing/2014/main" id="{FAB6A73F-ABAD-027E-EADE-173F7AD1C182}"/>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E0066117-D797-6446-7E5E-777BA08F307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2F76AF20-CE36-DDFF-A827-2D063ABDE4D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65120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A31995-08EA-E7FD-70C5-AA7192C40ABA}"/>
              </a:ext>
            </a:extLst>
          </p:cNvPr>
          <p:cNvSpPr txBox="1"/>
          <p:nvPr/>
        </p:nvSpPr>
        <p:spPr>
          <a:xfrm>
            <a:off x="3472782" y="3659334"/>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900" b="0" i="0" dirty="0">
                <a:solidFill>
                  <a:schemeClr val="tx1"/>
                </a:solidFill>
                <a:effectLst/>
                <a:latin typeface="arial" panose="020B0604020202020204" pitchFamily="34" charset="0"/>
              </a:rPr>
              <a:t>Identify the stages that an individual goes through during the process of purchasing a product.</a:t>
            </a:r>
            <a:r>
              <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3" name="TextBox 2">
            <a:extLst>
              <a:ext uri="{FF2B5EF4-FFF2-40B4-BE49-F238E27FC236}">
                <a16:creationId xmlns:a16="http://schemas.microsoft.com/office/drawing/2014/main" id="{B3CAB626-B6B5-6233-0A80-91AEBF71BC79}"/>
              </a:ext>
            </a:extLst>
          </p:cNvPr>
          <p:cNvSpPr txBox="1"/>
          <p:nvPr/>
        </p:nvSpPr>
        <p:spPr>
          <a:xfrm>
            <a:off x="3224463" y="3184868"/>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AIDA Model </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388427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18CD24-49CF-4B9F-A4D3-848417F5BD38}"/>
              </a:ext>
            </a:extLst>
          </p:cNvPr>
          <p:cNvSpPr txBox="1"/>
          <p:nvPr/>
        </p:nvSpPr>
        <p:spPr>
          <a:xfrm>
            <a:off x="84290" y="0"/>
            <a:ext cx="9624767" cy="830997"/>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oto"/>
              </a:rPr>
              <a:t>Cognitive or Hierarchical Tools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oto"/>
              </a:rPr>
              <a:t>AIDA.</a:t>
            </a:r>
            <a:endParaRPr kumimoji="0" lang="en-US" sz="105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1" name="Shape">
            <a:extLst>
              <a:ext uri="{FF2B5EF4-FFF2-40B4-BE49-F238E27FC236}">
                <a16:creationId xmlns:a16="http://schemas.microsoft.com/office/drawing/2014/main" id="{147E3CF9-6C5D-466A-90A7-3443C952C943}"/>
              </a:ext>
            </a:extLst>
          </p:cNvPr>
          <p:cNvSpPr/>
          <p:nvPr/>
        </p:nvSpPr>
        <p:spPr>
          <a:xfrm>
            <a:off x="6330169" y="4802402"/>
            <a:ext cx="518448" cy="503552"/>
          </a:xfrm>
          <a:custGeom>
            <a:avLst/>
            <a:gdLst/>
            <a:ahLst/>
            <a:cxnLst>
              <a:cxn ang="0">
                <a:pos x="wd2" y="hd2"/>
              </a:cxn>
              <a:cxn ang="5400000">
                <a:pos x="wd2" y="hd2"/>
              </a:cxn>
              <a:cxn ang="10800000">
                <a:pos x="wd2" y="hd2"/>
              </a:cxn>
              <a:cxn ang="16200000">
                <a:pos x="wd2" y="hd2"/>
              </a:cxn>
            </a:cxnLst>
            <a:rect l="0" t="0" r="r" b="b"/>
            <a:pathLst>
              <a:path w="21600" h="21600" extrusionOk="0">
                <a:moveTo>
                  <a:pt x="6518" y="5941"/>
                </a:moveTo>
                <a:cubicBezTo>
                  <a:pt x="5016" y="0"/>
                  <a:pt x="5016" y="0"/>
                  <a:pt x="5016" y="0"/>
                </a:cubicBezTo>
                <a:cubicBezTo>
                  <a:pt x="478" y="0"/>
                  <a:pt x="478" y="0"/>
                  <a:pt x="478" y="0"/>
                </a:cubicBezTo>
                <a:lnTo>
                  <a:pt x="0" y="550"/>
                </a:lnTo>
                <a:cubicBezTo>
                  <a:pt x="0" y="1100"/>
                  <a:pt x="478" y="1650"/>
                  <a:pt x="478" y="1650"/>
                </a:cubicBezTo>
                <a:cubicBezTo>
                  <a:pt x="3992" y="1650"/>
                  <a:pt x="3992" y="1650"/>
                  <a:pt x="3992" y="1650"/>
                </a:cubicBezTo>
                <a:cubicBezTo>
                  <a:pt x="5528" y="5941"/>
                  <a:pt x="5528" y="5941"/>
                  <a:pt x="5528" y="5941"/>
                </a:cubicBezTo>
                <a:cubicBezTo>
                  <a:pt x="6518" y="14596"/>
                  <a:pt x="6518" y="14596"/>
                  <a:pt x="6518" y="14596"/>
                </a:cubicBezTo>
                <a:cubicBezTo>
                  <a:pt x="6518" y="16209"/>
                  <a:pt x="8019" y="17273"/>
                  <a:pt x="9520" y="17273"/>
                </a:cubicBezTo>
                <a:cubicBezTo>
                  <a:pt x="16550" y="17273"/>
                  <a:pt x="16550" y="17273"/>
                  <a:pt x="16550" y="17273"/>
                </a:cubicBezTo>
                <a:cubicBezTo>
                  <a:pt x="18085" y="17273"/>
                  <a:pt x="19587" y="16209"/>
                  <a:pt x="19587" y="14596"/>
                </a:cubicBezTo>
                <a:cubicBezTo>
                  <a:pt x="21600" y="5941"/>
                  <a:pt x="21600" y="5941"/>
                  <a:pt x="21600" y="5941"/>
                </a:cubicBezTo>
                <a:lnTo>
                  <a:pt x="6518" y="5941"/>
                </a:lnTo>
                <a:close/>
                <a:moveTo>
                  <a:pt x="18085" y="14596"/>
                </a:moveTo>
                <a:cubicBezTo>
                  <a:pt x="18085" y="15146"/>
                  <a:pt x="17573" y="15659"/>
                  <a:pt x="16550" y="15659"/>
                </a:cubicBezTo>
                <a:cubicBezTo>
                  <a:pt x="9520" y="15659"/>
                  <a:pt x="9520" y="15659"/>
                  <a:pt x="9520" y="15659"/>
                </a:cubicBezTo>
                <a:cubicBezTo>
                  <a:pt x="8531" y="15659"/>
                  <a:pt x="8019" y="15146"/>
                  <a:pt x="8019" y="14596"/>
                </a:cubicBezTo>
                <a:cubicBezTo>
                  <a:pt x="7029" y="7041"/>
                  <a:pt x="7029" y="7041"/>
                  <a:pt x="7029" y="7041"/>
                </a:cubicBezTo>
                <a:cubicBezTo>
                  <a:pt x="19587" y="7041"/>
                  <a:pt x="19587" y="7041"/>
                  <a:pt x="19587" y="7041"/>
                </a:cubicBezTo>
                <a:lnTo>
                  <a:pt x="18085" y="14596"/>
                </a:lnTo>
                <a:close/>
                <a:moveTo>
                  <a:pt x="9520" y="18923"/>
                </a:moveTo>
                <a:cubicBezTo>
                  <a:pt x="8531" y="18923"/>
                  <a:pt x="8019" y="19436"/>
                  <a:pt x="8019" y="19986"/>
                </a:cubicBezTo>
                <a:cubicBezTo>
                  <a:pt x="8019" y="21087"/>
                  <a:pt x="8531" y="21600"/>
                  <a:pt x="9520" y="21600"/>
                </a:cubicBezTo>
                <a:cubicBezTo>
                  <a:pt x="10032" y="21600"/>
                  <a:pt x="10544" y="21087"/>
                  <a:pt x="10544" y="19986"/>
                </a:cubicBezTo>
                <a:cubicBezTo>
                  <a:pt x="10544" y="19436"/>
                  <a:pt x="10032" y="18923"/>
                  <a:pt x="9520" y="18923"/>
                </a:cubicBezTo>
                <a:close/>
                <a:moveTo>
                  <a:pt x="16072" y="18923"/>
                </a:moveTo>
                <a:cubicBezTo>
                  <a:pt x="15560" y="18923"/>
                  <a:pt x="14536" y="19436"/>
                  <a:pt x="14536" y="19986"/>
                </a:cubicBezTo>
                <a:cubicBezTo>
                  <a:pt x="14536" y="21087"/>
                  <a:pt x="15560" y="21600"/>
                  <a:pt x="16072" y="21600"/>
                </a:cubicBezTo>
                <a:cubicBezTo>
                  <a:pt x="16550" y="21600"/>
                  <a:pt x="17573" y="21087"/>
                  <a:pt x="17573" y="19986"/>
                </a:cubicBezTo>
                <a:cubicBezTo>
                  <a:pt x="17573" y="19436"/>
                  <a:pt x="16550" y="18923"/>
                  <a:pt x="16072" y="18923"/>
                </a:cubicBezTo>
                <a:close/>
              </a:path>
            </a:pathLst>
          </a:custGeom>
          <a:solidFill>
            <a:sysClr val="windowText" lastClr="000000"/>
          </a:solidFill>
          <a:ln w="12700" cap="flat">
            <a:noFill/>
            <a:miter lim="400000"/>
          </a:ln>
          <a:effectLst/>
        </p:spPr>
        <p:txBody>
          <a:bodyPr wrap="square" lIns="60960" tIns="60960" rIns="60960" bIns="60960" numCol="1" anchor="ctr">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sp>
        <p:nvSpPr>
          <p:cNvPr id="22" name="Shape">
            <a:extLst>
              <a:ext uri="{FF2B5EF4-FFF2-40B4-BE49-F238E27FC236}">
                <a16:creationId xmlns:a16="http://schemas.microsoft.com/office/drawing/2014/main" id="{342864C2-94E7-4319-B758-DD98C9143EE7}"/>
              </a:ext>
            </a:extLst>
          </p:cNvPr>
          <p:cNvSpPr/>
          <p:nvPr/>
        </p:nvSpPr>
        <p:spPr>
          <a:xfrm>
            <a:off x="3859346" y="4232786"/>
            <a:ext cx="555094" cy="647305"/>
          </a:xfrm>
          <a:custGeom>
            <a:avLst/>
            <a:gdLst/>
            <a:ahLst/>
            <a:cxnLst>
              <a:cxn ang="0">
                <a:pos x="wd2" y="hd2"/>
              </a:cxn>
              <a:cxn ang="5400000">
                <a:pos x="wd2" y="hd2"/>
              </a:cxn>
              <a:cxn ang="10800000">
                <a:pos x="wd2" y="hd2"/>
              </a:cxn>
              <a:cxn ang="16200000">
                <a:pos x="wd2" y="hd2"/>
              </a:cxn>
            </a:cxnLst>
            <a:rect l="0" t="0" r="r" b="b"/>
            <a:pathLst>
              <a:path w="21600" h="21600" extrusionOk="0">
                <a:moveTo>
                  <a:pt x="20064" y="10032"/>
                </a:moveTo>
                <a:cubicBezTo>
                  <a:pt x="20064" y="9555"/>
                  <a:pt x="20064" y="9555"/>
                  <a:pt x="20064" y="9043"/>
                </a:cubicBezTo>
                <a:cubicBezTo>
                  <a:pt x="20064" y="4027"/>
                  <a:pt x="16072" y="0"/>
                  <a:pt x="10544" y="0"/>
                </a:cubicBezTo>
                <a:cubicBezTo>
                  <a:pt x="5528" y="0"/>
                  <a:pt x="1501" y="4027"/>
                  <a:pt x="1501" y="9043"/>
                </a:cubicBezTo>
                <a:cubicBezTo>
                  <a:pt x="1501" y="9555"/>
                  <a:pt x="1501" y="9555"/>
                  <a:pt x="1501" y="10032"/>
                </a:cubicBezTo>
                <a:cubicBezTo>
                  <a:pt x="478" y="10544"/>
                  <a:pt x="0" y="11056"/>
                  <a:pt x="0" y="12045"/>
                </a:cubicBezTo>
                <a:cubicBezTo>
                  <a:pt x="0" y="16072"/>
                  <a:pt x="0" y="16072"/>
                  <a:pt x="0" y="16072"/>
                </a:cubicBezTo>
                <a:cubicBezTo>
                  <a:pt x="0" y="17573"/>
                  <a:pt x="990" y="19109"/>
                  <a:pt x="2491" y="19109"/>
                </a:cubicBezTo>
                <a:lnTo>
                  <a:pt x="5528" y="19109"/>
                </a:lnTo>
                <a:cubicBezTo>
                  <a:pt x="7029" y="19109"/>
                  <a:pt x="8019" y="17573"/>
                  <a:pt x="8019" y="16072"/>
                </a:cubicBezTo>
                <a:cubicBezTo>
                  <a:pt x="8019" y="12045"/>
                  <a:pt x="8019" y="12045"/>
                  <a:pt x="8019" y="12045"/>
                </a:cubicBezTo>
                <a:cubicBezTo>
                  <a:pt x="8019" y="10544"/>
                  <a:pt x="7029" y="9555"/>
                  <a:pt x="5528" y="9555"/>
                </a:cubicBezTo>
                <a:cubicBezTo>
                  <a:pt x="5528" y="9555"/>
                  <a:pt x="3003" y="9555"/>
                  <a:pt x="2491" y="9555"/>
                </a:cubicBezTo>
                <a:cubicBezTo>
                  <a:pt x="2491" y="5016"/>
                  <a:pt x="6006" y="1501"/>
                  <a:pt x="10544" y="1501"/>
                </a:cubicBezTo>
                <a:cubicBezTo>
                  <a:pt x="15082" y="1501"/>
                  <a:pt x="18563" y="4538"/>
                  <a:pt x="18563" y="9555"/>
                </a:cubicBezTo>
                <a:lnTo>
                  <a:pt x="16072" y="9555"/>
                </a:lnTo>
                <a:cubicBezTo>
                  <a:pt x="14536" y="9555"/>
                  <a:pt x="13547" y="10544"/>
                  <a:pt x="13547" y="12045"/>
                </a:cubicBezTo>
                <a:cubicBezTo>
                  <a:pt x="13547" y="16072"/>
                  <a:pt x="13547" y="16072"/>
                  <a:pt x="13547" y="16072"/>
                </a:cubicBezTo>
                <a:cubicBezTo>
                  <a:pt x="13547" y="17573"/>
                  <a:pt x="14536" y="19109"/>
                  <a:pt x="16072" y="19109"/>
                </a:cubicBezTo>
                <a:lnTo>
                  <a:pt x="17573" y="19109"/>
                </a:lnTo>
                <a:cubicBezTo>
                  <a:pt x="17573" y="21088"/>
                  <a:pt x="17573" y="21088"/>
                  <a:pt x="17573" y="21088"/>
                </a:cubicBezTo>
                <a:cubicBezTo>
                  <a:pt x="17573" y="21088"/>
                  <a:pt x="17573" y="21600"/>
                  <a:pt x="18085" y="21600"/>
                </a:cubicBezTo>
                <a:cubicBezTo>
                  <a:pt x="18563" y="21600"/>
                  <a:pt x="18563" y="21088"/>
                  <a:pt x="18563" y="21088"/>
                </a:cubicBezTo>
                <a:cubicBezTo>
                  <a:pt x="18563" y="19109"/>
                  <a:pt x="18563" y="19109"/>
                  <a:pt x="18563" y="19109"/>
                </a:cubicBezTo>
                <a:cubicBezTo>
                  <a:pt x="20064" y="19109"/>
                  <a:pt x="21600" y="17573"/>
                  <a:pt x="21600" y="16072"/>
                </a:cubicBezTo>
                <a:cubicBezTo>
                  <a:pt x="21600" y="12045"/>
                  <a:pt x="21600" y="12045"/>
                  <a:pt x="21600" y="12045"/>
                </a:cubicBezTo>
                <a:cubicBezTo>
                  <a:pt x="21600" y="11056"/>
                  <a:pt x="21088" y="10544"/>
                  <a:pt x="20064" y="10032"/>
                </a:cubicBezTo>
                <a:close/>
                <a:moveTo>
                  <a:pt x="4504" y="11056"/>
                </a:moveTo>
                <a:cubicBezTo>
                  <a:pt x="5528" y="11056"/>
                  <a:pt x="5528" y="11056"/>
                  <a:pt x="5528" y="11056"/>
                </a:cubicBezTo>
                <a:cubicBezTo>
                  <a:pt x="6006" y="11056"/>
                  <a:pt x="6518" y="11568"/>
                  <a:pt x="6518" y="12045"/>
                </a:cubicBezTo>
                <a:cubicBezTo>
                  <a:pt x="6518" y="16072"/>
                  <a:pt x="6518" y="16072"/>
                  <a:pt x="6518" y="16072"/>
                </a:cubicBezTo>
                <a:cubicBezTo>
                  <a:pt x="6518" y="17096"/>
                  <a:pt x="6006" y="17573"/>
                  <a:pt x="5528" y="17573"/>
                </a:cubicBezTo>
                <a:cubicBezTo>
                  <a:pt x="5016" y="17573"/>
                  <a:pt x="5016" y="17573"/>
                  <a:pt x="5016" y="17573"/>
                </a:cubicBezTo>
                <a:cubicBezTo>
                  <a:pt x="4504" y="16584"/>
                  <a:pt x="3992" y="15082"/>
                  <a:pt x="3992" y="14059"/>
                </a:cubicBezTo>
                <a:cubicBezTo>
                  <a:pt x="3992" y="13069"/>
                  <a:pt x="3992" y="12045"/>
                  <a:pt x="4504" y="11056"/>
                </a:cubicBezTo>
                <a:close/>
                <a:moveTo>
                  <a:pt x="3003" y="11056"/>
                </a:moveTo>
                <a:cubicBezTo>
                  <a:pt x="3003" y="12045"/>
                  <a:pt x="2491" y="13069"/>
                  <a:pt x="2491" y="14059"/>
                </a:cubicBezTo>
                <a:cubicBezTo>
                  <a:pt x="2491" y="15082"/>
                  <a:pt x="3003" y="16584"/>
                  <a:pt x="3515" y="17573"/>
                </a:cubicBezTo>
                <a:cubicBezTo>
                  <a:pt x="2491" y="17573"/>
                  <a:pt x="2491" y="17573"/>
                  <a:pt x="2491" y="17573"/>
                </a:cubicBezTo>
                <a:cubicBezTo>
                  <a:pt x="2013" y="17573"/>
                  <a:pt x="1501" y="17096"/>
                  <a:pt x="1501" y="16072"/>
                </a:cubicBezTo>
                <a:cubicBezTo>
                  <a:pt x="1501" y="12045"/>
                  <a:pt x="1501" y="12045"/>
                  <a:pt x="1501" y="12045"/>
                </a:cubicBezTo>
                <a:cubicBezTo>
                  <a:pt x="1501" y="11568"/>
                  <a:pt x="2013" y="11056"/>
                  <a:pt x="2491" y="11056"/>
                </a:cubicBezTo>
                <a:lnTo>
                  <a:pt x="3003" y="11056"/>
                </a:lnTo>
                <a:close/>
                <a:moveTo>
                  <a:pt x="16550" y="17573"/>
                </a:moveTo>
                <a:cubicBezTo>
                  <a:pt x="16072" y="17573"/>
                  <a:pt x="16072" y="17573"/>
                  <a:pt x="16072" y="17573"/>
                </a:cubicBezTo>
                <a:cubicBezTo>
                  <a:pt x="15560" y="17573"/>
                  <a:pt x="14536" y="17096"/>
                  <a:pt x="14536" y="16072"/>
                </a:cubicBezTo>
                <a:cubicBezTo>
                  <a:pt x="14536" y="12045"/>
                  <a:pt x="14536" y="12045"/>
                  <a:pt x="14536" y="12045"/>
                </a:cubicBezTo>
                <a:cubicBezTo>
                  <a:pt x="14536" y="11568"/>
                  <a:pt x="15560" y="11056"/>
                  <a:pt x="16072" y="11056"/>
                </a:cubicBezTo>
                <a:cubicBezTo>
                  <a:pt x="17062" y="11056"/>
                  <a:pt x="17062" y="11056"/>
                  <a:pt x="17062" y="11056"/>
                </a:cubicBezTo>
                <a:cubicBezTo>
                  <a:pt x="17062" y="12045"/>
                  <a:pt x="17573" y="13069"/>
                  <a:pt x="17573" y="14059"/>
                </a:cubicBezTo>
                <a:cubicBezTo>
                  <a:pt x="17573" y="15082"/>
                  <a:pt x="17062" y="16584"/>
                  <a:pt x="16550" y="17573"/>
                </a:cubicBezTo>
                <a:close/>
                <a:moveTo>
                  <a:pt x="20064" y="16072"/>
                </a:moveTo>
                <a:cubicBezTo>
                  <a:pt x="20064" y="17096"/>
                  <a:pt x="19587" y="17573"/>
                  <a:pt x="18563" y="17573"/>
                </a:cubicBezTo>
                <a:cubicBezTo>
                  <a:pt x="18085" y="17573"/>
                  <a:pt x="18085" y="17573"/>
                  <a:pt x="18085" y="17573"/>
                </a:cubicBezTo>
                <a:cubicBezTo>
                  <a:pt x="18563" y="16584"/>
                  <a:pt x="18563" y="15082"/>
                  <a:pt x="18563" y="14059"/>
                </a:cubicBezTo>
                <a:cubicBezTo>
                  <a:pt x="18563" y="13069"/>
                  <a:pt x="18563" y="12045"/>
                  <a:pt x="18085" y="11056"/>
                </a:cubicBezTo>
                <a:cubicBezTo>
                  <a:pt x="18563" y="11056"/>
                  <a:pt x="18563" y="11056"/>
                  <a:pt x="18563" y="11056"/>
                </a:cubicBezTo>
                <a:cubicBezTo>
                  <a:pt x="19587" y="11056"/>
                  <a:pt x="20064" y="11568"/>
                  <a:pt x="20064" y="12045"/>
                </a:cubicBezTo>
                <a:lnTo>
                  <a:pt x="20064" y="16072"/>
                </a:lnTo>
                <a:close/>
              </a:path>
            </a:pathLst>
          </a:custGeom>
          <a:solidFill>
            <a:sysClr val="windowText" lastClr="000000"/>
          </a:solidFill>
          <a:ln w="12700" cap="flat">
            <a:noFill/>
            <a:miter lim="400000"/>
          </a:ln>
          <a:effectLst/>
        </p:spPr>
        <p:txBody>
          <a:bodyPr wrap="square" lIns="60960" tIns="60960" rIns="60960" bIns="60960" numCol="1" anchor="ctr">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sp>
        <p:nvSpPr>
          <p:cNvPr id="24" name="Shape">
            <a:extLst>
              <a:ext uri="{FF2B5EF4-FFF2-40B4-BE49-F238E27FC236}">
                <a16:creationId xmlns:a16="http://schemas.microsoft.com/office/drawing/2014/main" id="{7BDEF7CE-3359-4D1A-B9C0-0CFB688FBD10}"/>
              </a:ext>
            </a:extLst>
          </p:cNvPr>
          <p:cNvSpPr/>
          <p:nvPr/>
        </p:nvSpPr>
        <p:spPr>
          <a:xfrm>
            <a:off x="3475884" y="2308800"/>
            <a:ext cx="638813" cy="473594"/>
          </a:xfrm>
          <a:custGeom>
            <a:avLst/>
            <a:gdLst/>
            <a:ahLst/>
            <a:cxnLst>
              <a:cxn ang="0">
                <a:pos x="wd2" y="hd2"/>
              </a:cxn>
              <a:cxn ang="5400000">
                <a:pos x="wd2" y="hd2"/>
              </a:cxn>
              <a:cxn ang="10800000">
                <a:pos x="wd2" y="hd2"/>
              </a:cxn>
              <a:cxn ang="16200000">
                <a:pos x="wd2" y="hd2"/>
              </a:cxn>
            </a:cxnLst>
            <a:rect l="0" t="0" r="r" b="b"/>
            <a:pathLst>
              <a:path w="21600" h="21600" extrusionOk="0">
                <a:moveTo>
                  <a:pt x="7541" y="9353"/>
                </a:moveTo>
                <a:cubicBezTo>
                  <a:pt x="3515" y="9353"/>
                  <a:pt x="3515" y="9353"/>
                  <a:pt x="3515" y="9353"/>
                </a:cubicBezTo>
                <a:cubicBezTo>
                  <a:pt x="3003" y="9353"/>
                  <a:pt x="2491" y="9908"/>
                  <a:pt x="2491" y="9908"/>
                </a:cubicBezTo>
                <a:cubicBezTo>
                  <a:pt x="2491" y="10503"/>
                  <a:pt x="3003" y="11097"/>
                  <a:pt x="3515" y="11097"/>
                </a:cubicBezTo>
                <a:cubicBezTo>
                  <a:pt x="7541" y="11097"/>
                  <a:pt x="7541" y="11097"/>
                  <a:pt x="7541" y="11097"/>
                </a:cubicBezTo>
                <a:cubicBezTo>
                  <a:pt x="7541" y="11097"/>
                  <a:pt x="8019" y="10503"/>
                  <a:pt x="8019" y="9908"/>
                </a:cubicBezTo>
                <a:lnTo>
                  <a:pt x="7541" y="9353"/>
                </a:lnTo>
                <a:close/>
                <a:moveTo>
                  <a:pt x="7541" y="15774"/>
                </a:moveTo>
                <a:cubicBezTo>
                  <a:pt x="3515" y="15774"/>
                  <a:pt x="3515" y="15774"/>
                  <a:pt x="3515" y="15774"/>
                </a:cubicBezTo>
                <a:cubicBezTo>
                  <a:pt x="3003" y="15774"/>
                  <a:pt x="2491" y="15774"/>
                  <a:pt x="2491" y="16329"/>
                </a:cubicBezTo>
                <a:cubicBezTo>
                  <a:pt x="2491" y="16923"/>
                  <a:pt x="3003" y="16923"/>
                  <a:pt x="3515" y="16923"/>
                </a:cubicBezTo>
                <a:cubicBezTo>
                  <a:pt x="7541" y="16923"/>
                  <a:pt x="7541" y="16923"/>
                  <a:pt x="7541" y="16923"/>
                </a:cubicBezTo>
                <a:cubicBezTo>
                  <a:pt x="7541" y="16923"/>
                  <a:pt x="8019" y="16923"/>
                  <a:pt x="8019" y="16329"/>
                </a:cubicBezTo>
                <a:cubicBezTo>
                  <a:pt x="8019" y="15774"/>
                  <a:pt x="7541" y="15774"/>
                  <a:pt x="7541" y="15774"/>
                </a:cubicBezTo>
                <a:close/>
                <a:moveTo>
                  <a:pt x="7541" y="12247"/>
                </a:moveTo>
                <a:cubicBezTo>
                  <a:pt x="3515" y="12247"/>
                  <a:pt x="3515" y="12247"/>
                  <a:pt x="3515" y="12247"/>
                </a:cubicBezTo>
                <a:cubicBezTo>
                  <a:pt x="3003" y="12247"/>
                  <a:pt x="2491" y="12841"/>
                  <a:pt x="2491" y="13436"/>
                </a:cubicBezTo>
                <a:cubicBezTo>
                  <a:pt x="2491" y="13436"/>
                  <a:pt x="3003" y="14030"/>
                  <a:pt x="3515" y="14030"/>
                </a:cubicBezTo>
                <a:cubicBezTo>
                  <a:pt x="7541" y="14030"/>
                  <a:pt x="7541" y="14030"/>
                  <a:pt x="7541" y="14030"/>
                </a:cubicBezTo>
                <a:lnTo>
                  <a:pt x="8019" y="13436"/>
                </a:lnTo>
                <a:cubicBezTo>
                  <a:pt x="8019" y="12841"/>
                  <a:pt x="7541" y="12247"/>
                  <a:pt x="7541" y="12247"/>
                </a:cubicBezTo>
                <a:close/>
                <a:moveTo>
                  <a:pt x="14059" y="8759"/>
                </a:moveTo>
                <a:cubicBezTo>
                  <a:pt x="12045" y="8759"/>
                  <a:pt x="10032" y="10503"/>
                  <a:pt x="10032" y="13436"/>
                </a:cubicBezTo>
                <a:cubicBezTo>
                  <a:pt x="10032" y="15774"/>
                  <a:pt x="12045" y="18112"/>
                  <a:pt x="14059" y="18112"/>
                </a:cubicBezTo>
                <a:cubicBezTo>
                  <a:pt x="16072" y="18112"/>
                  <a:pt x="18085" y="15774"/>
                  <a:pt x="18085" y="13436"/>
                </a:cubicBezTo>
                <a:cubicBezTo>
                  <a:pt x="18085" y="10503"/>
                  <a:pt x="16072" y="8759"/>
                  <a:pt x="14059" y="8759"/>
                </a:cubicBezTo>
                <a:close/>
                <a:moveTo>
                  <a:pt x="14059" y="16329"/>
                </a:moveTo>
                <a:cubicBezTo>
                  <a:pt x="12557" y="16329"/>
                  <a:pt x="11534" y="15179"/>
                  <a:pt x="11534" y="13436"/>
                </a:cubicBezTo>
                <a:cubicBezTo>
                  <a:pt x="11534" y="11692"/>
                  <a:pt x="12557" y="9908"/>
                  <a:pt x="14059" y="9908"/>
                </a:cubicBezTo>
                <a:cubicBezTo>
                  <a:pt x="15560" y="9908"/>
                  <a:pt x="16550" y="11692"/>
                  <a:pt x="16550" y="13436"/>
                </a:cubicBezTo>
                <a:cubicBezTo>
                  <a:pt x="16550" y="15179"/>
                  <a:pt x="15560" y="16329"/>
                  <a:pt x="14059" y="16329"/>
                </a:cubicBezTo>
                <a:close/>
                <a:moveTo>
                  <a:pt x="18563" y="4677"/>
                </a:moveTo>
                <a:cubicBezTo>
                  <a:pt x="17573" y="4677"/>
                  <a:pt x="17573" y="4677"/>
                  <a:pt x="17573" y="4677"/>
                </a:cubicBezTo>
                <a:cubicBezTo>
                  <a:pt x="10032" y="0"/>
                  <a:pt x="10032" y="0"/>
                  <a:pt x="10032" y="0"/>
                </a:cubicBezTo>
                <a:cubicBezTo>
                  <a:pt x="10032" y="0"/>
                  <a:pt x="9520" y="0"/>
                  <a:pt x="9520" y="594"/>
                </a:cubicBezTo>
                <a:cubicBezTo>
                  <a:pt x="9043" y="594"/>
                  <a:pt x="9520" y="1189"/>
                  <a:pt x="9520" y="1189"/>
                </a:cubicBezTo>
                <a:cubicBezTo>
                  <a:pt x="14536" y="4677"/>
                  <a:pt x="14536" y="4677"/>
                  <a:pt x="14536" y="4677"/>
                </a:cubicBezTo>
                <a:cubicBezTo>
                  <a:pt x="2491" y="4677"/>
                  <a:pt x="2491" y="4677"/>
                  <a:pt x="2491" y="4677"/>
                </a:cubicBezTo>
                <a:cubicBezTo>
                  <a:pt x="990" y="4677"/>
                  <a:pt x="0" y="5866"/>
                  <a:pt x="0" y="7570"/>
                </a:cubicBezTo>
                <a:cubicBezTo>
                  <a:pt x="0" y="18667"/>
                  <a:pt x="0" y="18667"/>
                  <a:pt x="0" y="18667"/>
                </a:cubicBezTo>
                <a:cubicBezTo>
                  <a:pt x="0" y="20451"/>
                  <a:pt x="990" y="21600"/>
                  <a:pt x="2491" y="21600"/>
                </a:cubicBezTo>
                <a:cubicBezTo>
                  <a:pt x="18563" y="21600"/>
                  <a:pt x="18563" y="21600"/>
                  <a:pt x="18563" y="21600"/>
                </a:cubicBezTo>
                <a:cubicBezTo>
                  <a:pt x="20064" y="21600"/>
                  <a:pt x="21600" y="20451"/>
                  <a:pt x="21600" y="18667"/>
                </a:cubicBezTo>
                <a:cubicBezTo>
                  <a:pt x="21600" y="7570"/>
                  <a:pt x="21600" y="7570"/>
                  <a:pt x="21600" y="7570"/>
                </a:cubicBezTo>
                <a:cubicBezTo>
                  <a:pt x="21600" y="5866"/>
                  <a:pt x="20064" y="4677"/>
                  <a:pt x="18563" y="4677"/>
                </a:cubicBezTo>
                <a:close/>
                <a:moveTo>
                  <a:pt x="20064" y="18667"/>
                </a:moveTo>
                <a:cubicBezTo>
                  <a:pt x="20064" y="19262"/>
                  <a:pt x="19587" y="20451"/>
                  <a:pt x="18563" y="20451"/>
                </a:cubicBezTo>
                <a:cubicBezTo>
                  <a:pt x="2491" y="20451"/>
                  <a:pt x="2491" y="20451"/>
                  <a:pt x="2491" y="20451"/>
                </a:cubicBezTo>
                <a:cubicBezTo>
                  <a:pt x="1979" y="20451"/>
                  <a:pt x="1501" y="19262"/>
                  <a:pt x="1501" y="18667"/>
                </a:cubicBezTo>
                <a:cubicBezTo>
                  <a:pt x="1501" y="7570"/>
                  <a:pt x="1501" y="7570"/>
                  <a:pt x="1501" y="7570"/>
                </a:cubicBezTo>
                <a:cubicBezTo>
                  <a:pt x="1501" y="7015"/>
                  <a:pt x="1979" y="6421"/>
                  <a:pt x="2491" y="6421"/>
                </a:cubicBezTo>
                <a:cubicBezTo>
                  <a:pt x="18563" y="6421"/>
                  <a:pt x="18563" y="6421"/>
                  <a:pt x="18563" y="6421"/>
                </a:cubicBezTo>
                <a:cubicBezTo>
                  <a:pt x="19587" y="6421"/>
                  <a:pt x="20064" y="7015"/>
                  <a:pt x="20064" y="7570"/>
                </a:cubicBezTo>
                <a:lnTo>
                  <a:pt x="20064" y="18667"/>
                </a:lnTo>
                <a:close/>
              </a:path>
            </a:pathLst>
          </a:custGeom>
          <a:solidFill>
            <a:sysClr val="windowText" lastClr="000000"/>
          </a:solidFill>
          <a:ln w="12700" cap="flat">
            <a:noFill/>
            <a:miter lim="400000"/>
          </a:ln>
          <a:effectLst/>
        </p:spPr>
        <p:txBody>
          <a:bodyPr wrap="square" lIns="60960" tIns="60960" rIns="60960" bIns="60960" numCol="1" anchor="ctr">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sp>
        <p:nvSpPr>
          <p:cNvPr id="25" name="Shape">
            <a:extLst>
              <a:ext uri="{FF2B5EF4-FFF2-40B4-BE49-F238E27FC236}">
                <a16:creationId xmlns:a16="http://schemas.microsoft.com/office/drawing/2014/main" id="{77D5D64E-2514-4DDC-A241-1CC10AC45ABF}"/>
              </a:ext>
            </a:extLst>
          </p:cNvPr>
          <p:cNvSpPr/>
          <p:nvPr/>
        </p:nvSpPr>
        <p:spPr>
          <a:xfrm>
            <a:off x="8624760" y="5729621"/>
            <a:ext cx="343465" cy="557575"/>
          </a:xfrm>
          <a:custGeom>
            <a:avLst/>
            <a:gdLst/>
            <a:ahLst/>
            <a:cxnLst>
              <a:cxn ang="0">
                <a:pos x="wd2" y="hd2"/>
              </a:cxn>
              <a:cxn ang="5400000">
                <a:pos x="wd2" y="hd2"/>
              </a:cxn>
              <a:cxn ang="10800000">
                <a:pos x="wd2" y="hd2"/>
              </a:cxn>
              <a:cxn ang="16200000">
                <a:pos x="wd2" y="hd2"/>
              </a:cxn>
            </a:cxnLst>
            <a:rect l="0" t="0" r="r" b="b"/>
            <a:pathLst>
              <a:path w="21600" h="21600" extrusionOk="0">
                <a:moveTo>
                  <a:pt x="18024" y="0"/>
                </a:moveTo>
                <a:cubicBezTo>
                  <a:pt x="3576" y="0"/>
                  <a:pt x="3576" y="0"/>
                  <a:pt x="3576" y="0"/>
                </a:cubicBezTo>
                <a:cubicBezTo>
                  <a:pt x="1420" y="0"/>
                  <a:pt x="0" y="1024"/>
                  <a:pt x="0" y="2525"/>
                </a:cubicBezTo>
                <a:cubicBezTo>
                  <a:pt x="0" y="18597"/>
                  <a:pt x="0" y="18597"/>
                  <a:pt x="0" y="18597"/>
                </a:cubicBezTo>
                <a:cubicBezTo>
                  <a:pt x="0" y="20099"/>
                  <a:pt x="1420" y="21600"/>
                  <a:pt x="3576" y="21600"/>
                </a:cubicBezTo>
                <a:cubicBezTo>
                  <a:pt x="18024" y="21600"/>
                  <a:pt x="18024" y="21600"/>
                  <a:pt x="18024" y="21600"/>
                </a:cubicBezTo>
                <a:cubicBezTo>
                  <a:pt x="20180" y="21600"/>
                  <a:pt x="21600" y="20099"/>
                  <a:pt x="21600" y="18597"/>
                </a:cubicBezTo>
                <a:cubicBezTo>
                  <a:pt x="21600" y="2525"/>
                  <a:pt x="21600" y="2525"/>
                  <a:pt x="21600" y="2525"/>
                </a:cubicBezTo>
                <a:cubicBezTo>
                  <a:pt x="21600" y="1024"/>
                  <a:pt x="20180" y="0"/>
                  <a:pt x="18024" y="0"/>
                </a:cubicBezTo>
                <a:close/>
                <a:moveTo>
                  <a:pt x="20180" y="18597"/>
                </a:moveTo>
                <a:cubicBezTo>
                  <a:pt x="20180" y="19587"/>
                  <a:pt x="18710" y="20099"/>
                  <a:pt x="18024" y="20099"/>
                </a:cubicBezTo>
                <a:cubicBezTo>
                  <a:pt x="3576" y="20099"/>
                  <a:pt x="3576" y="20099"/>
                  <a:pt x="3576" y="20099"/>
                </a:cubicBezTo>
                <a:cubicBezTo>
                  <a:pt x="2890" y="20099"/>
                  <a:pt x="1420" y="19587"/>
                  <a:pt x="1420" y="18597"/>
                </a:cubicBezTo>
                <a:cubicBezTo>
                  <a:pt x="1420" y="16584"/>
                  <a:pt x="1420" y="16584"/>
                  <a:pt x="1420" y="16584"/>
                </a:cubicBezTo>
                <a:cubicBezTo>
                  <a:pt x="20180" y="16584"/>
                  <a:pt x="20180" y="16584"/>
                  <a:pt x="20180" y="16584"/>
                </a:cubicBezTo>
                <a:lnTo>
                  <a:pt x="20180" y="18597"/>
                </a:lnTo>
                <a:close/>
                <a:moveTo>
                  <a:pt x="20180" y="15594"/>
                </a:moveTo>
                <a:cubicBezTo>
                  <a:pt x="1420" y="15594"/>
                  <a:pt x="1420" y="15594"/>
                  <a:pt x="1420" y="15594"/>
                </a:cubicBezTo>
                <a:cubicBezTo>
                  <a:pt x="1420" y="4538"/>
                  <a:pt x="1420" y="4538"/>
                  <a:pt x="1420" y="4538"/>
                </a:cubicBezTo>
                <a:cubicBezTo>
                  <a:pt x="20180" y="4538"/>
                  <a:pt x="20180" y="4538"/>
                  <a:pt x="20180" y="4538"/>
                </a:cubicBezTo>
                <a:lnTo>
                  <a:pt x="20180" y="15594"/>
                </a:lnTo>
                <a:close/>
                <a:moveTo>
                  <a:pt x="20180" y="3515"/>
                </a:moveTo>
                <a:cubicBezTo>
                  <a:pt x="1420" y="3515"/>
                  <a:pt x="1420" y="3515"/>
                  <a:pt x="1420" y="3515"/>
                </a:cubicBezTo>
                <a:cubicBezTo>
                  <a:pt x="1420" y="2525"/>
                  <a:pt x="1420" y="2525"/>
                  <a:pt x="1420" y="2525"/>
                </a:cubicBezTo>
                <a:cubicBezTo>
                  <a:pt x="1420" y="2013"/>
                  <a:pt x="2890" y="1501"/>
                  <a:pt x="3576" y="1501"/>
                </a:cubicBezTo>
                <a:cubicBezTo>
                  <a:pt x="18024" y="1501"/>
                  <a:pt x="18024" y="1501"/>
                  <a:pt x="18024" y="1501"/>
                </a:cubicBezTo>
                <a:cubicBezTo>
                  <a:pt x="18710" y="1501"/>
                  <a:pt x="20180" y="2013"/>
                  <a:pt x="20180" y="2525"/>
                </a:cubicBezTo>
                <a:lnTo>
                  <a:pt x="20180" y="3515"/>
                </a:lnTo>
                <a:close/>
                <a:moveTo>
                  <a:pt x="10824" y="19587"/>
                </a:moveTo>
                <a:cubicBezTo>
                  <a:pt x="11510" y="19587"/>
                  <a:pt x="12245" y="19109"/>
                  <a:pt x="12245" y="18597"/>
                </a:cubicBezTo>
                <a:cubicBezTo>
                  <a:pt x="12245" y="18085"/>
                  <a:pt x="11510" y="17608"/>
                  <a:pt x="10824" y="17608"/>
                </a:cubicBezTo>
                <a:cubicBezTo>
                  <a:pt x="10090" y="17608"/>
                  <a:pt x="9355" y="18085"/>
                  <a:pt x="9355" y="18597"/>
                </a:cubicBezTo>
                <a:cubicBezTo>
                  <a:pt x="9355" y="19109"/>
                  <a:pt x="10090" y="19587"/>
                  <a:pt x="10824" y="19587"/>
                </a:cubicBezTo>
                <a:close/>
              </a:path>
            </a:pathLst>
          </a:custGeom>
          <a:solidFill>
            <a:sysClr val="windowText" lastClr="000000"/>
          </a:solidFill>
          <a:ln w="12700" cap="flat">
            <a:noFill/>
            <a:miter lim="400000"/>
          </a:ln>
          <a:effectLst/>
        </p:spPr>
        <p:txBody>
          <a:bodyPr wrap="square" lIns="60960" tIns="60960" rIns="60960" bIns="60960" numCol="1" anchor="ctr">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sp>
        <p:nvSpPr>
          <p:cNvPr id="34" name="Shape">
            <a:extLst>
              <a:ext uri="{FF2B5EF4-FFF2-40B4-BE49-F238E27FC236}">
                <a16:creationId xmlns:a16="http://schemas.microsoft.com/office/drawing/2014/main" id="{4C7B167A-6E74-4731-9D37-AE6BD36E56AF}"/>
              </a:ext>
            </a:extLst>
          </p:cNvPr>
          <p:cNvSpPr/>
          <p:nvPr/>
        </p:nvSpPr>
        <p:spPr>
          <a:xfrm>
            <a:off x="7828340" y="5792130"/>
            <a:ext cx="646837" cy="647305"/>
          </a:xfrm>
          <a:custGeom>
            <a:avLst/>
            <a:gdLst/>
            <a:ahLst/>
            <a:cxnLst>
              <a:cxn ang="0">
                <a:pos x="wd2" y="hd2"/>
              </a:cxn>
              <a:cxn ang="5400000">
                <a:pos x="wd2" y="hd2"/>
              </a:cxn>
              <a:cxn ang="10800000">
                <a:pos x="wd2" y="hd2"/>
              </a:cxn>
              <a:cxn ang="16200000">
                <a:pos x="wd2" y="hd2"/>
              </a:cxn>
            </a:cxnLst>
            <a:rect l="0" t="0" r="r" b="b"/>
            <a:pathLst>
              <a:path w="21600" h="21600" extrusionOk="0">
                <a:moveTo>
                  <a:pt x="17790" y="21600"/>
                </a:moveTo>
                <a:cubicBezTo>
                  <a:pt x="17790" y="11681"/>
                  <a:pt x="9919" y="3558"/>
                  <a:pt x="0" y="3558"/>
                </a:cubicBezTo>
                <a:cubicBezTo>
                  <a:pt x="0" y="0"/>
                  <a:pt x="0" y="0"/>
                  <a:pt x="0" y="0"/>
                </a:cubicBezTo>
                <a:cubicBezTo>
                  <a:pt x="11932" y="0"/>
                  <a:pt x="21600" y="9668"/>
                  <a:pt x="21600" y="21600"/>
                </a:cubicBezTo>
                <a:lnTo>
                  <a:pt x="17790" y="21600"/>
                </a:lnTo>
                <a:close/>
                <a:moveTo>
                  <a:pt x="13729" y="21600"/>
                </a:moveTo>
                <a:cubicBezTo>
                  <a:pt x="10171" y="21600"/>
                  <a:pt x="10171" y="21600"/>
                  <a:pt x="10171" y="21600"/>
                </a:cubicBezTo>
                <a:cubicBezTo>
                  <a:pt x="10171" y="16029"/>
                  <a:pt x="5571" y="11429"/>
                  <a:pt x="0" y="11429"/>
                </a:cubicBezTo>
                <a:cubicBezTo>
                  <a:pt x="0" y="7619"/>
                  <a:pt x="0" y="7619"/>
                  <a:pt x="0" y="7619"/>
                </a:cubicBezTo>
                <a:cubicBezTo>
                  <a:pt x="7619" y="7619"/>
                  <a:pt x="13729" y="13981"/>
                  <a:pt x="13729" y="21600"/>
                </a:cubicBezTo>
                <a:close/>
                <a:moveTo>
                  <a:pt x="2552" y="16281"/>
                </a:moveTo>
                <a:cubicBezTo>
                  <a:pt x="4061" y="16281"/>
                  <a:pt x="5319" y="17287"/>
                  <a:pt x="5319" y="18797"/>
                </a:cubicBezTo>
                <a:cubicBezTo>
                  <a:pt x="5319" y="20342"/>
                  <a:pt x="4061" y="21600"/>
                  <a:pt x="2552" y="21600"/>
                </a:cubicBezTo>
                <a:cubicBezTo>
                  <a:pt x="1006" y="21600"/>
                  <a:pt x="0" y="20342"/>
                  <a:pt x="0" y="18797"/>
                </a:cubicBezTo>
                <a:cubicBezTo>
                  <a:pt x="0" y="17287"/>
                  <a:pt x="1006" y="16281"/>
                  <a:pt x="2552" y="16281"/>
                </a:cubicBezTo>
                <a:close/>
              </a:path>
            </a:pathLst>
          </a:custGeom>
          <a:solidFill>
            <a:sysClr val="windowText" lastClr="000000"/>
          </a:solidFill>
          <a:ln w="12700" cap="flat">
            <a:noFill/>
            <a:miter lim="400000"/>
          </a:ln>
          <a:effectLst/>
        </p:spPr>
        <p:txBody>
          <a:bodyPr wrap="square" lIns="60960" tIns="60960" rIns="60960" bIns="60960" numCol="1" anchor="ctr">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sp>
        <p:nvSpPr>
          <p:cNvPr id="35" name="Shape">
            <a:extLst>
              <a:ext uri="{FF2B5EF4-FFF2-40B4-BE49-F238E27FC236}">
                <a16:creationId xmlns:a16="http://schemas.microsoft.com/office/drawing/2014/main" id="{001FAD98-0090-4636-9ABC-1A626C46815A}"/>
              </a:ext>
            </a:extLst>
          </p:cNvPr>
          <p:cNvSpPr/>
          <p:nvPr/>
        </p:nvSpPr>
        <p:spPr>
          <a:xfrm>
            <a:off x="10288564" y="6008409"/>
            <a:ext cx="735272" cy="614599"/>
          </a:xfrm>
          <a:custGeom>
            <a:avLst/>
            <a:gdLst/>
            <a:ahLst/>
            <a:cxnLst>
              <a:cxn ang="0">
                <a:pos x="wd2" y="hd2"/>
              </a:cxn>
              <a:cxn ang="5400000">
                <a:pos x="wd2" y="hd2"/>
              </a:cxn>
              <a:cxn ang="10800000">
                <a:pos x="wd2" y="hd2"/>
              </a:cxn>
              <a:cxn ang="16200000">
                <a:pos x="wd2" y="hd2"/>
              </a:cxn>
            </a:cxnLst>
            <a:rect l="0" t="0" r="r" b="b"/>
            <a:pathLst>
              <a:path w="21600" h="21600" extrusionOk="0">
                <a:moveTo>
                  <a:pt x="21600" y="4760"/>
                </a:moveTo>
                <a:cubicBezTo>
                  <a:pt x="18545" y="13023"/>
                  <a:pt x="18545" y="13023"/>
                  <a:pt x="18545" y="13023"/>
                </a:cubicBezTo>
                <a:cubicBezTo>
                  <a:pt x="18294" y="13652"/>
                  <a:pt x="18042" y="13966"/>
                  <a:pt x="17790" y="13966"/>
                </a:cubicBezTo>
                <a:cubicBezTo>
                  <a:pt x="8877" y="14595"/>
                  <a:pt x="8877" y="14595"/>
                  <a:pt x="8877" y="14595"/>
                </a:cubicBezTo>
                <a:cubicBezTo>
                  <a:pt x="9380" y="16526"/>
                  <a:pt x="9380" y="16526"/>
                  <a:pt x="9380" y="16526"/>
                </a:cubicBezTo>
                <a:cubicBezTo>
                  <a:pt x="19048" y="16526"/>
                  <a:pt x="19048" y="16526"/>
                  <a:pt x="19048" y="16526"/>
                </a:cubicBezTo>
                <a:cubicBezTo>
                  <a:pt x="20055" y="16526"/>
                  <a:pt x="21097" y="17469"/>
                  <a:pt x="21097" y="19040"/>
                </a:cubicBezTo>
                <a:cubicBezTo>
                  <a:pt x="21097" y="20343"/>
                  <a:pt x="20055" y="21600"/>
                  <a:pt x="19048" y="21600"/>
                </a:cubicBezTo>
                <a:cubicBezTo>
                  <a:pt x="17790" y="21600"/>
                  <a:pt x="17036" y="20343"/>
                  <a:pt x="17036" y="19040"/>
                </a:cubicBezTo>
                <a:cubicBezTo>
                  <a:pt x="7368" y="19040"/>
                  <a:pt x="7368" y="19040"/>
                  <a:pt x="7368" y="19040"/>
                </a:cubicBezTo>
                <a:cubicBezTo>
                  <a:pt x="7368" y="20343"/>
                  <a:pt x="6613" y="21600"/>
                  <a:pt x="5319" y="21600"/>
                </a:cubicBezTo>
                <a:cubicBezTo>
                  <a:pt x="4313" y="21600"/>
                  <a:pt x="3306" y="20343"/>
                  <a:pt x="3306" y="19040"/>
                </a:cubicBezTo>
                <a:cubicBezTo>
                  <a:pt x="3306" y="17469"/>
                  <a:pt x="4313" y="16526"/>
                  <a:pt x="5319" y="16526"/>
                </a:cubicBezTo>
                <a:cubicBezTo>
                  <a:pt x="7368" y="16526"/>
                  <a:pt x="7368" y="16526"/>
                  <a:pt x="7368" y="16526"/>
                </a:cubicBezTo>
                <a:cubicBezTo>
                  <a:pt x="3306" y="2560"/>
                  <a:pt x="3306" y="2560"/>
                  <a:pt x="3306" y="2560"/>
                </a:cubicBezTo>
                <a:cubicBezTo>
                  <a:pt x="1006" y="2560"/>
                  <a:pt x="1006" y="2560"/>
                  <a:pt x="1006" y="2560"/>
                </a:cubicBezTo>
                <a:cubicBezTo>
                  <a:pt x="503" y="2560"/>
                  <a:pt x="0" y="1886"/>
                  <a:pt x="0" y="1257"/>
                </a:cubicBezTo>
                <a:cubicBezTo>
                  <a:pt x="0" y="314"/>
                  <a:pt x="503" y="0"/>
                  <a:pt x="1006" y="0"/>
                </a:cubicBezTo>
                <a:cubicBezTo>
                  <a:pt x="4061" y="0"/>
                  <a:pt x="4061" y="0"/>
                  <a:pt x="4061" y="0"/>
                </a:cubicBezTo>
                <a:cubicBezTo>
                  <a:pt x="4564" y="0"/>
                  <a:pt x="4816" y="314"/>
                  <a:pt x="5068" y="629"/>
                </a:cubicBezTo>
                <a:cubicBezTo>
                  <a:pt x="5607" y="2874"/>
                  <a:pt x="5607" y="2874"/>
                  <a:pt x="5607" y="2874"/>
                </a:cubicBezTo>
                <a:cubicBezTo>
                  <a:pt x="20558" y="2874"/>
                  <a:pt x="20558" y="2874"/>
                  <a:pt x="20558" y="2874"/>
                </a:cubicBezTo>
                <a:cubicBezTo>
                  <a:pt x="21348" y="2874"/>
                  <a:pt x="21600" y="3503"/>
                  <a:pt x="21600" y="4131"/>
                </a:cubicBezTo>
                <a:cubicBezTo>
                  <a:pt x="21600" y="4446"/>
                  <a:pt x="21600" y="4446"/>
                  <a:pt x="21600" y="4760"/>
                </a:cubicBezTo>
                <a:close/>
                <a:moveTo>
                  <a:pt x="6361" y="5389"/>
                </a:moveTo>
                <a:cubicBezTo>
                  <a:pt x="8122" y="12080"/>
                  <a:pt x="8122" y="12080"/>
                  <a:pt x="8122" y="12080"/>
                </a:cubicBezTo>
                <a:cubicBezTo>
                  <a:pt x="17036" y="11451"/>
                  <a:pt x="17036" y="11451"/>
                  <a:pt x="17036" y="11451"/>
                </a:cubicBezTo>
                <a:cubicBezTo>
                  <a:pt x="19048" y="5389"/>
                  <a:pt x="19048" y="5389"/>
                  <a:pt x="19048" y="5389"/>
                </a:cubicBezTo>
                <a:lnTo>
                  <a:pt x="6361" y="5389"/>
                </a:lnTo>
                <a:close/>
              </a:path>
            </a:pathLst>
          </a:custGeom>
          <a:solidFill>
            <a:sysClr val="windowText" lastClr="000000"/>
          </a:solidFill>
          <a:ln w="12700" cap="flat">
            <a:noFill/>
            <a:miter lim="400000"/>
          </a:ln>
          <a:effectLst/>
        </p:spPr>
        <p:txBody>
          <a:bodyPr wrap="square" lIns="60960" tIns="60960" rIns="60960" bIns="60960" numCol="1" anchor="ctr">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sp>
        <p:nvSpPr>
          <p:cNvPr id="36" name="Shape">
            <a:extLst>
              <a:ext uri="{FF2B5EF4-FFF2-40B4-BE49-F238E27FC236}">
                <a16:creationId xmlns:a16="http://schemas.microsoft.com/office/drawing/2014/main" id="{58E09E15-430C-4924-85C6-46E7C62A9887}"/>
              </a:ext>
            </a:extLst>
          </p:cNvPr>
          <p:cNvSpPr/>
          <p:nvPr/>
        </p:nvSpPr>
        <p:spPr>
          <a:xfrm>
            <a:off x="3056117" y="3887902"/>
            <a:ext cx="628593" cy="454649"/>
          </a:xfrm>
          <a:custGeom>
            <a:avLst/>
            <a:gdLst/>
            <a:ahLst/>
            <a:cxnLst>
              <a:cxn ang="0">
                <a:pos x="wd2" y="hd2"/>
              </a:cxn>
              <a:cxn ang="5400000">
                <a:pos x="wd2" y="hd2"/>
              </a:cxn>
              <a:cxn ang="10800000">
                <a:pos x="wd2" y="hd2"/>
              </a:cxn>
              <a:cxn ang="16200000">
                <a:pos x="wd2" y="hd2"/>
              </a:cxn>
            </a:cxnLst>
            <a:rect l="0" t="0" r="r" b="b"/>
            <a:pathLst>
              <a:path w="21600" h="21600" extrusionOk="0">
                <a:moveTo>
                  <a:pt x="21600" y="16532"/>
                </a:moveTo>
                <a:cubicBezTo>
                  <a:pt x="21600" y="17790"/>
                  <a:pt x="19760" y="18545"/>
                  <a:pt x="17663" y="18545"/>
                </a:cubicBezTo>
                <a:cubicBezTo>
                  <a:pt x="15602" y="18545"/>
                  <a:pt x="14057" y="17790"/>
                  <a:pt x="14057" y="16532"/>
                </a:cubicBezTo>
                <a:cubicBezTo>
                  <a:pt x="14057" y="15490"/>
                  <a:pt x="15602" y="14484"/>
                  <a:pt x="17663" y="14484"/>
                </a:cubicBezTo>
                <a:cubicBezTo>
                  <a:pt x="18472" y="14484"/>
                  <a:pt x="18987" y="14735"/>
                  <a:pt x="19503" y="14735"/>
                </a:cubicBezTo>
                <a:cubicBezTo>
                  <a:pt x="19503" y="12974"/>
                  <a:pt x="19503" y="12974"/>
                  <a:pt x="19503" y="12974"/>
                </a:cubicBezTo>
                <a:cubicBezTo>
                  <a:pt x="19503" y="6361"/>
                  <a:pt x="19503" y="6361"/>
                  <a:pt x="19503" y="6361"/>
                </a:cubicBezTo>
                <a:cubicBezTo>
                  <a:pt x="7801" y="8913"/>
                  <a:pt x="7801" y="8913"/>
                  <a:pt x="7801" y="8913"/>
                </a:cubicBezTo>
                <a:cubicBezTo>
                  <a:pt x="7801" y="19551"/>
                  <a:pt x="7801" y="19551"/>
                  <a:pt x="7801" y="19551"/>
                </a:cubicBezTo>
                <a:cubicBezTo>
                  <a:pt x="7801" y="20845"/>
                  <a:pt x="5961" y="21600"/>
                  <a:pt x="3901" y="21600"/>
                </a:cubicBezTo>
                <a:cubicBezTo>
                  <a:pt x="1803" y="21600"/>
                  <a:pt x="0" y="20845"/>
                  <a:pt x="0" y="19551"/>
                </a:cubicBezTo>
                <a:cubicBezTo>
                  <a:pt x="0" y="18545"/>
                  <a:pt x="1803" y="17539"/>
                  <a:pt x="3901" y="17539"/>
                </a:cubicBezTo>
                <a:cubicBezTo>
                  <a:pt x="4416" y="17539"/>
                  <a:pt x="5188" y="17790"/>
                  <a:pt x="5704" y="17790"/>
                </a:cubicBezTo>
                <a:cubicBezTo>
                  <a:pt x="5704" y="16281"/>
                  <a:pt x="5704" y="16281"/>
                  <a:pt x="5704" y="16281"/>
                </a:cubicBezTo>
                <a:cubicBezTo>
                  <a:pt x="5704" y="4061"/>
                  <a:pt x="5704" y="4061"/>
                  <a:pt x="5704" y="4061"/>
                </a:cubicBezTo>
                <a:cubicBezTo>
                  <a:pt x="5704" y="3306"/>
                  <a:pt x="6771" y="3055"/>
                  <a:pt x="6771" y="3055"/>
                </a:cubicBezTo>
                <a:cubicBezTo>
                  <a:pt x="20533" y="0"/>
                  <a:pt x="20533" y="0"/>
                  <a:pt x="20533" y="0"/>
                </a:cubicBezTo>
                <a:cubicBezTo>
                  <a:pt x="21048" y="0"/>
                  <a:pt x="21600" y="539"/>
                  <a:pt x="21600" y="1042"/>
                </a:cubicBezTo>
                <a:cubicBezTo>
                  <a:pt x="21600" y="15490"/>
                  <a:pt x="21600" y="15490"/>
                  <a:pt x="21600" y="15490"/>
                </a:cubicBezTo>
                <a:cubicBezTo>
                  <a:pt x="21600" y="16281"/>
                  <a:pt x="21600" y="16281"/>
                  <a:pt x="21600" y="16281"/>
                </a:cubicBezTo>
                <a:cubicBezTo>
                  <a:pt x="21600" y="16532"/>
                  <a:pt x="21600" y="16532"/>
                  <a:pt x="21600" y="16532"/>
                </a:cubicBezTo>
              </a:path>
            </a:pathLst>
          </a:custGeom>
          <a:solidFill>
            <a:sysClr val="windowText" lastClr="000000"/>
          </a:solidFill>
          <a:ln w="12700" cap="flat">
            <a:noFill/>
            <a:miter lim="400000"/>
          </a:ln>
          <a:effectLst/>
        </p:spPr>
        <p:txBody>
          <a:bodyPr wrap="square" lIns="60960" tIns="60960" rIns="60960" bIns="60960" numCol="1" anchor="ctr">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sp>
        <p:nvSpPr>
          <p:cNvPr id="37" name="Shape">
            <a:extLst>
              <a:ext uri="{FF2B5EF4-FFF2-40B4-BE49-F238E27FC236}">
                <a16:creationId xmlns:a16="http://schemas.microsoft.com/office/drawing/2014/main" id="{37B72609-61D1-41CB-9FFA-6339D4AA3CD2}"/>
              </a:ext>
            </a:extLst>
          </p:cNvPr>
          <p:cNvSpPr/>
          <p:nvPr/>
        </p:nvSpPr>
        <p:spPr>
          <a:xfrm>
            <a:off x="2042363" y="1831992"/>
            <a:ext cx="596313" cy="560099"/>
          </a:xfrm>
          <a:custGeom>
            <a:avLst/>
            <a:gdLst/>
            <a:ahLst/>
            <a:cxnLst>
              <a:cxn ang="0">
                <a:pos x="wd2" y="hd2"/>
              </a:cxn>
              <a:cxn ang="5400000">
                <a:pos x="wd2" y="hd2"/>
              </a:cxn>
              <a:cxn ang="10800000">
                <a:pos x="wd2" y="hd2"/>
              </a:cxn>
              <a:cxn ang="16200000">
                <a:pos x="wd2" y="hd2"/>
              </a:cxn>
            </a:cxnLst>
            <a:rect l="0" t="0" r="r" b="b"/>
            <a:pathLst>
              <a:path w="21600" h="21600" extrusionOk="0">
                <a:moveTo>
                  <a:pt x="20580" y="12662"/>
                </a:moveTo>
                <a:cubicBezTo>
                  <a:pt x="20325" y="12662"/>
                  <a:pt x="20325" y="12662"/>
                  <a:pt x="20325" y="12662"/>
                </a:cubicBezTo>
                <a:cubicBezTo>
                  <a:pt x="19815" y="12662"/>
                  <a:pt x="19815" y="12662"/>
                  <a:pt x="19815" y="12662"/>
                </a:cubicBezTo>
                <a:cubicBezTo>
                  <a:pt x="19815" y="14487"/>
                  <a:pt x="19815" y="14487"/>
                  <a:pt x="19815" y="14487"/>
                </a:cubicBezTo>
                <a:lnTo>
                  <a:pt x="19815" y="14748"/>
                </a:lnTo>
                <a:cubicBezTo>
                  <a:pt x="19815" y="14748"/>
                  <a:pt x="19815" y="14748"/>
                  <a:pt x="19815" y="15008"/>
                </a:cubicBezTo>
                <a:lnTo>
                  <a:pt x="19560" y="15269"/>
                </a:lnTo>
                <a:cubicBezTo>
                  <a:pt x="19305" y="15530"/>
                  <a:pt x="19050" y="15530"/>
                  <a:pt x="18759" y="15530"/>
                </a:cubicBezTo>
                <a:cubicBezTo>
                  <a:pt x="18504" y="15530"/>
                  <a:pt x="18249" y="15530"/>
                  <a:pt x="18249" y="15269"/>
                </a:cubicBezTo>
                <a:cubicBezTo>
                  <a:pt x="15699" y="12662"/>
                  <a:pt x="15699" y="12662"/>
                  <a:pt x="15699" y="12662"/>
                </a:cubicBezTo>
                <a:cubicBezTo>
                  <a:pt x="6156" y="12662"/>
                  <a:pt x="6156" y="12662"/>
                  <a:pt x="6156" y="12662"/>
                </a:cubicBezTo>
                <a:cubicBezTo>
                  <a:pt x="5646" y="12662"/>
                  <a:pt x="5136" y="12364"/>
                  <a:pt x="5136" y="11582"/>
                </a:cubicBezTo>
                <a:cubicBezTo>
                  <a:pt x="5136" y="1080"/>
                  <a:pt x="5136" y="1080"/>
                  <a:pt x="5136" y="1080"/>
                </a:cubicBezTo>
                <a:cubicBezTo>
                  <a:pt x="5136" y="521"/>
                  <a:pt x="5646" y="0"/>
                  <a:pt x="6156" y="0"/>
                </a:cubicBezTo>
                <a:cubicBezTo>
                  <a:pt x="20580" y="0"/>
                  <a:pt x="20580" y="0"/>
                  <a:pt x="20580" y="0"/>
                </a:cubicBezTo>
                <a:cubicBezTo>
                  <a:pt x="21090" y="0"/>
                  <a:pt x="21600" y="521"/>
                  <a:pt x="21600" y="1080"/>
                </a:cubicBezTo>
                <a:cubicBezTo>
                  <a:pt x="21600" y="11582"/>
                  <a:pt x="21600" y="11582"/>
                  <a:pt x="21600" y="11582"/>
                </a:cubicBezTo>
                <a:cubicBezTo>
                  <a:pt x="21600" y="12364"/>
                  <a:pt x="21090" y="12662"/>
                  <a:pt x="20580" y="12662"/>
                </a:cubicBezTo>
                <a:close/>
                <a:moveTo>
                  <a:pt x="15189" y="13705"/>
                </a:moveTo>
                <a:cubicBezTo>
                  <a:pt x="17484" y="16088"/>
                  <a:pt x="17484" y="16088"/>
                  <a:pt x="17484" y="16088"/>
                </a:cubicBezTo>
                <a:cubicBezTo>
                  <a:pt x="17739" y="16349"/>
                  <a:pt x="18249" y="16610"/>
                  <a:pt x="18759" y="16610"/>
                </a:cubicBezTo>
                <a:cubicBezTo>
                  <a:pt x="18759" y="17392"/>
                  <a:pt x="18759" y="17392"/>
                  <a:pt x="18759" y="17392"/>
                </a:cubicBezTo>
                <a:cubicBezTo>
                  <a:pt x="18759" y="17913"/>
                  <a:pt x="18504" y="18434"/>
                  <a:pt x="17739" y="18434"/>
                </a:cubicBezTo>
                <a:cubicBezTo>
                  <a:pt x="10527" y="18434"/>
                  <a:pt x="10527" y="18434"/>
                  <a:pt x="10527" y="18434"/>
                </a:cubicBezTo>
                <a:cubicBezTo>
                  <a:pt x="8232" y="18434"/>
                  <a:pt x="8232" y="18434"/>
                  <a:pt x="8232" y="18434"/>
                </a:cubicBezTo>
                <a:cubicBezTo>
                  <a:pt x="7176" y="18434"/>
                  <a:pt x="7176" y="18434"/>
                  <a:pt x="7176" y="18434"/>
                </a:cubicBezTo>
                <a:cubicBezTo>
                  <a:pt x="6921" y="18434"/>
                  <a:pt x="6921" y="18434"/>
                  <a:pt x="6921" y="18434"/>
                </a:cubicBezTo>
                <a:cubicBezTo>
                  <a:pt x="4116" y="21079"/>
                  <a:pt x="4116" y="21079"/>
                  <a:pt x="4116" y="21079"/>
                </a:cubicBezTo>
                <a:cubicBezTo>
                  <a:pt x="3861" y="21339"/>
                  <a:pt x="3606" y="21600"/>
                  <a:pt x="3315" y="21600"/>
                </a:cubicBezTo>
                <a:cubicBezTo>
                  <a:pt x="3060" y="21600"/>
                  <a:pt x="2805" y="21339"/>
                  <a:pt x="2805" y="21079"/>
                </a:cubicBezTo>
                <a:cubicBezTo>
                  <a:pt x="2550" y="21079"/>
                  <a:pt x="2550" y="21079"/>
                  <a:pt x="2550" y="21079"/>
                </a:cubicBezTo>
                <a:lnTo>
                  <a:pt x="2550" y="20818"/>
                </a:lnTo>
                <a:cubicBezTo>
                  <a:pt x="2550" y="20818"/>
                  <a:pt x="2295" y="20818"/>
                  <a:pt x="2295" y="20557"/>
                </a:cubicBezTo>
                <a:cubicBezTo>
                  <a:pt x="2295" y="18434"/>
                  <a:pt x="2295" y="18434"/>
                  <a:pt x="2295" y="18434"/>
                </a:cubicBezTo>
                <a:cubicBezTo>
                  <a:pt x="1020" y="18434"/>
                  <a:pt x="1020" y="18434"/>
                  <a:pt x="1020" y="18434"/>
                </a:cubicBezTo>
                <a:cubicBezTo>
                  <a:pt x="510" y="18434"/>
                  <a:pt x="0" y="17913"/>
                  <a:pt x="0" y="17392"/>
                </a:cubicBezTo>
                <a:cubicBezTo>
                  <a:pt x="0" y="5288"/>
                  <a:pt x="0" y="5288"/>
                  <a:pt x="0" y="5288"/>
                </a:cubicBezTo>
                <a:cubicBezTo>
                  <a:pt x="0" y="4767"/>
                  <a:pt x="510" y="4208"/>
                  <a:pt x="1020" y="4208"/>
                </a:cubicBezTo>
                <a:cubicBezTo>
                  <a:pt x="4116" y="4208"/>
                  <a:pt x="4116" y="4208"/>
                  <a:pt x="4116" y="4208"/>
                </a:cubicBezTo>
                <a:cubicBezTo>
                  <a:pt x="4116" y="11582"/>
                  <a:pt x="4116" y="11582"/>
                  <a:pt x="4116" y="11582"/>
                </a:cubicBezTo>
                <a:cubicBezTo>
                  <a:pt x="4116" y="12923"/>
                  <a:pt x="5136" y="13705"/>
                  <a:pt x="6156" y="13705"/>
                </a:cubicBezTo>
                <a:lnTo>
                  <a:pt x="15189" y="13705"/>
                </a:lnTo>
                <a:close/>
              </a:path>
            </a:pathLst>
          </a:custGeom>
          <a:solidFill>
            <a:sysClr val="windowText" lastClr="000000"/>
          </a:solidFill>
          <a:ln w="12700" cap="flat">
            <a:noFill/>
            <a:miter lim="400000"/>
          </a:ln>
          <a:effectLst/>
        </p:spPr>
        <p:txBody>
          <a:bodyPr wrap="square" lIns="60960" tIns="60960" rIns="60960" bIns="60960" numCol="1" anchor="ctr">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grpSp>
        <p:nvGrpSpPr>
          <p:cNvPr id="38" name="Group">
            <a:extLst>
              <a:ext uri="{FF2B5EF4-FFF2-40B4-BE49-F238E27FC236}">
                <a16:creationId xmlns:a16="http://schemas.microsoft.com/office/drawing/2014/main" id="{E0D46E13-5D3D-49F3-B543-42A6CA21302B}"/>
              </a:ext>
            </a:extLst>
          </p:cNvPr>
          <p:cNvGrpSpPr/>
          <p:nvPr/>
        </p:nvGrpSpPr>
        <p:grpSpPr>
          <a:xfrm>
            <a:off x="9500570" y="5963035"/>
            <a:ext cx="499917" cy="535289"/>
            <a:chOff x="0" y="0"/>
            <a:chExt cx="999832" cy="1070576"/>
          </a:xfrm>
          <a:solidFill>
            <a:schemeClr val="tx1"/>
          </a:solidFill>
        </p:grpSpPr>
        <p:sp>
          <p:nvSpPr>
            <p:cNvPr id="39" name="Shape">
              <a:extLst>
                <a:ext uri="{FF2B5EF4-FFF2-40B4-BE49-F238E27FC236}">
                  <a16:creationId xmlns:a16="http://schemas.microsoft.com/office/drawing/2014/main" id="{BBD4B7CE-4D15-4BF6-BFD6-D9B11FEF343D}"/>
                </a:ext>
              </a:extLst>
            </p:cNvPr>
            <p:cNvSpPr/>
            <p:nvPr/>
          </p:nvSpPr>
          <p:spPr>
            <a:xfrm>
              <a:off x="-1" y="-1"/>
              <a:ext cx="999834" cy="1070578"/>
            </a:xfrm>
            <a:custGeom>
              <a:avLst/>
              <a:gdLst/>
              <a:ahLst/>
              <a:cxnLst>
                <a:cxn ang="0">
                  <a:pos x="wd2" y="hd2"/>
                </a:cxn>
                <a:cxn ang="5400000">
                  <a:pos x="wd2" y="hd2"/>
                </a:cxn>
                <a:cxn ang="10800000">
                  <a:pos x="wd2" y="hd2"/>
                </a:cxn>
                <a:cxn ang="16200000">
                  <a:pos x="wd2" y="hd2"/>
                </a:cxn>
              </a:cxnLst>
              <a:rect l="0" t="0" r="r" b="b"/>
              <a:pathLst>
                <a:path w="21600" h="21600" extrusionOk="0">
                  <a:moveTo>
                    <a:pt x="18595" y="0"/>
                  </a:moveTo>
                  <a:cubicBezTo>
                    <a:pt x="2817" y="0"/>
                    <a:pt x="2817" y="0"/>
                    <a:pt x="2817" y="0"/>
                  </a:cubicBezTo>
                  <a:cubicBezTo>
                    <a:pt x="1315" y="0"/>
                    <a:pt x="0" y="1229"/>
                    <a:pt x="0" y="2634"/>
                  </a:cubicBezTo>
                  <a:cubicBezTo>
                    <a:pt x="0" y="18790"/>
                    <a:pt x="0" y="18790"/>
                    <a:pt x="0" y="18790"/>
                  </a:cubicBezTo>
                  <a:cubicBezTo>
                    <a:pt x="0" y="20371"/>
                    <a:pt x="1315" y="21600"/>
                    <a:pt x="2817" y="21600"/>
                  </a:cubicBezTo>
                  <a:cubicBezTo>
                    <a:pt x="18595" y="21600"/>
                    <a:pt x="18595" y="21600"/>
                    <a:pt x="18595" y="21600"/>
                  </a:cubicBezTo>
                  <a:cubicBezTo>
                    <a:pt x="20285" y="21600"/>
                    <a:pt x="21600" y="20371"/>
                    <a:pt x="21600" y="18790"/>
                  </a:cubicBezTo>
                  <a:cubicBezTo>
                    <a:pt x="21600" y="2634"/>
                    <a:pt x="21600" y="2634"/>
                    <a:pt x="21600" y="2634"/>
                  </a:cubicBezTo>
                  <a:cubicBezTo>
                    <a:pt x="21600" y="1229"/>
                    <a:pt x="20285" y="0"/>
                    <a:pt x="18595" y="0"/>
                  </a:cubicBezTo>
                  <a:close/>
                  <a:moveTo>
                    <a:pt x="20097" y="18790"/>
                  </a:moveTo>
                  <a:cubicBezTo>
                    <a:pt x="20097" y="19493"/>
                    <a:pt x="19534" y="20195"/>
                    <a:pt x="18595" y="20195"/>
                  </a:cubicBezTo>
                  <a:cubicBezTo>
                    <a:pt x="2817" y="20195"/>
                    <a:pt x="2817" y="20195"/>
                    <a:pt x="2817" y="20195"/>
                  </a:cubicBezTo>
                  <a:cubicBezTo>
                    <a:pt x="2066" y="20195"/>
                    <a:pt x="1315" y="19493"/>
                    <a:pt x="1315" y="18790"/>
                  </a:cubicBezTo>
                  <a:cubicBezTo>
                    <a:pt x="1315" y="2634"/>
                    <a:pt x="1315" y="2634"/>
                    <a:pt x="1315" y="2634"/>
                  </a:cubicBezTo>
                  <a:cubicBezTo>
                    <a:pt x="1315" y="1932"/>
                    <a:pt x="2066" y="1405"/>
                    <a:pt x="2817" y="1405"/>
                  </a:cubicBezTo>
                  <a:cubicBezTo>
                    <a:pt x="18595" y="1405"/>
                    <a:pt x="18595" y="1405"/>
                    <a:pt x="18595" y="1405"/>
                  </a:cubicBezTo>
                  <a:cubicBezTo>
                    <a:pt x="19534" y="1405"/>
                    <a:pt x="20097" y="1932"/>
                    <a:pt x="20097" y="2634"/>
                  </a:cubicBezTo>
                  <a:lnTo>
                    <a:pt x="20097" y="18790"/>
                  </a:lnTo>
                  <a:close/>
                  <a:moveTo>
                    <a:pt x="20097" y="18790"/>
                  </a:moveTo>
                  <a:cubicBezTo>
                    <a:pt x="20097" y="18790"/>
                    <a:pt x="20097" y="18790"/>
                    <a:pt x="20097" y="18790"/>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40" name="Shape">
              <a:extLst>
                <a:ext uri="{FF2B5EF4-FFF2-40B4-BE49-F238E27FC236}">
                  <a16:creationId xmlns:a16="http://schemas.microsoft.com/office/drawing/2014/main" id="{B1A1D0C1-EB90-4C3B-8182-C7D6D1CE6FBD}"/>
                </a:ext>
              </a:extLst>
            </p:cNvPr>
            <p:cNvSpPr/>
            <p:nvPr/>
          </p:nvSpPr>
          <p:spPr>
            <a:xfrm>
              <a:off x="132053" y="127338"/>
              <a:ext cx="731012" cy="674417"/>
            </a:xfrm>
            <a:custGeom>
              <a:avLst/>
              <a:gdLst/>
              <a:ahLst/>
              <a:cxnLst>
                <a:cxn ang="0">
                  <a:pos x="wd2" y="hd2"/>
                </a:cxn>
                <a:cxn ang="5400000">
                  <a:pos x="wd2" y="hd2"/>
                </a:cxn>
                <a:cxn ang="10800000">
                  <a:pos x="wd2" y="hd2"/>
                </a:cxn>
                <a:cxn ang="16200000">
                  <a:pos x="wd2" y="hd2"/>
                </a:cxn>
              </a:cxnLst>
              <a:rect l="0" t="0" r="r" b="b"/>
              <a:pathLst>
                <a:path w="21600" h="21600" extrusionOk="0">
                  <a:moveTo>
                    <a:pt x="20829" y="0"/>
                  </a:moveTo>
                  <a:cubicBezTo>
                    <a:pt x="1029" y="0"/>
                    <a:pt x="1029" y="0"/>
                    <a:pt x="1029" y="0"/>
                  </a:cubicBezTo>
                  <a:cubicBezTo>
                    <a:pt x="514" y="0"/>
                    <a:pt x="0" y="561"/>
                    <a:pt x="0" y="1122"/>
                  </a:cubicBezTo>
                  <a:cubicBezTo>
                    <a:pt x="0" y="20478"/>
                    <a:pt x="0" y="20478"/>
                    <a:pt x="0" y="20478"/>
                  </a:cubicBezTo>
                  <a:cubicBezTo>
                    <a:pt x="0" y="21039"/>
                    <a:pt x="514" y="21600"/>
                    <a:pt x="1029" y="21600"/>
                  </a:cubicBezTo>
                  <a:cubicBezTo>
                    <a:pt x="20829" y="21600"/>
                    <a:pt x="20829" y="21600"/>
                    <a:pt x="20829" y="21600"/>
                  </a:cubicBezTo>
                  <a:cubicBezTo>
                    <a:pt x="21343" y="21600"/>
                    <a:pt x="21600" y="21039"/>
                    <a:pt x="21600" y="20478"/>
                  </a:cubicBezTo>
                  <a:cubicBezTo>
                    <a:pt x="21600" y="1122"/>
                    <a:pt x="21600" y="1122"/>
                    <a:pt x="21600" y="1122"/>
                  </a:cubicBezTo>
                  <a:cubicBezTo>
                    <a:pt x="21600" y="561"/>
                    <a:pt x="21343" y="0"/>
                    <a:pt x="20829" y="0"/>
                  </a:cubicBezTo>
                  <a:close/>
                  <a:moveTo>
                    <a:pt x="20829" y="1122"/>
                  </a:moveTo>
                  <a:cubicBezTo>
                    <a:pt x="20829" y="15990"/>
                    <a:pt x="20829" y="15990"/>
                    <a:pt x="20829" y="15990"/>
                  </a:cubicBezTo>
                  <a:cubicBezTo>
                    <a:pt x="17486" y="12343"/>
                    <a:pt x="17486" y="12343"/>
                    <a:pt x="17486" y="12343"/>
                  </a:cubicBezTo>
                  <a:cubicBezTo>
                    <a:pt x="17229" y="12062"/>
                    <a:pt x="16971" y="11782"/>
                    <a:pt x="16714" y="11782"/>
                  </a:cubicBezTo>
                  <a:cubicBezTo>
                    <a:pt x="16457" y="11782"/>
                    <a:pt x="16200" y="12062"/>
                    <a:pt x="15943" y="12343"/>
                  </a:cubicBezTo>
                  <a:cubicBezTo>
                    <a:pt x="13371" y="15429"/>
                    <a:pt x="13371" y="15429"/>
                    <a:pt x="13371" y="15429"/>
                  </a:cubicBezTo>
                  <a:cubicBezTo>
                    <a:pt x="5657" y="5891"/>
                    <a:pt x="5657" y="5891"/>
                    <a:pt x="5657" y="5891"/>
                  </a:cubicBezTo>
                  <a:cubicBezTo>
                    <a:pt x="5400" y="5610"/>
                    <a:pt x="5143" y="5330"/>
                    <a:pt x="4886" y="5330"/>
                  </a:cubicBezTo>
                  <a:cubicBezTo>
                    <a:pt x="4629" y="5330"/>
                    <a:pt x="4371" y="5610"/>
                    <a:pt x="4114" y="5891"/>
                  </a:cubicBezTo>
                  <a:cubicBezTo>
                    <a:pt x="1029" y="9818"/>
                    <a:pt x="1029" y="9818"/>
                    <a:pt x="1029" y="9818"/>
                  </a:cubicBezTo>
                  <a:cubicBezTo>
                    <a:pt x="1029" y="1122"/>
                    <a:pt x="1029" y="1122"/>
                    <a:pt x="1029" y="1122"/>
                  </a:cubicBezTo>
                  <a:lnTo>
                    <a:pt x="20829" y="1122"/>
                  </a:lnTo>
                  <a:close/>
                  <a:moveTo>
                    <a:pt x="1029" y="11501"/>
                  </a:moveTo>
                  <a:cubicBezTo>
                    <a:pt x="4886" y="6452"/>
                    <a:pt x="4886" y="6452"/>
                    <a:pt x="4886" y="6452"/>
                  </a:cubicBezTo>
                  <a:cubicBezTo>
                    <a:pt x="12857" y="16270"/>
                    <a:pt x="12857" y="16270"/>
                    <a:pt x="12857" y="16270"/>
                  </a:cubicBezTo>
                  <a:cubicBezTo>
                    <a:pt x="13371" y="17112"/>
                    <a:pt x="13371" y="17112"/>
                    <a:pt x="13371" y="17112"/>
                  </a:cubicBezTo>
                  <a:cubicBezTo>
                    <a:pt x="16200" y="20478"/>
                    <a:pt x="16200" y="20478"/>
                    <a:pt x="16200" y="20478"/>
                  </a:cubicBezTo>
                  <a:cubicBezTo>
                    <a:pt x="1029" y="20478"/>
                    <a:pt x="1029" y="20478"/>
                    <a:pt x="1029" y="20478"/>
                  </a:cubicBezTo>
                  <a:lnTo>
                    <a:pt x="1029" y="11501"/>
                  </a:lnTo>
                  <a:close/>
                  <a:moveTo>
                    <a:pt x="17486" y="20478"/>
                  </a:moveTo>
                  <a:cubicBezTo>
                    <a:pt x="14143" y="16270"/>
                    <a:pt x="14143" y="16270"/>
                    <a:pt x="14143" y="16270"/>
                  </a:cubicBezTo>
                  <a:cubicBezTo>
                    <a:pt x="16714" y="12904"/>
                    <a:pt x="16714" y="12904"/>
                    <a:pt x="16714" y="12904"/>
                  </a:cubicBezTo>
                  <a:cubicBezTo>
                    <a:pt x="20829" y="17673"/>
                    <a:pt x="20829" y="17673"/>
                    <a:pt x="20829" y="17673"/>
                  </a:cubicBezTo>
                  <a:cubicBezTo>
                    <a:pt x="20829" y="20478"/>
                    <a:pt x="20829" y="20478"/>
                    <a:pt x="20829" y="20478"/>
                  </a:cubicBezTo>
                  <a:lnTo>
                    <a:pt x="17486" y="20478"/>
                  </a:lnTo>
                  <a:close/>
                  <a:moveTo>
                    <a:pt x="17486" y="20478"/>
                  </a:moveTo>
                  <a:cubicBezTo>
                    <a:pt x="17486" y="20478"/>
                    <a:pt x="17486" y="20478"/>
                    <a:pt x="17486" y="20478"/>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41" name="Shape">
              <a:extLst>
                <a:ext uri="{FF2B5EF4-FFF2-40B4-BE49-F238E27FC236}">
                  <a16:creationId xmlns:a16="http://schemas.microsoft.com/office/drawing/2014/main" id="{B4AB0043-0DAF-45DB-A9A1-F3B9AD65382D}"/>
                </a:ext>
              </a:extLst>
            </p:cNvPr>
            <p:cNvSpPr/>
            <p:nvPr/>
          </p:nvSpPr>
          <p:spPr>
            <a:xfrm>
              <a:off x="532927" y="235809"/>
              <a:ext cx="198081" cy="198081"/>
            </a:xfrm>
            <a:custGeom>
              <a:avLst/>
              <a:gdLst/>
              <a:ahLst/>
              <a:cxnLst>
                <a:cxn ang="0">
                  <a:pos x="wd2" y="hd2"/>
                </a:cxn>
                <a:cxn ang="5400000">
                  <a:pos x="wd2" y="hd2"/>
                </a:cxn>
                <a:cxn ang="10800000">
                  <a:pos x="wd2" y="hd2"/>
                </a:cxn>
                <a:cxn ang="16200000">
                  <a:pos x="wd2" y="hd2"/>
                </a:cxn>
              </a:cxnLst>
              <a:rect l="0" t="0" r="r" b="b"/>
              <a:pathLst>
                <a:path w="21600" h="21600" extrusionOk="0">
                  <a:moveTo>
                    <a:pt x="11270" y="21600"/>
                  </a:moveTo>
                  <a:cubicBezTo>
                    <a:pt x="16904" y="21600"/>
                    <a:pt x="21600" y="16904"/>
                    <a:pt x="21600" y="10330"/>
                  </a:cubicBezTo>
                  <a:cubicBezTo>
                    <a:pt x="21600" y="4696"/>
                    <a:pt x="16904" y="0"/>
                    <a:pt x="11270" y="0"/>
                  </a:cubicBezTo>
                  <a:cubicBezTo>
                    <a:pt x="4696" y="0"/>
                    <a:pt x="0" y="4696"/>
                    <a:pt x="0" y="10330"/>
                  </a:cubicBezTo>
                  <a:cubicBezTo>
                    <a:pt x="0" y="16904"/>
                    <a:pt x="4696" y="21600"/>
                    <a:pt x="11270" y="21600"/>
                  </a:cubicBezTo>
                  <a:close/>
                  <a:moveTo>
                    <a:pt x="11270" y="3757"/>
                  </a:moveTo>
                  <a:cubicBezTo>
                    <a:pt x="15026" y="3757"/>
                    <a:pt x="17843" y="6574"/>
                    <a:pt x="17843" y="10330"/>
                  </a:cubicBezTo>
                  <a:cubicBezTo>
                    <a:pt x="17843" y="14087"/>
                    <a:pt x="15026" y="17843"/>
                    <a:pt x="11270" y="17843"/>
                  </a:cubicBezTo>
                  <a:cubicBezTo>
                    <a:pt x="6574" y="17843"/>
                    <a:pt x="3757" y="14087"/>
                    <a:pt x="3757" y="10330"/>
                  </a:cubicBezTo>
                  <a:cubicBezTo>
                    <a:pt x="3757" y="6574"/>
                    <a:pt x="6574" y="3757"/>
                    <a:pt x="11270" y="3757"/>
                  </a:cubicBezTo>
                  <a:close/>
                  <a:moveTo>
                    <a:pt x="11270" y="3757"/>
                  </a:moveTo>
                  <a:cubicBezTo>
                    <a:pt x="11270" y="3757"/>
                    <a:pt x="11270" y="3757"/>
                    <a:pt x="11270" y="3757"/>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grpSp>
      <p:grpSp>
        <p:nvGrpSpPr>
          <p:cNvPr id="42" name="Group">
            <a:extLst>
              <a:ext uri="{FF2B5EF4-FFF2-40B4-BE49-F238E27FC236}">
                <a16:creationId xmlns:a16="http://schemas.microsoft.com/office/drawing/2014/main" id="{27889A6F-C84F-4881-9A5D-BBE789FFBF92}"/>
              </a:ext>
            </a:extLst>
          </p:cNvPr>
          <p:cNvGrpSpPr/>
          <p:nvPr/>
        </p:nvGrpSpPr>
        <p:grpSpPr>
          <a:xfrm>
            <a:off x="5186497" y="4576384"/>
            <a:ext cx="735271" cy="680414"/>
            <a:chOff x="0" y="0"/>
            <a:chExt cx="1065524" cy="1070838"/>
          </a:xfrm>
          <a:solidFill>
            <a:schemeClr val="tx1"/>
          </a:solidFill>
        </p:grpSpPr>
        <p:sp>
          <p:nvSpPr>
            <p:cNvPr id="43" name="Shape">
              <a:extLst>
                <a:ext uri="{FF2B5EF4-FFF2-40B4-BE49-F238E27FC236}">
                  <a16:creationId xmlns:a16="http://schemas.microsoft.com/office/drawing/2014/main" id="{349C3E14-2562-4550-B511-8D81B49E3E5A}"/>
                </a:ext>
              </a:extLst>
            </p:cNvPr>
            <p:cNvSpPr/>
            <p:nvPr/>
          </p:nvSpPr>
          <p:spPr>
            <a:xfrm>
              <a:off x="0" y="-1"/>
              <a:ext cx="1065525" cy="1070840"/>
            </a:xfrm>
            <a:custGeom>
              <a:avLst/>
              <a:gdLst/>
              <a:ahLst/>
              <a:cxnLst>
                <a:cxn ang="0">
                  <a:pos x="wd2" y="hd2"/>
                </a:cxn>
                <a:cxn ang="5400000">
                  <a:pos x="wd2" y="hd2"/>
                </a:cxn>
                <a:cxn ang="10800000">
                  <a:pos x="wd2" y="hd2"/>
                </a:cxn>
                <a:cxn ang="16200000">
                  <a:pos x="wd2" y="hd2"/>
                </a:cxn>
              </a:cxnLst>
              <a:rect l="0" t="0" r="r" b="b"/>
              <a:pathLst>
                <a:path w="19063" h="19083" extrusionOk="0">
                  <a:moveTo>
                    <a:pt x="13138" y="642"/>
                  </a:moveTo>
                  <a:cubicBezTo>
                    <a:pt x="8165" y="-1223"/>
                    <a:pt x="2571" y="1108"/>
                    <a:pt x="706" y="5925"/>
                  </a:cubicBezTo>
                  <a:cubicBezTo>
                    <a:pt x="-1314" y="10898"/>
                    <a:pt x="1172" y="16492"/>
                    <a:pt x="5990" y="18357"/>
                  </a:cubicBezTo>
                  <a:cubicBezTo>
                    <a:pt x="10807" y="20377"/>
                    <a:pt x="16401" y="18046"/>
                    <a:pt x="18421" y="13073"/>
                  </a:cubicBezTo>
                  <a:cubicBezTo>
                    <a:pt x="20286" y="8256"/>
                    <a:pt x="17955" y="2662"/>
                    <a:pt x="13138" y="642"/>
                  </a:cubicBezTo>
                  <a:close/>
                  <a:moveTo>
                    <a:pt x="6456" y="17269"/>
                  </a:moveTo>
                  <a:cubicBezTo>
                    <a:pt x="2105" y="15560"/>
                    <a:pt x="85" y="10742"/>
                    <a:pt x="1794" y="6391"/>
                  </a:cubicBezTo>
                  <a:cubicBezTo>
                    <a:pt x="3503" y="2196"/>
                    <a:pt x="8321" y="20"/>
                    <a:pt x="12672" y="1730"/>
                  </a:cubicBezTo>
                  <a:cubicBezTo>
                    <a:pt x="16867" y="3439"/>
                    <a:pt x="19043" y="8412"/>
                    <a:pt x="17333" y="12607"/>
                  </a:cubicBezTo>
                  <a:cubicBezTo>
                    <a:pt x="15624" y="16958"/>
                    <a:pt x="10651" y="18978"/>
                    <a:pt x="6456" y="17269"/>
                  </a:cubicBezTo>
                  <a:close/>
                  <a:moveTo>
                    <a:pt x="6456" y="17269"/>
                  </a:moveTo>
                  <a:cubicBezTo>
                    <a:pt x="6456" y="17269"/>
                    <a:pt x="6456" y="17269"/>
                    <a:pt x="6456" y="17269"/>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44" name="Shape">
              <a:extLst>
                <a:ext uri="{FF2B5EF4-FFF2-40B4-BE49-F238E27FC236}">
                  <a16:creationId xmlns:a16="http://schemas.microsoft.com/office/drawing/2014/main" id="{36B45809-F193-477B-A094-235434795727}"/>
                </a:ext>
              </a:extLst>
            </p:cNvPr>
            <p:cNvSpPr/>
            <p:nvPr/>
          </p:nvSpPr>
          <p:spPr>
            <a:xfrm>
              <a:off x="469923" y="469798"/>
              <a:ext cx="130254" cy="130253"/>
            </a:xfrm>
            <a:custGeom>
              <a:avLst/>
              <a:gdLst/>
              <a:ahLst/>
              <a:cxnLst>
                <a:cxn ang="0">
                  <a:pos x="wd2" y="hd2"/>
                </a:cxn>
                <a:cxn ang="5400000">
                  <a:pos x="wd2" y="hd2"/>
                </a:cxn>
                <a:cxn ang="10800000">
                  <a:pos x="wd2" y="hd2"/>
                </a:cxn>
                <a:cxn ang="16200000">
                  <a:pos x="wd2" y="hd2"/>
                </a:cxn>
              </a:cxnLst>
              <a:rect l="0" t="0" r="r" b="b"/>
              <a:pathLst>
                <a:path w="19243" h="19243" extrusionOk="0">
                  <a:moveTo>
                    <a:pt x="13703" y="459"/>
                  </a:moveTo>
                  <a:cubicBezTo>
                    <a:pt x="8621" y="-812"/>
                    <a:pt x="2268" y="459"/>
                    <a:pt x="997" y="5541"/>
                  </a:cubicBezTo>
                  <a:cubicBezTo>
                    <a:pt x="-1544" y="10623"/>
                    <a:pt x="997" y="16976"/>
                    <a:pt x="6080" y="18247"/>
                  </a:cubicBezTo>
                  <a:cubicBezTo>
                    <a:pt x="11162" y="20788"/>
                    <a:pt x="16244" y="18247"/>
                    <a:pt x="18785" y="13164"/>
                  </a:cubicBezTo>
                  <a:cubicBezTo>
                    <a:pt x="20056" y="8082"/>
                    <a:pt x="18785" y="3000"/>
                    <a:pt x="13703" y="459"/>
                  </a:cubicBezTo>
                  <a:close/>
                  <a:moveTo>
                    <a:pt x="7350" y="14435"/>
                  </a:moveTo>
                  <a:cubicBezTo>
                    <a:pt x="4809" y="13164"/>
                    <a:pt x="3538" y="10623"/>
                    <a:pt x="4809" y="8082"/>
                  </a:cubicBezTo>
                  <a:cubicBezTo>
                    <a:pt x="6080" y="5541"/>
                    <a:pt x="8621" y="4270"/>
                    <a:pt x="11162" y="5541"/>
                  </a:cubicBezTo>
                  <a:cubicBezTo>
                    <a:pt x="13703" y="5541"/>
                    <a:pt x="14974" y="9353"/>
                    <a:pt x="13703" y="11894"/>
                  </a:cubicBezTo>
                  <a:cubicBezTo>
                    <a:pt x="13703" y="14435"/>
                    <a:pt x="9891" y="15706"/>
                    <a:pt x="7350" y="14435"/>
                  </a:cubicBezTo>
                  <a:close/>
                  <a:moveTo>
                    <a:pt x="7350" y="14435"/>
                  </a:moveTo>
                  <a:cubicBezTo>
                    <a:pt x="7350" y="14435"/>
                    <a:pt x="7350" y="14435"/>
                    <a:pt x="7350" y="14435"/>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45" name="Shape">
              <a:extLst>
                <a:ext uri="{FF2B5EF4-FFF2-40B4-BE49-F238E27FC236}">
                  <a16:creationId xmlns:a16="http://schemas.microsoft.com/office/drawing/2014/main" id="{56FACA65-6B6F-4F37-92DF-690F018DB359}"/>
                </a:ext>
              </a:extLst>
            </p:cNvPr>
            <p:cNvSpPr/>
            <p:nvPr/>
          </p:nvSpPr>
          <p:spPr>
            <a:xfrm>
              <a:off x="331572" y="332087"/>
              <a:ext cx="401598" cy="401597"/>
            </a:xfrm>
            <a:custGeom>
              <a:avLst/>
              <a:gdLst/>
              <a:ahLst/>
              <a:cxnLst>
                <a:cxn ang="0">
                  <a:pos x="wd2" y="hd2"/>
                </a:cxn>
                <a:cxn ang="5400000">
                  <a:pos x="wd2" y="hd2"/>
                </a:cxn>
                <a:cxn ang="10800000">
                  <a:pos x="wd2" y="hd2"/>
                </a:cxn>
                <a:cxn ang="16200000">
                  <a:pos x="wd2" y="hd2"/>
                </a:cxn>
              </a:cxnLst>
              <a:rect l="0" t="0" r="r" b="b"/>
              <a:pathLst>
                <a:path w="19159" h="19159" extrusionOk="0">
                  <a:moveTo>
                    <a:pt x="13025" y="735"/>
                  </a:moveTo>
                  <a:cubicBezTo>
                    <a:pt x="8456" y="-1342"/>
                    <a:pt x="2640" y="1150"/>
                    <a:pt x="564" y="6135"/>
                  </a:cubicBezTo>
                  <a:cubicBezTo>
                    <a:pt x="-1098" y="11120"/>
                    <a:pt x="979" y="16520"/>
                    <a:pt x="5964" y="18596"/>
                  </a:cubicBezTo>
                  <a:cubicBezTo>
                    <a:pt x="10948" y="20258"/>
                    <a:pt x="16348" y="18181"/>
                    <a:pt x="18425" y="13196"/>
                  </a:cubicBezTo>
                  <a:cubicBezTo>
                    <a:pt x="20502" y="8212"/>
                    <a:pt x="18010" y="2812"/>
                    <a:pt x="13025" y="735"/>
                  </a:cubicBezTo>
                  <a:close/>
                  <a:moveTo>
                    <a:pt x="7210" y="15689"/>
                  </a:moveTo>
                  <a:cubicBezTo>
                    <a:pt x="3887" y="14027"/>
                    <a:pt x="2225" y="10289"/>
                    <a:pt x="3887" y="7381"/>
                  </a:cubicBezTo>
                  <a:cubicBezTo>
                    <a:pt x="5133" y="4058"/>
                    <a:pt x="8871" y="2396"/>
                    <a:pt x="11779" y="3643"/>
                  </a:cubicBezTo>
                  <a:cubicBezTo>
                    <a:pt x="15102" y="4889"/>
                    <a:pt x="16764" y="8627"/>
                    <a:pt x="15517" y="11950"/>
                  </a:cubicBezTo>
                  <a:cubicBezTo>
                    <a:pt x="14271" y="15273"/>
                    <a:pt x="10533" y="16935"/>
                    <a:pt x="7210" y="15689"/>
                  </a:cubicBezTo>
                  <a:close/>
                  <a:moveTo>
                    <a:pt x="7210" y="15689"/>
                  </a:moveTo>
                  <a:cubicBezTo>
                    <a:pt x="7210" y="15689"/>
                    <a:pt x="7210" y="15689"/>
                    <a:pt x="7210" y="15689"/>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46" name="Shape">
              <a:extLst>
                <a:ext uri="{FF2B5EF4-FFF2-40B4-BE49-F238E27FC236}">
                  <a16:creationId xmlns:a16="http://schemas.microsoft.com/office/drawing/2014/main" id="{A76A3054-0976-4128-A648-906E47D536DC}"/>
                </a:ext>
              </a:extLst>
            </p:cNvPr>
            <p:cNvSpPr/>
            <p:nvPr/>
          </p:nvSpPr>
          <p:spPr>
            <a:xfrm>
              <a:off x="615104" y="610503"/>
              <a:ext cx="169390" cy="169390"/>
            </a:xfrm>
            <a:custGeom>
              <a:avLst/>
              <a:gdLst/>
              <a:ahLst/>
              <a:cxnLst>
                <a:cxn ang="0">
                  <a:pos x="wd2" y="hd2"/>
                </a:cxn>
                <a:cxn ang="5400000">
                  <a:pos x="wd2" y="hd2"/>
                </a:cxn>
                <a:cxn ang="10800000">
                  <a:pos x="wd2" y="hd2"/>
                </a:cxn>
                <a:cxn ang="16200000">
                  <a:pos x="wd2" y="hd2"/>
                </a:cxn>
              </a:cxnLst>
              <a:rect l="0" t="0" r="r" b="b"/>
              <a:pathLst>
                <a:path w="20967" h="20967" extrusionOk="0">
                  <a:moveTo>
                    <a:pt x="20520" y="3240"/>
                  </a:moveTo>
                  <a:cubicBezTo>
                    <a:pt x="21600" y="2160"/>
                    <a:pt x="20520" y="1080"/>
                    <a:pt x="19440" y="0"/>
                  </a:cubicBezTo>
                  <a:cubicBezTo>
                    <a:pt x="18360" y="0"/>
                    <a:pt x="17280" y="0"/>
                    <a:pt x="17280" y="1080"/>
                  </a:cubicBezTo>
                  <a:cubicBezTo>
                    <a:pt x="14040" y="8640"/>
                    <a:pt x="8640" y="14040"/>
                    <a:pt x="1080" y="17280"/>
                  </a:cubicBezTo>
                  <a:cubicBezTo>
                    <a:pt x="0" y="17280"/>
                    <a:pt x="0" y="18360"/>
                    <a:pt x="0" y="19440"/>
                  </a:cubicBezTo>
                  <a:cubicBezTo>
                    <a:pt x="1080" y="20520"/>
                    <a:pt x="2160" y="21600"/>
                    <a:pt x="3240" y="20520"/>
                  </a:cubicBezTo>
                  <a:cubicBezTo>
                    <a:pt x="3240" y="20520"/>
                    <a:pt x="3240" y="20520"/>
                    <a:pt x="3240" y="20520"/>
                  </a:cubicBezTo>
                  <a:cubicBezTo>
                    <a:pt x="10800" y="17280"/>
                    <a:pt x="17280" y="10800"/>
                    <a:pt x="20520" y="3240"/>
                  </a:cubicBezTo>
                  <a:close/>
                  <a:moveTo>
                    <a:pt x="20520" y="3240"/>
                  </a:moveTo>
                  <a:cubicBezTo>
                    <a:pt x="20520" y="3240"/>
                    <a:pt x="20520" y="3240"/>
                    <a:pt x="20520" y="3240"/>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47" name="Shape">
              <a:extLst>
                <a:ext uri="{FF2B5EF4-FFF2-40B4-BE49-F238E27FC236}">
                  <a16:creationId xmlns:a16="http://schemas.microsoft.com/office/drawing/2014/main" id="{5E7FDD71-A7B1-4333-821D-5136E446F518}"/>
                </a:ext>
              </a:extLst>
            </p:cNvPr>
            <p:cNvSpPr/>
            <p:nvPr/>
          </p:nvSpPr>
          <p:spPr>
            <a:xfrm>
              <a:off x="666983" y="658091"/>
              <a:ext cx="245243" cy="249531"/>
            </a:xfrm>
            <a:custGeom>
              <a:avLst/>
              <a:gdLst/>
              <a:ahLst/>
              <a:cxnLst>
                <a:cxn ang="0">
                  <a:pos x="wd2" y="hd2"/>
                </a:cxn>
                <a:cxn ang="5400000">
                  <a:pos x="wd2" y="hd2"/>
                </a:cxn>
                <a:cxn ang="10800000">
                  <a:pos x="wd2" y="hd2"/>
                </a:cxn>
                <a:cxn ang="16200000">
                  <a:pos x="wd2" y="hd2"/>
                </a:cxn>
              </a:cxnLst>
              <a:rect l="0" t="0" r="r" b="b"/>
              <a:pathLst>
                <a:path w="21600" h="21164" extrusionOk="0">
                  <a:moveTo>
                    <a:pt x="20057" y="309"/>
                  </a:moveTo>
                  <a:cubicBezTo>
                    <a:pt x="19286" y="-436"/>
                    <a:pt x="18514" y="309"/>
                    <a:pt x="18514" y="1054"/>
                  </a:cubicBezTo>
                  <a:cubicBezTo>
                    <a:pt x="15429" y="9247"/>
                    <a:pt x="8486" y="15205"/>
                    <a:pt x="771" y="18185"/>
                  </a:cubicBezTo>
                  <a:cubicBezTo>
                    <a:pt x="0" y="18185"/>
                    <a:pt x="0" y="19674"/>
                    <a:pt x="0" y="20419"/>
                  </a:cubicBezTo>
                  <a:cubicBezTo>
                    <a:pt x="771" y="21164"/>
                    <a:pt x="1543" y="21164"/>
                    <a:pt x="2314" y="21164"/>
                  </a:cubicBezTo>
                  <a:cubicBezTo>
                    <a:pt x="2314" y="21164"/>
                    <a:pt x="2314" y="21164"/>
                    <a:pt x="2314" y="20419"/>
                  </a:cubicBezTo>
                  <a:cubicBezTo>
                    <a:pt x="10800" y="17440"/>
                    <a:pt x="17743" y="10736"/>
                    <a:pt x="21600" y="1798"/>
                  </a:cubicBezTo>
                  <a:cubicBezTo>
                    <a:pt x="21600" y="1054"/>
                    <a:pt x="20829" y="309"/>
                    <a:pt x="20057" y="309"/>
                  </a:cubicBezTo>
                  <a:close/>
                  <a:moveTo>
                    <a:pt x="20057" y="309"/>
                  </a:moveTo>
                  <a:cubicBezTo>
                    <a:pt x="20057" y="309"/>
                    <a:pt x="20057" y="309"/>
                    <a:pt x="20057" y="309"/>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48" name="Shape">
              <a:extLst>
                <a:ext uri="{FF2B5EF4-FFF2-40B4-BE49-F238E27FC236}">
                  <a16:creationId xmlns:a16="http://schemas.microsoft.com/office/drawing/2014/main" id="{DF24C9A8-D0F3-4551-8540-BB47AF412011}"/>
                </a:ext>
              </a:extLst>
            </p:cNvPr>
            <p:cNvSpPr/>
            <p:nvPr/>
          </p:nvSpPr>
          <p:spPr>
            <a:xfrm>
              <a:off x="638686" y="638800"/>
              <a:ext cx="207051" cy="207513"/>
            </a:xfrm>
            <a:custGeom>
              <a:avLst/>
              <a:gdLst/>
              <a:ahLst/>
              <a:cxnLst>
                <a:cxn ang="0">
                  <a:pos x="wd2" y="hd2"/>
                </a:cxn>
                <a:cxn ang="5400000">
                  <a:pos x="wd2" y="hd2"/>
                </a:cxn>
                <a:cxn ang="10800000">
                  <a:pos x="wd2" y="hd2"/>
                </a:cxn>
                <a:cxn ang="16200000">
                  <a:pos x="wd2" y="hd2"/>
                </a:cxn>
              </a:cxnLst>
              <a:rect l="0" t="0" r="r" b="b"/>
              <a:pathLst>
                <a:path w="21073" h="21600" extrusionOk="0">
                  <a:moveTo>
                    <a:pt x="19800" y="0"/>
                  </a:moveTo>
                  <a:cubicBezTo>
                    <a:pt x="18900" y="0"/>
                    <a:pt x="18000" y="0"/>
                    <a:pt x="18000" y="900"/>
                  </a:cubicBezTo>
                  <a:cubicBezTo>
                    <a:pt x="14400" y="9000"/>
                    <a:pt x="9000" y="15300"/>
                    <a:pt x="900" y="18000"/>
                  </a:cubicBezTo>
                  <a:cubicBezTo>
                    <a:pt x="900" y="18000"/>
                    <a:pt x="900" y="18000"/>
                    <a:pt x="900" y="18000"/>
                  </a:cubicBezTo>
                  <a:cubicBezTo>
                    <a:pt x="0" y="18000"/>
                    <a:pt x="0" y="19800"/>
                    <a:pt x="0" y="20700"/>
                  </a:cubicBezTo>
                  <a:cubicBezTo>
                    <a:pt x="900" y="21600"/>
                    <a:pt x="1800" y="21600"/>
                    <a:pt x="2700" y="21600"/>
                  </a:cubicBezTo>
                  <a:cubicBezTo>
                    <a:pt x="2700" y="21600"/>
                    <a:pt x="2700" y="20700"/>
                    <a:pt x="2700" y="20700"/>
                  </a:cubicBezTo>
                  <a:cubicBezTo>
                    <a:pt x="10800" y="18000"/>
                    <a:pt x="17100" y="10800"/>
                    <a:pt x="20700" y="2700"/>
                  </a:cubicBezTo>
                  <a:cubicBezTo>
                    <a:pt x="21600" y="1800"/>
                    <a:pt x="20700" y="0"/>
                    <a:pt x="19800" y="0"/>
                  </a:cubicBezTo>
                  <a:close/>
                  <a:moveTo>
                    <a:pt x="19800" y="0"/>
                  </a:moveTo>
                  <a:cubicBezTo>
                    <a:pt x="19800" y="0"/>
                    <a:pt x="19800" y="0"/>
                    <a:pt x="19800" y="0"/>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49" name="Shape">
              <a:extLst>
                <a:ext uri="{FF2B5EF4-FFF2-40B4-BE49-F238E27FC236}">
                  <a16:creationId xmlns:a16="http://schemas.microsoft.com/office/drawing/2014/main" id="{900247A3-70E2-4898-9CF9-6E1FAD812AAC}"/>
                </a:ext>
              </a:extLst>
            </p:cNvPr>
            <p:cNvSpPr/>
            <p:nvPr/>
          </p:nvSpPr>
          <p:spPr>
            <a:xfrm>
              <a:off x="284970" y="289802"/>
              <a:ext cx="169391" cy="169390"/>
            </a:xfrm>
            <a:custGeom>
              <a:avLst/>
              <a:gdLst/>
              <a:ahLst/>
              <a:cxnLst>
                <a:cxn ang="0">
                  <a:pos x="wd2" y="hd2"/>
                </a:cxn>
                <a:cxn ang="5400000">
                  <a:pos x="wd2" y="hd2"/>
                </a:cxn>
                <a:cxn ang="10800000">
                  <a:pos x="wd2" y="hd2"/>
                </a:cxn>
                <a:cxn ang="16200000">
                  <a:pos x="wd2" y="hd2"/>
                </a:cxn>
              </a:cxnLst>
              <a:rect l="0" t="0" r="r" b="b"/>
              <a:pathLst>
                <a:path w="20967" h="20967" extrusionOk="0">
                  <a:moveTo>
                    <a:pt x="20520" y="1080"/>
                  </a:moveTo>
                  <a:cubicBezTo>
                    <a:pt x="20520" y="0"/>
                    <a:pt x="19440" y="0"/>
                    <a:pt x="18360" y="0"/>
                  </a:cubicBezTo>
                  <a:cubicBezTo>
                    <a:pt x="18360" y="0"/>
                    <a:pt x="18360" y="0"/>
                    <a:pt x="18360" y="0"/>
                  </a:cubicBezTo>
                  <a:cubicBezTo>
                    <a:pt x="9720" y="3240"/>
                    <a:pt x="3240" y="9720"/>
                    <a:pt x="0" y="18360"/>
                  </a:cubicBezTo>
                  <a:cubicBezTo>
                    <a:pt x="0" y="19440"/>
                    <a:pt x="0" y="20520"/>
                    <a:pt x="1080" y="20520"/>
                  </a:cubicBezTo>
                  <a:cubicBezTo>
                    <a:pt x="2160" y="21600"/>
                    <a:pt x="3240" y="20520"/>
                    <a:pt x="4320" y="19440"/>
                  </a:cubicBezTo>
                  <a:cubicBezTo>
                    <a:pt x="7560" y="11880"/>
                    <a:pt x="12960" y="6480"/>
                    <a:pt x="19440" y="4320"/>
                  </a:cubicBezTo>
                  <a:cubicBezTo>
                    <a:pt x="20520" y="3240"/>
                    <a:pt x="21600" y="2160"/>
                    <a:pt x="20520" y="1080"/>
                  </a:cubicBezTo>
                  <a:close/>
                  <a:moveTo>
                    <a:pt x="20520" y="1080"/>
                  </a:moveTo>
                  <a:cubicBezTo>
                    <a:pt x="20520" y="1080"/>
                    <a:pt x="20520" y="1080"/>
                    <a:pt x="20520" y="1080"/>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50" name="Shape">
              <a:extLst>
                <a:ext uri="{FF2B5EF4-FFF2-40B4-BE49-F238E27FC236}">
                  <a16:creationId xmlns:a16="http://schemas.microsoft.com/office/drawing/2014/main" id="{8355D393-AD14-4AD4-8873-A611ADC49ED9}"/>
                </a:ext>
              </a:extLst>
            </p:cNvPr>
            <p:cNvSpPr/>
            <p:nvPr/>
          </p:nvSpPr>
          <p:spPr>
            <a:xfrm>
              <a:off x="162349" y="167181"/>
              <a:ext cx="240113" cy="245243"/>
            </a:xfrm>
            <a:custGeom>
              <a:avLst/>
              <a:gdLst/>
              <a:ahLst/>
              <a:cxnLst>
                <a:cxn ang="0">
                  <a:pos x="wd2" y="hd2"/>
                </a:cxn>
                <a:cxn ang="5400000">
                  <a:pos x="wd2" y="hd2"/>
                </a:cxn>
                <a:cxn ang="10800000">
                  <a:pos x="wd2" y="hd2"/>
                </a:cxn>
                <a:cxn ang="16200000">
                  <a:pos x="wd2" y="hd2"/>
                </a:cxn>
              </a:cxnLst>
              <a:rect l="0" t="0" r="r" b="b"/>
              <a:pathLst>
                <a:path w="21148" h="21600" extrusionOk="0">
                  <a:moveTo>
                    <a:pt x="20829" y="771"/>
                  </a:moveTo>
                  <a:cubicBezTo>
                    <a:pt x="20829" y="0"/>
                    <a:pt x="20057" y="0"/>
                    <a:pt x="19286" y="0"/>
                  </a:cubicBezTo>
                  <a:cubicBezTo>
                    <a:pt x="19286" y="0"/>
                    <a:pt x="19286" y="0"/>
                    <a:pt x="19286" y="0"/>
                  </a:cubicBezTo>
                  <a:cubicBezTo>
                    <a:pt x="10800" y="3857"/>
                    <a:pt x="3857" y="10029"/>
                    <a:pt x="0" y="19286"/>
                  </a:cubicBezTo>
                  <a:cubicBezTo>
                    <a:pt x="0" y="20057"/>
                    <a:pt x="0" y="20829"/>
                    <a:pt x="771" y="21600"/>
                  </a:cubicBezTo>
                  <a:cubicBezTo>
                    <a:pt x="1543" y="21600"/>
                    <a:pt x="2314" y="21600"/>
                    <a:pt x="3086" y="20829"/>
                  </a:cubicBezTo>
                  <a:cubicBezTo>
                    <a:pt x="6171" y="12343"/>
                    <a:pt x="12343" y="6171"/>
                    <a:pt x="20057" y="2314"/>
                  </a:cubicBezTo>
                  <a:cubicBezTo>
                    <a:pt x="20829" y="2314"/>
                    <a:pt x="21600" y="1543"/>
                    <a:pt x="20829" y="771"/>
                  </a:cubicBezTo>
                  <a:close/>
                  <a:moveTo>
                    <a:pt x="20829" y="771"/>
                  </a:moveTo>
                  <a:cubicBezTo>
                    <a:pt x="20829" y="771"/>
                    <a:pt x="20829" y="771"/>
                    <a:pt x="20829" y="771"/>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51" name="Shape">
              <a:extLst>
                <a:ext uri="{FF2B5EF4-FFF2-40B4-BE49-F238E27FC236}">
                  <a16:creationId xmlns:a16="http://schemas.microsoft.com/office/drawing/2014/main" id="{3C8D2A52-AAE4-42FB-B6DC-0C05F9D1CB9E}"/>
                </a:ext>
              </a:extLst>
            </p:cNvPr>
            <p:cNvSpPr/>
            <p:nvPr/>
          </p:nvSpPr>
          <p:spPr>
            <a:xfrm>
              <a:off x="223661" y="228490"/>
              <a:ext cx="202449" cy="207513"/>
            </a:xfrm>
            <a:custGeom>
              <a:avLst/>
              <a:gdLst/>
              <a:ahLst/>
              <a:cxnLst>
                <a:cxn ang="0">
                  <a:pos x="wd2" y="hd2"/>
                </a:cxn>
                <a:cxn ang="5400000">
                  <a:pos x="wd2" y="hd2"/>
                </a:cxn>
                <a:cxn ang="10800000">
                  <a:pos x="wd2" y="hd2"/>
                </a:cxn>
                <a:cxn ang="16200000">
                  <a:pos x="wd2" y="hd2"/>
                </a:cxn>
              </a:cxnLst>
              <a:rect l="0" t="0" r="r" b="b"/>
              <a:pathLst>
                <a:path w="21073" h="21600" extrusionOk="0">
                  <a:moveTo>
                    <a:pt x="19800" y="3600"/>
                  </a:moveTo>
                  <a:cubicBezTo>
                    <a:pt x="20700" y="2700"/>
                    <a:pt x="21600" y="1800"/>
                    <a:pt x="20700" y="900"/>
                  </a:cubicBezTo>
                  <a:cubicBezTo>
                    <a:pt x="20700" y="0"/>
                    <a:pt x="19800" y="0"/>
                    <a:pt x="18900" y="0"/>
                  </a:cubicBezTo>
                  <a:cubicBezTo>
                    <a:pt x="18900" y="0"/>
                    <a:pt x="18900" y="0"/>
                    <a:pt x="18900" y="0"/>
                  </a:cubicBezTo>
                  <a:cubicBezTo>
                    <a:pt x="10800" y="3600"/>
                    <a:pt x="3600" y="9900"/>
                    <a:pt x="0" y="18900"/>
                  </a:cubicBezTo>
                  <a:cubicBezTo>
                    <a:pt x="0" y="19800"/>
                    <a:pt x="0" y="20700"/>
                    <a:pt x="900" y="21600"/>
                  </a:cubicBezTo>
                  <a:cubicBezTo>
                    <a:pt x="1800" y="21600"/>
                    <a:pt x="2700" y="20700"/>
                    <a:pt x="3600" y="19800"/>
                  </a:cubicBezTo>
                  <a:cubicBezTo>
                    <a:pt x="6300" y="12600"/>
                    <a:pt x="12600" y="6300"/>
                    <a:pt x="19800" y="3600"/>
                  </a:cubicBezTo>
                  <a:close/>
                  <a:moveTo>
                    <a:pt x="19800" y="3600"/>
                  </a:moveTo>
                  <a:cubicBezTo>
                    <a:pt x="19800" y="3600"/>
                    <a:pt x="19800" y="3600"/>
                    <a:pt x="19800" y="3600"/>
                  </a:cubicBezTo>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grpSp>
      <p:sp>
        <p:nvSpPr>
          <p:cNvPr id="52" name="Shape">
            <a:extLst>
              <a:ext uri="{FF2B5EF4-FFF2-40B4-BE49-F238E27FC236}">
                <a16:creationId xmlns:a16="http://schemas.microsoft.com/office/drawing/2014/main" id="{7020860C-978D-4DA0-8AF7-E4F93DC28BCB}"/>
              </a:ext>
            </a:extLst>
          </p:cNvPr>
          <p:cNvSpPr/>
          <p:nvPr/>
        </p:nvSpPr>
        <p:spPr>
          <a:xfrm>
            <a:off x="7108511" y="4519361"/>
            <a:ext cx="676697" cy="711068"/>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cubicBezTo>
                  <a:pt x="15454" y="0"/>
                  <a:pt x="14400" y="878"/>
                  <a:pt x="13522" y="2459"/>
                </a:cubicBezTo>
                <a:cubicBezTo>
                  <a:pt x="13522" y="2459"/>
                  <a:pt x="13522" y="2459"/>
                  <a:pt x="13522" y="2459"/>
                </a:cubicBezTo>
                <a:cubicBezTo>
                  <a:pt x="12468" y="4566"/>
                  <a:pt x="10712" y="5971"/>
                  <a:pt x="8956" y="5971"/>
                </a:cubicBezTo>
                <a:cubicBezTo>
                  <a:pt x="2634" y="5971"/>
                  <a:pt x="2634" y="5971"/>
                  <a:pt x="2634" y="5971"/>
                </a:cubicBezTo>
                <a:cubicBezTo>
                  <a:pt x="1229" y="5971"/>
                  <a:pt x="0" y="7551"/>
                  <a:pt x="0" y="9483"/>
                </a:cubicBezTo>
                <a:cubicBezTo>
                  <a:pt x="0" y="11239"/>
                  <a:pt x="1229" y="12820"/>
                  <a:pt x="2634" y="12820"/>
                </a:cubicBezTo>
                <a:cubicBezTo>
                  <a:pt x="3512" y="12820"/>
                  <a:pt x="4039" y="13346"/>
                  <a:pt x="4039" y="14049"/>
                </a:cubicBezTo>
                <a:cubicBezTo>
                  <a:pt x="4039" y="20195"/>
                  <a:pt x="4039" y="20195"/>
                  <a:pt x="4039" y="20195"/>
                </a:cubicBezTo>
                <a:cubicBezTo>
                  <a:pt x="4039" y="20898"/>
                  <a:pt x="4566" y="21600"/>
                  <a:pt x="5444" y="21600"/>
                </a:cubicBezTo>
                <a:cubicBezTo>
                  <a:pt x="8078" y="21600"/>
                  <a:pt x="8078" y="21600"/>
                  <a:pt x="8078" y="21600"/>
                </a:cubicBezTo>
                <a:cubicBezTo>
                  <a:pt x="8780" y="21600"/>
                  <a:pt x="9483" y="20898"/>
                  <a:pt x="9483" y="20195"/>
                </a:cubicBezTo>
                <a:cubicBezTo>
                  <a:pt x="9483" y="19493"/>
                  <a:pt x="9483" y="19493"/>
                  <a:pt x="9483" y="19493"/>
                </a:cubicBezTo>
                <a:cubicBezTo>
                  <a:pt x="9483" y="18790"/>
                  <a:pt x="8780" y="18615"/>
                  <a:pt x="8780" y="18088"/>
                </a:cubicBezTo>
                <a:cubicBezTo>
                  <a:pt x="8780" y="13522"/>
                  <a:pt x="8780" y="13522"/>
                  <a:pt x="8780" y="13522"/>
                </a:cubicBezTo>
                <a:cubicBezTo>
                  <a:pt x="8780" y="13346"/>
                  <a:pt x="8780" y="13346"/>
                  <a:pt x="8780" y="13346"/>
                </a:cubicBezTo>
                <a:cubicBezTo>
                  <a:pt x="8780" y="13346"/>
                  <a:pt x="8780" y="13171"/>
                  <a:pt x="8780" y="13171"/>
                </a:cubicBezTo>
                <a:cubicBezTo>
                  <a:pt x="8780" y="13171"/>
                  <a:pt x="8956" y="13171"/>
                  <a:pt x="8956" y="12995"/>
                </a:cubicBezTo>
                <a:cubicBezTo>
                  <a:pt x="8956" y="12995"/>
                  <a:pt x="8956" y="12995"/>
                  <a:pt x="9132" y="12820"/>
                </a:cubicBezTo>
                <a:cubicBezTo>
                  <a:pt x="9132" y="12820"/>
                  <a:pt x="9132" y="12820"/>
                  <a:pt x="9132" y="12820"/>
                </a:cubicBezTo>
                <a:cubicBezTo>
                  <a:pt x="9132" y="12820"/>
                  <a:pt x="9132" y="12820"/>
                  <a:pt x="9132" y="12820"/>
                </a:cubicBezTo>
                <a:cubicBezTo>
                  <a:pt x="9132" y="12820"/>
                  <a:pt x="9307" y="12820"/>
                  <a:pt x="9307" y="12820"/>
                </a:cubicBezTo>
                <a:cubicBezTo>
                  <a:pt x="11063" y="12995"/>
                  <a:pt x="12468" y="14400"/>
                  <a:pt x="13522" y="16507"/>
                </a:cubicBezTo>
                <a:cubicBezTo>
                  <a:pt x="13522" y="16507"/>
                  <a:pt x="13522" y="16507"/>
                  <a:pt x="13522" y="16507"/>
                </a:cubicBezTo>
                <a:cubicBezTo>
                  <a:pt x="14400" y="17912"/>
                  <a:pt x="15454" y="18790"/>
                  <a:pt x="16859" y="18790"/>
                </a:cubicBezTo>
                <a:cubicBezTo>
                  <a:pt x="20020" y="18790"/>
                  <a:pt x="21600" y="14049"/>
                  <a:pt x="21600" y="9483"/>
                </a:cubicBezTo>
                <a:cubicBezTo>
                  <a:pt x="21600" y="4741"/>
                  <a:pt x="20020" y="0"/>
                  <a:pt x="16859" y="0"/>
                </a:cubicBezTo>
                <a:close/>
                <a:moveTo>
                  <a:pt x="13522" y="9483"/>
                </a:moveTo>
                <a:cubicBezTo>
                  <a:pt x="13522" y="8780"/>
                  <a:pt x="13522" y="8078"/>
                  <a:pt x="13522" y="7376"/>
                </a:cubicBezTo>
                <a:cubicBezTo>
                  <a:pt x="15454" y="7376"/>
                  <a:pt x="15454" y="7376"/>
                  <a:pt x="15454" y="7376"/>
                </a:cubicBezTo>
                <a:cubicBezTo>
                  <a:pt x="16156" y="7376"/>
                  <a:pt x="16859" y="8254"/>
                  <a:pt x="16859" y="9483"/>
                </a:cubicBezTo>
                <a:cubicBezTo>
                  <a:pt x="16859" y="10537"/>
                  <a:pt x="16156" y="11415"/>
                  <a:pt x="15454" y="11415"/>
                </a:cubicBezTo>
                <a:cubicBezTo>
                  <a:pt x="13522" y="11415"/>
                  <a:pt x="13522" y="11415"/>
                  <a:pt x="13522" y="11415"/>
                </a:cubicBezTo>
                <a:cubicBezTo>
                  <a:pt x="13522" y="10712"/>
                  <a:pt x="13522" y="10185"/>
                  <a:pt x="13522" y="9483"/>
                </a:cubicBezTo>
                <a:close/>
                <a:moveTo>
                  <a:pt x="1405" y="9483"/>
                </a:moveTo>
                <a:cubicBezTo>
                  <a:pt x="1405" y="8254"/>
                  <a:pt x="1932" y="7376"/>
                  <a:pt x="2634" y="7376"/>
                </a:cubicBezTo>
                <a:cubicBezTo>
                  <a:pt x="7376" y="7376"/>
                  <a:pt x="7376" y="7376"/>
                  <a:pt x="7376" y="7376"/>
                </a:cubicBezTo>
                <a:cubicBezTo>
                  <a:pt x="7024" y="7902"/>
                  <a:pt x="6673" y="8605"/>
                  <a:pt x="6673" y="9483"/>
                </a:cubicBezTo>
                <a:cubicBezTo>
                  <a:pt x="6673" y="10185"/>
                  <a:pt x="7024" y="10888"/>
                  <a:pt x="7376" y="11415"/>
                </a:cubicBezTo>
                <a:cubicBezTo>
                  <a:pt x="2634" y="11415"/>
                  <a:pt x="2634" y="11415"/>
                  <a:pt x="2634" y="11415"/>
                </a:cubicBezTo>
                <a:cubicBezTo>
                  <a:pt x="1932" y="11415"/>
                  <a:pt x="1405" y="10537"/>
                  <a:pt x="1405" y="9483"/>
                </a:cubicBezTo>
                <a:close/>
                <a:moveTo>
                  <a:pt x="8078" y="20195"/>
                </a:moveTo>
                <a:cubicBezTo>
                  <a:pt x="5444" y="20195"/>
                  <a:pt x="5444" y="20195"/>
                  <a:pt x="5444" y="20195"/>
                </a:cubicBezTo>
                <a:cubicBezTo>
                  <a:pt x="5444" y="14049"/>
                  <a:pt x="5444" y="14049"/>
                  <a:pt x="5444" y="14049"/>
                </a:cubicBezTo>
                <a:cubicBezTo>
                  <a:pt x="5444" y="13698"/>
                  <a:pt x="5268" y="13171"/>
                  <a:pt x="5093" y="12820"/>
                </a:cubicBezTo>
                <a:cubicBezTo>
                  <a:pt x="5444" y="12820"/>
                  <a:pt x="5444" y="12820"/>
                  <a:pt x="5444" y="12820"/>
                </a:cubicBezTo>
                <a:cubicBezTo>
                  <a:pt x="5444" y="12820"/>
                  <a:pt x="5444" y="12820"/>
                  <a:pt x="5444" y="12820"/>
                </a:cubicBezTo>
                <a:cubicBezTo>
                  <a:pt x="7551" y="12820"/>
                  <a:pt x="7551" y="12820"/>
                  <a:pt x="7551" y="12820"/>
                </a:cubicBezTo>
                <a:cubicBezTo>
                  <a:pt x="7376" y="12995"/>
                  <a:pt x="7376" y="13171"/>
                  <a:pt x="7376" y="13522"/>
                </a:cubicBezTo>
                <a:cubicBezTo>
                  <a:pt x="7376" y="18088"/>
                  <a:pt x="7376" y="18088"/>
                  <a:pt x="7376" y="18088"/>
                </a:cubicBezTo>
                <a:cubicBezTo>
                  <a:pt x="7376" y="18790"/>
                  <a:pt x="7727" y="19317"/>
                  <a:pt x="8078" y="19493"/>
                </a:cubicBezTo>
                <a:cubicBezTo>
                  <a:pt x="8078" y="19493"/>
                  <a:pt x="8078" y="19493"/>
                  <a:pt x="8078" y="19668"/>
                </a:cubicBezTo>
                <a:lnTo>
                  <a:pt x="8078" y="20195"/>
                </a:lnTo>
                <a:close/>
                <a:moveTo>
                  <a:pt x="8956" y="11415"/>
                </a:moveTo>
                <a:cubicBezTo>
                  <a:pt x="8780" y="11415"/>
                  <a:pt x="8780" y="11415"/>
                  <a:pt x="8780" y="11415"/>
                </a:cubicBezTo>
                <a:cubicBezTo>
                  <a:pt x="8780" y="11415"/>
                  <a:pt x="8780" y="11415"/>
                  <a:pt x="8780" y="11415"/>
                </a:cubicBezTo>
                <a:cubicBezTo>
                  <a:pt x="8078" y="11415"/>
                  <a:pt x="7376" y="10537"/>
                  <a:pt x="7376" y="9483"/>
                </a:cubicBezTo>
                <a:cubicBezTo>
                  <a:pt x="7376" y="8254"/>
                  <a:pt x="8078" y="7376"/>
                  <a:pt x="8780" y="7376"/>
                </a:cubicBezTo>
                <a:cubicBezTo>
                  <a:pt x="8956" y="7376"/>
                  <a:pt x="8956" y="7376"/>
                  <a:pt x="8956" y="7376"/>
                </a:cubicBezTo>
                <a:cubicBezTo>
                  <a:pt x="10185" y="7376"/>
                  <a:pt x="11415" y="6849"/>
                  <a:pt x="12468" y="5971"/>
                </a:cubicBezTo>
                <a:cubicBezTo>
                  <a:pt x="12293" y="7024"/>
                  <a:pt x="12117" y="8254"/>
                  <a:pt x="12117" y="9483"/>
                </a:cubicBezTo>
                <a:cubicBezTo>
                  <a:pt x="12117" y="10537"/>
                  <a:pt x="12293" y="11766"/>
                  <a:pt x="12468" y="12820"/>
                </a:cubicBezTo>
                <a:cubicBezTo>
                  <a:pt x="11415" y="11941"/>
                  <a:pt x="10185" y="11415"/>
                  <a:pt x="8956" y="11415"/>
                </a:cubicBezTo>
                <a:close/>
                <a:moveTo>
                  <a:pt x="16859" y="17561"/>
                </a:moveTo>
                <a:cubicBezTo>
                  <a:pt x="15454" y="17561"/>
                  <a:pt x="14400" y="15629"/>
                  <a:pt x="13873" y="12820"/>
                </a:cubicBezTo>
                <a:cubicBezTo>
                  <a:pt x="15454" y="12820"/>
                  <a:pt x="15454" y="12820"/>
                  <a:pt x="15454" y="12820"/>
                </a:cubicBezTo>
                <a:cubicBezTo>
                  <a:pt x="17034" y="12820"/>
                  <a:pt x="18263" y="11239"/>
                  <a:pt x="18263" y="9483"/>
                </a:cubicBezTo>
                <a:cubicBezTo>
                  <a:pt x="18263" y="7551"/>
                  <a:pt x="17034" y="5971"/>
                  <a:pt x="15454" y="5971"/>
                </a:cubicBezTo>
                <a:cubicBezTo>
                  <a:pt x="13873" y="5971"/>
                  <a:pt x="13873" y="5971"/>
                  <a:pt x="13873" y="5971"/>
                </a:cubicBezTo>
                <a:cubicBezTo>
                  <a:pt x="14400" y="3337"/>
                  <a:pt x="15454" y="1405"/>
                  <a:pt x="16859" y="1405"/>
                </a:cubicBezTo>
                <a:cubicBezTo>
                  <a:pt x="18790" y="1405"/>
                  <a:pt x="20195" y="4917"/>
                  <a:pt x="20195" y="9483"/>
                </a:cubicBezTo>
                <a:cubicBezTo>
                  <a:pt x="20195" y="13873"/>
                  <a:pt x="18790" y="17561"/>
                  <a:pt x="16859" y="17561"/>
                </a:cubicBezTo>
                <a:close/>
                <a:moveTo>
                  <a:pt x="16859" y="17561"/>
                </a:moveTo>
                <a:cubicBezTo>
                  <a:pt x="16859" y="17561"/>
                  <a:pt x="16859" y="17561"/>
                  <a:pt x="16859" y="17561"/>
                </a:cubicBezTo>
              </a:path>
            </a:pathLst>
          </a:custGeom>
          <a:solidFill>
            <a:schemeClr val="tx1"/>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53" name="Shape">
            <a:extLst>
              <a:ext uri="{FF2B5EF4-FFF2-40B4-BE49-F238E27FC236}">
                <a16:creationId xmlns:a16="http://schemas.microsoft.com/office/drawing/2014/main" id="{C43977A3-7722-4C84-81CA-903D372BCC55}"/>
              </a:ext>
            </a:extLst>
          </p:cNvPr>
          <p:cNvSpPr/>
          <p:nvPr/>
        </p:nvSpPr>
        <p:spPr>
          <a:xfrm>
            <a:off x="5048771" y="3952432"/>
            <a:ext cx="533341" cy="537634"/>
          </a:xfrm>
          <a:custGeom>
            <a:avLst/>
            <a:gdLst/>
            <a:ahLst/>
            <a:cxnLst>
              <a:cxn ang="0">
                <a:pos x="wd2" y="hd2"/>
              </a:cxn>
              <a:cxn ang="5400000">
                <a:pos x="wd2" y="hd2"/>
              </a:cxn>
              <a:cxn ang="10800000">
                <a:pos x="wd2" y="hd2"/>
              </a:cxn>
              <a:cxn ang="16200000">
                <a:pos x="wd2" y="hd2"/>
              </a:cxn>
            </a:cxnLst>
            <a:rect l="0" t="0" r="r" b="b"/>
            <a:pathLst>
              <a:path w="21512" h="21600" extrusionOk="0">
                <a:moveTo>
                  <a:pt x="20985" y="351"/>
                </a:moveTo>
                <a:cubicBezTo>
                  <a:pt x="20810" y="176"/>
                  <a:pt x="20458" y="0"/>
                  <a:pt x="20107" y="0"/>
                </a:cubicBezTo>
                <a:cubicBezTo>
                  <a:pt x="19932" y="0"/>
                  <a:pt x="19932" y="0"/>
                  <a:pt x="19932" y="0"/>
                </a:cubicBezTo>
                <a:cubicBezTo>
                  <a:pt x="8517" y="2107"/>
                  <a:pt x="8517" y="2107"/>
                  <a:pt x="8517" y="2107"/>
                </a:cubicBezTo>
                <a:cubicBezTo>
                  <a:pt x="7814" y="2107"/>
                  <a:pt x="7463" y="2634"/>
                  <a:pt x="7463" y="3337"/>
                </a:cubicBezTo>
                <a:cubicBezTo>
                  <a:pt x="7463" y="14927"/>
                  <a:pt x="7463" y="14927"/>
                  <a:pt x="7463" y="14927"/>
                </a:cubicBezTo>
                <a:cubicBezTo>
                  <a:pt x="6761" y="14400"/>
                  <a:pt x="5883" y="14224"/>
                  <a:pt x="4829" y="14224"/>
                </a:cubicBezTo>
                <a:cubicBezTo>
                  <a:pt x="4302" y="14224"/>
                  <a:pt x="3775" y="14224"/>
                  <a:pt x="3073" y="14400"/>
                </a:cubicBezTo>
                <a:cubicBezTo>
                  <a:pt x="1844" y="14927"/>
                  <a:pt x="790" y="15629"/>
                  <a:pt x="263" y="16859"/>
                </a:cubicBezTo>
                <a:cubicBezTo>
                  <a:pt x="-88" y="17561"/>
                  <a:pt x="-88" y="18439"/>
                  <a:pt x="263" y="19317"/>
                </a:cubicBezTo>
                <a:cubicBezTo>
                  <a:pt x="614" y="20722"/>
                  <a:pt x="2195" y="21600"/>
                  <a:pt x="3951" y="21600"/>
                </a:cubicBezTo>
                <a:cubicBezTo>
                  <a:pt x="4478" y="21600"/>
                  <a:pt x="5005" y="21424"/>
                  <a:pt x="5532" y="21249"/>
                </a:cubicBezTo>
                <a:cubicBezTo>
                  <a:pt x="6936" y="20898"/>
                  <a:pt x="7814" y="20020"/>
                  <a:pt x="8341" y="18966"/>
                </a:cubicBezTo>
                <a:cubicBezTo>
                  <a:pt x="8692" y="18439"/>
                  <a:pt x="8692" y="17912"/>
                  <a:pt x="8692" y="17561"/>
                </a:cubicBezTo>
                <a:cubicBezTo>
                  <a:pt x="8692" y="17561"/>
                  <a:pt x="8692" y="17561"/>
                  <a:pt x="8692" y="17561"/>
                </a:cubicBezTo>
                <a:cubicBezTo>
                  <a:pt x="8692" y="6673"/>
                  <a:pt x="8692" y="6673"/>
                  <a:pt x="8692" y="6673"/>
                </a:cubicBezTo>
                <a:cubicBezTo>
                  <a:pt x="9044" y="6673"/>
                  <a:pt x="9044" y="6673"/>
                  <a:pt x="9044" y="6673"/>
                </a:cubicBezTo>
                <a:cubicBezTo>
                  <a:pt x="20107" y="4741"/>
                  <a:pt x="20107" y="4741"/>
                  <a:pt x="20107" y="4741"/>
                </a:cubicBezTo>
                <a:cubicBezTo>
                  <a:pt x="20107" y="12995"/>
                  <a:pt x="20107" y="12995"/>
                  <a:pt x="20107" y="12995"/>
                </a:cubicBezTo>
                <a:cubicBezTo>
                  <a:pt x="19580" y="12468"/>
                  <a:pt x="18702" y="12117"/>
                  <a:pt x="17649" y="12117"/>
                </a:cubicBezTo>
                <a:cubicBezTo>
                  <a:pt x="17122" y="12117"/>
                  <a:pt x="16419" y="12293"/>
                  <a:pt x="15892" y="12468"/>
                </a:cubicBezTo>
                <a:cubicBezTo>
                  <a:pt x="14663" y="12820"/>
                  <a:pt x="13610" y="13698"/>
                  <a:pt x="13083" y="14751"/>
                </a:cubicBezTo>
                <a:cubicBezTo>
                  <a:pt x="12732" y="15629"/>
                  <a:pt x="12732" y="16507"/>
                  <a:pt x="12907" y="17210"/>
                </a:cubicBezTo>
                <a:cubicBezTo>
                  <a:pt x="13434" y="18615"/>
                  <a:pt x="15014" y="19493"/>
                  <a:pt x="16771" y="19493"/>
                </a:cubicBezTo>
                <a:cubicBezTo>
                  <a:pt x="17297" y="19493"/>
                  <a:pt x="17824" y="19493"/>
                  <a:pt x="18351" y="19317"/>
                </a:cubicBezTo>
                <a:cubicBezTo>
                  <a:pt x="19580" y="18790"/>
                  <a:pt x="20634" y="17912"/>
                  <a:pt x="21161" y="16859"/>
                </a:cubicBezTo>
                <a:cubicBezTo>
                  <a:pt x="21336" y="16507"/>
                  <a:pt x="21512" y="15980"/>
                  <a:pt x="21512" y="15454"/>
                </a:cubicBezTo>
                <a:cubicBezTo>
                  <a:pt x="21512" y="15454"/>
                  <a:pt x="21512" y="15454"/>
                  <a:pt x="21512" y="15454"/>
                </a:cubicBezTo>
                <a:cubicBezTo>
                  <a:pt x="21512" y="1405"/>
                  <a:pt x="21512" y="1405"/>
                  <a:pt x="21512" y="1405"/>
                </a:cubicBezTo>
                <a:cubicBezTo>
                  <a:pt x="21512" y="878"/>
                  <a:pt x="21336" y="527"/>
                  <a:pt x="20985" y="351"/>
                </a:cubicBezTo>
                <a:close/>
                <a:moveTo>
                  <a:pt x="5180" y="20020"/>
                </a:moveTo>
                <a:cubicBezTo>
                  <a:pt x="3600" y="20546"/>
                  <a:pt x="1844" y="20020"/>
                  <a:pt x="1492" y="18790"/>
                </a:cubicBezTo>
                <a:cubicBezTo>
                  <a:pt x="966" y="17561"/>
                  <a:pt x="2019" y="16332"/>
                  <a:pt x="3600" y="15629"/>
                </a:cubicBezTo>
                <a:cubicBezTo>
                  <a:pt x="5180" y="15102"/>
                  <a:pt x="6761" y="15629"/>
                  <a:pt x="7288" y="16859"/>
                </a:cubicBezTo>
                <a:cubicBezTo>
                  <a:pt x="7639" y="18088"/>
                  <a:pt x="6761" y="19493"/>
                  <a:pt x="5180" y="20020"/>
                </a:cubicBezTo>
                <a:close/>
                <a:moveTo>
                  <a:pt x="20107" y="3337"/>
                </a:moveTo>
                <a:cubicBezTo>
                  <a:pt x="8692" y="5444"/>
                  <a:pt x="8692" y="5444"/>
                  <a:pt x="8692" y="5444"/>
                </a:cubicBezTo>
                <a:cubicBezTo>
                  <a:pt x="8692" y="3337"/>
                  <a:pt x="8692" y="3337"/>
                  <a:pt x="8692" y="3337"/>
                </a:cubicBezTo>
                <a:cubicBezTo>
                  <a:pt x="20107" y="1405"/>
                  <a:pt x="20107" y="1405"/>
                  <a:pt x="20107" y="1405"/>
                </a:cubicBezTo>
                <a:lnTo>
                  <a:pt x="20107" y="3337"/>
                </a:lnTo>
                <a:close/>
                <a:moveTo>
                  <a:pt x="18000" y="17912"/>
                </a:moveTo>
                <a:cubicBezTo>
                  <a:pt x="16244" y="18439"/>
                  <a:pt x="14663" y="17912"/>
                  <a:pt x="14136" y="16859"/>
                </a:cubicBezTo>
                <a:cubicBezTo>
                  <a:pt x="13785" y="15629"/>
                  <a:pt x="14663" y="14224"/>
                  <a:pt x="16244" y="13698"/>
                </a:cubicBezTo>
                <a:cubicBezTo>
                  <a:pt x="18000" y="13171"/>
                  <a:pt x="19580" y="13698"/>
                  <a:pt x="20107" y="14927"/>
                </a:cubicBezTo>
                <a:cubicBezTo>
                  <a:pt x="20458" y="15980"/>
                  <a:pt x="19580" y="17385"/>
                  <a:pt x="18000" y="17912"/>
                </a:cubicBezTo>
                <a:close/>
                <a:moveTo>
                  <a:pt x="18000" y="17912"/>
                </a:moveTo>
                <a:cubicBezTo>
                  <a:pt x="18000" y="17912"/>
                  <a:pt x="18000" y="17912"/>
                  <a:pt x="18000" y="17912"/>
                </a:cubicBezTo>
              </a:path>
            </a:pathLst>
          </a:custGeom>
          <a:solidFill>
            <a:schemeClr val="tx1"/>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54" name="Shape">
            <a:extLst>
              <a:ext uri="{FF2B5EF4-FFF2-40B4-BE49-F238E27FC236}">
                <a16:creationId xmlns:a16="http://schemas.microsoft.com/office/drawing/2014/main" id="{8D94ED05-7224-498A-BF71-FA0263123E25}"/>
              </a:ext>
            </a:extLst>
          </p:cNvPr>
          <p:cNvSpPr/>
          <p:nvPr/>
        </p:nvSpPr>
        <p:spPr>
          <a:xfrm>
            <a:off x="2676606" y="2347372"/>
            <a:ext cx="533099" cy="419101"/>
          </a:xfrm>
          <a:custGeom>
            <a:avLst/>
            <a:gdLst/>
            <a:ahLst/>
            <a:cxnLst>
              <a:cxn ang="0">
                <a:pos x="wd2" y="hd2"/>
              </a:cxn>
              <a:cxn ang="5400000">
                <a:pos x="wd2" y="hd2"/>
              </a:cxn>
              <a:cxn ang="10800000">
                <a:pos x="wd2" y="hd2"/>
              </a:cxn>
              <a:cxn ang="16200000">
                <a:pos x="wd2" y="hd2"/>
              </a:cxn>
            </a:cxnLst>
            <a:rect l="0" t="0" r="r" b="b"/>
            <a:pathLst>
              <a:path w="21086" h="21600" extrusionOk="0">
                <a:moveTo>
                  <a:pt x="20314" y="2025"/>
                </a:moveTo>
                <a:cubicBezTo>
                  <a:pt x="20143" y="1350"/>
                  <a:pt x="19629" y="900"/>
                  <a:pt x="19114" y="675"/>
                </a:cubicBezTo>
                <a:cubicBezTo>
                  <a:pt x="16372" y="225"/>
                  <a:pt x="13457" y="0"/>
                  <a:pt x="10543" y="0"/>
                </a:cubicBezTo>
                <a:cubicBezTo>
                  <a:pt x="7629" y="0"/>
                  <a:pt x="4714" y="225"/>
                  <a:pt x="1800" y="675"/>
                </a:cubicBezTo>
                <a:cubicBezTo>
                  <a:pt x="1286" y="900"/>
                  <a:pt x="943" y="1350"/>
                  <a:pt x="772" y="2025"/>
                </a:cubicBezTo>
                <a:cubicBezTo>
                  <a:pt x="-257" y="7650"/>
                  <a:pt x="-257" y="13275"/>
                  <a:pt x="772" y="18900"/>
                </a:cubicBezTo>
                <a:cubicBezTo>
                  <a:pt x="943" y="19575"/>
                  <a:pt x="1286" y="20025"/>
                  <a:pt x="1800" y="20025"/>
                </a:cubicBezTo>
                <a:cubicBezTo>
                  <a:pt x="3343" y="20250"/>
                  <a:pt x="4714" y="20475"/>
                  <a:pt x="6086" y="20700"/>
                </a:cubicBezTo>
                <a:cubicBezTo>
                  <a:pt x="5914" y="20700"/>
                  <a:pt x="5914" y="20700"/>
                  <a:pt x="5914" y="20700"/>
                </a:cubicBezTo>
                <a:cubicBezTo>
                  <a:pt x="5914" y="21375"/>
                  <a:pt x="7972" y="21600"/>
                  <a:pt x="10543" y="21600"/>
                </a:cubicBezTo>
                <a:cubicBezTo>
                  <a:pt x="13114" y="21600"/>
                  <a:pt x="15172" y="21375"/>
                  <a:pt x="15172" y="20700"/>
                </a:cubicBezTo>
                <a:cubicBezTo>
                  <a:pt x="15172" y="20700"/>
                  <a:pt x="15000" y="20700"/>
                  <a:pt x="15000" y="20700"/>
                </a:cubicBezTo>
                <a:cubicBezTo>
                  <a:pt x="16372" y="20475"/>
                  <a:pt x="17743" y="20250"/>
                  <a:pt x="19114" y="20025"/>
                </a:cubicBezTo>
                <a:cubicBezTo>
                  <a:pt x="19629" y="20025"/>
                  <a:pt x="20143" y="19575"/>
                  <a:pt x="20314" y="18900"/>
                </a:cubicBezTo>
                <a:cubicBezTo>
                  <a:pt x="21343" y="13275"/>
                  <a:pt x="21343" y="7650"/>
                  <a:pt x="20314" y="2025"/>
                </a:cubicBezTo>
                <a:close/>
                <a:moveTo>
                  <a:pt x="18943" y="18450"/>
                </a:moveTo>
                <a:cubicBezTo>
                  <a:pt x="13286" y="19350"/>
                  <a:pt x="7629" y="19350"/>
                  <a:pt x="1972" y="18450"/>
                </a:cubicBezTo>
                <a:cubicBezTo>
                  <a:pt x="1114" y="13050"/>
                  <a:pt x="1114" y="7875"/>
                  <a:pt x="1972" y="2475"/>
                </a:cubicBezTo>
                <a:cubicBezTo>
                  <a:pt x="7629" y="1575"/>
                  <a:pt x="13286" y="1575"/>
                  <a:pt x="18943" y="2475"/>
                </a:cubicBezTo>
                <a:cubicBezTo>
                  <a:pt x="19972" y="7875"/>
                  <a:pt x="19972" y="13050"/>
                  <a:pt x="18943" y="18450"/>
                </a:cubicBezTo>
                <a:close/>
                <a:moveTo>
                  <a:pt x="9172" y="7200"/>
                </a:moveTo>
                <a:cubicBezTo>
                  <a:pt x="9172" y="7425"/>
                  <a:pt x="9000" y="7650"/>
                  <a:pt x="8829" y="7650"/>
                </a:cubicBezTo>
                <a:cubicBezTo>
                  <a:pt x="6429" y="7875"/>
                  <a:pt x="6429" y="7875"/>
                  <a:pt x="6429" y="7875"/>
                </a:cubicBezTo>
                <a:cubicBezTo>
                  <a:pt x="6257" y="7875"/>
                  <a:pt x="6086" y="8100"/>
                  <a:pt x="6086" y="8325"/>
                </a:cubicBezTo>
                <a:cubicBezTo>
                  <a:pt x="5914" y="10125"/>
                  <a:pt x="5914" y="10125"/>
                  <a:pt x="5914" y="10125"/>
                </a:cubicBezTo>
                <a:cubicBezTo>
                  <a:pt x="5914" y="10350"/>
                  <a:pt x="5743" y="10350"/>
                  <a:pt x="5572" y="10350"/>
                </a:cubicBezTo>
                <a:cubicBezTo>
                  <a:pt x="5400" y="10350"/>
                  <a:pt x="5229" y="10350"/>
                  <a:pt x="5229" y="10125"/>
                </a:cubicBezTo>
                <a:cubicBezTo>
                  <a:pt x="5572" y="7650"/>
                  <a:pt x="5572" y="7650"/>
                  <a:pt x="5572" y="7650"/>
                </a:cubicBezTo>
                <a:cubicBezTo>
                  <a:pt x="5572" y="7425"/>
                  <a:pt x="5743" y="7200"/>
                  <a:pt x="5914" y="7200"/>
                </a:cubicBezTo>
                <a:cubicBezTo>
                  <a:pt x="8829" y="6750"/>
                  <a:pt x="8829" y="6750"/>
                  <a:pt x="8829" y="6750"/>
                </a:cubicBezTo>
                <a:cubicBezTo>
                  <a:pt x="9000" y="6750"/>
                  <a:pt x="9172" y="6975"/>
                  <a:pt x="9172" y="7200"/>
                </a:cubicBezTo>
                <a:close/>
                <a:moveTo>
                  <a:pt x="17400" y="6975"/>
                </a:moveTo>
                <a:cubicBezTo>
                  <a:pt x="17914" y="6975"/>
                  <a:pt x="18429" y="6525"/>
                  <a:pt x="18429" y="5625"/>
                </a:cubicBezTo>
                <a:cubicBezTo>
                  <a:pt x="18429" y="4950"/>
                  <a:pt x="17914" y="4500"/>
                  <a:pt x="17400" y="4500"/>
                </a:cubicBezTo>
                <a:cubicBezTo>
                  <a:pt x="16886" y="4500"/>
                  <a:pt x="16372" y="4950"/>
                  <a:pt x="16372" y="5625"/>
                </a:cubicBezTo>
                <a:cubicBezTo>
                  <a:pt x="16372" y="6525"/>
                  <a:pt x="16886" y="6975"/>
                  <a:pt x="17400" y="6975"/>
                </a:cubicBezTo>
                <a:close/>
                <a:moveTo>
                  <a:pt x="17400" y="5175"/>
                </a:moveTo>
                <a:cubicBezTo>
                  <a:pt x="17572" y="5175"/>
                  <a:pt x="17743" y="5400"/>
                  <a:pt x="17743" y="5625"/>
                </a:cubicBezTo>
                <a:cubicBezTo>
                  <a:pt x="17743" y="5850"/>
                  <a:pt x="17572" y="6075"/>
                  <a:pt x="17400" y="6075"/>
                </a:cubicBezTo>
                <a:cubicBezTo>
                  <a:pt x="17229" y="6075"/>
                  <a:pt x="17057" y="5850"/>
                  <a:pt x="17057" y="5625"/>
                </a:cubicBezTo>
                <a:cubicBezTo>
                  <a:pt x="17057" y="5400"/>
                  <a:pt x="17229" y="5175"/>
                  <a:pt x="17400" y="5175"/>
                </a:cubicBezTo>
                <a:close/>
                <a:moveTo>
                  <a:pt x="19114" y="13500"/>
                </a:moveTo>
                <a:cubicBezTo>
                  <a:pt x="19114" y="13725"/>
                  <a:pt x="18943" y="13950"/>
                  <a:pt x="18772" y="13950"/>
                </a:cubicBezTo>
                <a:cubicBezTo>
                  <a:pt x="16714" y="13950"/>
                  <a:pt x="16714" y="13950"/>
                  <a:pt x="16714" y="13950"/>
                </a:cubicBezTo>
                <a:cubicBezTo>
                  <a:pt x="16543" y="13950"/>
                  <a:pt x="16372" y="13725"/>
                  <a:pt x="16372" y="13500"/>
                </a:cubicBezTo>
                <a:cubicBezTo>
                  <a:pt x="16372" y="13275"/>
                  <a:pt x="16543" y="13050"/>
                  <a:pt x="16714" y="13050"/>
                </a:cubicBezTo>
                <a:cubicBezTo>
                  <a:pt x="18772" y="13050"/>
                  <a:pt x="18772" y="13050"/>
                  <a:pt x="18772" y="13050"/>
                </a:cubicBezTo>
                <a:cubicBezTo>
                  <a:pt x="18943" y="13050"/>
                  <a:pt x="19114" y="13275"/>
                  <a:pt x="19114" y="13500"/>
                </a:cubicBezTo>
                <a:close/>
                <a:moveTo>
                  <a:pt x="19114" y="10800"/>
                </a:moveTo>
                <a:cubicBezTo>
                  <a:pt x="19114" y="11025"/>
                  <a:pt x="18943" y="11250"/>
                  <a:pt x="18772" y="11250"/>
                </a:cubicBezTo>
                <a:cubicBezTo>
                  <a:pt x="16714" y="11250"/>
                  <a:pt x="16714" y="11250"/>
                  <a:pt x="16714" y="11250"/>
                </a:cubicBezTo>
                <a:cubicBezTo>
                  <a:pt x="16543" y="11250"/>
                  <a:pt x="16372" y="11025"/>
                  <a:pt x="16372" y="10800"/>
                </a:cubicBezTo>
                <a:cubicBezTo>
                  <a:pt x="16372" y="10575"/>
                  <a:pt x="16543" y="10350"/>
                  <a:pt x="16714" y="10350"/>
                </a:cubicBezTo>
                <a:cubicBezTo>
                  <a:pt x="18772" y="10350"/>
                  <a:pt x="18772" y="10350"/>
                  <a:pt x="18772" y="10350"/>
                </a:cubicBezTo>
                <a:cubicBezTo>
                  <a:pt x="18943" y="10350"/>
                  <a:pt x="19114" y="10575"/>
                  <a:pt x="19114" y="10800"/>
                </a:cubicBezTo>
                <a:close/>
                <a:moveTo>
                  <a:pt x="18429" y="15975"/>
                </a:moveTo>
                <a:cubicBezTo>
                  <a:pt x="18429" y="16200"/>
                  <a:pt x="18257" y="16425"/>
                  <a:pt x="18086" y="16425"/>
                </a:cubicBezTo>
                <a:cubicBezTo>
                  <a:pt x="16200" y="16425"/>
                  <a:pt x="16200" y="16425"/>
                  <a:pt x="16200" y="16425"/>
                </a:cubicBezTo>
                <a:cubicBezTo>
                  <a:pt x="15857" y="16425"/>
                  <a:pt x="15857" y="16200"/>
                  <a:pt x="15857" y="15975"/>
                </a:cubicBezTo>
                <a:cubicBezTo>
                  <a:pt x="15857" y="15750"/>
                  <a:pt x="15857" y="15525"/>
                  <a:pt x="16200" y="15525"/>
                </a:cubicBezTo>
                <a:cubicBezTo>
                  <a:pt x="18086" y="15525"/>
                  <a:pt x="18086" y="15525"/>
                  <a:pt x="18086" y="15525"/>
                </a:cubicBezTo>
                <a:cubicBezTo>
                  <a:pt x="18257" y="15525"/>
                  <a:pt x="18429" y="15750"/>
                  <a:pt x="18429" y="15975"/>
                </a:cubicBezTo>
                <a:close/>
                <a:moveTo>
                  <a:pt x="14657" y="4050"/>
                </a:moveTo>
                <a:cubicBezTo>
                  <a:pt x="12772" y="3600"/>
                  <a:pt x="11057" y="3375"/>
                  <a:pt x="9172" y="3375"/>
                </a:cubicBezTo>
                <a:cubicBezTo>
                  <a:pt x="7457" y="3375"/>
                  <a:pt x="5572" y="3600"/>
                  <a:pt x="3857" y="4050"/>
                </a:cubicBezTo>
                <a:cubicBezTo>
                  <a:pt x="3686" y="4050"/>
                  <a:pt x="3343" y="4275"/>
                  <a:pt x="3343" y="4725"/>
                </a:cubicBezTo>
                <a:cubicBezTo>
                  <a:pt x="2486" y="8325"/>
                  <a:pt x="2486" y="12375"/>
                  <a:pt x="3343" y="15975"/>
                </a:cubicBezTo>
                <a:cubicBezTo>
                  <a:pt x="3343" y="16425"/>
                  <a:pt x="3686" y="16650"/>
                  <a:pt x="3857" y="16650"/>
                </a:cubicBezTo>
                <a:cubicBezTo>
                  <a:pt x="5572" y="17100"/>
                  <a:pt x="7457" y="17325"/>
                  <a:pt x="9172" y="17325"/>
                </a:cubicBezTo>
                <a:cubicBezTo>
                  <a:pt x="11057" y="17325"/>
                  <a:pt x="12772" y="17100"/>
                  <a:pt x="14657" y="16650"/>
                </a:cubicBezTo>
                <a:cubicBezTo>
                  <a:pt x="14829" y="16650"/>
                  <a:pt x="15000" y="16425"/>
                  <a:pt x="15000" y="15975"/>
                </a:cubicBezTo>
                <a:cubicBezTo>
                  <a:pt x="16029" y="12375"/>
                  <a:pt x="16029" y="8325"/>
                  <a:pt x="15000" y="4725"/>
                </a:cubicBezTo>
                <a:cubicBezTo>
                  <a:pt x="15000" y="4275"/>
                  <a:pt x="14829" y="4050"/>
                  <a:pt x="14657" y="4050"/>
                </a:cubicBezTo>
                <a:close/>
                <a:moveTo>
                  <a:pt x="14486" y="15750"/>
                </a:moveTo>
                <a:cubicBezTo>
                  <a:pt x="10886" y="16650"/>
                  <a:pt x="7457" y="16650"/>
                  <a:pt x="4029" y="15750"/>
                </a:cubicBezTo>
                <a:cubicBezTo>
                  <a:pt x="3000" y="12150"/>
                  <a:pt x="3000" y="8550"/>
                  <a:pt x="4029" y="4950"/>
                </a:cubicBezTo>
                <a:cubicBezTo>
                  <a:pt x="7457" y="4050"/>
                  <a:pt x="10886" y="4050"/>
                  <a:pt x="14486" y="4950"/>
                </a:cubicBezTo>
                <a:cubicBezTo>
                  <a:pt x="15343" y="8550"/>
                  <a:pt x="15343" y="12150"/>
                  <a:pt x="14486" y="15750"/>
                </a:cubicBezTo>
                <a:close/>
                <a:moveTo>
                  <a:pt x="14486" y="15750"/>
                </a:moveTo>
                <a:cubicBezTo>
                  <a:pt x="14486" y="15750"/>
                  <a:pt x="14486" y="15750"/>
                  <a:pt x="14486" y="15750"/>
                </a:cubicBezTo>
              </a:path>
            </a:pathLst>
          </a:custGeom>
          <a:solidFill>
            <a:schemeClr val="tx1"/>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55" name="Shape">
            <a:extLst>
              <a:ext uri="{FF2B5EF4-FFF2-40B4-BE49-F238E27FC236}">
                <a16:creationId xmlns:a16="http://schemas.microsoft.com/office/drawing/2014/main" id="{2ED75CCF-6E38-46F8-BF8F-328F167BE684}"/>
              </a:ext>
            </a:extLst>
          </p:cNvPr>
          <p:cNvSpPr/>
          <p:nvPr/>
        </p:nvSpPr>
        <p:spPr>
          <a:xfrm>
            <a:off x="6138815" y="3943975"/>
            <a:ext cx="684078" cy="632409"/>
          </a:xfrm>
          <a:custGeom>
            <a:avLst/>
            <a:gdLst/>
            <a:ahLst/>
            <a:cxnLst>
              <a:cxn ang="0">
                <a:pos x="wd2" y="hd2"/>
              </a:cxn>
              <a:cxn ang="5400000">
                <a:pos x="wd2" y="hd2"/>
              </a:cxn>
              <a:cxn ang="10800000">
                <a:pos x="wd2" y="hd2"/>
              </a:cxn>
              <a:cxn ang="16200000">
                <a:pos x="wd2" y="hd2"/>
              </a:cxn>
            </a:cxnLst>
            <a:rect l="0" t="0" r="r" b="b"/>
            <a:pathLst>
              <a:path w="21600" h="21600" extrusionOk="0">
                <a:moveTo>
                  <a:pt x="18900" y="21600"/>
                </a:moveTo>
                <a:cubicBezTo>
                  <a:pt x="2700" y="21600"/>
                  <a:pt x="2700" y="21600"/>
                  <a:pt x="2700" y="21600"/>
                </a:cubicBezTo>
                <a:cubicBezTo>
                  <a:pt x="1181" y="21600"/>
                  <a:pt x="0" y="20419"/>
                  <a:pt x="0" y="18900"/>
                </a:cubicBezTo>
                <a:cubicBezTo>
                  <a:pt x="0" y="2700"/>
                  <a:pt x="0" y="2700"/>
                  <a:pt x="0" y="2700"/>
                </a:cubicBezTo>
                <a:cubicBezTo>
                  <a:pt x="0" y="1181"/>
                  <a:pt x="1181" y="0"/>
                  <a:pt x="2700" y="0"/>
                </a:cubicBezTo>
                <a:cubicBezTo>
                  <a:pt x="18900" y="0"/>
                  <a:pt x="18900" y="0"/>
                  <a:pt x="18900" y="0"/>
                </a:cubicBezTo>
                <a:cubicBezTo>
                  <a:pt x="20419" y="0"/>
                  <a:pt x="21600" y="1181"/>
                  <a:pt x="21600" y="2700"/>
                </a:cubicBezTo>
                <a:cubicBezTo>
                  <a:pt x="21600" y="18900"/>
                  <a:pt x="21600" y="18900"/>
                  <a:pt x="21600" y="18900"/>
                </a:cubicBezTo>
                <a:cubicBezTo>
                  <a:pt x="21600" y="20419"/>
                  <a:pt x="20419" y="21600"/>
                  <a:pt x="18900" y="21600"/>
                </a:cubicBezTo>
                <a:moveTo>
                  <a:pt x="10800" y="6581"/>
                </a:moveTo>
                <a:cubicBezTo>
                  <a:pt x="9113" y="6581"/>
                  <a:pt x="7678" y="7594"/>
                  <a:pt x="7003" y="9028"/>
                </a:cubicBezTo>
                <a:cubicBezTo>
                  <a:pt x="7003" y="9028"/>
                  <a:pt x="7003" y="9028"/>
                  <a:pt x="7003" y="9028"/>
                </a:cubicBezTo>
                <a:cubicBezTo>
                  <a:pt x="7003" y="9028"/>
                  <a:pt x="7003" y="9112"/>
                  <a:pt x="7003" y="9112"/>
                </a:cubicBezTo>
                <a:cubicBezTo>
                  <a:pt x="6919" y="9197"/>
                  <a:pt x="6919" y="9281"/>
                  <a:pt x="6834" y="9366"/>
                </a:cubicBezTo>
                <a:cubicBezTo>
                  <a:pt x="6834" y="9366"/>
                  <a:pt x="6834" y="9450"/>
                  <a:pt x="6834" y="9534"/>
                </a:cubicBezTo>
                <a:cubicBezTo>
                  <a:pt x="6834" y="9619"/>
                  <a:pt x="6750" y="9703"/>
                  <a:pt x="6750" y="9787"/>
                </a:cubicBezTo>
                <a:cubicBezTo>
                  <a:pt x="6750" y="9787"/>
                  <a:pt x="6750" y="9872"/>
                  <a:pt x="6750" y="9956"/>
                </a:cubicBezTo>
                <a:cubicBezTo>
                  <a:pt x="6666" y="10041"/>
                  <a:pt x="6666" y="10125"/>
                  <a:pt x="6666" y="10209"/>
                </a:cubicBezTo>
                <a:cubicBezTo>
                  <a:pt x="6666" y="10294"/>
                  <a:pt x="6666" y="10294"/>
                  <a:pt x="6666" y="10378"/>
                </a:cubicBezTo>
                <a:cubicBezTo>
                  <a:pt x="6666" y="10462"/>
                  <a:pt x="6581" y="10631"/>
                  <a:pt x="6581" y="10800"/>
                </a:cubicBezTo>
                <a:cubicBezTo>
                  <a:pt x="6581" y="13078"/>
                  <a:pt x="8522" y="15019"/>
                  <a:pt x="10800" y="15019"/>
                </a:cubicBezTo>
                <a:cubicBezTo>
                  <a:pt x="13078" y="15019"/>
                  <a:pt x="15019" y="13078"/>
                  <a:pt x="15019" y="10800"/>
                </a:cubicBezTo>
                <a:cubicBezTo>
                  <a:pt x="15019" y="10631"/>
                  <a:pt x="14934" y="10462"/>
                  <a:pt x="14934" y="10378"/>
                </a:cubicBezTo>
                <a:cubicBezTo>
                  <a:pt x="14934" y="10294"/>
                  <a:pt x="14934" y="10294"/>
                  <a:pt x="14934" y="10209"/>
                </a:cubicBezTo>
                <a:cubicBezTo>
                  <a:pt x="14934" y="10125"/>
                  <a:pt x="14934" y="10041"/>
                  <a:pt x="14850" y="9956"/>
                </a:cubicBezTo>
                <a:cubicBezTo>
                  <a:pt x="14850" y="9872"/>
                  <a:pt x="14850" y="9787"/>
                  <a:pt x="14850" y="9787"/>
                </a:cubicBezTo>
                <a:cubicBezTo>
                  <a:pt x="14850" y="9703"/>
                  <a:pt x="14766" y="9619"/>
                  <a:pt x="14766" y="9534"/>
                </a:cubicBezTo>
                <a:cubicBezTo>
                  <a:pt x="14766" y="9450"/>
                  <a:pt x="14766" y="9366"/>
                  <a:pt x="14766" y="9366"/>
                </a:cubicBezTo>
                <a:cubicBezTo>
                  <a:pt x="14681" y="9281"/>
                  <a:pt x="14681" y="9197"/>
                  <a:pt x="14597" y="9112"/>
                </a:cubicBezTo>
                <a:cubicBezTo>
                  <a:pt x="14597" y="9112"/>
                  <a:pt x="14597" y="9028"/>
                  <a:pt x="14597" y="9028"/>
                </a:cubicBezTo>
                <a:cubicBezTo>
                  <a:pt x="14597" y="9028"/>
                  <a:pt x="14597" y="9028"/>
                  <a:pt x="14597" y="9028"/>
                </a:cubicBezTo>
                <a:cubicBezTo>
                  <a:pt x="13922" y="7594"/>
                  <a:pt x="12487" y="6581"/>
                  <a:pt x="10800" y="6581"/>
                </a:cubicBezTo>
                <a:moveTo>
                  <a:pt x="19153" y="3544"/>
                </a:moveTo>
                <a:cubicBezTo>
                  <a:pt x="19153" y="2953"/>
                  <a:pt x="18647" y="2447"/>
                  <a:pt x="18056" y="2447"/>
                </a:cubicBezTo>
                <a:cubicBezTo>
                  <a:pt x="15947" y="2447"/>
                  <a:pt x="15947" y="2447"/>
                  <a:pt x="15947" y="2447"/>
                </a:cubicBezTo>
                <a:cubicBezTo>
                  <a:pt x="15356" y="2447"/>
                  <a:pt x="14850" y="2953"/>
                  <a:pt x="14850" y="3544"/>
                </a:cubicBezTo>
                <a:cubicBezTo>
                  <a:pt x="14850" y="5653"/>
                  <a:pt x="14850" y="5653"/>
                  <a:pt x="14850" y="5653"/>
                </a:cubicBezTo>
                <a:cubicBezTo>
                  <a:pt x="14850" y="6244"/>
                  <a:pt x="15356" y="6750"/>
                  <a:pt x="15947" y="6750"/>
                </a:cubicBezTo>
                <a:cubicBezTo>
                  <a:pt x="18056" y="6750"/>
                  <a:pt x="18056" y="6750"/>
                  <a:pt x="18056" y="6750"/>
                </a:cubicBezTo>
                <a:cubicBezTo>
                  <a:pt x="18647" y="6750"/>
                  <a:pt x="19153" y="6244"/>
                  <a:pt x="19153" y="5653"/>
                </a:cubicBezTo>
                <a:lnTo>
                  <a:pt x="19153" y="3544"/>
                </a:lnTo>
                <a:close/>
                <a:moveTo>
                  <a:pt x="19153" y="9028"/>
                </a:moveTo>
                <a:cubicBezTo>
                  <a:pt x="17212" y="9028"/>
                  <a:pt x="17212" y="9028"/>
                  <a:pt x="17212" y="9028"/>
                </a:cubicBezTo>
                <a:cubicBezTo>
                  <a:pt x="17297" y="9619"/>
                  <a:pt x="17381" y="10209"/>
                  <a:pt x="17381" y="10800"/>
                </a:cubicBezTo>
                <a:cubicBezTo>
                  <a:pt x="17381" y="14428"/>
                  <a:pt x="14428" y="17381"/>
                  <a:pt x="10800" y="17381"/>
                </a:cubicBezTo>
                <a:cubicBezTo>
                  <a:pt x="7172" y="17381"/>
                  <a:pt x="4219" y="14428"/>
                  <a:pt x="4219" y="10800"/>
                </a:cubicBezTo>
                <a:cubicBezTo>
                  <a:pt x="4219" y="10209"/>
                  <a:pt x="4303" y="9619"/>
                  <a:pt x="4388" y="9028"/>
                </a:cubicBezTo>
                <a:cubicBezTo>
                  <a:pt x="2447" y="9028"/>
                  <a:pt x="2447" y="9028"/>
                  <a:pt x="2447" y="9028"/>
                </a:cubicBezTo>
                <a:cubicBezTo>
                  <a:pt x="2447" y="18056"/>
                  <a:pt x="2447" y="18056"/>
                  <a:pt x="2447" y="18056"/>
                </a:cubicBezTo>
                <a:cubicBezTo>
                  <a:pt x="2447" y="18647"/>
                  <a:pt x="2953" y="19153"/>
                  <a:pt x="3544" y="19153"/>
                </a:cubicBezTo>
                <a:cubicBezTo>
                  <a:pt x="18056" y="19153"/>
                  <a:pt x="18056" y="19153"/>
                  <a:pt x="18056" y="19153"/>
                </a:cubicBezTo>
                <a:cubicBezTo>
                  <a:pt x="18647" y="19153"/>
                  <a:pt x="19153" y="18647"/>
                  <a:pt x="19153" y="18056"/>
                </a:cubicBezTo>
                <a:lnTo>
                  <a:pt x="19153" y="9028"/>
                </a:lnTo>
                <a:close/>
              </a:path>
            </a:pathLst>
          </a:custGeom>
          <a:solidFill>
            <a:schemeClr val="tx1"/>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grpSp>
        <p:nvGrpSpPr>
          <p:cNvPr id="56" name="Group">
            <a:extLst>
              <a:ext uri="{FF2B5EF4-FFF2-40B4-BE49-F238E27FC236}">
                <a16:creationId xmlns:a16="http://schemas.microsoft.com/office/drawing/2014/main" id="{72BCE5D7-3F74-4C9C-B3D7-45E7FAD399ED}"/>
              </a:ext>
            </a:extLst>
          </p:cNvPr>
          <p:cNvGrpSpPr/>
          <p:nvPr/>
        </p:nvGrpSpPr>
        <p:grpSpPr>
          <a:xfrm>
            <a:off x="7984933" y="4837911"/>
            <a:ext cx="703187" cy="578950"/>
            <a:chOff x="0" y="0"/>
            <a:chExt cx="1542532" cy="1270002"/>
          </a:xfrm>
          <a:solidFill>
            <a:schemeClr val="tx1"/>
          </a:solidFill>
        </p:grpSpPr>
        <p:sp>
          <p:nvSpPr>
            <p:cNvPr id="57" name="Shape">
              <a:extLst>
                <a:ext uri="{FF2B5EF4-FFF2-40B4-BE49-F238E27FC236}">
                  <a16:creationId xmlns:a16="http://schemas.microsoft.com/office/drawing/2014/main" id="{9A62256A-D4F9-4FDE-A61B-49E5B2811178}"/>
                </a:ext>
              </a:extLst>
            </p:cNvPr>
            <p:cNvSpPr/>
            <p:nvPr/>
          </p:nvSpPr>
          <p:spPr>
            <a:xfrm>
              <a:off x="0" y="273347"/>
              <a:ext cx="894831" cy="996656"/>
            </a:xfrm>
            <a:custGeom>
              <a:avLst/>
              <a:gdLst/>
              <a:ahLst/>
              <a:cxnLst>
                <a:cxn ang="0">
                  <a:pos x="wd2" y="hd2"/>
                </a:cxn>
                <a:cxn ang="5400000">
                  <a:pos x="wd2" y="hd2"/>
                </a:cxn>
                <a:cxn ang="10800000">
                  <a:pos x="wd2" y="hd2"/>
                </a:cxn>
                <a:cxn ang="16200000">
                  <a:pos x="wd2" y="hd2"/>
                </a:cxn>
              </a:cxnLst>
              <a:rect l="0" t="0" r="r" b="b"/>
              <a:pathLst>
                <a:path w="21040" h="21457" extrusionOk="0">
                  <a:moveTo>
                    <a:pt x="4836" y="14367"/>
                  </a:moveTo>
                  <a:cubicBezTo>
                    <a:pt x="3587" y="14367"/>
                    <a:pt x="2337" y="14697"/>
                    <a:pt x="1445" y="15356"/>
                  </a:cubicBezTo>
                  <a:cubicBezTo>
                    <a:pt x="5372" y="2825"/>
                    <a:pt x="5372" y="2825"/>
                    <a:pt x="5372" y="2825"/>
                  </a:cubicBezTo>
                  <a:cubicBezTo>
                    <a:pt x="6086" y="2990"/>
                    <a:pt x="15904" y="4144"/>
                    <a:pt x="17154" y="4309"/>
                  </a:cubicBezTo>
                  <a:cubicBezTo>
                    <a:pt x="17689" y="4309"/>
                    <a:pt x="17868" y="4474"/>
                    <a:pt x="17868" y="4804"/>
                  </a:cubicBezTo>
                  <a:cubicBezTo>
                    <a:pt x="17689" y="5133"/>
                    <a:pt x="17689" y="5133"/>
                    <a:pt x="17689" y="5133"/>
                  </a:cubicBezTo>
                  <a:cubicBezTo>
                    <a:pt x="13583" y="18819"/>
                    <a:pt x="13583" y="18819"/>
                    <a:pt x="13583" y="18819"/>
                  </a:cubicBezTo>
                  <a:cubicBezTo>
                    <a:pt x="13583" y="18819"/>
                    <a:pt x="13583" y="18819"/>
                    <a:pt x="13583" y="18819"/>
                  </a:cubicBezTo>
                  <a:cubicBezTo>
                    <a:pt x="13405" y="20138"/>
                    <a:pt x="14476" y="21292"/>
                    <a:pt x="16261" y="21457"/>
                  </a:cubicBezTo>
                  <a:cubicBezTo>
                    <a:pt x="18403" y="21457"/>
                    <a:pt x="20367" y="20303"/>
                    <a:pt x="20902" y="18819"/>
                  </a:cubicBezTo>
                  <a:cubicBezTo>
                    <a:pt x="21438" y="17170"/>
                    <a:pt x="20367" y="15851"/>
                    <a:pt x="18403" y="15851"/>
                  </a:cubicBezTo>
                  <a:cubicBezTo>
                    <a:pt x="17154" y="15686"/>
                    <a:pt x="15904" y="16181"/>
                    <a:pt x="14833" y="16840"/>
                  </a:cubicBezTo>
                  <a:cubicBezTo>
                    <a:pt x="18760" y="4309"/>
                    <a:pt x="18760" y="4309"/>
                    <a:pt x="18760" y="4309"/>
                  </a:cubicBezTo>
                  <a:cubicBezTo>
                    <a:pt x="18760" y="4309"/>
                    <a:pt x="19117" y="2825"/>
                    <a:pt x="19296" y="2165"/>
                  </a:cubicBezTo>
                  <a:cubicBezTo>
                    <a:pt x="19474" y="1341"/>
                    <a:pt x="18582" y="1341"/>
                    <a:pt x="18582" y="1341"/>
                  </a:cubicBezTo>
                  <a:cubicBezTo>
                    <a:pt x="18582" y="1341"/>
                    <a:pt x="7336" y="187"/>
                    <a:pt x="6264" y="22"/>
                  </a:cubicBezTo>
                  <a:cubicBezTo>
                    <a:pt x="5193" y="-143"/>
                    <a:pt x="5193" y="681"/>
                    <a:pt x="5193" y="681"/>
                  </a:cubicBezTo>
                  <a:cubicBezTo>
                    <a:pt x="4479" y="2825"/>
                    <a:pt x="4479" y="2825"/>
                    <a:pt x="4479" y="2825"/>
                  </a:cubicBezTo>
                  <a:cubicBezTo>
                    <a:pt x="17" y="17500"/>
                    <a:pt x="17" y="17500"/>
                    <a:pt x="17" y="17500"/>
                  </a:cubicBezTo>
                  <a:cubicBezTo>
                    <a:pt x="17" y="17500"/>
                    <a:pt x="17" y="17500"/>
                    <a:pt x="17" y="17500"/>
                  </a:cubicBezTo>
                  <a:cubicBezTo>
                    <a:pt x="-162" y="18819"/>
                    <a:pt x="1088" y="19808"/>
                    <a:pt x="2873" y="19973"/>
                  </a:cubicBezTo>
                  <a:cubicBezTo>
                    <a:pt x="4836" y="19973"/>
                    <a:pt x="6978" y="18819"/>
                    <a:pt x="7514" y="17335"/>
                  </a:cubicBezTo>
                  <a:cubicBezTo>
                    <a:pt x="8050" y="15851"/>
                    <a:pt x="6800" y="14532"/>
                    <a:pt x="4836" y="14367"/>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58" name="Shape">
              <a:extLst>
                <a:ext uri="{FF2B5EF4-FFF2-40B4-BE49-F238E27FC236}">
                  <a16:creationId xmlns:a16="http://schemas.microsoft.com/office/drawing/2014/main" id="{798873AC-1808-473A-983E-9B6AD1AC3092}"/>
                </a:ext>
              </a:extLst>
            </p:cNvPr>
            <p:cNvSpPr/>
            <p:nvPr/>
          </p:nvSpPr>
          <p:spPr>
            <a:xfrm>
              <a:off x="1206672" y="215901"/>
              <a:ext cx="335861" cy="986435"/>
            </a:xfrm>
            <a:custGeom>
              <a:avLst/>
              <a:gdLst/>
              <a:ahLst/>
              <a:cxnLst>
                <a:cxn ang="0">
                  <a:pos x="wd2" y="hd2"/>
                </a:cxn>
                <a:cxn ang="5400000">
                  <a:pos x="wd2" y="hd2"/>
                </a:cxn>
                <a:cxn ang="10800000">
                  <a:pos x="wd2" y="hd2"/>
                </a:cxn>
                <a:cxn ang="16200000">
                  <a:pos x="wd2" y="hd2"/>
                </a:cxn>
              </a:cxnLst>
              <a:rect l="0" t="0" r="r" b="b"/>
              <a:pathLst>
                <a:path w="21156" h="21327" extrusionOk="0">
                  <a:moveTo>
                    <a:pt x="9636" y="15829"/>
                  </a:moveTo>
                  <a:cubicBezTo>
                    <a:pt x="13476" y="15664"/>
                    <a:pt x="16836" y="15994"/>
                    <a:pt x="19236" y="16818"/>
                  </a:cubicBezTo>
                  <a:cubicBezTo>
                    <a:pt x="19236" y="330"/>
                    <a:pt x="19236" y="330"/>
                    <a:pt x="19236" y="330"/>
                  </a:cubicBezTo>
                  <a:cubicBezTo>
                    <a:pt x="19236" y="165"/>
                    <a:pt x="19716" y="0"/>
                    <a:pt x="20196" y="0"/>
                  </a:cubicBezTo>
                  <a:cubicBezTo>
                    <a:pt x="20196" y="0"/>
                    <a:pt x="20196" y="0"/>
                    <a:pt x="20196" y="0"/>
                  </a:cubicBezTo>
                  <a:cubicBezTo>
                    <a:pt x="20676" y="0"/>
                    <a:pt x="21156" y="165"/>
                    <a:pt x="21156" y="330"/>
                  </a:cubicBezTo>
                  <a:cubicBezTo>
                    <a:pt x="21156" y="18137"/>
                    <a:pt x="21156" y="18137"/>
                    <a:pt x="21156" y="18137"/>
                  </a:cubicBezTo>
                  <a:cubicBezTo>
                    <a:pt x="21156" y="18137"/>
                    <a:pt x="21156" y="18137"/>
                    <a:pt x="21156" y="18302"/>
                  </a:cubicBezTo>
                  <a:cubicBezTo>
                    <a:pt x="21156" y="19786"/>
                    <a:pt x="16836" y="21105"/>
                    <a:pt x="11076" y="21270"/>
                  </a:cubicBezTo>
                  <a:cubicBezTo>
                    <a:pt x="5316" y="21600"/>
                    <a:pt x="516" y="20446"/>
                    <a:pt x="36" y="18962"/>
                  </a:cubicBezTo>
                  <a:cubicBezTo>
                    <a:pt x="-444" y="17313"/>
                    <a:pt x="3876" y="15994"/>
                    <a:pt x="9636" y="15829"/>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59" name="Shape">
              <a:extLst>
                <a:ext uri="{FF2B5EF4-FFF2-40B4-BE49-F238E27FC236}">
                  <a16:creationId xmlns:a16="http://schemas.microsoft.com/office/drawing/2014/main" id="{9DE43B64-B38E-4F78-820B-3514EC613AD4}"/>
                </a:ext>
              </a:extLst>
            </p:cNvPr>
            <p:cNvSpPr/>
            <p:nvPr/>
          </p:nvSpPr>
          <p:spPr>
            <a:xfrm>
              <a:off x="776297" y="0"/>
              <a:ext cx="567267" cy="931334"/>
            </a:xfrm>
            <a:custGeom>
              <a:avLst/>
              <a:gdLst/>
              <a:ahLst/>
              <a:cxnLst>
                <a:cxn ang="0">
                  <a:pos x="wd2" y="hd2"/>
                </a:cxn>
                <a:cxn ang="5400000">
                  <a:pos x="wd2" y="hd2"/>
                </a:cxn>
                <a:cxn ang="10800000">
                  <a:pos x="wd2" y="hd2"/>
                </a:cxn>
                <a:cxn ang="16200000">
                  <a:pos x="wd2" y="hd2"/>
                </a:cxn>
              </a:cxnLst>
              <a:rect l="0" t="0" r="r" b="b"/>
              <a:pathLst>
                <a:path w="21600" h="21600" extrusionOk="0">
                  <a:moveTo>
                    <a:pt x="12672" y="708"/>
                  </a:moveTo>
                  <a:cubicBezTo>
                    <a:pt x="13248" y="1593"/>
                    <a:pt x="14976" y="3010"/>
                    <a:pt x="16128" y="3895"/>
                  </a:cubicBezTo>
                  <a:cubicBezTo>
                    <a:pt x="16992" y="4426"/>
                    <a:pt x="17856" y="4957"/>
                    <a:pt x="18720" y="5666"/>
                  </a:cubicBezTo>
                  <a:cubicBezTo>
                    <a:pt x="19872" y="6551"/>
                    <a:pt x="20736" y="7436"/>
                    <a:pt x="21312" y="8498"/>
                  </a:cubicBezTo>
                  <a:cubicBezTo>
                    <a:pt x="21312" y="9030"/>
                    <a:pt x="21600" y="9384"/>
                    <a:pt x="21600" y="9738"/>
                  </a:cubicBezTo>
                  <a:cubicBezTo>
                    <a:pt x="21600" y="10446"/>
                    <a:pt x="21600" y="10977"/>
                    <a:pt x="21600" y="11508"/>
                  </a:cubicBezTo>
                  <a:cubicBezTo>
                    <a:pt x="21024" y="12925"/>
                    <a:pt x="20160" y="13987"/>
                    <a:pt x="19008" y="14872"/>
                  </a:cubicBezTo>
                  <a:cubicBezTo>
                    <a:pt x="18720" y="15049"/>
                    <a:pt x="18144" y="14872"/>
                    <a:pt x="18720" y="14518"/>
                  </a:cubicBezTo>
                  <a:cubicBezTo>
                    <a:pt x="19872" y="13279"/>
                    <a:pt x="20448" y="12039"/>
                    <a:pt x="20160" y="10446"/>
                  </a:cubicBezTo>
                  <a:cubicBezTo>
                    <a:pt x="20160" y="10092"/>
                    <a:pt x="19872" y="9915"/>
                    <a:pt x="19872" y="9561"/>
                  </a:cubicBezTo>
                  <a:cubicBezTo>
                    <a:pt x="19584" y="9030"/>
                    <a:pt x="19008" y="8498"/>
                    <a:pt x="18432" y="7967"/>
                  </a:cubicBezTo>
                  <a:cubicBezTo>
                    <a:pt x="18144" y="7436"/>
                    <a:pt x="17568" y="7259"/>
                    <a:pt x="16992" y="6905"/>
                  </a:cubicBezTo>
                  <a:cubicBezTo>
                    <a:pt x="15552" y="6197"/>
                    <a:pt x="14112" y="5134"/>
                    <a:pt x="12672" y="3895"/>
                  </a:cubicBezTo>
                  <a:cubicBezTo>
                    <a:pt x="12672" y="18059"/>
                    <a:pt x="12672" y="18059"/>
                    <a:pt x="12672" y="18059"/>
                  </a:cubicBezTo>
                  <a:cubicBezTo>
                    <a:pt x="12672" y="18059"/>
                    <a:pt x="12672" y="18236"/>
                    <a:pt x="12672" y="18236"/>
                  </a:cubicBezTo>
                  <a:cubicBezTo>
                    <a:pt x="12672" y="18413"/>
                    <a:pt x="12672" y="18413"/>
                    <a:pt x="12672" y="18590"/>
                  </a:cubicBezTo>
                  <a:cubicBezTo>
                    <a:pt x="12672" y="20184"/>
                    <a:pt x="10080" y="21600"/>
                    <a:pt x="6336" y="21600"/>
                  </a:cubicBezTo>
                  <a:cubicBezTo>
                    <a:pt x="2880" y="21600"/>
                    <a:pt x="0" y="20184"/>
                    <a:pt x="0" y="18590"/>
                  </a:cubicBezTo>
                  <a:cubicBezTo>
                    <a:pt x="0" y="16997"/>
                    <a:pt x="2880" y="15757"/>
                    <a:pt x="6336" y="15757"/>
                  </a:cubicBezTo>
                  <a:cubicBezTo>
                    <a:pt x="8352" y="15757"/>
                    <a:pt x="10368" y="16111"/>
                    <a:pt x="11520" y="16820"/>
                  </a:cubicBezTo>
                  <a:cubicBezTo>
                    <a:pt x="11520" y="354"/>
                    <a:pt x="11520" y="354"/>
                    <a:pt x="11520" y="354"/>
                  </a:cubicBezTo>
                  <a:cubicBezTo>
                    <a:pt x="11520" y="177"/>
                    <a:pt x="11808" y="0"/>
                    <a:pt x="12096" y="0"/>
                  </a:cubicBezTo>
                  <a:cubicBezTo>
                    <a:pt x="12096" y="0"/>
                    <a:pt x="12096" y="0"/>
                    <a:pt x="12096" y="0"/>
                  </a:cubicBezTo>
                  <a:cubicBezTo>
                    <a:pt x="12384" y="0"/>
                    <a:pt x="12672" y="177"/>
                    <a:pt x="12672" y="354"/>
                  </a:cubicBezTo>
                  <a:lnTo>
                    <a:pt x="12672" y="708"/>
                  </a:ln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grpSp>
      <p:grpSp>
        <p:nvGrpSpPr>
          <p:cNvPr id="60" name="Group">
            <a:extLst>
              <a:ext uri="{FF2B5EF4-FFF2-40B4-BE49-F238E27FC236}">
                <a16:creationId xmlns:a16="http://schemas.microsoft.com/office/drawing/2014/main" id="{4661C473-B223-48F2-A950-F715B17E1207}"/>
              </a:ext>
            </a:extLst>
          </p:cNvPr>
          <p:cNvGrpSpPr/>
          <p:nvPr/>
        </p:nvGrpSpPr>
        <p:grpSpPr>
          <a:xfrm>
            <a:off x="6608353" y="5384023"/>
            <a:ext cx="741055" cy="707230"/>
            <a:chOff x="0" y="0"/>
            <a:chExt cx="1625600" cy="1551402"/>
          </a:xfrm>
          <a:solidFill>
            <a:schemeClr val="tx1"/>
          </a:solidFill>
        </p:grpSpPr>
        <p:sp>
          <p:nvSpPr>
            <p:cNvPr id="61" name="Shape">
              <a:extLst>
                <a:ext uri="{FF2B5EF4-FFF2-40B4-BE49-F238E27FC236}">
                  <a16:creationId xmlns:a16="http://schemas.microsoft.com/office/drawing/2014/main" id="{22644F39-CB66-44E7-8408-59628B877E3D}"/>
                </a:ext>
              </a:extLst>
            </p:cNvPr>
            <p:cNvSpPr/>
            <p:nvPr/>
          </p:nvSpPr>
          <p:spPr>
            <a:xfrm>
              <a:off x="1138765" y="789402"/>
              <a:ext cx="177801" cy="762001"/>
            </a:xfrm>
            <a:custGeom>
              <a:avLst/>
              <a:gdLst/>
              <a:ahLst/>
              <a:cxnLst>
                <a:cxn ang="0">
                  <a:pos x="wd2" y="hd2"/>
                </a:cxn>
                <a:cxn ang="5400000">
                  <a:pos x="wd2" y="hd2"/>
                </a:cxn>
                <a:cxn ang="10800000">
                  <a:pos x="wd2" y="hd2"/>
                </a:cxn>
                <a:cxn ang="16200000">
                  <a:pos x="wd2" y="hd2"/>
                </a:cxn>
              </a:cxnLst>
              <a:rect l="0" t="0" r="r" b="b"/>
              <a:pathLst>
                <a:path w="21600" h="21600" extrusionOk="0">
                  <a:moveTo>
                    <a:pt x="18783" y="864"/>
                  </a:moveTo>
                  <a:cubicBezTo>
                    <a:pt x="16904" y="432"/>
                    <a:pt x="14087" y="0"/>
                    <a:pt x="11270" y="0"/>
                  </a:cubicBezTo>
                  <a:cubicBezTo>
                    <a:pt x="7513" y="0"/>
                    <a:pt x="4696" y="432"/>
                    <a:pt x="2817" y="864"/>
                  </a:cubicBezTo>
                  <a:cubicBezTo>
                    <a:pt x="939" y="1296"/>
                    <a:pt x="0" y="1944"/>
                    <a:pt x="0" y="2592"/>
                  </a:cubicBezTo>
                  <a:cubicBezTo>
                    <a:pt x="0" y="19224"/>
                    <a:pt x="0" y="19224"/>
                    <a:pt x="0" y="19224"/>
                  </a:cubicBezTo>
                  <a:cubicBezTo>
                    <a:pt x="0" y="19872"/>
                    <a:pt x="939" y="20520"/>
                    <a:pt x="2817" y="20952"/>
                  </a:cubicBezTo>
                  <a:cubicBezTo>
                    <a:pt x="4696" y="21384"/>
                    <a:pt x="7513" y="21600"/>
                    <a:pt x="11270" y="21600"/>
                  </a:cubicBezTo>
                  <a:cubicBezTo>
                    <a:pt x="14087" y="21600"/>
                    <a:pt x="16904" y="21384"/>
                    <a:pt x="18783" y="20952"/>
                  </a:cubicBezTo>
                  <a:cubicBezTo>
                    <a:pt x="20661" y="20520"/>
                    <a:pt x="21600" y="19872"/>
                    <a:pt x="21600" y="19224"/>
                  </a:cubicBezTo>
                  <a:cubicBezTo>
                    <a:pt x="21600" y="2592"/>
                    <a:pt x="21600" y="2592"/>
                    <a:pt x="21600" y="2592"/>
                  </a:cubicBezTo>
                  <a:cubicBezTo>
                    <a:pt x="21600" y="1944"/>
                    <a:pt x="20661" y="1296"/>
                    <a:pt x="18783" y="864"/>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62" name="Shape">
              <a:extLst>
                <a:ext uri="{FF2B5EF4-FFF2-40B4-BE49-F238E27FC236}">
                  <a16:creationId xmlns:a16="http://schemas.microsoft.com/office/drawing/2014/main" id="{B5EECF6A-BA4E-49A2-A60E-52EEC018175A}"/>
                </a:ext>
              </a:extLst>
            </p:cNvPr>
            <p:cNvSpPr/>
            <p:nvPr/>
          </p:nvSpPr>
          <p:spPr>
            <a:xfrm>
              <a:off x="304800" y="780935"/>
              <a:ext cx="173569" cy="770468"/>
            </a:xfrm>
            <a:custGeom>
              <a:avLst/>
              <a:gdLst/>
              <a:ahLst/>
              <a:cxnLst>
                <a:cxn ang="0">
                  <a:pos x="wd2" y="hd2"/>
                </a:cxn>
                <a:cxn ang="5400000">
                  <a:pos x="wd2" y="hd2"/>
                </a:cxn>
                <a:cxn ang="10800000">
                  <a:pos x="wd2" y="hd2"/>
                </a:cxn>
                <a:cxn ang="16200000">
                  <a:pos x="wd2" y="hd2"/>
                </a:cxn>
              </a:cxnLst>
              <a:rect l="0" t="0" r="r" b="b"/>
              <a:pathLst>
                <a:path w="21600" h="21600" extrusionOk="0">
                  <a:moveTo>
                    <a:pt x="18783" y="855"/>
                  </a:moveTo>
                  <a:cubicBezTo>
                    <a:pt x="16904" y="428"/>
                    <a:pt x="14087" y="0"/>
                    <a:pt x="10330" y="0"/>
                  </a:cubicBezTo>
                  <a:cubicBezTo>
                    <a:pt x="7513" y="0"/>
                    <a:pt x="4696" y="428"/>
                    <a:pt x="2817" y="855"/>
                  </a:cubicBezTo>
                  <a:cubicBezTo>
                    <a:pt x="939" y="1283"/>
                    <a:pt x="0" y="1925"/>
                    <a:pt x="0" y="2566"/>
                  </a:cubicBezTo>
                  <a:cubicBezTo>
                    <a:pt x="0" y="19034"/>
                    <a:pt x="0" y="19034"/>
                    <a:pt x="0" y="19034"/>
                  </a:cubicBezTo>
                  <a:cubicBezTo>
                    <a:pt x="0" y="19675"/>
                    <a:pt x="939" y="20317"/>
                    <a:pt x="2817" y="20745"/>
                  </a:cubicBezTo>
                  <a:cubicBezTo>
                    <a:pt x="4696" y="21172"/>
                    <a:pt x="7513" y="21600"/>
                    <a:pt x="10330" y="21600"/>
                  </a:cubicBezTo>
                  <a:cubicBezTo>
                    <a:pt x="14087" y="21600"/>
                    <a:pt x="16904" y="21172"/>
                    <a:pt x="18783" y="20745"/>
                  </a:cubicBezTo>
                  <a:cubicBezTo>
                    <a:pt x="20661" y="20317"/>
                    <a:pt x="21600" y="19675"/>
                    <a:pt x="21600" y="19034"/>
                  </a:cubicBezTo>
                  <a:cubicBezTo>
                    <a:pt x="21600" y="2566"/>
                    <a:pt x="21600" y="2566"/>
                    <a:pt x="21600" y="2566"/>
                  </a:cubicBezTo>
                  <a:cubicBezTo>
                    <a:pt x="21600" y="1925"/>
                    <a:pt x="20661" y="1283"/>
                    <a:pt x="18783" y="855"/>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63" name="Shape">
              <a:extLst>
                <a:ext uri="{FF2B5EF4-FFF2-40B4-BE49-F238E27FC236}">
                  <a16:creationId xmlns:a16="http://schemas.microsoft.com/office/drawing/2014/main" id="{2A85F278-8214-46A8-A355-A7163B078FE7}"/>
                </a:ext>
              </a:extLst>
            </p:cNvPr>
            <p:cNvSpPr/>
            <p:nvPr/>
          </p:nvSpPr>
          <p:spPr>
            <a:xfrm>
              <a:off x="7035" y="-1"/>
              <a:ext cx="1612912" cy="1009540"/>
            </a:xfrm>
            <a:custGeom>
              <a:avLst/>
              <a:gdLst/>
              <a:ahLst/>
              <a:cxnLst>
                <a:cxn ang="0">
                  <a:pos x="wd2" y="hd2"/>
                </a:cxn>
                <a:cxn ang="5400000">
                  <a:pos x="wd2" y="hd2"/>
                </a:cxn>
                <a:cxn ang="10800000">
                  <a:pos x="wd2" y="hd2"/>
                </a:cxn>
                <a:cxn ang="16200000">
                  <a:pos x="wd2" y="hd2"/>
                </a:cxn>
              </a:cxnLst>
              <a:rect l="0" t="0" r="r" b="b"/>
              <a:pathLst>
                <a:path w="21210" h="20360" extrusionOk="0">
                  <a:moveTo>
                    <a:pt x="21107" y="20360"/>
                  </a:moveTo>
                  <a:cubicBezTo>
                    <a:pt x="21507" y="15731"/>
                    <a:pt x="20707" y="11874"/>
                    <a:pt x="19307" y="8326"/>
                  </a:cubicBezTo>
                  <a:cubicBezTo>
                    <a:pt x="19107" y="7863"/>
                    <a:pt x="18807" y="7246"/>
                    <a:pt x="18607" y="6783"/>
                  </a:cubicBezTo>
                  <a:cubicBezTo>
                    <a:pt x="18707" y="6166"/>
                    <a:pt x="18407" y="5086"/>
                    <a:pt x="17607" y="4006"/>
                  </a:cubicBezTo>
                  <a:cubicBezTo>
                    <a:pt x="13507" y="-623"/>
                    <a:pt x="9707" y="-1240"/>
                    <a:pt x="5707" y="2154"/>
                  </a:cubicBezTo>
                  <a:cubicBezTo>
                    <a:pt x="5207" y="2617"/>
                    <a:pt x="3307" y="4006"/>
                    <a:pt x="3307" y="5549"/>
                  </a:cubicBezTo>
                  <a:cubicBezTo>
                    <a:pt x="3207" y="5703"/>
                    <a:pt x="3107" y="6011"/>
                    <a:pt x="2907" y="6166"/>
                  </a:cubicBezTo>
                  <a:cubicBezTo>
                    <a:pt x="807" y="9560"/>
                    <a:pt x="-93" y="14343"/>
                    <a:pt x="7" y="20051"/>
                  </a:cubicBezTo>
                  <a:cubicBezTo>
                    <a:pt x="207" y="19743"/>
                    <a:pt x="307" y="19434"/>
                    <a:pt x="507" y="19126"/>
                  </a:cubicBezTo>
                  <a:cubicBezTo>
                    <a:pt x="807" y="18509"/>
                    <a:pt x="1107" y="18200"/>
                    <a:pt x="1407" y="17891"/>
                  </a:cubicBezTo>
                  <a:cubicBezTo>
                    <a:pt x="1407" y="13109"/>
                    <a:pt x="2507" y="9560"/>
                    <a:pt x="4207" y="7091"/>
                  </a:cubicBezTo>
                  <a:cubicBezTo>
                    <a:pt x="4907" y="7246"/>
                    <a:pt x="5707" y="6011"/>
                    <a:pt x="6307" y="5549"/>
                  </a:cubicBezTo>
                  <a:cubicBezTo>
                    <a:pt x="9507" y="2617"/>
                    <a:pt x="12707" y="3080"/>
                    <a:pt x="15907" y="6474"/>
                  </a:cubicBezTo>
                  <a:cubicBezTo>
                    <a:pt x="16307" y="6937"/>
                    <a:pt x="16607" y="7091"/>
                    <a:pt x="16907" y="7400"/>
                  </a:cubicBezTo>
                  <a:cubicBezTo>
                    <a:pt x="18407" y="9714"/>
                    <a:pt x="19507" y="13263"/>
                    <a:pt x="19607" y="18046"/>
                  </a:cubicBezTo>
                  <a:cubicBezTo>
                    <a:pt x="20007" y="18354"/>
                    <a:pt x="20307" y="18817"/>
                    <a:pt x="20607" y="19280"/>
                  </a:cubicBezTo>
                  <a:cubicBezTo>
                    <a:pt x="20807" y="19589"/>
                    <a:pt x="20907" y="19897"/>
                    <a:pt x="21107" y="20360"/>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64" name="Shape">
              <a:extLst>
                <a:ext uri="{FF2B5EF4-FFF2-40B4-BE49-F238E27FC236}">
                  <a16:creationId xmlns:a16="http://schemas.microsoft.com/office/drawing/2014/main" id="{568E50F4-3952-4B05-A9DB-D6FCB6E78E4C}"/>
                </a:ext>
              </a:extLst>
            </p:cNvPr>
            <p:cNvSpPr/>
            <p:nvPr/>
          </p:nvSpPr>
          <p:spPr>
            <a:xfrm>
              <a:off x="1346200" y="895237"/>
              <a:ext cx="279401" cy="571502"/>
            </a:xfrm>
            <a:custGeom>
              <a:avLst/>
              <a:gdLst/>
              <a:ahLst/>
              <a:cxnLst>
                <a:cxn ang="0">
                  <a:pos x="wd2" y="hd2"/>
                </a:cxn>
                <a:cxn ang="5400000">
                  <a:pos x="wd2" y="hd2"/>
                </a:cxn>
                <a:cxn ang="10800000">
                  <a:pos x="wd2" y="hd2"/>
                </a:cxn>
                <a:cxn ang="16200000">
                  <a:pos x="wd2" y="hd2"/>
                </a:cxn>
              </a:cxnLst>
              <a:rect l="0" t="0" r="r" b="b"/>
              <a:pathLst>
                <a:path w="21600" h="21600" extrusionOk="0">
                  <a:moveTo>
                    <a:pt x="15762" y="3168"/>
                  </a:moveTo>
                  <a:cubicBezTo>
                    <a:pt x="12843" y="1152"/>
                    <a:pt x="8173" y="0"/>
                    <a:pt x="3503" y="0"/>
                  </a:cubicBezTo>
                  <a:cubicBezTo>
                    <a:pt x="2335" y="0"/>
                    <a:pt x="1751" y="0"/>
                    <a:pt x="1168" y="0"/>
                  </a:cubicBezTo>
                  <a:cubicBezTo>
                    <a:pt x="1168" y="0"/>
                    <a:pt x="584" y="0"/>
                    <a:pt x="0" y="0"/>
                  </a:cubicBezTo>
                  <a:cubicBezTo>
                    <a:pt x="0" y="21312"/>
                    <a:pt x="0" y="21312"/>
                    <a:pt x="0" y="21312"/>
                  </a:cubicBezTo>
                  <a:cubicBezTo>
                    <a:pt x="584" y="21312"/>
                    <a:pt x="1168" y="21312"/>
                    <a:pt x="1168" y="21312"/>
                  </a:cubicBezTo>
                  <a:cubicBezTo>
                    <a:pt x="1751" y="21600"/>
                    <a:pt x="2335" y="21600"/>
                    <a:pt x="3503" y="21600"/>
                  </a:cubicBezTo>
                  <a:cubicBezTo>
                    <a:pt x="8173" y="21600"/>
                    <a:pt x="12843" y="20160"/>
                    <a:pt x="15762" y="18432"/>
                  </a:cubicBezTo>
                  <a:cubicBezTo>
                    <a:pt x="19265" y="16416"/>
                    <a:pt x="21600" y="13824"/>
                    <a:pt x="21600" y="10656"/>
                  </a:cubicBezTo>
                  <a:cubicBezTo>
                    <a:pt x="21600" y="7776"/>
                    <a:pt x="19265" y="4896"/>
                    <a:pt x="15762" y="3168"/>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65" name="Shape">
              <a:extLst>
                <a:ext uri="{FF2B5EF4-FFF2-40B4-BE49-F238E27FC236}">
                  <a16:creationId xmlns:a16="http://schemas.microsoft.com/office/drawing/2014/main" id="{BBFD1508-7040-488C-A594-F0C232BC1A2D}"/>
                </a:ext>
              </a:extLst>
            </p:cNvPr>
            <p:cNvSpPr/>
            <p:nvPr/>
          </p:nvSpPr>
          <p:spPr>
            <a:xfrm>
              <a:off x="0" y="878303"/>
              <a:ext cx="275168" cy="571503"/>
            </a:xfrm>
            <a:custGeom>
              <a:avLst/>
              <a:gdLst/>
              <a:ahLst/>
              <a:cxnLst>
                <a:cxn ang="0">
                  <a:pos x="wd2" y="hd2"/>
                </a:cxn>
                <a:cxn ang="5400000">
                  <a:pos x="wd2" y="hd2"/>
                </a:cxn>
                <a:cxn ang="10800000">
                  <a:pos x="wd2" y="hd2"/>
                </a:cxn>
                <a:cxn ang="16200000">
                  <a:pos x="wd2" y="hd2"/>
                </a:cxn>
              </a:cxnLst>
              <a:rect l="0" t="0" r="r" b="b"/>
              <a:pathLst>
                <a:path w="21600" h="21600" extrusionOk="0">
                  <a:moveTo>
                    <a:pt x="18600" y="0"/>
                  </a:moveTo>
                  <a:cubicBezTo>
                    <a:pt x="13200" y="0"/>
                    <a:pt x="8400" y="1152"/>
                    <a:pt x="5400" y="3168"/>
                  </a:cubicBezTo>
                  <a:cubicBezTo>
                    <a:pt x="1800" y="5184"/>
                    <a:pt x="0" y="7776"/>
                    <a:pt x="0" y="10944"/>
                  </a:cubicBezTo>
                  <a:cubicBezTo>
                    <a:pt x="0" y="13824"/>
                    <a:pt x="1800" y="16704"/>
                    <a:pt x="5400" y="18432"/>
                  </a:cubicBezTo>
                  <a:cubicBezTo>
                    <a:pt x="8400" y="20448"/>
                    <a:pt x="13200" y="21600"/>
                    <a:pt x="18600" y="21600"/>
                  </a:cubicBezTo>
                  <a:cubicBezTo>
                    <a:pt x="19200" y="21600"/>
                    <a:pt x="19800" y="21600"/>
                    <a:pt x="20400" y="21600"/>
                  </a:cubicBezTo>
                  <a:cubicBezTo>
                    <a:pt x="20400" y="21600"/>
                    <a:pt x="21000" y="21600"/>
                    <a:pt x="21600" y="21600"/>
                  </a:cubicBezTo>
                  <a:cubicBezTo>
                    <a:pt x="21600" y="288"/>
                    <a:pt x="21600" y="288"/>
                    <a:pt x="21600" y="288"/>
                  </a:cubicBezTo>
                  <a:cubicBezTo>
                    <a:pt x="21000" y="288"/>
                    <a:pt x="20400" y="288"/>
                    <a:pt x="20400" y="288"/>
                  </a:cubicBezTo>
                  <a:cubicBezTo>
                    <a:pt x="19800" y="0"/>
                    <a:pt x="19200" y="0"/>
                    <a:pt x="18600" y="0"/>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grpSp>
      <p:grpSp>
        <p:nvGrpSpPr>
          <p:cNvPr id="66" name="Group">
            <a:extLst>
              <a:ext uri="{FF2B5EF4-FFF2-40B4-BE49-F238E27FC236}">
                <a16:creationId xmlns:a16="http://schemas.microsoft.com/office/drawing/2014/main" id="{6C64A042-05C4-45A7-851B-93A5C21D9439}"/>
              </a:ext>
            </a:extLst>
          </p:cNvPr>
          <p:cNvGrpSpPr/>
          <p:nvPr/>
        </p:nvGrpSpPr>
        <p:grpSpPr>
          <a:xfrm>
            <a:off x="9019749" y="5230429"/>
            <a:ext cx="768072" cy="488247"/>
            <a:chOff x="0" y="0"/>
            <a:chExt cx="1684866" cy="1071034"/>
          </a:xfrm>
          <a:solidFill>
            <a:schemeClr val="tx1"/>
          </a:solidFill>
        </p:grpSpPr>
        <p:sp>
          <p:nvSpPr>
            <p:cNvPr id="67" name="Shape">
              <a:extLst>
                <a:ext uri="{FF2B5EF4-FFF2-40B4-BE49-F238E27FC236}">
                  <a16:creationId xmlns:a16="http://schemas.microsoft.com/office/drawing/2014/main" id="{F3349E3A-8123-431A-8598-3EFFFB2CF9CB}"/>
                </a:ext>
              </a:extLst>
            </p:cNvPr>
            <p:cNvSpPr/>
            <p:nvPr/>
          </p:nvSpPr>
          <p:spPr>
            <a:xfrm>
              <a:off x="0" y="-1"/>
              <a:ext cx="1684867" cy="1071036"/>
            </a:xfrm>
            <a:custGeom>
              <a:avLst/>
              <a:gdLst/>
              <a:ahLst/>
              <a:cxnLst>
                <a:cxn ang="0">
                  <a:pos x="wd2" y="hd2"/>
                </a:cxn>
                <a:cxn ang="5400000">
                  <a:pos x="wd2" y="hd2"/>
                </a:cxn>
                <a:cxn ang="10800000">
                  <a:pos x="wd2" y="hd2"/>
                </a:cxn>
                <a:cxn ang="16200000">
                  <a:pos x="wd2" y="hd2"/>
                </a:cxn>
              </a:cxnLst>
              <a:rect l="0" t="0" r="r" b="b"/>
              <a:pathLst>
                <a:path w="21600" h="21600" extrusionOk="0">
                  <a:moveTo>
                    <a:pt x="2822" y="5554"/>
                  </a:moveTo>
                  <a:cubicBezTo>
                    <a:pt x="7297" y="5554"/>
                    <a:pt x="7297" y="5554"/>
                    <a:pt x="7297" y="5554"/>
                  </a:cubicBezTo>
                  <a:cubicBezTo>
                    <a:pt x="7297" y="309"/>
                    <a:pt x="7297" y="309"/>
                    <a:pt x="7297" y="309"/>
                  </a:cubicBezTo>
                  <a:cubicBezTo>
                    <a:pt x="7297" y="154"/>
                    <a:pt x="7395" y="0"/>
                    <a:pt x="7589" y="0"/>
                  </a:cubicBezTo>
                  <a:cubicBezTo>
                    <a:pt x="13524" y="0"/>
                    <a:pt x="13524" y="0"/>
                    <a:pt x="13524" y="0"/>
                  </a:cubicBezTo>
                  <a:cubicBezTo>
                    <a:pt x="13622" y="0"/>
                    <a:pt x="13816" y="154"/>
                    <a:pt x="13816" y="309"/>
                  </a:cubicBezTo>
                  <a:cubicBezTo>
                    <a:pt x="13816" y="5554"/>
                    <a:pt x="13816" y="5554"/>
                    <a:pt x="13816" y="5554"/>
                  </a:cubicBezTo>
                  <a:cubicBezTo>
                    <a:pt x="18778" y="5554"/>
                    <a:pt x="18778" y="5554"/>
                    <a:pt x="18778" y="5554"/>
                  </a:cubicBezTo>
                  <a:cubicBezTo>
                    <a:pt x="19557" y="5554"/>
                    <a:pt x="20238" y="6017"/>
                    <a:pt x="20724" y="6943"/>
                  </a:cubicBezTo>
                  <a:cubicBezTo>
                    <a:pt x="21308" y="7714"/>
                    <a:pt x="21600" y="8794"/>
                    <a:pt x="21600" y="10029"/>
                  </a:cubicBezTo>
                  <a:cubicBezTo>
                    <a:pt x="21600" y="17126"/>
                    <a:pt x="21600" y="17126"/>
                    <a:pt x="21600" y="17126"/>
                  </a:cubicBezTo>
                  <a:cubicBezTo>
                    <a:pt x="21600" y="18360"/>
                    <a:pt x="21308" y="19440"/>
                    <a:pt x="20724" y="20211"/>
                  </a:cubicBezTo>
                  <a:cubicBezTo>
                    <a:pt x="20238" y="21137"/>
                    <a:pt x="19557" y="21600"/>
                    <a:pt x="18778" y="21600"/>
                  </a:cubicBezTo>
                  <a:cubicBezTo>
                    <a:pt x="2822" y="21600"/>
                    <a:pt x="2822" y="21600"/>
                    <a:pt x="2822" y="21600"/>
                  </a:cubicBezTo>
                  <a:cubicBezTo>
                    <a:pt x="2043" y="21600"/>
                    <a:pt x="1265" y="21137"/>
                    <a:pt x="778" y="20211"/>
                  </a:cubicBezTo>
                  <a:cubicBezTo>
                    <a:pt x="292" y="19440"/>
                    <a:pt x="0" y="18360"/>
                    <a:pt x="0" y="17126"/>
                  </a:cubicBezTo>
                  <a:cubicBezTo>
                    <a:pt x="0" y="10029"/>
                    <a:pt x="0" y="10029"/>
                    <a:pt x="0" y="10029"/>
                  </a:cubicBezTo>
                  <a:cubicBezTo>
                    <a:pt x="0" y="8794"/>
                    <a:pt x="292" y="7714"/>
                    <a:pt x="778" y="6943"/>
                  </a:cubicBezTo>
                  <a:cubicBezTo>
                    <a:pt x="1265" y="6017"/>
                    <a:pt x="2043" y="5554"/>
                    <a:pt x="2822" y="5554"/>
                  </a:cubicBezTo>
                  <a:close/>
                  <a:moveTo>
                    <a:pt x="7784" y="5554"/>
                  </a:moveTo>
                  <a:cubicBezTo>
                    <a:pt x="13330" y="5554"/>
                    <a:pt x="13330" y="5554"/>
                    <a:pt x="13330" y="5554"/>
                  </a:cubicBezTo>
                  <a:cubicBezTo>
                    <a:pt x="13330" y="771"/>
                    <a:pt x="13330" y="771"/>
                    <a:pt x="13330" y="771"/>
                  </a:cubicBezTo>
                  <a:cubicBezTo>
                    <a:pt x="7784" y="771"/>
                    <a:pt x="7784" y="771"/>
                    <a:pt x="7784" y="771"/>
                  </a:cubicBezTo>
                  <a:cubicBezTo>
                    <a:pt x="7784" y="5554"/>
                    <a:pt x="7784" y="5554"/>
                    <a:pt x="7784" y="5554"/>
                  </a:cubicBezTo>
                  <a:close/>
                  <a:moveTo>
                    <a:pt x="18778" y="7097"/>
                  </a:moveTo>
                  <a:cubicBezTo>
                    <a:pt x="2822" y="7097"/>
                    <a:pt x="2822" y="7097"/>
                    <a:pt x="2822" y="7097"/>
                  </a:cubicBezTo>
                  <a:cubicBezTo>
                    <a:pt x="2238" y="7097"/>
                    <a:pt x="1849" y="7406"/>
                    <a:pt x="1459" y="8023"/>
                  </a:cubicBezTo>
                  <a:cubicBezTo>
                    <a:pt x="1070" y="8486"/>
                    <a:pt x="876" y="9257"/>
                    <a:pt x="876" y="10029"/>
                  </a:cubicBezTo>
                  <a:cubicBezTo>
                    <a:pt x="876" y="17126"/>
                    <a:pt x="876" y="17126"/>
                    <a:pt x="876" y="17126"/>
                  </a:cubicBezTo>
                  <a:cubicBezTo>
                    <a:pt x="876" y="17897"/>
                    <a:pt x="1070" y="18669"/>
                    <a:pt x="1459" y="19286"/>
                  </a:cubicBezTo>
                  <a:cubicBezTo>
                    <a:pt x="1849" y="19749"/>
                    <a:pt x="2238" y="20057"/>
                    <a:pt x="2822" y="20057"/>
                  </a:cubicBezTo>
                  <a:cubicBezTo>
                    <a:pt x="18778" y="20057"/>
                    <a:pt x="18778" y="20057"/>
                    <a:pt x="18778" y="20057"/>
                  </a:cubicBezTo>
                  <a:cubicBezTo>
                    <a:pt x="19265" y="20057"/>
                    <a:pt x="19751" y="19749"/>
                    <a:pt x="20141" y="19286"/>
                  </a:cubicBezTo>
                  <a:cubicBezTo>
                    <a:pt x="20432" y="18669"/>
                    <a:pt x="20627" y="17897"/>
                    <a:pt x="20627" y="17126"/>
                  </a:cubicBezTo>
                  <a:cubicBezTo>
                    <a:pt x="20627" y="10029"/>
                    <a:pt x="20627" y="10029"/>
                    <a:pt x="20627" y="10029"/>
                  </a:cubicBezTo>
                  <a:cubicBezTo>
                    <a:pt x="20627" y="9257"/>
                    <a:pt x="20432" y="8486"/>
                    <a:pt x="20141" y="8023"/>
                  </a:cubicBezTo>
                  <a:cubicBezTo>
                    <a:pt x="19751" y="7406"/>
                    <a:pt x="19265" y="7097"/>
                    <a:pt x="18778" y="7097"/>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68" name="Shape">
              <a:extLst>
                <a:ext uri="{FF2B5EF4-FFF2-40B4-BE49-F238E27FC236}">
                  <a16:creationId xmlns:a16="http://schemas.microsoft.com/office/drawing/2014/main" id="{00BD37C7-28BE-4F90-8499-7F68BDCCBB4B}"/>
                </a:ext>
              </a:extLst>
            </p:cNvPr>
            <p:cNvSpPr/>
            <p:nvPr/>
          </p:nvSpPr>
          <p:spPr>
            <a:xfrm>
              <a:off x="605368" y="605368"/>
              <a:ext cx="474134" cy="135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5593" y="6075"/>
                  </a:moveTo>
                  <a:lnTo>
                    <a:pt x="5593" y="15525"/>
                  </a:lnTo>
                  <a:lnTo>
                    <a:pt x="15621" y="15525"/>
                  </a:lnTo>
                  <a:lnTo>
                    <a:pt x="15621" y="6075"/>
                  </a:lnTo>
                  <a:lnTo>
                    <a:pt x="5593" y="6075"/>
                  </a:ln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69" name="Shape">
              <a:extLst>
                <a:ext uri="{FF2B5EF4-FFF2-40B4-BE49-F238E27FC236}">
                  <a16:creationId xmlns:a16="http://schemas.microsoft.com/office/drawing/2014/main" id="{CF2B342A-4BC8-4442-8D61-BA921ACEAA06}"/>
                </a:ext>
              </a:extLst>
            </p:cNvPr>
            <p:cNvSpPr/>
            <p:nvPr/>
          </p:nvSpPr>
          <p:spPr>
            <a:xfrm>
              <a:off x="156634" y="491066"/>
              <a:ext cx="381001" cy="3894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848" y="0"/>
                    <a:pt x="21600" y="5082"/>
                    <a:pt x="21600" y="11012"/>
                  </a:cubicBezTo>
                  <a:cubicBezTo>
                    <a:pt x="21600" y="16518"/>
                    <a:pt x="16848" y="21600"/>
                    <a:pt x="10800" y="21600"/>
                  </a:cubicBezTo>
                  <a:cubicBezTo>
                    <a:pt x="4752" y="21600"/>
                    <a:pt x="0" y="16518"/>
                    <a:pt x="0" y="11012"/>
                  </a:cubicBezTo>
                  <a:cubicBezTo>
                    <a:pt x="0" y="5082"/>
                    <a:pt x="4752" y="0"/>
                    <a:pt x="10800" y="0"/>
                  </a:cubicBezTo>
                  <a:close/>
                  <a:moveTo>
                    <a:pt x="10800" y="1271"/>
                  </a:moveTo>
                  <a:cubicBezTo>
                    <a:pt x="5184" y="1271"/>
                    <a:pt x="864" y="5506"/>
                    <a:pt x="864" y="11012"/>
                  </a:cubicBezTo>
                  <a:cubicBezTo>
                    <a:pt x="864" y="16094"/>
                    <a:pt x="5184" y="20329"/>
                    <a:pt x="10800" y="20329"/>
                  </a:cubicBezTo>
                  <a:cubicBezTo>
                    <a:pt x="16416" y="20329"/>
                    <a:pt x="20736" y="16094"/>
                    <a:pt x="20736" y="11012"/>
                  </a:cubicBezTo>
                  <a:cubicBezTo>
                    <a:pt x="20736" y="5506"/>
                    <a:pt x="16416" y="1271"/>
                    <a:pt x="10800" y="1271"/>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70" name="Shape">
              <a:extLst>
                <a:ext uri="{FF2B5EF4-FFF2-40B4-BE49-F238E27FC236}">
                  <a16:creationId xmlns:a16="http://schemas.microsoft.com/office/drawing/2014/main" id="{8ACF23CA-044B-4E0F-9728-D6BB9F0D15FF}"/>
                </a:ext>
              </a:extLst>
            </p:cNvPr>
            <p:cNvSpPr/>
            <p:nvPr/>
          </p:nvSpPr>
          <p:spPr>
            <a:xfrm>
              <a:off x="173568" y="512234"/>
              <a:ext cx="351369" cy="3429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904" y="0"/>
                    <a:pt x="21600" y="4800"/>
                    <a:pt x="21600" y="11040"/>
                  </a:cubicBezTo>
                  <a:cubicBezTo>
                    <a:pt x="21600" y="16800"/>
                    <a:pt x="16904" y="21600"/>
                    <a:pt x="10800" y="21600"/>
                  </a:cubicBezTo>
                  <a:cubicBezTo>
                    <a:pt x="4696" y="21600"/>
                    <a:pt x="0" y="16800"/>
                    <a:pt x="0" y="11040"/>
                  </a:cubicBezTo>
                  <a:cubicBezTo>
                    <a:pt x="0" y="4800"/>
                    <a:pt x="4696" y="0"/>
                    <a:pt x="10800" y="0"/>
                  </a:cubicBezTo>
                  <a:close/>
                  <a:moveTo>
                    <a:pt x="10800" y="1920"/>
                  </a:moveTo>
                  <a:cubicBezTo>
                    <a:pt x="6104" y="1920"/>
                    <a:pt x="2348" y="5760"/>
                    <a:pt x="2348" y="11040"/>
                  </a:cubicBezTo>
                  <a:cubicBezTo>
                    <a:pt x="2348" y="15840"/>
                    <a:pt x="6104" y="19680"/>
                    <a:pt x="10800" y="19680"/>
                  </a:cubicBezTo>
                  <a:cubicBezTo>
                    <a:pt x="15496" y="19680"/>
                    <a:pt x="19252" y="15840"/>
                    <a:pt x="19252" y="11040"/>
                  </a:cubicBezTo>
                  <a:cubicBezTo>
                    <a:pt x="19252" y="5760"/>
                    <a:pt x="15496" y="1920"/>
                    <a:pt x="10800" y="1920"/>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71" name="Shape">
              <a:extLst>
                <a:ext uri="{FF2B5EF4-FFF2-40B4-BE49-F238E27FC236}">
                  <a16:creationId xmlns:a16="http://schemas.microsoft.com/office/drawing/2014/main" id="{BB93B719-BE45-4706-B715-281BA144A345}"/>
                </a:ext>
              </a:extLst>
            </p:cNvPr>
            <p:cNvSpPr/>
            <p:nvPr/>
          </p:nvSpPr>
          <p:spPr>
            <a:xfrm>
              <a:off x="211666" y="541866"/>
              <a:ext cx="275169" cy="2836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800" y="0"/>
                    <a:pt x="21600" y="4670"/>
                    <a:pt x="21600" y="11092"/>
                  </a:cubicBezTo>
                  <a:cubicBezTo>
                    <a:pt x="21600" y="16930"/>
                    <a:pt x="16800" y="21600"/>
                    <a:pt x="10800" y="21600"/>
                  </a:cubicBezTo>
                  <a:cubicBezTo>
                    <a:pt x="4800" y="21600"/>
                    <a:pt x="0" y="16930"/>
                    <a:pt x="0" y="11092"/>
                  </a:cubicBezTo>
                  <a:cubicBezTo>
                    <a:pt x="0" y="4670"/>
                    <a:pt x="4800" y="0"/>
                    <a:pt x="10800" y="0"/>
                  </a:cubicBezTo>
                  <a:close/>
                  <a:moveTo>
                    <a:pt x="10800" y="8173"/>
                  </a:moveTo>
                  <a:cubicBezTo>
                    <a:pt x="9000" y="8173"/>
                    <a:pt x="7800" y="9341"/>
                    <a:pt x="7800" y="11092"/>
                  </a:cubicBezTo>
                  <a:cubicBezTo>
                    <a:pt x="7800" y="12259"/>
                    <a:pt x="9000" y="13427"/>
                    <a:pt x="10800" y="13427"/>
                  </a:cubicBezTo>
                  <a:cubicBezTo>
                    <a:pt x="12600" y="13427"/>
                    <a:pt x="13800" y="12259"/>
                    <a:pt x="13800" y="11092"/>
                  </a:cubicBezTo>
                  <a:cubicBezTo>
                    <a:pt x="13800" y="9341"/>
                    <a:pt x="12600" y="8173"/>
                    <a:pt x="10800" y="8173"/>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72" name="Shape">
              <a:extLst>
                <a:ext uri="{FF2B5EF4-FFF2-40B4-BE49-F238E27FC236}">
                  <a16:creationId xmlns:a16="http://schemas.microsoft.com/office/drawing/2014/main" id="{3F902038-B30C-4836-A894-99BAB472143F}"/>
                </a:ext>
              </a:extLst>
            </p:cNvPr>
            <p:cNvSpPr/>
            <p:nvPr/>
          </p:nvSpPr>
          <p:spPr>
            <a:xfrm>
              <a:off x="1147234" y="491066"/>
              <a:ext cx="385236" cy="389468"/>
            </a:xfrm>
            <a:custGeom>
              <a:avLst/>
              <a:gdLst/>
              <a:ahLst/>
              <a:cxnLst>
                <a:cxn ang="0">
                  <a:pos x="wd2" y="hd2"/>
                </a:cxn>
                <a:cxn ang="5400000">
                  <a:pos x="wd2" y="hd2"/>
                </a:cxn>
                <a:cxn ang="10800000">
                  <a:pos x="wd2" y="hd2"/>
                </a:cxn>
                <a:cxn ang="16200000">
                  <a:pos x="wd2" y="hd2"/>
                </a:cxn>
              </a:cxnLst>
              <a:rect l="0" t="0" r="r" b="b"/>
              <a:pathLst>
                <a:path w="21600" h="21600" extrusionOk="0">
                  <a:moveTo>
                    <a:pt x="10588" y="0"/>
                  </a:moveTo>
                  <a:cubicBezTo>
                    <a:pt x="16518" y="0"/>
                    <a:pt x="21600" y="5082"/>
                    <a:pt x="21600" y="11012"/>
                  </a:cubicBezTo>
                  <a:cubicBezTo>
                    <a:pt x="21600" y="16518"/>
                    <a:pt x="16518" y="21600"/>
                    <a:pt x="10588" y="21600"/>
                  </a:cubicBezTo>
                  <a:cubicBezTo>
                    <a:pt x="5082" y="21600"/>
                    <a:pt x="0" y="16518"/>
                    <a:pt x="0" y="11012"/>
                  </a:cubicBezTo>
                  <a:cubicBezTo>
                    <a:pt x="0" y="5082"/>
                    <a:pt x="5082" y="0"/>
                    <a:pt x="10588" y="0"/>
                  </a:cubicBezTo>
                  <a:close/>
                  <a:moveTo>
                    <a:pt x="10588" y="1271"/>
                  </a:moveTo>
                  <a:cubicBezTo>
                    <a:pt x="5506" y="1271"/>
                    <a:pt x="1271" y="5506"/>
                    <a:pt x="1271" y="11012"/>
                  </a:cubicBezTo>
                  <a:cubicBezTo>
                    <a:pt x="1271" y="16094"/>
                    <a:pt x="5506" y="20329"/>
                    <a:pt x="10588" y="20329"/>
                  </a:cubicBezTo>
                  <a:cubicBezTo>
                    <a:pt x="16094" y="20329"/>
                    <a:pt x="20329" y="16094"/>
                    <a:pt x="20329" y="11012"/>
                  </a:cubicBezTo>
                  <a:cubicBezTo>
                    <a:pt x="20329" y="5506"/>
                    <a:pt x="16094" y="1271"/>
                    <a:pt x="10588" y="1271"/>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73" name="Shape">
              <a:extLst>
                <a:ext uri="{FF2B5EF4-FFF2-40B4-BE49-F238E27FC236}">
                  <a16:creationId xmlns:a16="http://schemas.microsoft.com/office/drawing/2014/main" id="{C34FFD05-668B-4EDC-869A-6E782886DD1C}"/>
                </a:ext>
              </a:extLst>
            </p:cNvPr>
            <p:cNvSpPr/>
            <p:nvPr/>
          </p:nvSpPr>
          <p:spPr>
            <a:xfrm>
              <a:off x="1168400" y="512234"/>
              <a:ext cx="342902" cy="342903"/>
            </a:xfrm>
            <a:custGeom>
              <a:avLst/>
              <a:gdLst/>
              <a:ahLst/>
              <a:cxnLst>
                <a:cxn ang="0">
                  <a:pos x="wd2" y="hd2"/>
                </a:cxn>
                <a:cxn ang="5400000">
                  <a:pos x="wd2" y="hd2"/>
                </a:cxn>
                <a:cxn ang="10800000">
                  <a:pos x="wd2" y="hd2"/>
                </a:cxn>
                <a:cxn ang="16200000">
                  <a:pos x="wd2" y="hd2"/>
                </a:cxn>
              </a:cxnLst>
              <a:rect l="0" t="0" r="r" b="b"/>
              <a:pathLst>
                <a:path w="21600" h="21600" extrusionOk="0">
                  <a:moveTo>
                    <a:pt x="10560" y="0"/>
                  </a:moveTo>
                  <a:cubicBezTo>
                    <a:pt x="16800" y="0"/>
                    <a:pt x="21600" y="4800"/>
                    <a:pt x="21600" y="11040"/>
                  </a:cubicBezTo>
                  <a:cubicBezTo>
                    <a:pt x="21600" y="16800"/>
                    <a:pt x="16800" y="21600"/>
                    <a:pt x="10560" y="21600"/>
                  </a:cubicBezTo>
                  <a:cubicBezTo>
                    <a:pt x="4800" y="21600"/>
                    <a:pt x="0" y="16800"/>
                    <a:pt x="0" y="11040"/>
                  </a:cubicBezTo>
                  <a:cubicBezTo>
                    <a:pt x="0" y="4800"/>
                    <a:pt x="4800" y="0"/>
                    <a:pt x="10560" y="0"/>
                  </a:cubicBezTo>
                  <a:close/>
                  <a:moveTo>
                    <a:pt x="10560" y="1920"/>
                  </a:moveTo>
                  <a:cubicBezTo>
                    <a:pt x="5760" y="1920"/>
                    <a:pt x="1920" y="5760"/>
                    <a:pt x="1920" y="11040"/>
                  </a:cubicBezTo>
                  <a:cubicBezTo>
                    <a:pt x="1920" y="15840"/>
                    <a:pt x="5760" y="19680"/>
                    <a:pt x="10560" y="19680"/>
                  </a:cubicBezTo>
                  <a:cubicBezTo>
                    <a:pt x="15840" y="19680"/>
                    <a:pt x="19680" y="15840"/>
                    <a:pt x="19680" y="11040"/>
                  </a:cubicBezTo>
                  <a:cubicBezTo>
                    <a:pt x="19680" y="5760"/>
                    <a:pt x="15840" y="1920"/>
                    <a:pt x="10560" y="1920"/>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74" name="Shape">
              <a:extLst>
                <a:ext uri="{FF2B5EF4-FFF2-40B4-BE49-F238E27FC236}">
                  <a16:creationId xmlns:a16="http://schemas.microsoft.com/office/drawing/2014/main" id="{BE34DBE2-B251-4770-88B0-8F45A68578E7}"/>
                </a:ext>
              </a:extLst>
            </p:cNvPr>
            <p:cNvSpPr/>
            <p:nvPr/>
          </p:nvSpPr>
          <p:spPr>
            <a:xfrm>
              <a:off x="1198034" y="541866"/>
              <a:ext cx="283636" cy="283636"/>
            </a:xfrm>
            <a:custGeom>
              <a:avLst/>
              <a:gdLst/>
              <a:ahLst/>
              <a:cxnLst>
                <a:cxn ang="0">
                  <a:pos x="wd2" y="hd2"/>
                </a:cxn>
                <a:cxn ang="5400000">
                  <a:pos x="wd2" y="hd2"/>
                </a:cxn>
                <a:cxn ang="10800000">
                  <a:pos x="wd2" y="hd2"/>
                </a:cxn>
                <a:cxn ang="16200000">
                  <a:pos x="wd2" y="hd2"/>
                </a:cxn>
              </a:cxnLst>
              <a:rect l="0" t="0" r="r" b="b"/>
              <a:pathLst>
                <a:path w="21600" h="21600" extrusionOk="0">
                  <a:moveTo>
                    <a:pt x="10508" y="0"/>
                  </a:moveTo>
                  <a:cubicBezTo>
                    <a:pt x="16930" y="0"/>
                    <a:pt x="21600" y="4670"/>
                    <a:pt x="21600" y="11092"/>
                  </a:cubicBezTo>
                  <a:cubicBezTo>
                    <a:pt x="21600" y="16930"/>
                    <a:pt x="16930" y="21600"/>
                    <a:pt x="10508" y="21600"/>
                  </a:cubicBezTo>
                  <a:cubicBezTo>
                    <a:pt x="4670" y="21600"/>
                    <a:pt x="0" y="16930"/>
                    <a:pt x="0" y="11092"/>
                  </a:cubicBezTo>
                  <a:cubicBezTo>
                    <a:pt x="0" y="4670"/>
                    <a:pt x="4670" y="0"/>
                    <a:pt x="10508" y="0"/>
                  </a:cubicBezTo>
                  <a:close/>
                  <a:moveTo>
                    <a:pt x="10508" y="8173"/>
                  </a:moveTo>
                  <a:cubicBezTo>
                    <a:pt x="9341" y="8173"/>
                    <a:pt x="8173" y="9341"/>
                    <a:pt x="8173" y="11092"/>
                  </a:cubicBezTo>
                  <a:cubicBezTo>
                    <a:pt x="8173" y="12259"/>
                    <a:pt x="9341" y="13427"/>
                    <a:pt x="10508" y="13427"/>
                  </a:cubicBezTo>
                  <a:cubicBezTo>
                    <a:pt x="12259" y="13427"/>
                    <a:pt x="13427" y="12259"/>
                    <a:pt x="13427" y="11092"/>
                  </a:cubicBezTo>
                  <a:cubicBezTo>
                    <a:pt x="13427" y="9341"/>
                    <a:pt x="12259" y="8173"/>
                    <a:pt x="10508" y="8173"/>
                  </a:cubicBez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75" name="Shape">
              <a:extLst>
                <a:ext uri="{FF2B5EF4-FFF2-40B4-BE49-F238E27FC236}">
                  <a16:creationId xmlns:a16="http://schemas.microsoft.com/office/drawing/2014/main" id="{79AE4AB2-47A1-4445-98CF-DC814C6D2073}"/>
                </a:ext>
              </a:extLst>
            </p:cNvPr>
            <p:cNvSpPr/>
            <p:nvPr/>
          </p:nvSpPr>
          <p:spPr>
            <a:xfrm>
              <a:off x="711200" y="626533"/>
              <a:ext cx="254001" cy="93134"/>
            </a:xfrm>
            <a:custGeom>
              <a:avLst/>
              <a:gdLst/>
              <a:ahLst/>
              <a:cxnLst>
                <a:cxn ang="0">
                  <a:pos x="wd2" y="hd2"/>
                </a:cxn>
                <a:cxn ang="5400000">
                  <a:pos x="wd2" y="hd2"/>
                </a:cxn>
                <a:cxn ang="10800000">
                  <a:pos x="wd2" y="hd2"/>
                </a:cxn>
                <a:cxn ang="16200000">
                  <a:pos x="wd2" y="hd2"/>
                </a:cxn>
              </a:cxnLst>
              <a:rect l="0" t="0" r="r" b="b"/>
              <a:pathLst>
                <a:path w="21600" h="21600" extrusionOk="0">
                  <a:moveTo>
                    <a:pt x="1440" y="0"/>
                  </a:moveTo>
                  <a:lnTo>
                    <a:pt x="21600" y="0"/>
                  </a:lnTo>
                  <a:lnTo>
                    <a:pt x="21600" y="21600"/>
                  </a:lnTo>
                  <a:lnTo>
                    <a:pt x="0" y="21600"/>
                  </a:lnTo>
                  <a:lnTo>
                    <a:pt x="0" y="0"/>
                  </a:lnTo>
                  <a:lnTo>
                    <a:pt x="1440" y="0"/>
                  </a:lnTo>
                  <a:close/>
                  <a:moveTo>
                    <a:pt x="19440" y="6873"/>
                  </a:moveTo>
                  <a:lnTo>
                    <a:pt x="2880" y="6873"/>
                  </a:lnTo>
                  <a:lnTo>
                    <a:pt x="2880" y="14727"/>
                  </a:lnTo>
                  <a:lnTo>
                    <a:pt x="19440" y="14727"/>
                  </a:lnTo>
                  <a:lnTo>
                    <a:pt x="19440" y="6873"/>
                  </a:ln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76" name="Shape">
              <a:extLst>
                <a:ext uri="{FF2B5EF4-FFF2-40B4-BE49-F238E27FC236}">
                  <a16:creationId xmlns:a16="http://schemas.microsoft.com/office/drawing/2014/main" id="{ECCAF601-E4F2-4185-8974-A2EB6B1B450A}"/>
                </a:ext>
              </a:extLst>
            </p:cNvPr>
            <p:cNvSpPr/>
            <p:nvPr/>
          </p:nvSpPr>
          <p:spPr>
            <a:xfrm>
              <a:off x="567266" y="444501"/>
              <a:ext cx="550335" cy="38102"/>
            </a:xfrm>
            <a:custGeom>
              <a:avLst/>
              <a:gdLst/>
              <a:ahLst/>
              <a:cxnLst>
                <a:cxn ang="0">
                  <a:pos x="wd2" y="hd2"/>
                </a:cxn>
                <a:cxn ang="5400000">
                  <a:pos x="wd2" y="hd2"/>
                </a:cxn>
                <a:cxn ang="10800000">
                  <a:pos x="wd2" y="hd2"/>
                </a:cxn>
                <a:cxn ang="16200000">
                  <a:pos x="wd2" y="hd2"/>
                </a:cxn>
              </a:cxnLst>
              <a:rect l="0" t="0" r="r" b="b"/>
              <a:pathLst>
                <a:path w="21600" h="21600" extrusionOk="0">
                  <a:moveTo>
                    <a:pt x="1495" y="0"/>
                  </a:moveTo>
                  <a:lnTo>
                    <a:pt x="1495" y="21600"/>
                  </a:lnTo>
                  <a:lnTo>
                    <a:pt x="0" y="21600"/>
                  </a:lnTo>
                  <a:lnTo>
                    <a:pt x="0" y="0"/>
                  </a:lnTo>
                  <a:lnTo>
                    <a:pt x="1495" y="0"/>
                  </a:lnTo>
                  <a:close/>
                  <a:moveTo>
                    <a:pt x="21600" y="0"/>
                  </a:moveTo>
                  <a:lnTo>
                    <a:pt x="20271" y="0"/>
                  </a:lnTo>
                  <a:lnTo>
                    <a:pt x="20271" y="21600"/>
                  </a:lnTo>
                  <a:lnTo>
                    <a:pt x="21600" y="21600"/>
                  </a:lnTo>
                  <a:lnTo>
                    <a:pt x="21600" y="0"/>
                  </a:lnTo>
                  <a:close/>
                  <a:moveTo>
                    <a:pt x="18775" y="0"/>
                  </a:moveTo>
                  <a:lnTo>
                    <a:pt x="18775" y="21600"/>
                  </a:lnTo>
                  <a:lnTo>
                    <a:pt x="17280" y="21600"/>
                  </a:lnTo>
                  <a:lnTo>
                    <a:pt x="17280" y="0"/>
                  </a:lnTo>
                  <a:lnTo>
                    <a:pt x="18775" y="0"/>
                  </a:lnTo>
                  <a:close/>
                  <a:moveTo>
                    <a:pt x="15785" y="0"/>
                  </a:moveTo>
                  <a:lnTo>
                    <a:pt x="15785" y="21600"/>
                  </a:lnTo>
                  <a:lnTo>
                    <a:pt x="14289" y="21600"/>
                  </a:lnTo>
                  <a:lnTo>
                    <a:pt x="14289" y="0"/>
                  </a:lnTo>
                  <a:lnTo>
                    <a:pt x="15785" y="0"/>
                  </a:lnTo>
                  <a:close/>
                  <a:moveTo>
                    <a:pt x="12794" y="0"/>
                  </a:moveTo>
                  <a:lnTo>
                    <a:pt x="12794" y="21600"/>
                  </a:lnTo>
                  <a:lnTo>
                    <a:pt x="11631" y="21600"/>
                  </a:lnTo>
                  <a:lnTo>
                    <a:pt x="11631" y="0"/>
                  </a:lnTo>
                  <a:lnTo>
                    <a:pt x="12794" y="0"/>
                  </a:lnTo>
                  <a:close/>
                  <a:moveTo>
                    <a:pt x="10135" y="0"/>
                  </a:moveTo>
                  <a:lnTo>
                    <a:pt x="10135" y="21600"/>
                  </a:lnTo>
                  <a:lnTo>
                    <a:pt x="8640" y="21600"/>
                  </a:lnTo>
                  <a:lnTo>
                    <a:pt x="8640" y="0"/>
                  </a:lnTo>
                  <a:lnTo>
                    <a:pt x="10135" y="0"/>
                  </a:lnTo>
                  <a:close/>
                  <a:moveTo>
                    <a:pt x="7145" y="0"/>
                  </a:moveTo>
                  <a:lnTo>
                    <a:pt x="7145" y="21600"/>
                  </a:lnTo>
                  <a:lnTo>
                    <a:pt x="5649" y="21600"/>
                  </a:lnTo>
                  <a:lnTo>
                    <a:pt x="5649" y="0"/>
                  </a:lnTo>
                  <a:lnTo>
                    <a:pt x="7145" y="0"/>
                  </a:lnTo>
                  <a:close/>
                  <a:moveTo>
                    <a:pt x="4154" y="0"/>
                  </a:moveTo>
                  <a:lnTo>
                    <a:pt x="4154" y="21600"/>
                  </a:lnTo>
                  <a:lnTo>
                    <a:pt x="2658" y="21600"/>
                  </a:lnTo>
                  <a:lnTo>
                    <a:pt x="2658" y="0"/>
                  </a:lnTo>
                  <a:lnTo>
                    <a:pt x="4154" y="0"/>
                  </a:lnTo>
                  <a:close/>
                </a:path>
              </a:pathLst>
            </a:custGeom>
            <a:grpFill/>
            <a:ln w="12700" cap="flat">
              <a:noFill/>
              <a:miter lim="400000"/>
            </a:ln>
            <a:effectLst/>
          </p:spPr>
          <p:txBody>
            <a:bodyPr wrap="square" lIns="60960" tIns="60960" rIns="60960" bIns="60960" numCol="1" anchor="t">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grpSp>
      <p:sp>
        <p:nvSpPr>
          <p:cNvPr id="77" name="TextBox 76">
            <a:extLst>
              <a:ext uri="{FF2B5EF4-FFF2-40B4-BE49-F238E27FC236}">
                <a16:creationId xmlns:a16="http://schemas.microsoft.com/office/drawing/2014/main" id="{033FF221-4CFF-4BC0-ACA4-65BCB66BAF58}"/>
              </a:ext>
            </a:extLst>
          </p:cNvPr>
          <p:cNvSpPr txBox="1"/>
          <p:nvPr/>
        </p:nvSpPr>
        <p:spPr>
          <a:xfrm>
            <a:off x="452697" y="1055975"/>
            <a:ext cx="10692679" cy="646331"/>
          </a:xfrm>
          <a:prstGeom prst="rect">
            <a:avLst/>
          </a:prstGeom>
          <a:noFill/>
        </p:spPr>
        <p:txBody>
          <a:bodyPr wrap="square" rtlCol="0">
            <a:spAutoFit/>
          </a:bodyPr>
          <a:lstStyle/>
          <a:p>
            <a:r>
              <a:rPr lang="en-GB" sz="1200" b="0" i="0" dirty="0">
                <a:solidFill>
                  <a:srgbClr val="202122"/>
                </a:solidFill>
                <a:effectLst/>
                <a:latin typeface="Loto"/>
              </a:rPr>
              <a:t>The AIDA model is just one of a class of models known as </a:t>
            </a:r>
            <a:r>
              <a:rPr lang="en-GB" sz="1200" b="0" i="1" dirty="0">
                <a:solidFill>
                  <a:srgbClr val="202122"/>
                </a:solidFill>
                <a:effectLst/>
                <a:latin typeface="Loto"/>
              </a:rPr>
              <a:t>hierarchy of effects</a:t>
            </a:r>
            <a:r>
              <a:rPr lang="en-GB" sz="1200" b="0" i="0" dirty="0">
                <a:solidFill>
                  <a:srgbClr val="202122"/>
                </a:solidFill>
                <a:effectLst/>
                <a:latin typeface="Loto"/>
              </a:rPr>
              <a:t> models or </a:t>
            </a:r>
            <a:r>
              <a:rPr lang="en-GB" sz="1200" b="0" i="1" dirty="0">
                <a:solidFill>
                  <a:srgbClr val="202122"/>
                </a:solidFill>
                <a:effectLst/>
                <a:latin typeface="Loto"/>
              </a:rPr>
              <a:t>hierarchical models</a:t>
            </a:r>
            <a:r>
              <a:rPr lang="en-GB" sz="1200" b="0" i="0" dirty="0">
                <a:solidFill>
                  <a:srgbClr val="202122"/>
                </a:solidFill>
                <a:effectLst/>
                <a:latin typeface="Loto"/>
              </a:rPr>
              <a:t>, all of indicate that consumers move through a series of steps or stages when they make purchase decisions. These steps and models are linear, sequential models built on an assumption that consumers move through a series of cognitive (thinking) and affective (feeling) stages culminating in a purchase or trial stage.</a:t>
            </a:r>
            <a:endParaRPr lang="en-GB" sz="1200" dirty="0">
              <a:latin typeface="Loto"/>
            </a:endParaRPr>
          </a:p>
        </p:txBody>
      </p:sp>
      <p:grpSp>
        <p:nvGrpSpPr>
          <p:cNvPr id="111" name="Group 110">
            <a:extLst>
              <a:ext uri="{FF2B5EF4-FFF2-40B4-BE49-F238E27FC236}">
                <a16:creationId xmlns:a16="http://schemas.microsoft.com/office/drawing/2014/main" id="{32932A66-6DA0-49DA-B716-661A7EDBD0F1}"/>
              </a:ext>
            </a:extLst>
          </p:cNvPr>
          <p:cNvGrpSpPr/>
          <p:nvPr/>
        </p:nvGrpSpPr>
        <p:grpSpPr>
          <a:xfrm>
            <a:off x="1437698" y="2657469"/>
            <a:ext cx="8004600" cy="1212804"/>
            <a:chOff x="660148" y="4243495"/>
            <a:chExt cx="8004600" cy="1212804"/>
          </a:xfrm>
        </p:grpSpPr>
        <p:grpSp>
          <p:nvGrpSpPr>
            <p:cNvPr id="92" name="Group 91">
              <a:extLst>
                <a:ext uri="{FF2B5EF4-FFF2-40B4-BE49-F238E27FC236}">
                  <a16:creationId xmlns:a16="http://schemas.microsoft.com/office/drawing/2014/main" id="{A263FA12-0844-4D24-9B97-49425E43CAE1}"/>
                </a:ext>
              </a:extLst>
            </p:cNvPr>
            <p:cNvGrpSpPr/>
            <p:nvPr/>
          </p:nvGrpSpPr>
          <p:grpSpPr>
            <a:xfrm>
              <a:off x="660148" y="4388455"/>
              <a:ext cx="8004600" cy="975300"/>
              <a:chOff x="569700" y="2018125"/>
              <a:chExt cx="8004600" cy="975300"/>
            </a:xfrm>
          </p:grpSpPr>
          <p:sp>
            <p:nvSpPr>
              <p:cNvPr id="93" name="Google Shape;1132;p37">
                <a:extLst>
                  <a:ext uri="{FF2B5EF4-FFF2-40B4-BE49-F238E27FC236}">
                    <a16:creationId xmlns:a16="http://schemas.microsoft.com/office/drawing/2014/main" id="{91F9845D-7C32-4739-A8A5-AA146FFE4F55}"/>
                  </a:ext>
                </a:extLst>
              </p:cNvPr>
              <p:cNvSpPr/>
              <p:nvPr/>
            </p:nvSpPr>
            <p:spPr>
              <a:xfrm>
                <a:off x="569700" y="2018125"/>
                <a:ext cx="8004600" cy="975300"/>
              </a:xfrm>
              <a:prstGeom prst="roundRect">
                <a:avLst>
                  <a:gd name="adj" fmla="val 50000"/>
                </a:avLst>
              </a:prstGeom>
              <a:no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34;p37">
                <a:extLst>
                  <a:ext uri="{FF2B5EF4-FFF2-40B4-BE49-F238E27FC236}">
                    <a16:creationId xmlns:a16="http://schemas.microsoft.com/office/drawing/2014/main" id="{617704B4-A9D6-46A9-93AC-FE265464611E}"/>
                  </a:ext>
                </a:extLst>
              </p:cNvPr>
              <p:cNvSpPr/>
              <p:nvPr/>
            </p:nvSpPr>
            <p:spPr>
              <a:xfrm>
                <a:off x="1045613" y="2114250"/>
                <a:ext cx="1039451" cy="798147"/>
              </a:xfrm>
              <a:custGeom>
                <a:avLst/>
                <a:gdLst/>
                <a:ahLst/>
                <a:cxnLst/>
                <a:rect l="l" t="t" r="r" b="b"/>
                <a:pathLst>
                  <a:path w="22516" h="17289" extrusionOk="0">
                    <a:moveTo>
                      <a:pt x="7168" y="16860"/>
                    </a:moveTo>
                    <a:cubicBezTo>
                      <a:pt x="7335" y="16455"/>
                      <a:pt x="7085" y="15967"/>
                      <a:pt x="6704" y="15490"/>
                    </a:cubicBezTo>
                    <a:lnTo>
                      <a:pt x="6704" y="15478"/>
                    </a:lnTo>
                    <a:cubicBezTo>
                      <a:pt x="6299" y="15002"/>
                      <a:pt x="6061" y="14371"/>
                      <a:pt x="6061" y="13692"/>
                    </a:cubicBezTo>
                    <a:cubicBezTo>
                      <a:pt x="6061" y="12145"/>
                      <a:pt x="7311" y="10883"/>
                      <a:pt x="8859" y="10883"/>
                    </a:cubicBezTo>
                    <a:cubicBezTo>
                      <a:pt x="10407" y="10883"/>
                      <a:pt x="11692" y="12133"/>
                      <a:pt x="11692" y="13681"/>
                    </a:cubicBezTo>
                    <a:cubicBezTo>
                      <a:pt x="11692" y="14359"/>
                      <a:pt x="11550" y="14955"/>
                      <a:pt x="11097" y="15455"/>
                    </a:cubicBezTo>
                    <a:lnTo>
                      <a:pt x="11097" y="15455"/>
                    </a:lnTo>
                    <a:cubicBezTo>
                      <a:pt x="10502" y="15955"/>
                      <a:pt x="10335" y="16443"/>
                      <a:pt x="10502" y="16848"/>
                    </a:cubicBezTo>
                    <a:cubicBezTo>
                      <a:pt x="10597" y="17086"/>
                      <a:pt x="10966" y="17217"/>
                      <a:pt x="11359" y="17276"/>
                    </a:cubicBezTo>
                    <a:cubicBezTo>
                      <a:pt x="14490" y="17157"/>
                      <a:pt x="16753" y="16871"/>
                      <a:pt x="16753" y="16871"/>
                    </a:cubicBezTo>
                    <a:lnTo>
                      <a:pt x="16753" y="16836"/>
                    </a:lnTo>
                    <a:cubicBezTo>
                      <a:pt x="16753" y="16836"/>
                      <a:pt x="16372" y="14026"/>
                      <a:pt x="16276" y="10371"/>
                    </a:cubicBezTo>
                    <a:cubicBezTo>
                      <a:pt x="16336" y="10252"/>
                      <a:pt x="16419" y="10168"/>
                      <a:pt x="16515" y="10132"/>
                    </a:cubicBezTo>
                    <a:cubicBezTo>
                      <a:pt x="16919" y="9954"/>
                      <a:pt x="17431" y="10216"/>
                      <a:pt x="17908" y="10597"/>
                    </a:cubicBezTo>
                    <a:lnTo>
                      <a:pt x="17919" y="10597"/>
                    </a:lnTo>
                    <a:cubicBezTo>
                      <a:pt x="18408" y="11002"/>
                      <a:pt x="19027" y="11240"/>
                      <a:pt x="19717" y="11240"/>
                    </a:cubicBezTo>
                    <a:cubicBezTo>
                      <a:pt x="21265" y="11240"/>
                      <a:pt x="22515" y="9978"/>
                      <a:pt x="22515" y="8430"/>
                    </a:cubicBezTo>
                    <a:cubicBezTo>
                      <a:pt x="22515" y="6882"/>
                      <a:pt x="21265" y="5572"/>
                      <a:pt x="19717" y="5572"/>
                    </a:cubicBezTo>
                    <a:cubicBezTo>
                      <a:pt x="19051" y="5572"/>
                      <a:pt x="18372" y="5834"/>
                      <a:pt x="17943" y="6156"/>
                    </a:cubicBezTo>
                    <a:cubicBezTo>
                      <a:pt x="17515" y="6465"/>
                      <a:pt x="16931" y="6942"/>
                      <a:pt x="16538" y="6775"/>
                    </a:cubicBezTo>
                    <a:cubicBezTo>
                      <a:pt x="16443" y="6727"/>
                      <a:pt x="16348" y="6668"/>
                      <a:pt x="16288" y="6561"/>
                    </a:cubicBezTo>
                    <a:cubicBezTo>
                      <a:pt x="16407" y="3096"/>
                      <a:pt x="16753" y="512"/>
                      <a:pt x="16753" y="512"/>
                    </a:cubicBezTo>
                    <a:lnTo>
                      <a:pt x="16753" y="488"/>
                    </a:lnTo>
                    <a:cubicBezTo>
                      <a:pt x="16753" y="488"/>
                      <a:pt x="14086" y="119"/>
                      <a:pt x="10549" y="0"/>
                    </a:cubicBezTo>
                    <a:cubicBezTo>
                      <a:pt x="10419" y="72"/>
                      <a:pt x="10347" y="143"/>
                      <a:pt x="10311" y="250"/>
                    </a:cubicBezTo>
                    <a:cubicBezTo>
                      <a:pt x="10145" y="655"/>
                      <a:pt x="10502" y="1155"/>
                      <a:pt x="10800" y="1643"/>
                    </a:cubicBezTo>
                    <a:lnTo>
                      <a:pt x="10800" y="1643"/>
                    </a:lnTo>
                    <a:cubicBezTo>
                      <a:pt x="11097" y="2132"/>
                      <a:pt x="11431" y="2763"/>
                      <a:pt x="11431" y="3441"/>
                    </a:cubicBezTo>
                    <a:cubicBezTo>
                      <a:pt x="11431" y="4989"/>
                      <a:pt x="10168" y="6251"/>
                      <a:pt x="8621" y="6251"/>
                    </a:cubicBezTo>
                    <a:cubicBezTo>
                      <a:pt x="7073" y="6251"/>
                      <a:pt x="5835" y="4989"/>
                      <a:pt x="5835" y="3441"/>
                    </a:cubicBezTo>
                    <a:cubicBezTo>
                      <a:pt x="5835" y="2774"/>
                      <a:pt x="6192" y="2167"/>
                      <a:pt x="6489" y="1679"/>
                    </a:cubicBezTo>
                    <a:lnTo>
                      <a:pt x="6489" y="1667"/>
                    </a:lnTo>
                    <a:cubicBezTo>
                      <a:pt x="6787" y="1179"/>
                      <a:pt x="7192" y="667"/>
                      <a:pt x="7025" y="262"/>
                    </a:cubicBezTo>
                    <a:cubicBezTo>
                      <a:pt x="6978" y="155"/>
                      <a:pt x="6894" y="72"/>
                      <a:pt x="6763" y="0"/>
                    </a:cubicBezTo>
                    <a:cubicBezTo>
                      <a:pt x="3203" y="107"/>
                      <a:pt x="536" y="488"/>
                      <a:pt x="536" y="488"/>
                    </a:cubicBezTo>
                    <a:lnTo>
                      <a:pt x="536" y="512"/>
                    </a:lnTo>
                    <a:cubicBezTo>
                      <a:pt x="536" y="512"/>
                      <a:pt x="167" y="2846"/>
                      <a:pt x="36" y="6025"/>
                    </a:cubicBezTo>
                    <a:cubicBezTo>
                      <a:pt x="96" y="6442"/>
                      <a:pt x="203" y="6894"/>
                      <a:pt x="453" y="7001"/>
                    </a:cubicBezTo>
                    <a:cubicBezTo>
                      <a:pt x="858" y="7168"/>
                      <a:pt x="1334" y="6906"/>
                      <a:pt x="1822" y="6525"/>
                    </a:cubicBezTo>
                    <a:lnTo>
                      <a:pt x="1822" y="6537"/>
                    </a:lnTo>
                    <a:cubicBezTo>
                      <a:pt x="2310" y="6132"/>
                      <a:pt x="2929" y="5882"/>
                      <a:pt x="3608" y="5882"/>
                    </a:cubicBezTo>
                    <a:cubicBezTo>
                      <a:pt x="5156" y="5882"/>
                      <a:pt x="6418" y="7132"/>
                      <a:pt x="6418" y="8680"/>
                    </a:cubicBezTo>
                    <a:cubicBezTo>
                      <a:pt x="6418" y="10228"/>
                      <a:pt x="5168" y="11466"/>
                      <a:pt x="3620" y="11466"/>
                    </a:cubicBezTo>
                    <a:cubicBezTo>
                      <a:pt x="2941" y="11466"/>
                      <a:pt x="2334" y="11109"/>
                      <a:pt x="1846" y="10811"/>
                    </a:cubicBezTo>
                    <a:lnTo>
                      <a:pt x="1834" y="10811"/>
                    </a:lnTo>
                    <a:cubicBezTo>
                      <a:pt x="1346" y="10513"/>
                      <a:pt x="846" y="10109"/>
                      <a:pt x="453" y="10275"/>
                    </a:cubicBezTo>
                    <a:cubicBezTo>
                      <a:pt x="191" y="10383"/>
                      <a:pt x="60" y="10871"/>
                      <a:pt x="1" y="11311"/>
                    </a:cubicBezTo>
                    <a:cubicBezTo>
                      <a:pt x="132" y="14490"/>
                      <a:pt x="465" y="16836"/>
                      <a:pt x="465" y="16836"/>
                    </a:cubicBezTo>
                    <a:cubicBezTo>
                      <a:pt x="465" y="16836"/>
                      <a:pt x="2929" y="17169"/>
                      <a:pt x="6239" y="17288"/>
                    </a:cubicBezTo>
                    <a:cubicBezTo>
                      <a:pt x="6644" y="17229"/>
                      <a:pt x="7073" y="17098"/>
                      <a:pt x="7168" y="16860"/>
                    </a:cubicBezTo>
                    <a:close/>
                  </a:path>
                </a:pathLst>
              </a:custGeom>
              <a:solidFill>
                <a:srgbClr val="5EB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35;p37">
                <a:extLst>
                  <a:ext uri="{FF2B5EF4-FFF2-40B4-BE49-F238E27FC236}">
                    <a16:creationId xmlns:a16="http://schemas.microsoft.com/office/drawing/2014/main" id="{8371A5DA-AF3E-4C4D-8365-326BA5A135B6}"/>
                  </a:ext>
                </a:extLst>
              </p:cNvPr>
              <p:cNvSpPr/>
              <p:nvPr/>
            </p:nvSpPr>
            <p:spPr>
              <a:xfrm>
                <a:off x="2625091" y="2114250"/>
                <a:ext cx="1039405" cy="798147"/>
              </a:xfrm>
              <a:custGeom>
                <a:avLst/>
                <a:gdLst/>
                <a:ahLst/>
                <a:cxnLst/>
                <a:rect l="l" t="t" r="r" b="b"/>
                <a:pathLst>
                  <a:path w="22515" h="17289" extrusionOk="0">
                    <a:moveTo>
                      <a:pt x="7168" y="16860"/>
                    </a:moveTo>
                    <a:cubicBezTo>
                      <a:pt x="7334" y="16455"/>
                      <a:pt x="7073" y="15967"/>
                      <a:pt x="6692" y="15490"/>
                    </a:cubicBezTo>
                    <a:lnTo>
                      <a:pt x="6703" y="15478"/>
                    </a:lnTo>
                    <a:cubicBezTo>
                      <a:pt x="6299" y="15002"/>
                      <a:pt x="6061" y="14371"/>
                      <a:pt x="6061" y="13692"/>
                    </a:cubicBezTo>
                    <a:cubicBezTo>
                      <a:pt x="6061" y="12145"/>
                      <a:pt x="7311" y="10883"/>
                      <a:pt x="8858" y="10883"/>
                    </a:cubicBezTo>
                    <a:cubicBezTo>
                      <a:pt x="10406" y="10883"/>
                      <a:pt x="11752" y="12133"/>
                      <a:pt x="11752" y="13681"/>
                    </a:cubicBezTo>
                    <a:cubicBezTo>
                      <a:pt x="11752" y="14359"/>
                      <a:pt x="11514" y="14955"/>
                      <a:pt x="11216" y="15455"/>
                    </a:cubicBezTo>
                    <a:lnTo>
                      <a:pt x="11216" y="15455"/>
                    </a:lnTo>
                    <a:cubicBezTo>
                      <a:pt x="10466" y="15955"/>
                      <a:pt x="10382" y="16443"/>
                      <a:pt x="10561" y="16848"/>
                    </a:cubicBezTo>
                    <a:cubicBezTo>
                      <a:pt x="10656" y="17086"/>
                      <a:pt x="11049" y="17217"/>
                      <a:pt x="11442" y="17276"/>
                    </a:cubicBezTo>
                    <a:cubicBezTo>
                      <a:pt x="14573" y="17157"/>
                      <a:pt x="16871" y="16871"/>
                      <a:pt x="16871" y="16871"/>
                    </a:cubicBezTo>
                    <a:lnTo>
                      <a:pt x="16871" y="16836"/>
                    </a:lnTo>
                    <a:cubicBezTo>
                      <a:pt x="16871" y="16836"/>
                      <a:pt x="16431" y="14026"/>
                      <a:pt x="16324" y="10371"/>
                    </a:cubicBezTo>
                    <a:cubicBezTo>
                      <a:pt x="16395" y="10252"/>
                      <a:pt x="16443" y="10168"/>
                      <a:pt x="16538" y="10132"/>
                    </a:cubicBezTo>
                    <a:cubicBezTo>
                      <a:pt x="16943" y="9954"/>
                      <a:pt x="17443" y="10216"/>
                      <a:pt x="17919" y="10597"/>
                    </a:cubicBezTo>
                    <a:lnTo>
                      <a:pt x="17919" y="10597"/>
                    </a:lnTo>
                    <a:cubicBezTo>
                      <a:pt x="18407" y="11002"/>
                      <a:pt x="19026" y="11240"/>
                      <a:pt x="19717" y="11240"/>
                    </a:cubicBezTo>
                    <a:cubicBezTo>
                      <a:pt x="21265" y="11240"/>
                      <a:pt x="22515" y="9978"/>
                      <a:pt x="22515" y="8430"/>
                    </a:cubicBezTo>
                    <a:cubicBezTo>
                      <a:pt x="22515" y="6882"/>
                      <a:pt x="21265" y="5572"/>
                      <a:pt x="19717" y="5572"/>
                    </a:cubicBezTo>
                    <a:cubicBezTo>
                      <a:pt x="19038" y="5572"/>
                      <a:pt x="18372" y="5834"/>
                      <a:pt x="17943" y="6156"/>
                    </a:cubicBezTo>
                    <a:cubicBezTo>
                      <a:pt x="17514" y="6465"/>
                      <a:pt x="16931" y="6942"/>
                      <a:pt x="16526" y="6775"/>
                    </a:cubicBezTo>
                    <a:cubicBezTo>
                      <a:pt x="16431" y="6727"/>
                      <a:pt x="16407" y="6668"/>
                      <a:pt x="16336" y="6561"/>
                    </a:cubicBezTo>
                    <a:cubicBezTo>
                      <a:pt x="16455" y="3096"/>
                      <a:pt x="16871" y="512"/>
                      <a:pt x="16871" y="512"/>
                    </a:cubicBezTo>
                    <a:lnTo>
                      <a:pt x="16871" y="488"/>
                    </a:lnTo>
                    <a:cubicBezTo>
                      <a:pt x="16871" y="488"/>
                      <a:pt x="14133" y="119"/>
                      <a:pt x="10609" y="0"/>
                    </a:cubicBezTo>
                    <a:cubicBezTo>
                      <a:pt x="10478" y="72"/>
                      <a:pt x="10430" y="143"/>
                      <a:pt x="10394" y="250"/>
                    </a:cubicBezTo>
                    <a:cubicBezTo>
                      <a:pt x="10228" y="655"/>
                      <a:pt x="10466" y="1155"/>
                      <a:pt x="10918" y="1643"/>
                    </a:cubicBezTo>
                    <a:lnTo>
                      <a:pt x="10918" y="1643"/>
                    </a:lnTo>
                    <a:cubicBezTo>
                      <a:pt x="11216" y="2132"/>
                      <a:pt x="11490" y="2763"/>
                      <a:pt x="11490" y="3441"/>
                    </a:cubicBezTo>
                    <a:cubicBezTo>
                      <a:pt x="11490" y="4989"/>
                      <a:pt x="10192" y="6251"/>
                      <a:pt x="8644" y="6251"/>
                    </a:cubicBezTo>
                    <a:cubicBezTo>
                      <a:pt x="7096" y="6251"/>
                      <a:pt x="5822" y="4989"/>
                      <a:pt x="5822" y="3441"/>
                    </a:cubicBezTo>
                    <a:cubicBezTo>
                      <a:pt x="5822" y="2774"/>
                      <a:pt x="6156" y="2167"/>
                      <a:pt x="6453" y="1679"/>
                    </a:cubicBezTo>
                    <a:lnTo>
                      <a:pt x="6453" y="1667"/>
                    </a:lnTo>
                    <a:cubicBezTo>
                      <a:pt x="6751" y="1179"/>
                      <a:pt x="7168" y="667"/>
                      <a:pt x="7001" y="262"/>
                    </a:cubicBezTo>
                    <a:cubicBezTo>
                      <a:pt x="6953" y="155"/>
                      <a:pt x="6870" y="72"/>
                      <a:pt x="6727" y="0"/>
                    </a:cubicBezTo>
                    <a:cubicBezTo>
                      <a:pt x="3179" y="107"/>
                      <a:pt x="500" y="488"/>
                      <a:pt x="500" y="488"/>
                    </a:cubicBezTo>
                    <a:lnTo>
                      <a:pt x="500" y="512"/>
                    </a:lnTo>
                    <a:cubicBezTo>
                      <a:pt x="500" y="512"/>
                      <a:pt x="155" y="2846"/>
                      <a:pt x="12" y="6025"/>
                    </a:cubicBezTo>
                    <a:cubicBezTo>
                      <a:pt x="72" y="6442"/>
                      <a:pt x="191" y="6894"/>
                      <a:pt x="441" y="7001"/>
                    </a:cubicBezTo>
                    <a:cubicBezTo>
                      <a:pt x="846" y="7168"/>
                      <a:pt x="1322" y="6906"/>
                      <a:pt x="1810" y="6525"/>
                    </a:cubicBezTo>
                    <a:lnTo>
                      <a:pt x="1810" y="6537"/>
                    </a:lnTo>
                    <a:cubicBezTo>
                      <a:pt x="2298" y="6132"/>
                      <a:pt x="2929" y="5882"/>
                      <a:pt x="3608" y="5882"/>
                    </a:cubicBezTo>
                    <a:cubicBezTo>
                      <a:pt x="5156" y="5882"/>
                      <a:pt x="6406" y="7132"/>
                      <a:pt x="6406" y="8680"/>
                    </a:cubicBezTo>
                    <a:cubicBezTo>
                      <a:pt x="6406" y="10228"/>
                      <a:pt x="5156" y="11466"/>
                      <a:pt x="3608" y="11466"/>
                    </a:cubicBezTo>
                    <a:cubicBezTo>
                      <a:pt x="2941" y="11466"/>
                      <a:pt x="2334" y="11109"/>
                      <a:pt x="1846" y="10811"/>
                    </a:cubicBezTo>
                    <a:lnTo>
                      <a:pt x="1834" y="10811"/>
                    </a:lnTo>
                    <a:cubicBezTo>
                      <a:pt x="1346" y="10513"/>
                      <a:pt x="846" y="10109"/>
                      <a:pt x="441" y="10275"/>
                    </a:cubicBezTo>
                    <a:cubicBezTo>
                      <a:pt x="179" y="10383"/>
                      <a:pt x="60" y="10871"/>
                      <a:pt x="0" y="11311"/>
                    </a:cubicBezTo>
                    <a:cubicBezTo>
                      <a:pt x="131" y="14490"/>
                      <a:pt x="465" y="16836"/>
                      <a:pt x="465" y="16836"/>
                    </a:cubicBezTo>
                    <a:cubicBezTo>
                      <a:pt x="465" y="16836"/>
                      <a:pt x="2929" y="17169"/>
                      <a:pt x="6239" y="17288"/>
                    </a:cubicBezTo>
                    <a:cubicBezTo>
                      <a:pt x="6644" y="17229"/>
                      <a:pt x="7061" y="17098"/>
                      <a:pt x="7168" y="16860"/>
                    </a:cubicBezTo>
                    <a:close/>
                  </a:path>
                </a:pathLst>
              </a:custGeom>
              <a:solidFill>
                <a:srgbClr val="69E7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36;p37">
                <a:extLst>
                  <a:ext uri="{FF2B5EF4-FFF2-40B4-BE49-F238E27FC236}">
                    <a16:creationId xmlns:a16="http://schemas.microsoft.com/office/drawing/2014/main" id="{F47FF0AD-C67C-489A-AD89-24041C03B8C3}"/>
                  </a:ext>
                </a:extLst>
              </p:cNvPr>
              <p:cNvSpPr/>
              <p:nvPr/>
            </p:nvSpPr>
            <p:spPr>
              <a:xfrm>
                <a:off x="4204524" y="2114250"/>
                <a:ext cx="1039451" cy="798147"/>
              </a:xfrm>
              <a:custGeom>
                <a:avLst/>
                <a:gdLst/>
                <a:ahLst/>
                <a:cxnLst/>
                <a:rect l="l" t="t" r="r" b="b"/>
                <a:pathLst>
                  <a:path w="22516" h="17289" extrusionOk="0">
                    <a:moveTo>
                      <a:pt x="7168" y="16860"/>
                    </a:moveTo>
                    <a:cubicBezTo>
                      <a:pt x="7335" y="16455"/>
                      <a:pt x="7085" y="15967"/>
                      <a:pt x="6704" y="15490"/>
                    </a:cubicBezTo>
                    <a:lnTo>
                      <a:pt x="6704" y="15478"/>
                    </a:lnTo>
                    <a:cubicBezTo>
                      <a:pt x="6299" y="15002"/>
                      <a:pt x="6061" y="14371"/>
                      <a:pt x="6061" y="13692"/>
                    </a:cubicBezTo>
                    <a:cubicBezTo>
                      <a:pt x="6061" y="12145"/>
                      <a:pt x="7311" y="10883"/>
                      <a:pt x="8859" y="10883"/>
                    </a:cubicBezTo>
                    <a:cubicBezTo>
                      <a:pt x="10407" y="10883"/>
                      <a:pt x="11752" y="12133"/>
                      <a:pt x="11752" y="13681"/>
                    </a:cubicBezTo>
                    <a:cubicBezTo>
                      <a:pt x="11752" y="14359"/>
                      <a:pt x="11502" y="14955"/>
                      <a:pt x="11204" y="15455"/>
                    </a:cubicBezTo>
                    <a:lnTo>
                      <a:pt x="11204" y="15455"/>
                    </a:lnTo>
                    <a:cubicBezTo>
                      <a:pt x="10609" y="15955"/>
                      <a:pt x="10383" y="16443"/>
                      <a:pt x="10549" y="16848"/>
                    </a:cubicBezTo>
                    <a:cubicBezTo>
                      <a:pt x="10657" y="17086"/>
                      <a:pt x="11049" y="17217"/>
                      <a:pt x="11442" y="17276"/>
                    </a:cubicBezTo>
                    <a:cubicBezTo>
                      <a:pt x="14574" y="17157"/>
                      <a:pt x="16860" y="16871"/>
                      <a:pt x="16860" y="16871"/>
                    </a:cubicBezTo>
                    <a:lnTo>
                      <a:pt x="16860" y="16836"/>
                    </a:lnTo>
                    <a:cubicBezTo>
                      <a:pt x="16860" y="16836"/>
                      <a:pt x="16431" y="14026"/>
                      <a:pt x="16324" y="10371"/>
                    </a:cubicBezTo>
                    <a:cubicBezTo>
                      <a:pt x="16383" y="10252"/>
                      <a:pt x="16443" y="10168"/>
                      <a:pt x="16538" y="10132"/>
                    </a:cubicBezTo>
                    <a:cubicBezTo>
                      <a:pt x="16943" y="9954"/>
                      <a:pt x="17443" y="10216"/>
                      <a:pt x="17919" y="10597"/>
                    </a:cubicBezTo>
                    <a:lnTo>
                      <a:pt x="17919" y="10597"/>
                    </a:lnTo>
                    <a:cubicBezTo>
                      <a:pt x="18408" y="11002"/>
                      <a:pt x="19039" y="11240"/>
                      <a:pt x="19717" y="11240"/>
                    </a:cubicBezTo>
                    <a:cubicBezTo>
                      <a:pt x="21265" y="11240"/>
                      <a:pt x="22515" y="9978"/>
                      <a:pt x="22515" y="8430"/>
                    </a:cubicBezTo>
                    <a:cubicBezTo>
                      <a:pt x="22515" y="6882"/>
                      <a:pt x="21265" y="5572"/>
                      <a:pt x="19717" y="5572"/>
                    </a:cubicBezTo>
                    <a:cubicBezTo>
                      <a:pt x="19050" y="5572"/>
                      <a:pt x="18372" y="5834"/>
                      <a:pt x="17943" y="6156"/>
                    </a:cubicBezTo>
                    <a:cubicBezTo>
                      <a:pt x="17515" y="6465"/>
                      <a:pt x="16931" y="6942"/>
                      <a:pt x="16538" y="6775"/>
                    </a:cubicBezTo>
                    <a:cubicBezTo>
                      <a:pt x="16443" y="6727"/>
                      <a:pt x="16395" y="6668"/>
                      <a:pt x="16336" y="6561"/>
                    </a:cubicBezTo>
                    <a:cubicBezTo>
                      <a:pt x="16455" y="3096"/>
                      <a:pt x="16860" y="512"/>
                      <a:pt x="16860" y="512"/>
                    </a:cubicBezTo>
                    <a:lnTo>
                      <a:pt x="16860" y="488"/>
                    </a:lnTo>
                    <a:cubicBezTo>
                      <a:pt x="16860" y="488"/>
                      <a:pt x="14133" y="119"/>
                      <a:pt x="10597" y="0"/>
                    </a:cubicBezTo>
                    <a:cubicBezTo>
                      <a:pt x="10478" y="72"/>
                      <a:pt x="10430" y="143"/>
                      <a:pt x="10383" y="250"/>
                    </a:cubicBezTo>
                    <a:cubicBezTo>
                      <a:pt x="10216" y="655"/>
                      <a:pt x="10609" y="1155"/>
                      <a:pt x="10907" y="1643"/>
                    </a:cubicBezTo>
                    <a:lnTo>
                      <a:pt x="10907" y="1643"/>
                    </a:lnTo>
                    <a:cubicBezTo>
                      <a:pt x="11204" y="2132"/>
                      <a:pt x="11478" y="2763"/>
                      <a:pt x="11478" y="3441"/>
                    </a:cubicBezTo>
                    <a:cubicBezTo>
                      <a:pt x="11478" y="4989"/>
                      <a:pt x="10192" y="6251"/>
                      <a:pt x="8644" y="6251"/>
                    </a:cubicBezTo>
                    <a:cubicBezTo>
                      <a:pt x="7097" y="6251"/>
                      <a:pt x="5823" y="4989"/>
                      <a:pt x="5823" y="3441"/>
                    </a:cubicBezTo>
                    <a:cubicBezTo>
                      <a:pt x="5823" y="2774"/>
                      <a:pt x="6144" y="2167"/>
                      <a:pt x="6442" y="1679"/>
                    </a:cubicBezTo>
                    <a:lnTo>
                      <a:pt x="6442" y="1667"/>
                    </a:lnTo>
                    <a:cubicBezTo>
                      <a:pt x="6739" y="1179"/>
                      <a:pt x="7168" y="667"/>
                      <a:pt x="7001" y="262"/>
                    </a:cubicBezTo>
                    <a:cubicBezTo>
                      <a:pt x="6954" y="155"/>
                      <a:pt x="6858" y="72"/>
                      <a:pt x="6727" y="0"/>
                    </a:cubicBezTo>
                    <a:cubicBezTo>
                      <a:pt x="3168" y="107"/>
                      <a:pt x="489" y="488"/>
                      <a:pt x="489" y="488"/>
                    </a:cubicBezTo>
                    <a:lnTo>
                      <a:pt x="489" y="512"/>
                    </a:lnTo>
                    <a:cubicBezTo>
                      <a:pt x="489" y="512"/>
                      <a:pt x="143" y="2846"/>
                      <a:pt x="12" y="6025"/>
                    </a:cubicBezTo>
                    <a:cubicBezTo>
                      <a:pt x="72" y="6442"/>
                      <a:pt x="191" y="6894"/>
                      <a:pt x="441" y="7001"/>
                    </a:cubicBezTo>
                    <a:cubicBezTo>
                      <a:pt x="846" y="7168"/>
                      <a:pt x="1334" y="6906"/>
                      <a:pt x="1810" y="6525"/>
                    </a:cubicBezTo>
                    <a:lnTo>
                      <a:pt x="1810" y="6537"/>
                    </a:lnTo>
                    <a:cubicBezTo>
                      <a:pt x="2298" y="6132"/>
                      <a:pt x="2929" y="5882"/>
                      <a:pt x="3608" y="5882"/>
                    </a:cubicBezTo>
                    <a:cubicBezTo>
                      <a:pt x="5156" y="5882"/>
                      <a:pt x="6418" y="7132"/>
                      <a:pt x="6418" y="8680"/>
                    </a:cubicBezTo>
                    <a:cubicBezTo>
                      <a:pt x="6418" y="10228"/>
                      <a:pt x="5168" y="11466"/>
                      <a:pt x="3608" y="11466"/>
                    </a:cubicBezTo>
                    <a:cubicBezTo>
                      <a:pt x="2941" y="11466"/>
                      <a:pt x="2334" y="11109"/>
                      <a:pt x="1846" y="10811"/>
                    </a:cubicBezTo>
                    <a:lnTo>
                      <a:pt x="1834" y="10811"/>
                    </a:lnTo>
                    <a:cubicBezTo>
                      <a:pt x="1346" y="10513"/>
                      <a:pt x="846" y="10109"/>
                      <a:pt x="453" y="10275"/>
                    </a:cubicBezTo>
                    <a:cubicBezTo>
                      <a:pt x="191" y="10383"/>
                      <a:pt x="60" y="10871"/>
                      <a:pt x="0" y="11311"/>
                    </a:cubicBezTo>
                    <a:cubicBezTo>
                      <a:pt x="131" y="14490"/>
                      <a:pt x="465" y="16836"/>
                      <a:pt x="465" y="16836"/>
                    </a:cubicBezTo>
                    <a:cubicBezTo>
                      <a:pt x="465" y="16836"/>
                      <a:pt x="2929" y="17169"/>
                      <a:pt x="6239" y="17288"/>
                    </a:cubicBezTo>
                    <a:cubicBezTo>
                      <a:pt x="6644" y="17229"/>
                      <a:pt x="7073" y="17098"/>
                      <a:pt x="7168" y="16860"/>
                    </a:cubicBezTo>
                    <a:close/>
                  </a:path>
                </a:pathLst>
              </a:custGeom>
              <a:solidFill>
                <a:srgbClr val="494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37;p37">
                <a:extLst>
                  <a:ext uri="{FF2B5EF4-FFF2-40B4-BE49-F238E27FC236}">
                    <a16:creationId xmlns:a16="http://schemas.microsoft.com/office/drawing/2014/main" id="{B1D190E9-7370-4014-84F9-F3AD5F06F1C9}"/>
                  </a:ext>
                </a:extLst>
              </p:cNvPr>
              <p:cNvSpPr/>
              <p:nvPr/>
            </p:nvSpPr>
            <p:spPr>
              <a:xfrm>
                <a:off x="5784003" y="2114250"/>
                <a:ext cx="1039451" cy="798147"/>
              </a:xfrm>
              <a:custGeom>
                <a:avLst/>
                <a:gdLst/>
                <a:ahLst/>
                <a:cxnLst/>
                <a:rect l="l" t="t" r="r" b="b"/>
                <a:pathLst>
                  <a:path w="22516" h="17289" extrusionOk="0">
                    <a:moveTo>
                      <a:pt x="7180" y="16860"/>
                    </a:moveTo>
                    <a:cubicBezTo>
                      <a:pt x="7347" y="16455"/>
                      <a:pt x="7085" y="15967"/>
                      <a:pt x="6704" y="15490"/>
                    </a:cubicBezTo>
                    <a:lnTo>
                      <a:pt x="6716" y="15478"/>
                    </a:lnTo>
                    <a:cubicBezTo>
                      <a:pt x="6311" y="15002"/>
                      <a:pt x="6061" y="14371"/>
                      <a:pt x="6061" y="13692"/>
                    </a:cubicBezTo>
                    <a:cubicBezTo>
                      <a:pt x="6061" y="12145"/>
                      <a:pt x="7323" y="10883"/>
                      <a:pt x="8871" y="10883"/>
                    </a:cubicBezTo>
                    <a:cubicBezTo>
                      <a:pt x="10419" y="10883"/>
                      <a:pt x="11740" y="12133"/>
                      <a:pt x="11740" y="13681"/>
                    </a:cubicBezTo>
                    <a:cubicBezTo>
                      <a:pt x="11740" y="14359"/>
                      <a:pt x="11490" y="14955"/>
                      <a:pt x="11193" y="15455"/>
                    </a:cubicBezTo>
                    <a:lnTo>
                      <a:pt x="11193" y="15455"/>
                    </a:lnTo>
                    <a:cubicBezTo>
                      <a:pt x="10597" y="15955"/>
                      <a:pt x="10383" y="16443"/>
                      <a:pt x="10550" y="16848"/>
                    </a:cubicBezTo>
                    <a:cubicBezTo>
                      <a:pt x="10645" y="17086"/>
                      <a:pt x="11038" y="17217"/>
                      <a:pt x="11431" y="17276"/>
                    </a:cubicBezTo>
                    <a:cubicBezTo>
                      <a:pt x="14562" y="17157"/>
                      <a:pt x="16848" y="16871"/>
                      <a:pt x="16848" y="16871"/>
                    </a:cubicBezTo>
                    <a:lnTo>
                      <a:pt x="16848" y="16836"/>
                    </a:lnTo>
                    <a:cubicBezTo>
                      <a:pt x="16848" y="16836"/>
                      <a:pt x="16419" y="14026"/>
                      <a:pt x="16312" y="10371"/>
                    </a:cubicBezTo>
                    <a:cubicBezTo>
                      <a:pt x="16384" y="10252"/>
                      <a:pt x="16419" y="10168"/>
                      <a:pt x="16515" y="10132"/>
                    </a:cubicBezTo>
                    <a:cubicBezTo>
                      <a:pt x="16919" y="9954"/>
                      <a:pt x="17443" y="10216"/>
                      <a:pt x="17884" y="10597"/>
                    </a:cubicBezTo>
                    <a:lnTo>
                      <a:pt x="17884" y="10597"/>
                    </a:lnTo>
                    <a:cubicBezTo>
                      <a:pt x="18479" y="11002"/>
                      <a:pt x="19015" y="11240"/>
                      <a:pt x="19694" y="11240"/>
                    </a:cubicBezTo>
                    <a:cubicBezTo>
                      <a:pt x="21241" y="11240"/>
                      <a:pt x="22515" y="9978"/>
                      <a:pt x="22515" y="8430"/>
                    </a:cubicBezTo>
                    <a:cubicBezTo>
                      <a:pt x="22515" y="6882"/>
                      <a:pt x="21265" y="5572"/>
                      <a:pt x="19717" y="5572"/>
                    </a:cubicBezTo>
                    <a:cubicBezTo>
                      <a:pt x="19039" y="5572"/>
                      <a:pt x="18372" y="5834"/>
                      <a:pt x="17943" y="6156"/>
                    </a:cubicBezTo>
                    <a:cubicBezTo>
                      <a:pt x="17515" y="6465"/>
                      <a:pt x="16931" y="6942"/>
                      <a:pt x="16538" y="6775"/>
                    </a:cubicBezTo>
                    <a:cubicBezTo>
                      <a:pt x="16443" y="6727"/>
                      <a:pt x="16396" y="6668"/>
                      <a:pt x="16324" y="6561"/>
                    </a:cubicBezTo>
                    <a:cubicBezTo>
                      <a:pt x="16443" y="3096"/>
                      <a:pt x="16836" y="512"/>
                      <a:pt x="16836" y="512"/>
                    </a:cubicBezTo>
                    <a:lnTo>
                      <a:pt x="16836" y="488"/>
                    </a:lnTo>
                    <a:cubicBezTo>
                      <a:pt x="16836" y="488"/>
                      <a:pt x="14133" y="119"/>
                      <a:pt x="10597" y="0"/>
                    </a:cubicBezTo>
                    <a:cubicBezTo>
                      <a:pt x="10466" y="72"/>
                      <a:pt x="10419" y="143"/>
                      <a:pt x="10371" y="250"/>
                    </a:cubicBezTo>
                    <a:cubicBezTo>
                      <a:pt x="10204" y="655"/>
                      <a:pt x="10585" y="1155"/>
                      <a:pt x="10883" y="1643"/>
                    </a:cubicBezTo>
                    <a:lnTo>
                      <a:pt x="10883" y="1643"/>
                    </a:lnTo>
                    <a:cubicBezTo>
                      <a:pt x="11181" y="2132"/>
                      <a:pt x="11478" y="2763"/>
                      <a:pt x="11478" y="3441"/>
                    </a:cubicBezTo>
                    <a:cubicBezTo>
                      <a:pt x="11478" y="4989"/>
                      <a:pt x="10192" y="6251"/>
                      <a:pt x="8645" y="6251"/>
                    </a:cubicBezTo>
                    <a:cubicBezTo>
                      <a:pt x="7097" y="6251"/>
                      <a:pt x="5811" y="4989"/>
                      <a:pt x="5811" y="3441"/>
                    </a:cubicBezTo>
                    <a:cubicBezTo>
                      <a:pt x="5811" y="2774"/>
                      <a:pt x="6120" y="2167"/>
                      <a:pt x="6418" y="1679"/>
                    </a:cubicBezTo>
                    <a:lnTo>
                      <a:pt x="6418" y="1667"/>
                    </a:lnTo>
                    <a:cubicBezTo>
                      <a:pt x="6716" y="1179"/>
                      <a:pt x="7168" y="667"/>
                      <a:pt x="6990" y="262"/>
                    </a:cubicBezTo>
                    <a:cubicBezTo>
                      <a:pt x="6954" y="155"/>
                      <a:pt x="6859" y="72"/>
                      <a:pt x="6716" y="0"/>
                    </a:cubicBezTo>
                    <a:cubicBezTo>
                      <a:pt x="3168" y="107"/>
                      <a:pt x="465" y="488"/>
                      <a:pt x="465" y="488"/>
                    </a:cubicBezTo>
                    <a:lnTo>
                      <a:pt x="465" y="512"/>
                    </a:lnTo>
                    <a:cubicBezTo>
                      <a:pt x="465" y="512"/>
                      <a:pt x="144" y="2846"/>
                      <a:pt x="1" y="6025"/>
                    </a:cubicBezTo>
                    <a:cubicBezTo>
                      <a:pt x="72" y="6442"/>
                      <a:pt x="191" y="6894"/>
                      <a:pt x="441" y="7001"/>
                    </a:cubicBezTo>
                    <a:cubicBezTo>
                      <a:pt x="846" y="7168"/>
                      <a:pt x="1334" y="6906"/>
                      <a:pt x="1810" y="6525"/>
                    </a:cubicBezTo>
                    <a:lnTo>
                      <a:pt x="1822" y="6537"/>
                    </a:lnTo>
                    <a:cubicBezTo>
                      <a:pt x="2299" y="6132"/>
                      <a:pt x="2930" y="5882"/>
                      <a:pt x="3608" y="5882"/>
                    </a:cubicBezTo>
                    <a:cubicBezTo>
                      <a:pt x="5156" y="5882"/>
                      <a:pt x="6418" y="7132"/>
                      <a:pt x="6418" y="8680"/>
                    </a:cubicBezTo>
                    <a:cubicBezTo>
                      <a:pt x="6418" y="10228"/>
                      <a:pt x="5168" y="11466"/>
                      <a:pt x="3620" y="11466"/>
                    </a:cubicBezTo>
                    <a:cubicBezTo>
                      <a:pt x="2942" y="11466"/>
                      <a:pt x="2346" y="11109"/>
                      <a:pt x="1846" y="10811"/>
                    </a:cubicBezTo>
                    <a:lnTo>
                      <a:pt x="1846" y="10811"/>
                    </a:lnTo>
                    <a:cubicBezTo>
                      <a:pt x="1346" y="10513"/>
                      <a:pt x="858" y="10109"/>
                      <a:pt x="453" y="10275"/>
                    </a:cubicBezTo>
                    <a:cubicBezTo>
                      <a:pt x="191" y="10383"/>
                      <a:pt x="60" y="10871"/>
                      <a:pt x="1" y="11311"/>
                    </a:cubicBezTo>
                    <a:cubicBezTo>
                      <a:pt x="144" y="14490"/>
                      <a:pt x="465" y="16836"/>
                      <a:pt x="465" y="16836"/>
                    </a:cubicBezTo>
                    <a:cubicBezTo>
                      <a:pt x="465" y="16836"/>
                      <a:pt x="2930" y="17169"/>
                      <a:pt x="6251" y="17288"/>
                    </a:cubicBezTo>
                    <a:cubicBezTo>
                      <a:pt x="6656" y="17229"/>
                      <a:pt x="7073" y="17098"/>
                      <a:pt x="7180" y="16860"/>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38;p37">
                <a:extLst>
                  <a:ext uri="{FF2B5EF4-FFF2-40B4-BE49-F238E27FC236}">
                    <a16:creationId xmlns:a16="http://schemas.microsoft.com/office/drawing/2014/main" id="{29CBF3EC-82B9-4F12-94FD-5722525240C7}"/>
                  </a:ext>
                </a:extLst>
              </p:cNvPr>
              <p:cNvSpPr/>
              <p:nvPr/>
            </p:nvSpPr>
            <p:spPr>
              <a:xfrm>
                <a:off x="7363482" y="2114250"/>
                <a:ext cx="1039451" cy="798147"/>
              </a:xfrm>
              <a:custGeom>
                <a:avLst/>
                <a:gdLst/>
                <a:ahLst/>
                <a:cxnLst/>
                <a:rect l="l" t="t" r="r" b="b"/>
                <a:pathLst>
                  <a:path w="22516" h="17289" extrusionOk="0">
                    <a:moveTo>
                      <a:pt x="7180" y="16860"/>
                    </a:moveTo>
                    <a:cubicBezTo>
                      <a:pt x="7347" y="16455"/>
                      <a:pt x="7085" y="15967"/>
                      <a:pt x="6704" y="15490"/>
                    </a:cubicBezTo>
                    <a:lnTo>
                      <a:pt x="6716" y="15478"/>
                    </a:lnTo>
                    <a:cubicBezTo>
                      <a:pt x="6311" y="15002"/>
                      <a:pt x="6061" y="14371"/>
                      <a:pt x="6061" y="13692"/>
                    </a:cubicBezTo>
                    <a:cubicBezTo>
                      <a:pt x="6061" y="12145"/>
                      <a:pt x="7323" y="10883"/>
                      <a:pt x="8871" y="10883"/>
                    </a:cubicBezTo>
                    <a:cubicBezTo>
                      <a:pt x="10419" y="10883"/>
                      <a:pt x="11740" y="12133"/>
                      <a:pt x="11740" y="13681"/>
                    </a:cubicBezTo>
                    <a:cubicBezTo>
                      <a:pt x="11740" y="14359"/>
                      <a:pt x="11490" y="14955"/>
                      <a:pt x="11193" y="15455"/>
                    </a:cubicBezTo>
                    <a:lnTo>
                      <a:pt x="11193" y="15455"/>
                    </a:lnTo>
                    <a:cubicBezTo>
                      <a:pt x="10597" y="15955"/>
                      <a:pt x="10383" y="16443"/>
                      <a:pt x="10550" y="16848"/>
                    </a:cubicBezTo>
                    <a:cubicBezTo>
                      <a:pt x="10645" y="17086"/>
                      <a:pt x="11038" y="17217"/>
                      <a:pt x="11431" y="17276"/>
                    </a:cubicBezTo>
                    <a:cubicBezTo>
                      <a:pt x="14562" y="17157"/>
                      <a:pt x="16848" y="16871"/>
                      <a:pt x="16848" y="16871"/>
                    </a:cubicBezTo>
                    <a:lnTo>
                      <a:pt x="16848" y="16836"/>
                    </a:lnTo>
                    <a:cubicBezTo>
                      <a:pt x="16848" y="16836"/>
                      <a:pt x="16419" y="14026"/>
                      <a:pt x="16312" y="10371"/>
                    </a:cubicBezTo>
                    <a:cubicBezTo>
                      <a:pt x="16384" y="10252"/>
                      <a:pt x="16419" y="10168"/>
                      <a:pt x="16515" y="10132"/>
                    </a:cubicBezTo>
                    <a:cubicBezTo>
                      <a:pt x="16919" y="9954"/>
                      <a:pt x="17443" y="10216"/>
                      <a:pt x="17884" y="10597"/>
                    </a:cubicBezTo>
                    <a:lnTo>
                      <a:pt x="17884" y="10597"/>
                    </a:lnTo>
                    <a:cubicBezTo>
                      <a:pt x="18479" y="11002"/>
                      <a:pt x="19015" y="11240"/>
                      <a:pt x="19694" y="11240"/>
                    </a:cubicBezTo>
                    <a:cubicBezTo>
                      <a:pt x="21241" y="11240"/>
                      <a:pt x="22515" y="9978"/>
                      <a:pt x="22515" y="8430"/>
                    </a:cubicBezTo>
                    <a:cubicBezTo>
                      <a:pt x="22515" y="6882"/>
                      <a:pt x="21265" y="5572"/>
                      <a:pt x="19717" y="5572"/>
                    </a:cubicBezTo>
                    <a:cubicBezTo>
                      <a:pt x="19039" y="5572"/>
                      <a:pt x="18372" y="5834"/>
                      <a:pt x="17943" y="6156"/>
                    </a:cubicBezTo>
                    <a:cubicBezTo>
                      <a:pt x="17515" y="6465"/>
                      <a:pt x="16931" y="6942"/>
                      <a:pt x="16538" y="6775"/>
                    </a:cubicBezTo>
                    <a:cubicBezTo>
                      <a:pt x="16443" y="6727"/>
                      <a:pt x="16396" y="6668"/>
                      <a:pt x="16324" y="6561"/>
                    </a:cubicBezTo>
                    <a:cubicBezTo>
                      <a:pt x="16443" y="3096"/>
                      <a:pt x="16836" y="512"/>
                      <a:pt x="16836" y="512"/>
                    </a:cubicBezTo>
                    <a:lnTo>
                      <a:pt x="16836" y="488"/>
                    </a:lnTo>
                    <a:cubicBezTo>
                      <a:pt x="16836" y="488"/>
                      <a:pt x="14133" y="119"/>
                      <a:pt x="10597" y="0"/>
                    </a:cubicBezTo>
                    <a:cubicBezTo>
                      <a:pt x="10466" y="72"/>
                      <a:pt x="10419" y="143"/>
                      <a:pt x="10371" y="250"/>
                    </a:cubicBezTo>
                    <a:cubicBezTo>
                      <a:pt x="10204" y="655"/>
                      <a:pt x="10585" y="1155"/>
                      <a:pt x="10883" y="1643"/>
                    </a:cubicBezTo>
                    <a:lnTo>
                      <a:pt x="10883" y="1643"/>
                    </a:lnTo>
                    <a:cubicBezTo>
                      <a:pt x="11181" y="2132"/>
                      <a:pt x="11478" y="2763"/>
                      <a:pt x="11478" y="3441"/>
                    </a:cubicBezTo>
                    <a:cubicBezTo>
                      <a:pt x="11478" y="4989"/>
                      <a:pt x="10192" y="6251"/>
                      <a:pt x="8645" y="6251"/>
                    </a:cubicBezTo>
                    <a:cubicBezTo>
                      <a:pt x="7097" y="6251"/>
                      <a:pt x="5811" y="4989"/>
                      <a:pt x="5811" y="3441"/>
                    </a:cubicBezTo>
                    <a:cubicBezTo>
                      <a:pt x="5811" y="2774"/>
                      <a:pt x="6120" y="2167"/>
                      <a:pt x="6418" y="1679"/>
                    </a:cubicBezTo>
                    <a:lnTo>
                      <a:pt x="6418" y="1667"/>
                    </a:lnTo>
                    <a:cubicBezTo>
                      <a:pt x="6716" y="1179"/>
                      <a:pt x="7168" y="667"/>
                      <a:pt x="6990" y="262"/>
                    </a:cubicBezTo>
                    <a:cubicBezTo>
                      <a:pt x="6954" y="155"/>
                      <a:pt x="6859" y="72"/>
                      <a:pt x="6716" y="0"/>
                    </a:cubicBezTo>
                    <a:cubicBezTo>
                      <a:pt x="3168" y="107"/>
                      <a:pt x="465" y="488"/>
                      <a:pt x="465" y="488"/>
                    </a:cubicBezTo>
                    <a:lnTo>
                      <a:pt x="465" y="512"/>
                    </a:lnTo>
                    <a:cubicBezTo>
                      <a:pt x="465" y="512"/>
                      <a:pt x="144" y="2846"/>
                      <a:pt x="1" y="6025"/>
                    </a:cubicBezTo>
                    <a:cubicBezTo>
                      <a:pt x="72" y="6442"/>
                      <a:pt x="191" y="6894"/>
                      <a:pt x="441" y="7001"/>
                    </a:cubicBezTo>
                    <a:cubicBezTo>
                      <a:pt x="846" y="7168"/>
                      <a:pt x="1334" y="6906"/>
                      <a:pt x="1810" y="6525"/>
                    </a:cubicBezTo>
                    <a:lnTo>
                      <a:pt x="1822" y="6537"/>
                    </a:lnTo>
                    <a:cubicBezTo>
                      <a:pt x="2299" y="6132"/>
                      <a:pt x="2930" y="5882"/>
                      <a:pt x="3608" y="5882"/>
                    </a:cubicBezTo>
                    <a:cubicBezTo>
                      <a:pt x="5156" y="5882"/>
                      <a:pt x="6418" y="7132"/>
                      <a:pt x="6418" y="8680"/>
                    </a:cubicBezTo>
                    <a:cubicBezTo>
                      <a:pt x="6418" y="10228"/>
                      <a:pt x="5168" y="11466"/>
                      <a:pt x="3620" y="11466"/>
                    </a:cubicBezTo>
                    <a:cubicBezTo>
                      <a:pt x="2942" y="11466"/>
                      <a:pt x="2346" y="11109"/>
                      <a:pt x="1846" y="10811"/>
                    </a:cubicBezTo>
                    <a:lnTo>
                      <a:pt x="1846" y="10811"/>
                    </a:lnTo>
                    <a:cubicBezTo>
                      <a:pt x="1346" y="10513"/>
                      <a:pt x="858" y="10109"/>
                      <a:pt x="453" y="10275"/>
                    </a:cubicBezTo>
                    <a:cubicBezTo>
                      <a:pt x="191" y="10383"/>
                      <a:pt x="60" y="10871"/>
                      <a:pt x="1" y="11311"/>
                    </a:cubicBezTo>
                    <a:cubicBezTo>
                      <a:pt x="144" y="14490"/>
                      <a:pt x="465" y="16836"/>
                      <a:pt x="465" y="16836"/>
                    </a:cubicBezTo>
                    <a:cubicBezTo>
                      <a:pt x="465" y="16836"/>
                      <a:pt x="2930" y="17169"/>
                      <a:pt x="6251" y="17288"/>
                    </a:cubicBezTo>
                    <a:cubicBezTo>
                      <a:pt x="6656" y="17229"/>
                      <a:pt x="7073" y="17098"/>
                      <a:pt x="7180" y="16860"/>
                    </a:cubicBezTo>
                    <a:close/>
                  </a:path>
                </a:pathLst>
              </a:custGeom>
              <a:solidFill>
                <a:srgbClr val="EC3A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4" name="TextBox 103">
              <a:extLst>
                <a:ext uri="{FF2B5EF4-FFF2-40B4-BE49-F238E27FC236}">
                  <a16:creationId xmlns:a16="http://schemas.microsoft.com/office/drawing/2014/main" id="{9EFC02EA-ED4C-4481-8F15-629CED741F2C}"/>
                </a:ext>
              </a:extLst>
            </p:cNvPr>
            <p:cNvSpPr txBox="1"/>
            <p:nvPr/>
          </p:nvSpPr>
          <p:spPr>
            <a:xfrm>
              <a:off x="2207055" y="4243495"/>
              <a:ext cx="365885" cy="1200329"/>
            </a:xfrm>
            <a:prstGeom prst="rect">
              <a:avLst/>
            </a:prstGeom>
            <a:noFill/>
          </p:spPr>
          <p:txBody>
            <a:bodyPr wrap="square" rtlCol="0">
              <a:spAutoFit/>
            </a:bodyPr>
            <a:lstStyle/>
            <a:p>
              <a:pPr algn="ctr"/>
              <a:r>
                <a:rPr lang="en-GB" sz="7200" b="1" dirty="0"/>
                <a:t>A</a:t>
              </a:r>
            </a:p>
          </p:txBody>
        </p:sp>
        <p:sp>
          <p:nvSpPr>
            <p:cNvPr id="106" name="TextBox 105">
              <a:extLst>
                <a:ext uri="{FF2B5EF4-FFF2-40B4-BE49-F238E27FC236}">
                  <a16:creationId xmlns:a16="http://schemas.microsoft.com/office/drawing/2014/main" id="{92894043-5FA1-4CB6-A353-B729E6FC3A19}"/>
                </a:ext>
              </a:extLst>
            </p:cNvPr>
            <p:cNvSpPr txBox="1"/>
            <p:nvPr/>
          </p:nvSpPr>
          <p:spPr>
            <a:xfrm>
              <a:off x="3792192" y="4244687"/>
              <a:ext cx="365885" cy="1200329"/>
            </a:xfrm>
            <a:prstGeom prst="rect">
              <a:avLst/>
            </a:prstGeom>
            <a:noFill/>
          </p:spPr>
          <p:txBody>
            <a:bodyPr wrap="square" rtlCol="0">
              <a:spAutoFit/>
            </a:bodyPr>
            <a:lstStyle/>
            <a:p>
              <a:pPr algn="ctr"/>
              <a:r>
                <a:rPr lang="en-GB" sz="7200" b="1" dirty="0"/>
                <a:t>I</a:t>
              </a:r>
            </a:p>
          </p:txBody>
        </p:sp>
        <p:sp>
          <p:nvSpPr>
            <p:cNvPr id="108" name="TextBox 107">
              <a:extLst>
                <a:ext uri="{FF2B5EF4-FFF2-40B4-BE49-F238E27FC236}">
                  <a16:creationId xmlns:a16="http://schemas.microsoft.com/office/drawing/2014/main" id="{FEB3EA34-05E4-48DA-A0C9-DD94010BFAD6}"/>
                </a:ext>
              </a:extLst>
            </p:cNvPr>
            <p:cNvSpPr txBox="1"/>
            <p:nvPr/>
          </p:nvSpPr>
          <p:spPr>
            <a:xfrm>
              <a:off x="5394675" y="4254712"/>
              <a:ext cx="365885" cy="1200329"/>
            </a:xfrm>
            <a:prstGeom prst="rect">
              <a:avLst/>
            </a:prstGeom>
            <a:noFill/>
          </p:spPr>
          <p:txBody>
            <a:bodyPr wrap="square" rtlCol="0">
              <a:spAutoFit/>
            </a:bodyPr>
            <a:lstStyle/>
            <a:p>
              <a:pPr algn="ctr"/>
              <a:r>
                <a:rPr lang="en-GB" sz="7200" b="1" dirty="0"/>
                <a:t>D</a:t>
              </a:r>
            </a:p>
          </p:txBody>
        </p:sp>
        <p:sp>
          <p:nvSpPr>
            <p:cNvPr id="110" name="TextBox 109">
              <a:extLst>
                <a:ext uri="{FF2B5EF4-FFF2-40B4-BE49-F238E27FC236}">
                  <a16:creationId xmlns:a16="http://schemas.microsoft.com/office/drawing/2014/main" id="{95C7ADEF-5C08-43CA-A596-7816DC67FFE4}"/>
                </a:ext>
              </a:extLst>
            </p:cNvPr>
            <p:cNvSpPr txBox="1"/>
            <p:nvPr/>
          </p:nvSpPr>
          <p:spPr>
            <a:xfrm>
              <a:off x="6968727" y="4255970"/>
              <a:ext cx="365885" cy="1200329"/>
            </a:xfrm>
            <a:prstGeom prst="rect">
              <a:avLst/>
            </a:prstGeom>
            <a:noFill/>
          </p:spPr>
          <p:txBody>
            <a:bodyPr wrap="square" rtlCol="0">
              <a:spAutoFit/>
            </a:bodyPr>
            <a:lstStyle/>
            <a:p>
              <a:pPr algn="ctr"/>
              <a:r>
                <a:rPr lang="en-GB" sz="7200" b="1" dirty="0"/>
                <a:t>A</a:t>
              </a:r>
            </a:p>
          </p:txBody>
        </p:sp>
      </p:grpSp>
      <p:sp>
        <p:nvSpPr>
          <p:cNvPr id="23" name="Shape">
            <a:extLst>
              <a:ext uri="{FF2B5EF4-FFF2-40B4-BE49-F238E27FC236}">
                <a16:creationId xmlns:a16="http://schemas.microsoft.com/office/drawing/2014/main" id="{762A9793-F9E5-449F-953A-46DE77BCD618}"/>
              </a:ext>
            </a:extLst>
          </p:cNvPr>
          <p:cNvSpPr/>
          <p:nvPr/>
        </p:nvSpPr>
        <p:spPr>
          <a:xfrm>
            <a:off x="4389385" y="3687054"/>
            <a:ext cx="638813" cy="573126"/>
          </a:xfrm>
          <a:custGeom>
            <a:avLst/>
            <a:gdLst/>
            <a:ahLst/>
            <a:cxnLst>
              <a:cxn ang="0">
                <a:pos x="wd2" y="hd2"/>
              </a:cxn>
              <a:cxn ang="5400000">
                <a:pos x="wd2" y="hd2"/>
              </a:cxn>
              <a:cxn ang="10800000">
                <a:pos x="wd2" y="hd2"/>
              </a:cxn>
              <a:cxn ang="16200000">
                <a:pos x="wd2" y="hd2"/>
              </a:cxn>
            </a:cxnLst>
            <a:rect l="0" t="0" r="r" b="b"/>
            <a:pathLst>
              <a:path w="21600" h="21472" extrusionOk="0">
                <a:moveTo>
                  <a:pt x="17096" y="7891"/>
                </a:moveTo>
                <a:cubicBezTo>
                  <a:pt x="15594" y="7891"/>
                  <a:pt x="15082" y="8915"/>
                  <a:pt x="15082" y="9904"/>
                </a:cubicBezTo>
                <a:cubicBezTo>
                  <a:pt x="15082" y="11440"/>
                  <a:pt x="15594" y="11917"/>
                  <a:pt x="17096" y="11917"/>
                </a:cubicBezTo>
                <a:cubicBezTo>
                  <a:pt x="18085" y="11917"/>
                  <a:pt x="19109" y="11440"/>
                  <a:pt x="19109" y="9904"/>
                </a:cubicBezTo>
                <a:cubicBezTo>
                  <a:pt x="19109" y="8915"/>
                  <a:pt x="18085" y="7891"/>
                  <a:pt x="17096" y="7891"/>
                </a:cubicBezTo>
                <a:close/>
                <a:moveTo>
                  <a:pt x="17608" y="10928"/>
                </a:moveTo>
                <a:cubicBezTo>
                  <a:pt x="16072" y="10928"/>
                  <a:pt x="16072" y="10928"/>
                  <a:pt x="16072" y="10928"/>
                </a:cubicBezTo>
                <a:cubicBezTo>
                  <a:pt x="16072" y="9427"/>
                  <a:pt x="16072" y="9427"/>
                  <a:pt x="16072" y="9427"/>
                </a:cubicBezTo>
                <a:cubicBezTo>
                  <a:pt x="17608" y="9427"/>
                  <a:pt x="17608" y="9427"/>
                  <a:pt x="17608" y="9427"/>
                </a:cubicBezTo>
                <a:lnTo>
                  <a:pt x="17608" y="10928"/>
                </a:lnTo>
                <a:close/>
                <a:moveTo>
                  <a:pt x="18085" y="17445"/>
                </a:moveTo>
                <a:cubicBezTo>
                  <a:pt x="15594" y="17445"/>
                  <a:pt x="15594" y="17445"/>
                  <a:pt x="15594" y="17445"/>
                </a:cubicBezTo>
                <a:cubicBezTo>
                  <a:pt x="15082" y="17445"/>
                  <a:pt x="15082" y="17957"/>
                  <a:pt x="15082" y="17957"/>
                </a:cubicBezTo>
                <a:cubicBezTo>
                  <a:pt x="15082" y="18469"/>
                  <a:pt x="15082" y="18981"/>
                  <a:pt x="15594" y="18981"/>
                </a:cubicBezTo>
                <a:cubicBezTo>
                  <a:pt x="18085" y="18981"/>
                  <a:pt x="18085" y="18981"/>
                  <a:pt x="18085" y="18981"/>
                </a:cubicBezTo>
                <a:cubicBezTo>
                  <a:pt x="18597" y="18981"/>
                  <a:pt x="19109" y="18469"/>
                  <a:pt x="19109" y="17957"/>
                </a:cubicBezTo>
                <a:cubicBezTo>
                  <a:pt x="19109" y="17957"/>
                  <a:pt x="18597" y="17445"/>
                  <a:pt x="18085" y="17445"/>
                </a:cubicBezTo>
                <a:close/>
                <a:moveTo>
                  <a:pt x="12080" y="7891"/>
                </a:moveTo>
                <a:cubicBezTo>
                  <a:pt x="4027" y="7891"/>
                  <a:pt x="4027" y="7891"/>
                  <a:pt x="4027" y="7891"/>
                </a:cubicBezTo>
                <a:cubicBezTo>
                  <a:pt x="3515" y="7891"/>
                  <a:pt x="3037" y="8915"/>
                  <a:pt x="3037" y="9427"/>
                </a:cubicBezTo>
                <a:cubicBezTo>
                  <a:pt x="3037" y="17445"/>
                  <a:pt x="3037" y="17445"/>
                  <a:pt x="3037" y="17445"/>
                </a:cubicBezTo>
                <a:cubicBezTo>
                  <a:pt x="3037" y="17957"/>
                  <a:pt x="3515" y="18981"/>
                  <a:pt x="4027" y="18981"/>
                </a:cubicBezTo>
                <a:cubicBezTo>
                  <a:pt x="12080" y="18981"/>
                  <a:pt x="12080" y="18981"/>
                  <a:pt x="12080" y="18981"/>
                </a:cubicBezTo>
                <a:cubicBezTo>
                  <a:pt x="13069" y="18981"/>
                  <a:pt x="13581" y="17957"/>
                  <a:pt x="13581" y="17445"/>
                </a:cubicBezTo>
                <a:cubicBezTo>
                  <a:pt x="13581" y="9427"/>
                  <a:pt x="13581" y="9427"/>
                  <a:pt x="13581" y="9427"/>
                </a:cubicBezTo>
                <a:cubicBezTo>
                  <a:pt x="13581" y="8915"/>
                  <a:pt x="13069" y="7891"/>
                  <a:pt x="12080" y="7891"/>
                </a:cubicBezTo>
                <a:close/>
                <a:moveTo>
                  <a:pt x="12080" y="16968"/>
                </a:moveTo>
                <a:cubicBezTo>
                  <a:pt x="12080" y="16968"/>
                  <a:pt x="12080" y="17445"/>
                  <a:pt x="11568" y="17445"/>
                </a:cubicBezTo>
                <a:cubicBezTo>
                  <a:pt x="5050" y="17445"/>
                  <a:pt x="5050" y="17445"/>
                  <a:pt x="5050" y="17445"/>
                </a:cubicBezTo>
                <a:cubicBezTo>
                  <a:pt x="4538" y="17445"/>
                  <a:pt x="4027" y="16968"/>
                  <a:pt x="4027" y="16968"/>
                </a:cubicBezTo>
                <a:cubicBezTo>
                  <a:pt x="4027" y="9904"/>
                  <a:pt x="4027" y="9904"/>
                  <a:pt x="4027" y="9904"/>
                </a:cubicBezTo>
                <a:cubicBezTo>
                  <a:pt x="4027" y="9904"/>
                  <a:pt x="4538" y="9427"/>
                  <a:pt x="5050" y="9427"/>
                </a:cubicBezTo>
                <a:cubicBezTo>
                  <a:pt x="11568" y="9427"/>
                  <a:pt x="11568" y="9427"/>
                  <a:pt x="11568" y="9427"/>
                </a:cubicBezTo>
                <a:cubicBezTo>
                  <a:pt x="12080" y="9427"/>
                  <a:pt x="12080" y="9904"/>
                  <a:pt x="12080" y="9904"/>
                </a:cubicBezTo>
                <a:lnTo>
                  <a:pt x="12080" y="16968"/>
                </a:lnTo>
                <a:close/>
                <a:moveTo>
                  <a:pt x="18085" y="15432"/>
                </a:moveTo>
                <a:cubicBezTo>
                  <a:pt x="15594" y="15432"/>
                  <a:pt x="15594" y="15432"/>
                  <a:pt x="15594" y="15432"/>
                </a:cubicBezTo>
                <a:cubicBezTo>
                  <a:pt x="15082" y="15432"/>
                  <a:pt x="15082" y="15944"/>
                  <a:pt x="15082" y="15944"/>
                </a:cubicBezTo>
                <a:cubicBezTo>
                  <a:pt x="15082" y="16456"/>
                  <a:pt x="15082" y="16968"/>
                  <a:pt x="15594" y="16968"/>
                </a:cubicBezTo>
                <a:cubicBezTo>
                  <a:pt x="18085" y="16968"/>
                  <a:pt x="18085" y="16968"/>
                  <a:pt x="18085" y="16968"/>
                </a:cubicBezTo>
                <a:cubicBezTo>
                  <a:pt x="18597" y="16968"/>
                  <a:pt x="19109" y="16456"/>
                  <a:pt x="19109" y="15944"/>
                </a:cubicBezTo>
                <a:cubicBezTo>
                  <a:pt x="19109" y="15944"/>
                  <a:pt x="18597" y="15432"/>
                  <a:pt x="18085" y="15432"/>
                </a:cubicBezTo>
                <a:close/>
                <a:moveTo>
                  <a:pt x="19109" y="5400"/>
                </a:moveTo>
                <a:cubicBezTo>
                  <a:pt x="12591" y="5400"/>
                  <a:pt x="12591" y="5400"/>
                  <a:pt x="12591" y="5400"/>
                </a:cubicBezTo>
                <a:cubicBezTo>
                  <a:pt x="18597" y="1373"/>
                  <a:pt x="18597" y="1373"/>
                  <a:pt x="18597" y="1373"/>
                </a:cubicBezTo>
                <a:cubicBezTo>
                  <a:pt x="19109" y="1373"/>
                  <a:pt x="19109" y="896"/>
                  <a:pt x="18597" y="384"/>
                </a:cubicBezTo>
                <a:cubicBezTo>
                  <a:pt x="18597" y="-128"/>
                  <a:pt x="18085" y="-128"/>
                  <a:pt x="18085" y="384"/>
                </a:cubicBezTo>
                <a:cubicBezTo>
                  <a:pt x="18085" y="384"/>
                  <a:pt x="11568" y="4410"/>
                  <a:pt x="11056" y="4888"/>
                </a:cubicBezTo>
                <a:cubicBezTo>
                  <a:pt x="4027" y="384"/>
                  <a:pt x="4027" y="384"/>
                  <a:pt x="4027" y="384"/>
                </a:cubicBezTo>
                <a:cubicBezTo>
                  <a:pt x="3515" y="-128"/>
                  <a:pt x="3037" y="-128"/>
                  <a:pt x="3037" y="384"/>
                </a:cubicBezTo>
                <a:cubicBezTo>
                  <a:pt x="3037" y="896"/>
                  <a:pt x="3037" y="1373"/>
                  <a:pt x="3037" y="1373"/>
                </a:cubicBezTo>
                <a:cubicBezTo>
                  <a:pt x="9043" y="5400"/>
                  <a:pt x="9043" y="5400"/>
                  <a:pt x="9043" y="5400"/>
                </a:cubicBezTo>
                <a:cubicBezTo>
                  <a:pt x="3037" y="5400"/>
                  <a:pt x="3037" y="5400"/>
                  <a:pt x="3037" y="5400"/>
                </a:cubicBezTo>
                <a:cubicBezTo>
                  <a:pt x="1536" y="5400"/>
                  <a:pt x="0" y="6424"/>
                  <a:pt x="0" y="7891"/>
                </a:cubicBezTo>
                <a:cubicBezTo>
                  <a:pt x="0" y="18981"/>
                  <a:pt x="0" y="18981"/>
                  <a:pt x="0" y="18981"/>
                </a:cubicBezTo>
                <a:cubicBezTo>
                  <a:pt x="0" y="20482"/>
                  <a:pt x="1536" y="21472"/>
                  <a:pt x="3037" y="21472"/>
                </a:cubicBezTo>
                <a:cubicBezTo>
                  <a:pt x="19109" y="21472"/>
                  <a:pt x="19109" y="21472"/>
                  <a:pt x="19109" y="21472"/>
                </a:cubicBezTo>
                <a:cubicBezTo>
                  <a:pt x="20610" y="21472"/>
                  <a:pt x="21600" y="20482"/>
                  <a:pt x="21600" y="18981"/>
                </a:cubicBezTo>
                <a:cubicBezTo>
                  <a:pt x="21600" y="7891"/>
                  <a:pt x="21600" y="7891"/>
                  <a:pt x="21600" y="7891"/>
                </a:cubicBezTo>
                <a:cubicBezTo>
                  <a:pt x="21600" y="6424"/>
                  <a:pt x="20610" y="5400"/>
                  <a:pt x="19109" y="5400"/>
                </a:cubicBezTo>
                <a:close/>
                <a:moveTo>
                  <a:pt x="20099" y="18981"/>
                </a:moveTo>
                <a:cubicBezTo>
                  <a:pt x="20099" y="19459"/>
                  <a:pt x="19621" y="19971"/>
                  <a:pt x="19109" y="19971"/>
                </a:cubicBezTo>
                <a:cubicBezTo>
                  <a:pt x="3037" y="19971"/>
                  <a:pt x="3037" y="19971"/>
                  <a:pt x="3037" y="19971"/>
                </a:cubicBezTo>
                <a:cubicBezTo>
                  <a:pt x="2013" y="19971"/>
                  <a:pt x="1536" y="19459"/>
                  <a:pt x="1536" y="18981"/>
                </a:cubicBezTo>
                <a:cubicBezTo>
                  <a:pt x="1536" y="7891"/>
                  <a:pt x="1536" y="7891"/>
                  <a:pt x="1536" y="7891"/>
                </a:cubicBezTo>
                <a:cubicBezTo>
                  <a:pt x="1536" y="7413"/>
                  <a:pt x="2013" y="6901"/>
                  <a:pt x="3037" y="6901"/>
                </a:cubicBezTo>
                <a:cubicBezTo>
                  <a:pt x="19109" y="6901"/>
                  <a:pt x="19109" y="6901"/>
                  <a:pt x="19109" y="6901"/>
                </a:cubicBezTo>
                <a:cubicBezTo>
                  <a:pt x="19621" y="6901"/>
                  <a:pt x="20099" y="7413"/>
                  <a:pt x="20099" y="7891"/>
                </a:cubicBezTo>
                <a:lnTo>
                  <a:pt x="20099" y="18981"/>
                </a:lnTo>
                <a:close/>
              </a:path>
            </a:pathLst>
          </a:custGeom>
          <a:solidFill>
            <a:sysClr val="windowText" lastClr="000000"/>
          </a:solidFill>
          <a:ln w="12700" cap="flat">
            <a:noFill/>
            <a:miter lim="400000"/>
          </a:ln>
          <a:effectLst/>
        </p:spPr>
        <p:txBody>
          <a:bodyPr wrap="square" lIns="60960" tIns="60960" rIns="60960" bIns="60960" numCol="1" anchor="ctr">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pic>
        <p:nvPicPr>
          <p:cNvPr id="78" name="Picture 77" descr="Logo&#10;&#10;Description automatically generated">
            <a:extLst>
              <a:ext uri="{FF2B5EF4-FFF2-40B4-BE49-F238E27FC236}">
                <a16:creationId xmlns:a16="http://schemas.microsoft.com/office/drawing/2014/main" id="{6FF08908-ADDD-4BC2-8B7E-90BC579FC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389615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936409-DB9C-45D7-8D2B-1D3F400212D2}"/>
              </a:ext>
            </a:extLst>
          </p:cNvPr>
          <p:cNvGrpSpPr/>
          <p:nvPr/>
        </p:nvGrpSpPr>
        <p:grpSpPr>
          <a:xfrm>
            <a:off x="5010314" y="1974196"/>
            <a:ext cx="5563484" cy="2909608"/>
            <a:chOff x="8053188" y="3253635"/>
            <a:chExt cx="2882324" cy="2391519"/>
          </a:xfrm>
        </p:grpSpPr>
        <p:sp>
          <p:nvSpPr>
            <p:cNvPr id="10" name="Rectangle 9">
              <a:extLst>
                <a:ext uri="{FF2B5EF4-FFF2-40B4-BE49-F238E27FC236}">
                  <a16:creationId xmlns:a16="http://schemas.microsoft.com/office/drawing/2014/main" id="{EEE7141C-AD70-4F6C-A7BD-7BB01DA0C31F}"/>
                </a:ext>
              </a:extLst>
            </p:cNvPr>
            <p:cNvSpPr>
              <a:spLocks noChangeArrowheads="1"/>
            </p:cNvSpPr>
            <p:nvPr/>
          </p:nvSpPr>
          <p:spPr bwMode="auto">
            <a:xfrm>
              <a:off x="8055512" y="4476713"/>
              <a:ext cx="2880000" cy="540000"/>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alt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Industry concentration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E4A21769-CAF5-493B-9E77-B589A635C3A4}"/>
                </a:ext>
              </a:extLst>
            </p:cNvPr>
            <p:cNvSpPr>
              <a:spLocks noChangeArrowheads="1"/>
            </p:cNvSpPr>
            <p:nvPr/>
          </p:nvSpPr>
          <p:spPr bwMode="auto">
            <a:xfrm>
              <a:off x="8055512" y="5105154"/>
              <a:ext cx="2880000" cy="540000"/>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Industry growth </a:t>
              </a:r>
            </a:p>
          </p:txBody>
        </p:sp>
        <p:sp>
          <p:nvSpPr>
            <p:cNvPr id="12" name="Rectangle 11">
              <a:extLst>
                <a:ext uri="{FF2B5EF4-FFF2-40B4-BE49-F238E27FC236}">
                  <a16:creationId xmlns:a16="http://schemas.microsoft.com/office/drawing/2014/main" id="{1C4CD929-75C7-4837-BD29-BD4AAE758372}"/>
                </a:ext>
              </a:extLst>
            </p:cNvPr>
            <p:cNvSpPr>
              <a:spLocks noChangeArrowheads="1"/>
            </p:cNvSpPr>
            <p:nvPr/>
          </p:nvSpPr>
          <p:spPr bwMode="auto">
            <a:xfrm>
              <a:off x="8053188" y="3253635"/>
              <a:ext cx="2880000" cy="540000"/>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No of </a:t>
              </a:r>
              <a:r>
                <a:rPr lang="en-US" sz="1050" b="1" kern="0">
                  <a:solidFill>
                    <a:schemeClr val="bg1"/>
                  </a:solidFill>
                  <a:latin typeface="Lato Light" panose="020F0502020204030203" pitchFamily="34" charset="0"/>
                  <a:ea typeface="Lato Light" panose="020F0502020204030203" pitchFamily="34" charset="0"/>
                  <a:cs typeface="Lato Light" panose="020F0502020204030203" pitchFamily="34" charset="0"/>
                </a:rPr>
                <a:t>customers </a:t>
              </a:r>
              <a:endPar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Rectangle 12">
              <a:extLst>
                <a:ext uri="{FF2B5EF4-FFF2-40B4-BE49-F238E27FC236}">
                  <a16:creationId xmlns:a16="http://schemas.microsoft.com/office/drawing/2014/main" id="{D652832B-5EEF-4E3F-BBFC-B4B890736044}"/>
                </a:ext>
              </a:extLst>
            </p:cNvPr>
            <p:cNvSpPr>
              <a:spLocks noChangeArrowheads="1"/>
            </p:cNvSpPr>
            <p:nvPr/>
          </p:nvSpPr>
          <p:spPr bwMode="auto">
            <a:xfrm>
              <a:off x="8053188" y="3864543"/>
              <a:ext cx="2880000" cy="540000"/>
            </a:xfrm>
            <a:prstGeom prst="rect">
              <a:avLst/>
            </a:prstGeom>
            <a:solidFill>
              <a:schemeClr val="bg1">
                <a:lumMod val="85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US"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Diversity of competitors </a:t>
              </a:r>
            </a:p>
          </p:txBody>
        </p:sp>
      </p:grpSp>
      <p:grpSp>
        <p:nvGrpSpPr>
          <p:cNvPr id="71" name="Group 70">
            <a:extLst>
              <a:ext uri="{FF2B5EF4-FFF2-40B4-BE49-F238E27FC236}">
                <a16:creationId xmlns:a16="http://schemas.microsoft.com/office/drawing/2014/main" id="{F91DCBEE-F89F-4AB3-9C96-5C2B7BA45376}"/>
              </a:ext>
            </a:extLst>
          </p:cNvPr>
          <p:cNvGrpSpPr/>
          <p:nvPr/>
        </p:nvGrpSpPr>
        <p:grpSpPr>
          <a:xfrm>
            <a:off x="2021614" y="1974196"/>
            <a:ext cx="2783731" cy="2909608"/>
            <a:chOff x="8235150" y="3253635"/>
            <a:chExt cx="2700362" cy="2391519"/>
          </a:xfrm>
        </p:grpSpPr>
        <p:sp>
          <p:nvSpPr>
            <p:cNvPr id="72" name="Rectangle 71">
              <a:extLst>
                <a:ext uri="{FF2B5EF4-FFF2-40B4-BE49-F238E27FC236}">
                  <a16:creationId xmlns:a16="http://schemas.microsoft.com/office/drawing/2014/main" id="{53792EC2-E3C9-44FC-BCE6-A6E6E3A3ADB1}"/>
                </a:ext>
              </a:extLst>
            </p:cNvPr>
            <p:cNvSpPr>
              <a:spLocks noChangeArrowheads="1"/>
            </p:cNvSpPr>
            <p:nvPr/>
          </p:nvSpPr>
          <p:spPr bwMode="auto">
            <a:xfrm>
              <a:off x="8422048" y="4476713"/>
              <a:ext cx="2513464" cy="54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Desire </a:t>
              </a:r>
              <a:endParaRPr lang="en-US" sz="1000" b="1" kern="0" dirty="0">
                <a:solidFill>
                  <a:srgbClr val="FFFFFF"/>
                </a:solidFill>
                <a:latin typeface="Lato Light" panose="020F0502020204030203"/>
              </a:endParaRPr>
            </a:p>
          </p:txBody>
        </p:sp>
        <p:sp>
          <p:nvSpPr>
            <p:cNvPr id="73" name="Rectangle 72">
              <a:extLst>
                <a:ext uri="{FF2B5EF4-FFF2-40B4-BE49-F238E27FC236}">
                  <a16:creationId xmlns:a16="http://schemas.microsoft.com/office/drawing/2014/main" id="{DFEA1DEB-1E2E-4379-92F1-91BC3EC06665}"/>
                </a:ext>
              </a:extLst>
            </p:cNvPr>
            <p:cNvSpPr>
              <a:spLocks noChangeArrowheads="1"/>
            </p:cNvSpPr>
            <p:nvPr/>
          </p:nvSpPr>
          <p:spPr bwMode="auto">
            <a:xfrm>
              <a:off x="8235150" y="5105154"/>
              <a:ext cx="2700362" cy="54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Action </a:t>
              </a:r>
              <a:endParaRPr lang="en-US" sz="1000" b="1" kern="0" dirty="0">
                <a:solidFill>
                  <a:srgbClr val="FFFFFF"/>
                </a:solidFill>
                <a:latin typeface="Lato Light" panose="020F0502020204030203"/>
              </a:endParaRPr>
            </a:p>
          </p:txBody>
        </p:sp>
        <p:sp>
          <p:nvSpPr>
            <p:cNvPr id="74" name="Rectangle 73">
              <a:extLst>
                <a:ext uri="{FF2B5EF4-FFF2-40B4-BE49-F238E27FC236}">
                  <a16:creationId xmlns:a16="http://schemas.microsoft.com/office/drawing/2014/main" id="{112BB696-DA94-44B6-A8C0-64C52DBFA935}"/>
                </a:ext>
              </a:extLst>
            </p:cNvPr>
            <p:cNvSpPr>
              <a:spLocks noChangeArrowheads="1"/>
            </p:cNvSpPr>
            <p:nvPr/>
          </p:nvSpPr>
          <p:spPr bwMode="auto">
            <a:xfrm>
              <a:off x="8856860" y="3253635"/>
              <a:ext cx="2076328" cy="54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Awareness</a:t>
              </a:r>
              <a:endParaRPr lang="en-US" sz="1000" b="1" kern="0" dirty="0">
                <a:solidFill>
                  <a:srgbClr val="FFFFFF"/>
                </a:solidFill>
                <a:latin typeface="Lato Light" panose="020F0502020204030203"/>
              </a:endParaRPr>
            </a:p>
          </p:txBody>
        </p:sp>
        <p:sp>
          <p:nvSpPr>
            <p:cNvPr id="75" name="Rectangle 74">
              <a:extLst>
                <a:ext uri="{FF2B5EF4-FFF2-40B4-BE49-F238E27FC236}">
                  <a16:creationId xmlns:a16="http://schemas.microsoft.com/office/drawing/2014/main" id="{7AA371F2-4DF8-49FF-9D96-10F0770F3304}"/>
                </a:ext>
              </a:extLst>
            </p:cNvPr>
            <p:cNvSpPr>
              <a:spLocks noChangeArrowheads="1"/>
            </p:cNvSpPr>
            <p:nvPr/>
          </p:nvSpPr>
          <p:spPr bwMode="auto">
            <a:xfrm>
              <a:off x="8648150" y="3864543"/>
              <a:ext cx="2285037" cy="54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Interest </a:t>
              </a:r>
              <a:endParaRPr lang="en-US" sz="1000" b="1" kern="0" dirty="0">
                <a:solidFill>
                  <a:srgbClr val="FFFFFF"/>
                </a:solidFill>
                <a:latin typeface="Lato Light" panose="020F0502020204030203"/>
              </a:endParaRPr>
            </a:p>
          </p:txBody>
        </p:sp>
      </p:grpSp>
      <p:sp>
        <p:nvSpPr>
          <p:cNvPr id="76" name="TextBox 75">
            <a:extLst>
              <a:ext uri="{FF2B5EF4-FFF2-40B4-BE49-F238E27FC236}">
                <a16:creationId xmlns:a16="http://schemas.microsoft.com/office/drawing/2014/main" id="{5CAA4DC6-D608-480D-977F-51EA262E8F95}"/>
              </a:ext>
            </a:extLst>
          </p:cNvPr>
          <p:cNvSpPr txBox="1"/>
          <p:nvPr/>
        </p:nvSpPr>
        <p:spPr>
          <a:xfrm>
            <a:off x="0" y="0"/>
            <a:ext cx="9624767" cy="830997"/>
          </a:xfrm>
          <a:prstGeom prst="rect">
            <a:avLst/>
          </a:prstGeom>
          <a:noFill/>
          <a:ln>
            <a:noFill/>
          </a:ln>
        </p:spPr>
        <p:txBody>
          <a:bodyPr wrap="square" rtlCol="0">
            <a:spAutoFit/>
          </a:bodyPr>
          <a:lstStyle/>
          <a:p>
            <a:r>
              <a:rPr lang="en-US" sz="2400" b="1" dirty="0">
                <a:solidFill>
                  <a:srgbClr val="002060"/>
                </a:solidFill>
                <a:latin typeface="Loto"/>
              </a:rPr>
              <a:t>Strategic Tools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oto"/>
              </a:rPr>
              <a:t>AIDA – Template </a:t>
            </a:r>
            <a:endParaRPr kumimoji="0" lang="en-US" sz="105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81" name="Picture 80" descr="Logo&#10;&#10;Description automatically generated">
            <a:extLst>
              <a:ext uri="{FF2B5EF4-FFF2-40B4-BE49-F238E27FC236}">
                <a16:creationId xmlns:a16="http://schemas.microsoft.com/office/drawing/2014/main" id="{6FF2CEF7-21C6-4C01-95AA-F28654EF4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200164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108;p36">
            <a:extLst>
              <a:ext uri="{FF2B5EF4-FFF2-40B4-BE49-F238E27FC236}">
                <a16:creationId xmlns:a16="http://schemas.microsoft.com/office/drawing/2014/main" id="{A8699D83-F871-47AA-935F-AC54E28B252B}"/>
              </a:ext>
            </a:extLst>
          </p:cNvPr>
          <p:cNvGrpSpPr/>
          <p:nvPr/>
        </p:nvGrpSpPr>
        <p:grpSpPr>
          <a:xfrm>
            <a:off x="5427901" y="2005429"/>
            <a:ext cx="1133811" cy="1064350"/>
            <a:chOff x="4192489" y="536650"/>
            <a:chExt cx="1133811" cy="1064350"/>
          </a:xfrm>
        </p:grpSpPr>
        <p:sp>
          <p:nvSpPr>
            <p:cNvPr id="3" name="Google Shape;1109;p36">
              <a:extLst>
                <a:ext uri="{FF2B5EF4-FFF2-40B4-BE49-F238E27FC236}">
                  <a16:creationId xmlns:a16="http://schemas.microsoft.com/office/drawing/2014/main" id="{E85E9DA4-7D40-4B6B-B66E-DC52276217F7}"/>
                </a:ext>
              </a:extLst>
            </p:cNvPr>
            <p:cNvSpPr/>
            <p:nvPr/>
          </p:nvSpPr>
          <p:spPr>
            <a:xfrm>
              <a:off x="4192489" y="536650"/>
              <a:ext cx="759020" cy="1064350"/>
            </a:xfrm>
            <a:custGeom>
              <a:avLst/>
              <a:gdLst/>
              <a:ahLst/>
              <a:cxnLst/>
              <a:rect l="l" t="t" r="r" b="b"/>
              <a:pathLst>
                <a:path w="19385" h="27183" extrusionOk="0">
                  <a:moveTo>
                    <a:pt x="9693" y="0"/>
                  </a:moveTo>
                  <a:cubicBezTo>
                    <a:pt x="3775" y="0"/>
                    <a:pt x="6787" y="3108"/>
                    <a:pt x="6787" y="3501"/>
                  </a:cubicBezTo>
                  <a:cubicBezTo>
                    <a:pt x="6787" y="3870"/>
                    <a:pt x="5883" y="3894"/>
                    <a:pt x="5811" y="3894"/>
                  </a:cubicBezTo>
                  <a:lnTo>
                    <a:pt x="25" y="3894"/>
                  </a:lnTo>
                  <a:lnTo>
                    <a:pt x="25" y="9561"/>
                  </a:lnTo>
                  <a:lnTo>
                    <a:pt x="25" y="9704"/>
                  </a:lnTo>
                  <a:cubicBezTo>
                    <a:pt x="25" y="9704"/>
                    <a:pt x="1" y="10359"/>
                    <a:pt x="227" y="10597"/>
                  </a:cubicBezTo>
                  <a:cubicBezTo>
                    <a:pt x="263" y="10645"/>
                    <a:pt x="298" y="10668"/>
                    <a:pt x="346" y="10668"/>
                  </a:cubicBezTo>
                  <a:lnTo>
                    <a:pt x="382" y="10668"/>
                  </a:lnTo>
                  <a:cubicBezTo>
                    <a:pt x="406" y="10668"/>
                    <a:pt x="453" y="10656"/>
                    <a:pt x="525" y="10621"/>
                  </a:cubicBezTo>
                  <a:cubicBezTo>
                    <a:pt x="703" y="10537"/>
                    <a:pt x="953" y="10359"/>
                    <a:pt x="1251" y="10204"/>
                  </a:cubicBezTo>
                  <a:cubicBezTo>
                    <a:pt x="1382" y="10133"/>
                    <a:pt x="1525" y="10073"/>
                    <a:pt x="1668" y="10014"/>
                  </a:cubicBezTo>
                  <a:cubicBezTo>
                    <a:pt x="1692" y="10002"/>
                    <a:pt x="1715" y="10002"/>
                    <a:pt x="1739" y="9990"/>
                  </a:cubicBezTo>
                  <a:cubicBezTo>
                    <a:pt x="1751" y="9990"/>
                    <a:pt x="1763" y="9978"/>
                    <a:pt x="1775" y="9978"/>
                  </a:cubicBezTo>
                  <a:cubicBezTo>
                    <a:pt x="1943" y="9931"/>
                    <a:pt x="2119" y="9899"/>
                    <a:pt x="2302" y="9899"/>
                  </a:cubicBezTo>
                  <a:cubicBezTo>
                    <a:pt x="2352" y="9899"/>
                    <a:pt x="2403" y="9901"/>
                    <a:pt x="2454" y="9906"/>
                  </a:cubicBezTo>
                  <a:cubicBezTo>
                    <a:pt x="2739" y="9954"/>
                    <a:pt x="3037" y="10085"/>
                    <a:pt x="3287" y="10454"/>
                  </a:cubicBezTo>
                  <a:cubicBezTo>
                    <a:pt x="3632" y="10990"/>
                    <a:pt x="3870" y="11942"/>
                    <a:pt x="3870" y="13585"/>
                  </a:cubicBezTo>
                  <a:cubicBezTo>
                    <a:pt x="3870" y="14324"/>
                    <a:pt x="3823" y="14931"/>
                    <a:pt x="3739" y="15419"/>
                  </a:cubicBezTo>
                  <a:cubicBezTo>
                    <a:pt x="3549" y="16324"/>
                    <a:pt x="3263" y="16741"/>
                    <a:pt x="3251" y="16764"/>
                  </a:cubicBezTo>
                  <a:cubicBezTo>
                    <a:pt x="2978" y="17146"/>
                    <a:pt x="2641" y="17280"/>
                    <a:pt x="2293" y="17280"/>
                  </a:cubicBezTo>
                  <a:cubicBezTo>
                    <a:pt x="1457" y="17280"/>
                    <a:pt x="563" y="16502"/>
                    <a:pt x="370" y="16502"/>
                  </a:cubicBezTo>
                  <a:cubicBezTo>
                    <a:pt x="358" y="16502"/>
                    <a:pt x="334" y="16502"/>
                    <a:pt x="310" y="16514"/>
                  </a:cubicBezTo>
                  <a:lnTo>
                    <a:pt x="298" y="16514"/>
                  </a:lnTo>
                  <a:cubicBezTo>
                    <a:pt x="287" y="16514"/>
                    <a:pt x="275" y="16526"/>
                    <a:pt x="275" y="16526"/>
                  </a:cubicBezTo>
                  <a:cubicBezTo>
                    <a:pt x="203" y="16574"/>
                    <a:pt x="179" y="16645"/>
                    <a:pt x="144" y="16729"/>
                  </a:cubicBezTo>
                  <a:cubicBezTo>
                    <a:pt x="60" y="16907"/>
                    <a:pt x="25" y="17193"/>
                    <a:pt x="25" y="17657"/>
                  </a:cubicBezTo>
                  <a:lnTo>
                    <a:pt x="25" y="23241"/>
                  </a:lnTo>
                  <a:lnTo>
                    <a:pt x="5859" y="23241"/>
                  </a:lnTo>
                  <a:cubicBezTo>
                    <a:pt x="5966" y="23241"/>
                    <a:pt x="6228" y="23289"/>
                    <a:pt x="6442" y="23360"/>
                  </a:cubicBezTo>
                  <a:cubicBezTo>
                    <a:pt x="6549" y="23396"/>
                    <a:pt x="6633" y="23456"/>
                    <a:pt x="6704" y="23503"/>
                  </a:cubicBezTo>
                  <a:cubicBezTo>
                    <a:pt x="6716" y="23515"/>
                    <a:pt x="6728" y="23539"/>
                    <a:pt x="6740" y="23551"/>
                  </a:cubicBezTo>
                  <a:cubicBezTo>
                    <a:pt x="6740" y="23551"/>
                    <a:pt x="6740" y="23563"/>
                    <a:pt x="6740" y="23563"/>
                  </a:cubicBezTo>
                  <a:cubicBezTo>
                    <a:pt x="6764" y="23599"/>
                    <a:pt x="6775" y="23634"/>
                    <a:pt x="6775" y="23682"/>
                  </a:cubicBezTo>
                  <a:cubicBezTo>
                    <a:pt x="6775" y="23694"/>
                    <a:pt x="6775" y="23718"/>
                    <a:pt x="6764" y="23730"/>
                  </a:cubicBezTo>
                  <a:cubicBezTo>
                    <a:pt x="6740" y="23801"/>
                    <a:pt x="6680" y="23908"/>
                    <a:pt x="6597" y="24051"/>
                  </a:cubicBezTo>
                  <a:cubicBezTo>
                    <a:pt x="6537" y="24134"/>
                    <a:pt x="6478" y="24253"/>
                    <a:pt x="6406" y="24372"/>
                  </a:cubicBezTo>
                  <a:cubicBezTo>
                    <a:pt x="6204" y="24753"/>
                    <a:pt x="5990" y="25230"/>
                    <a:pt x="6025" y="25682"/>
                  </a:cubicBezTo>
                  <a:cubicBezTo>
                    <a:pt x="6025" y="25742"/>
                    <a:pt x="6037" y="25813"/>
                    <a:pt x="6049" y="25873"/>
                  </a:cubicBezTo>
                  <a:cubicBezTo>
                    <a:pt x="6109" y="26099"/>
                    <a:pt x="6228" y="26301"/>
                    <a:pt x="6442" y="26480"/>
                  </a:cubicBezTo>
                  <a:cubicBezTo>
                    <a:pt x="6466" y="26504"/>
                    <a:pt x="6502" y="26527"/>
                    <a:pt x="6537" y="26551"/>
                  </a:cubicBezTo>
                  <a:cubicBezTo>
                    <a:pt x="7049" y="26920"/>
                    <a:pt x="8014" y="27182"/>
                    <a:pt x="9693" y="27182"/>
                  </a:cubicBezTo>
                  <a:cubicBezTo>
                    <a:pt x="10764" y="27182"/>
                    <a:pt x="11538" y="27075"/>
                    <a:pt x="12086" y="26908"/>
                  </a:cubicBezTo>
                  <a:cubicBezTo>
                    <a:pt x="12193" y="26885"/>
                    <a:pt x="12300" y="26849"/>
                    <a:pt x="12383" y="26801"/>
                  </a:cubicBezTo>
                  <a:cubicBezTo>
                    <a:pt x="12621" y="26706"/>
                    <a:pt x="12812" y="26599"/>
                    <a:pt x="12955" y="26468"/>
                  </a:cubicBezTo>
                  <a:cubicBezTo>
                    <a:pt x="12979" y="26456"/>
                    <a:pt x="12991" y="26444"/>
                    <a:pt x="12991" y="26444"/>
                  </a:cubicBezTo>
                  <a:lnTo>
                    <a:pt x="12979" y="26444"/>
                  </a:lnTo>
                  <a:cubicBezTo>
                    <a:pt x="13372" y="26099"/>
                    <a:pt x="13419" y="25670"/>
                    <a:pt x="13324" y="25242"/>
                  </a:cubicBezTo>
                  <a:cubicBezTo>
                    <a:pt x="13312" y="25170"/>
                    <a:pt x="13288" y="25075"/>
                    <a:pt x="13252" y="24980"/>
                  </a:cubicBezTo>
                  <a:cubicBezTo>
                    <a:pt x="13145" y="24694"/>
                    <a:pt x="13002" y="24420"/>
                    <a:pt x="12871" y="24206"/>
                  </a:cubicBezTo>
                  <a:cubicBezTo>
                    <a:pt x="12729" y="23944"/>
                    <a:pt x="12610" y="23730"/>
                    <a:pt x="12610" y="23682"/>
                  </a:cubicBezTo>
                  <a:cubicBezTo>
                    <a:pt x="12610" y="23658"/>
                    <a:pt x="12610" y="23634"/>
                    <a:pt x="12610" y="23622"/>
                  </a:cubicBezTo>
                  <a:cubicBezTo>
                    <a:pt x="12621" y="23610"/>
                    <a:pt x="12621" y="23587"/>
                    <a:pt x="12621" y="23587"/>
                  </a:cubicBezTo>
                  <a:cubicBezTo>
                    <a:pt x="12729" y="23265"/>
                    <a:pt x="13574" y="23241"/>
                    <a:pt x="13574" y="23241"/>
                  </a:cubicBezTo>
                  <a:lnTo>
                    <a:pt x="19372" y="23241"/>
                  </a:lnTo>
                  <a:lnTo>
                    <a:pt x="19372" y="17467"/>
                  </a:lnTo>
                  <a:cubicBezTo>
                    <a:pt x="19372" y="17467"/>
                    <a:pt x="19384" y="16502"/>
                    <a:pt x="19003" y="16502"/>
                  </a:cubicBezTo>
                  <a:cubicBezTo>
                    <a:pt x="18805" y="16502"/>
                    <a:pt x="17919" y="17263"/>
                    <a:pt x="17088" y="17263"/>
                  </a:cubicBezTo>
                  <a:cubicBezTo>
                    <a:pt x="16269" y="17263"/>
                    <a:pt x="15503" y="16523"/>
                    <a:pt x="15503" y="13585"/>
                  </a:cubicBezTo>
                  <a:cubicBezTo>
                    <a:pt x="15503" y="10647"/>
                    <a:pt x="16272" y="9908"/>
                    <a:pt x="17093" y="9908"/>
                  </a:cubicBezTo>
                  <a:cubicBezTo>
                    <a:pt x="17925" y="9908"/>
                    <a:pt x="18811" y="10668"/>
                    <a:pt x="19003" y="10668"/>
                  </a:cubicBezTo>
                  <a:cubicBezTo>
                    <a:pt x="19372" y="10668"/>
                    <a:pt x="19372" y="9704"/>
                    <a:pt x="19372" y="9704"/>
                  </a:cubicBezTo>
                  <a:lnTo>
                    <a:pt x="19372" y="3894"/>
                  </a:lnTo>
                  <a:lnTo>
                    <a:pt x="13574" y="3894"/>
                  </a:lnTo>
                  <a:cubicBezTo>
                    <a:pt x="13538" y="3894"/>
                    <a:pt x="12610" y="3870"/>
                    <a:pt x="12610" y="3501"/>
                  </a:cubicBezTo>
                  <a:cubicBezTo>
                    <a:pt x="12610" y="3120"/>
                    <a:pt x="15610" y="0"/>
                    <a:pt x="9693" y="0"/>
                  </a:cubicBezTo>
                  <a:close/>
                </a:path>
              </a:pathLst>
            </a:custGeom>
            <a:solidFill>
              <a:srgbClr val="5EB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 name="Google Shape;1110;p36">
              <a:extLst>
                <a:ext uri="{FF2B5EF4-FFF2-40B4-BE49-F238E27FC236}">
                  <a16:creationId xmlns:a16="http://schemas.microsoft.com/office/drawing/2014/main" id="{B64C0F2D-9461-4139-8A31-A91683112971}"/>
                </a:ext>
              </a:extLst>
            </p:cNvPr>
            <p:cNvCxnSpPr/>
            <p:nvPr/>
          </p:nvCxnSpPr>
          <p:spPr>
            <a:xfrm>
              <a:off x="4788400" y="1068825"/>
              <a:ext cx="537900" cy="0"/>
            </a:xfrm>
            <a:prstGeom prst="straightConnector1">
              <a:avLst/>
            </a:prstGeom>
            <a:noFill/>
            <a:ln w="9525" cap="flat" cmpd="sng">
              <a:solidFill>
                <a:srgbClr val="5EB2FC"/>
              </a:solidFill>
              <a:prstDash val="solid"/>
              <a:round/>
              <a:headEnd type="none" w="med" len="med"/>
              <a:tailEnd type="oval" w="med" len="med"/>
            </a:ln>
          </p:spPr>
        </p:cxnSp>
        <p:sp>
          <p:nvSpPr>
            <p:cNvPr id="5" name="Google Shape;1111;p36">
              <a:extLst>
                <a:ext uri="{FF2B5EF4-FFF2-40B4-BE49-F238E27FC236}">
                  <a16:creationId xmlns:a16="http://schemas.microsoft.com/office/drawing/2014/main" id="{75273F7C-AB5F-441B-B4BE-84ADEE41C05C}"/>
                </a:ext>
              </a:extLst>
            </p:cNvPr>
            <p:cNvSpPr txBox="1"/>
            <p:nvPr/>
          </p:nvSpPr>
          <p:spPr>
            <a:xfrm>
              <a:off x="4192500" y="910425"/>
              <a:ext cx="759900" cy="316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500" kern="0" dirty="0">
                  <a:solidFill>
                    <a:srgbClr val="FFFFFF"/>
                  </a:solidFill>
                  <a:latin typeface="Fira Sans Extra Condensed Medium"/>
                  <a:ea typeface="Fira Sans Extra Condensed Medium"/>
                  <a:cs typeface="Fira Sans Extra Condensed Medium"/>
                  <a:sym typeface="Fira Sans Extra Condensed Medium"/>
                </a:rPr>
                <a:t>A</a:t>
              </a:r>
              <a:endParaRPr kumimoji="0"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6" name="Google Shape;1112;p36">
            <a:extLst>
              <a:ext uri="{FF2B5EF4-FFF2-40B4-BE49-F238E27FC236}">
                <a16:creationId xmlns:a16="http://schemas.microsoft.com/office/drawing/2014/main" id="{ACC9D5B1-0EE0-4B2B-A95C-2FB791770A21}"/>
              </a:ext>
            </a:extLst>
          </p:cNvPr>
          <p:cNvGrpSpPr/>
          <p:nvPr/>
        </p:nvGrpSpPr>
        <p:grpSpPr>
          <a:xfrm>
            <a:off x="4890012" y="2915435"/>
            <a:ext cx="1448868" cy="763640"/>
            <a:chOff x="3654600" y="1446656"/>
            <a:chExt cx="1448868" cy="763640"/>
          </a:xfrm>
        </p:grpSpPr>
        <p:sp>
          <p:nvSpPr>
            <p:cNvPr id="7" name="Google Shape;1113;p36">
              <a:extLst>
                <a:ext uri="{FF2B5EF4-FFF2-40B4-BE49-F238E27FC236}">
                  <a16:creationId xmlns:a16="http://schemas.microsoft.com/office/drawing/2014/main" id="{1B62817B-3442-48FE-9757-9C4D7FE4FA2F}"/>
                </a:ext>
              </a:extLst>
            </p:cNvPr>
            <p:cNvSpPr/>
            <p:nvPr/>
          </p:nvSpPr>
          <p:spPr>
            <a:xfrm>
              <a:off x="4039588" y="1446656"/>
              <a:ext cx="1063881" cy="763640"/>
            </a:xfrm>
            <a:custGeom>
              <a:avLst/>
              <a:gdLst/>
              <a:ahLst/>
              <a:cxnLst/>
              <a:rect l="l" t="t" r="r" b="b"/>
              <a:pathLst>
                <a:path w="27171" h="19503" extrusionOk="0">
                  <a:moveTo>
                    <a:pt x="3930" y="0"/>
                  </a:moveTo>
                  <a:lnTo>
                    <a:pt x="3930" y="5870"/>
                  </a:lnTo>
                  <a:cubicBezTo>
                    <a:pt x="3930" y="5870"/>
                    <a:pt x="3894" y="6846"/>
                    <a:pt x="3513" y="6846"/>
                  </a:cubicBezTo>
                  <a:cubicBezTo>
                    <a:pt x="3331" y="6846"/>
                    <a:pt x="2440" y="6081"/>
                    <a:pt x="1601" y="6081"/>
                  </a:cubicBezTo>
                  <a:cubicBezTo>
                    <a:pt x="1291" y="6081"/>
                    <a:pt x="988" y="6186"/>
                    <a:pt x="731" y="6473"/>
                  </a:cubicBezTo>
                  <a:lnTo>
                    <a:pt x="731" y="6473"/>
                  </a:lnTo>
                  <a:cubicBezTo>
                    <a:pt x="739" y="6463"/>
                    <a:pt x="739" y="6454"/>
                    <a:pt x="739" y="6454"/>
                  </a:cubicBezTo>
                  <a:lnTo>
                    <a:pt x="739" y="6454"/>
                  </a:lnTo>
                  <a:cubicBezTo>
                    <a:pt x="739" y="6454"/>
                    <a:pt x="393" y="6835"/>
                    <a:pt x="251" y="7418"/>
                  </a:cubicBezTo>
                  <a:cubicBezTo>
                    <a:pt x="251" y="7454"/>
                    <a:pt x="239" y="7489"/>
                    <a:pt x="227" y="7525"/>
                  </a:cubicBezTo>
                  <a:cubicBezTo>
                    <a:pt x="84" y="8061"/>
                    <a:pt x="1" y="8787"/>
                    <a:pt x="1" y="9763"/>
                  </a:cubicBezTo>
                  <a:cubicBezTo>
                    <a:pt x="1" y="12698"/>
                    <a:pt x="770" y="13434"/>
                    <a:pt x="1586" y="13434"/>
                  </a:cubicBezTo>
                  <a:cubicBezTo>
                    <a:pt x="1700" y="13434"/>
                    <a:pt x="1815" y="13420"/>
                    <a:pt x="1929" y="13395"/>
                  </a:cubicBezTo>
                  <a:cubicBezTo>
                    <a:pt x="2013" y="13383"/>
                    <a:pt x="2096" y="13347"/>
                    <a:pt x="2191" y="13312"/>
                  </a:cubicBezTo>
                  <a:cubicBezTo>
                    <a:pt x="2489" y="13216"/>
                    <a:pt x="2751" y="13061"/>
                    <a:pt x="2977" y="12942"/>
                  </a:cubicBezTo>
                  <a:cubicBezTo>
                    <a:pt x="3239" y="12788"/>
                    <a:pt x="3453" y="12669"/>
                    <a:pt x="3489" y="12669"/>
                  </a:cubicBezTo>
                  <a:cubicBezTo>
                    <a:pt x="3513" y="12669"/>
                    <a:pt x="3537" y="12669"/>
                    <a:pt x="3561" y="12680"/>
                  </a:cubicBezTo>
                  <a:lnTo>
                    <a:pt x="3596" y="12680"/>
                  </a:lnTo>
                  <a:cubicBezTo>
                    <a:pt x="3906" y="12800"/>
                    <a:pt x="3930" y="13645"/>
                    <a:pt x="3930" y="13645"/>
                  </a:cubicBezTo>
                  <a:lnTo>
                    <a:pt x="3930" y="19503"/>
                  </a:lnTo>
                  <a:lnTo>
                    <a:pt x="9704" y="19503"/>
                  </a:lnTo>
                  <a:cubicBezTo>
                    <a:pt x="9704" y="19503"/>
                    <a:pt x="9728" y="19479"/>
                    <a:pt x="9752" y="19479"/>
                  </a:cubicBezTo>
                  <a:cubicBezTo>
                    <a:pt x="9966" y="19479"/>
                    <a:pt x="10133" y="19443"/>
                    <a:pt x="10264" y="19407"/>
                  </a:cubicBezTo>
                  <a:cubicBezTo>
                    <a:pt x="10478" y="19360"/>
                    <a:pt x="10680" y="19265"/>
                    <a:pt x="10680" y="19086"/>
                  </a:cubicBezTo>
                  <a:cubicBezTo>
                    <a:pt x="10680" y="18693"/>
                    <a:pt x="7680" y="15586"/>
                    <a:pt x="13598" y="15586"/>
                  </a:cubicBezTo>
                  <a:cubicBezTo>
                    <a:pt x="19503" y="15586"/>
                    <a:pt x="16503" y="18717"/>
                    <a:pt x="16503" y="19098"/>
                  </a:cubicBezTo>
                  <a:cubicBezTo>
                    <a:pt x="16503" y="19467"/>
                    <a:pt x="17479" y="19503"/>
                    <a:pt x="17479" y="19503"/>
                  </a:cubicBezTo>
                  <a:lnTo>
                    <a:pt x="23277" y="19503"/>
                  </a:lnTo>
                  <a:lnTo>
                    <a:pt x="23277" y="13645"/>
                  </a:lnTo>
                  <a:cubicBezTo>
                    <a:pt x="23277" y="13609"/>
                    <a:pt x="23313" y="12669"/>
                    <a:pt x="23682" y="12669"/>
                  </a:cubicBezTo>
                  <a:cubicBezTo>
                    <a:pt x="23682" y="12669"/>
                    <a:pt x="23706" y="12680"/>
                    <a:pt x="23706" y="12680"/>
                  </a:cubicBezTo>
                  <a:cubicBezTo>
                    <a:pt x="23941" y="12733"/>
                    <a:pt x="24787" y="13432"/>
                    <a:pt x="25585" y="13432"/>
                  </a:cubicBezTo>
                  <a:cubicBezTo>
                    <a:pt x="26404" y="13432"/>
                    <a:pt x="27171" y="12695"/>
                    <a:pt x="27171" y="9763"/>
                  </a:cubicBezTo>
                  <a:cubicBezTo>
                    <a:pt x="27171" y="6825"/>
                    <a:pt x="26405" y="6086"/>
                    <a:pt x="25587" y="6086"/>
                  </a:cubicBezTo>
                  <a:cubicBezTo>
                    <a:pt x="24757" y="6086"/>
                    <a:pt x="23874" y="6846"/>
                    <a:pt x="23682" y="6846"/>
                  </a:cubicBezTo>
                  <a:cubicBezTo>
                    <a:pt x="23301" y="6846"/>
                    <a:pt x="23277" y="5942"/>
                    <a:pt x="23277" y="5882"/>
                  </a:cubicBezTo>
                  <a:lnTo>
                    <a:pt x="23277" y="0"/>
                  </a:lnTo>
                  <a:lnTo>
                    <a:pt x="17479" y="0"/>
                  </a:lnTo>
                  <a:cubicBezTo>
                    <a:pt x="17479" y="0"/>
                    <a:pt x="16503" y="24"/>
                    <a:pt x="16503" y="417"/>
                  </a:cubicBezTo>
                  <a:cubicBezTo>
                    <a:pt x="16503" y="810"/>
                    <a:pt x="19563" y="3929"/>
                    <a:pt x="13598" y="3929"/>
                  </a:cubicBezTo>
                  <a:cubicBezTo>
                    <a:pt x="7621" y="3929"/>
                    <a:pt x="10680" y="786"/>
                    <a:pt x="10680" y="405"/>
                  </a:cubicBezTo>
                  <a:cubicBezTo>
                    <a:pt x="10680" y="36"/>
                    <a:pt x="9704" y="0"/>
                    <a:pt x="9704" y="0"/>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8" name="Google Shape;1114;p36">
              <a:extLst>
                <a:ext uri="{FF2B5EF4-FFF2-40B4-BE49-F238E27FC236}">
                  <a16:creationId xmlns:a16="http://schemas.microsoft.com/office/drawing/2014/main" id="{4CE2462F-046D-4CD2-BBA4-9F7FB84E08D7}"/>
                </a:ext>
              </a:extLst>
            </p:cNvPr>
            <p:cNvCxnSpPr/>
            <p:nvPr/>
          </p:nvCxnSpPr>
          <p:spPr>
            <a:xfrm>
              <a:off x="3654600" y="1828476"/>
              <a:ext cx="537900" cy="0"/>
            </a:xfrm>
            <a:prstGeom prst="straightConnector1">
              <a:avLst/>
            </a:prstGeom>
            <a:noFill/>
            <a:ln w="9525" cap="flat" cmpd="sng">
              <a:solidFill>
                <a:srgbClr val="869FB2"/>
              </a:solidFill>
              <a:prstDash val="solid"/>
              <a:round/>
              <a:headEnd type="oval" w="med" len="med"/>
              <a:tailEnd type="none" w="med" len="med"/>
            </a:ln>
          </p:spPr>
        </p:cxnSp>
        <p:sp>
          <p:nvSpPr>
            <p:cNvPr id="9" name="Google Shape;1115;p36">
              <a:extLst>
                <a:ext uri="{FF2B5EF4-FFF2-40B4-BE49-F238E27FC236}">
                  <a16:creationId xmlns:a16="http://schemas.microsoft.com/office/drawing/2014/main" id="{EC75BA1F-C3D4-4DB3-AEC8-55052B16499A}"/>
                </a:ext>
              </a:extLst>
            </p:cNvPr>
            <p:cNvSpPr txBox="1"/>
            <p:nvPr/>
          </p:nvSpPr>
          <p:spPr>
            <a:xfrm>
              <a:off x="4192500" y="1670076"/>
              <a:ext cx="759900" cy="316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I</a:t>
              </a:r>
              <a:endParaRPr kumimoji="0"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10" name="Google Shape;1116;p36">
            <a:extLst>
              <a:ext uri="{FF2B5EF4-FFF2-40B4-BE49-F238E27FC236}">
                <a16:creationId xmlns:a16="http://schemas.microsoft.com/office/drawing/2014/main" id="{A90CDAF8-450E-4969-B97A-E69E3302D880}"/>
              </a:ext>
            </a:extLst>
          </p:cNvPr>
          <p:cNvGrpSpPr/>
          <p:nvPr/>
        </p:nvGrpSpPr>
        <p:grpSpPr>
          <a:xfrm>
            <a:off x="5427901" y="3525669"/>
            <a:ext cx="1133811" cy="1063881"/>
            <a:chOff x="4192489" y="2056890"/>
            <a:chExt cx="1133811" cy="1063881"/>
          </a:xfrm>
          <a:solidFill>
            <a:schemeClr val="tx1">
              <a:lumMod val="65000"/>
              <a:lumOff val="35000"/>
            </a:schemeClr>
          </a:solidFill>
        </p:grpSpPr>
        <p:sp>
          <p:nvSpPr>
            <p:cNvPr id="11" name="Google Shape;1117;p36">
              <a:extLst>
                <a:ext uri="{FF2B5EF4-FFF2-40B4-BE49-F238E27FC236}">
                  <a16:creationId xmlns:a16="http://schemas.microsoft.com/office/drawing/2014/main" id="{86CB54E2-6119-4072-9BCD-1EBE722FE18C}"/>
                </a:ext>
              </a:extLst>
            </p:cNvPr>
            <p:cNvSpPr/>
            <p:nvPr/>
          </p:nvSpPr>
          <p:spPr>
            <a:xfrm>
              <a:off x="4192489" y="2056890"/>
              <a:ext cx="759920" cy="1063881"/>
            </a:xfrm>
            <a:custGeom>
              <a:avLst/>
              <a:gdLst/>
              <a:ahLst/>
              <a:cxnLst/>
              <a:rect l="l" t="t" r="r" b="b"/>
              <a:pathLst>
                <a:path w="19408" h="27171" extrusionOk="0">
                  <a:moveTo>
                    <a:pt x="9693" y="1"/>
                  </a:moveTo>
                  <a:cubicBezTo>
                    <a:pt x="3775" y="1"/>
                    <a:pt x="6787" y="3108"/>
                    <a:pt x="6787" y="3489"/>
                  </a:cubicBezTo>
                  <a:cubicBezTo>
                    <a:pt x="6787" y="3632"/>
                    <a:pt x="6656" y="3715"/>
                    <a:pt x="6502" y="3775"/>
                  </a:cubicBezTo>
                  <a:cubicBezTo>
                    <a:pt x="6490" y="3775"/>
                    <a:pt x="6490" y="3799"/>
                    <a:pt x="6490" y="3799"/>
                  </a:cubicBezTo>
                  <a:cubicBezTo>
                    <a:pt x="6216" y="3894"/>
                    <a:pt x="5847" y="3918"/>
                    <a:pt x="5811" y="3918"/>
                  </a:cubicBezTo>
                  <a:lnTo>
                    <a:pt x="25" y="3918"/>
                  </a:lnTo>
                  <a:lnTo>
                    <a:pt x="25" y="9561"/>
                  </a:lnTo>
                  <a:lnTo>
                    <a:pt x="25" y="9704"/>
                  </a:lnTo>
                  <a:cubicBezTo>
                    <a:pt x="25" y="9704"/>
                    <a:pt x="1" y="10359"/>
                    <a:pt x="227" y="10597"/>
                  </a:cubicBezTo>
                  <a:cubicBezTo>
                    <a:pt x="263" y="10645"/>
                    <a:pt x="298" y="10669"/>
                    <a:pt x="346" y="10669"/>
                  </a:cubicBezTo>
                  <a:lnTo>
                    <a:pt x="382" y="10669"/>
                  </a:lnTo>
                  <a:cubicBezTo>
                    <a:pt x="406" y="10669"/>
                    <a:pt x="453" y="10657"/>
                    <a:pt x="525" y="10621"/>
                  </a:cubicBezTo>
                  <a:cubicBezTo>
                    <a:pt x="703" y="10538"/>
                    <a:pt x="953" y="10359"/>
                    <a:pt x="1251" y="10192"/>
                  </a:cubicBezTo>
                  <a:cubicBezTo>
                    <a:pt x="1382" y="10133"/>
                    <a:pt x="1525" y="10073"/>
                    <a:pt x="1668" y="10014"/>
                  </a:cubicBezTo>
                  <a:cubicBezTo>
                    <a:pt x="1692" y="10002"/>
                    <a:pt x="1715" y="10002"/>
                    <a:pt x="1739" y="9990"/>
                  </a:cubicBezTo>
                  <a:cubicBezTo>
                    <a:pt x="1751" y="9990"/>
                    <a:pt x="1763" y="9978"/>
                    <a:pt x="1775" y="9978"/>
                  </a:cubicBezTo>
                  <a:cubicBezTo>
                    <a:pt x="1936" y="9924"/>
                    <a:pt x="2103" y="9898"/>
                    <a:pt x="2277" y="9898"/>
                  </a:cubicBezTo>
                  <a:cubicBezTo>
                    <a:pt x="2335" y="9898"/>
                    <a:pt x="2394" y="9901"/>
                    <a:pt x="2454" y="9907"/>
                  </a:cubicBezTo>
                  <a:cubicBezTo>
                    <a:pt x="2739" y="9954"/>
                    <a:pt x="3037" y="10085"/>
                    <a:pt x="3299" y="10466"/>
                  </a:cubicBezTo>
                  <a:cubicBezTo>
                    <a:pt x="3644" y="11002"/>
                    <a:pt x="3870" y="11954"/>
                    <a:pt x="3870" y="13586"/>
                  </a:cubicBezTo>
                  <a:cubicBezTo>
                    <a:pt x="3870" y="14324"/>
                    <a:pt x="3823" y="14931"/>
                    <a:pt x="3739" y="15419"/>
                  </a:cubicBezTo>
                  <a:cubicBezTo>
                    <a:pt x="3549" y="16324"/>
                    <a:pt x="3263" y="16753"/>
                    <a:pt x="3251" y="16765"/>
                  </a:cubicBezTo>
                  <a:cubicBezTo>
                    <a:pt x="2978" y="17146"/>
                    <a:pt x="2641" y="17280"/>
                    <a:pt x="2293" y="17280"/>
                  </a:cubicBezTo>
                  <a:cubicBezTo>
                    <a:pt x="1457" y="17280"/>
                    <a:pt x="563" y="16503"/>
                    <a:pt x="370" y="16503"/>
                  </a:cubicBezTo>
                  <a:cubicBezTo>
                    <a:pt x="358" y="16503"/>
                    <a:pt x="334" y="16503"/>
                    <a:pt x="310" y="16515"/>
                  </a:cubicBezTo>
                  <a:lnTo>
                    <a:pt x="298" y="16515"/>
                  </a:lnTo>
                  <a:cubicBezTo>
                    <a:pt x="287" y="16515"/>
                    <a:pt x="275" y="16526"/>
                    <a:pt x="275" y="16526"/>
                  </a:cubicBezTo>
                  <a:cubicBezTo>
                    <a:pt x="203" y="16562"/>
                    <a:pt x="179" y="16646"/>
                    <a:pt x="144" y="16729"/>
                  </a:cubicBezTo>
                  <a:cubicBezTo>
                    <a:pt x="60" y="16907"/>
                    <a:pt x="25" y="17193"/>
                    <a:pt x="25" y="17658"/>
                  </a:cubicBezTo>
                  <a:cubicBezTo>
                    <a:pt x="25" y="18562"/>
                    <a:pt x="25" y="23265"/>
                    <a:pt x="25" y="23265"/>
                  </a:cubicBezTo>
                  <a:lnTo>
                    <a:pt x="5859" y="23265"/>
                  </a:lnTo>
                  <a:cubicBezTo>
                    <a:pt x="5954" y="23265"/>
                    <a:pt x="6180" y="23301"/>
                    <a:pt x="6383" y="23349"/>
                  </a:cubicBezTo>
                  <a:cubicBezTo>
                    <a:pt x="6394" y="23349"/>
                    <a:pt x="6406" y="23373"/>
                    <a:pt x="6430" y="23373"/>
                  </a:cubicBezTo>
                  <a:cubicBezTo>
                    <a:pt x="6430" y="23373"/>
                    <a:pt x="6442" y="23384"/>
                    <a:pt x="6442" y="23384"/>
                  </a:cubicBezTo>
                  <a:cubicBezTo>
                    <a:pt x="6549" y="23420"/>
                    <a:pt x="6645" y="23468"/>
                    <a:pt x="6704" y="23515"/>
                  </a:cubicBezTo>
                  <a:cubicBezTo>
                    <a:pt x="6716" y="23527"/>
                    <a:pt x="6728" y="23539"/>
                    <a:pt x="6740" y="23551"/>
                  </a:cubicBezTo>
                  <a:cubicBezTo>
                    <a:pt x="6740" y="23563"/>
                    <a:pt x="6740" y="23563"/>
                    <a:pt x="6740" y="23563"/>
                  </a:cubicBezTo>
                  <a:cubicBezTo>
                    <a:pt x="6764" y="23599"/>
                    <a:pt x="6775" y="23634"/>
                    <a:pt x="6775" y="23682"/>
                  </a:cubicBezTo>
                  <a:cubicBezTo>
                    <a:pt x="6775" y="23694"/>
                    <a:pt x="6775" y="23718"/>
                    <a:pt x="6764" y="23730"/>
                  </a:cubicBezTo>
                  <a:cubicBezTo>
                    <a:pt x="6740" y="23801"/>
                    <a:pt x="6680" y="23908"/>
                    <a:pt x="6597" y="24039"/>
                  </a:cubicBezTo>
                  <a:cubicBezTo>
                    <a:pt x="6549" y="24135"/>
                    <a:pt x="6478" y="24254"/>
                    <a:pt x="6406" y="24385"/>
                  </a:cubicBezTo>
                  <a:cubicBezTo>
                    <a:pt x="5835" y="25408"/>
                    <a:pt x="5251" y="27171"/>
                    <a:pt x="9693" y="27171"/>
                  </a:cubicBezTo>
                  <a:cubicBezTo>
                    <a:pt x="14931" y="27171"/>
                    <a:pt x="13169" y="24730"/>
                    <a:pt x="12705" y="23896"/>
                  </a:cubicBezTo>
                  <a:cubicBezTo>
                    <a:pt x="12669" y="23837"/>
                    <a:pt x="12645" y="23789"/>
                    <a:pt x="12633" y="23754"/>
                  </a:cubicBezTo>
                  <a:cubicBezTo>
                    <a:pt x="12621" y="23730"/>
                    <a:pt x="12610" y="23682"/>
                    <a:pt x="12610" y="23658"/>
                  </a:cubicBezTo>
                  <a:cubicBezTo>
                    <a:pt x="12621" y="23289"/>
                    <a:pt x="13479" y="23265"/>
                    <a:pt x="13479" y="23265"/>
                  </a:cubicBezTo>
                  <a:lnTo>
                    <a:pt x="19408" y="23265"/>
                  </a:lnTo>
                  <a:lnTo>
                    <a:pt x="19372" y="23242"/>
                  </a:lnTo>
                  <a:lnTo>
                    <a:pt x="19372" y="17467"/>
                  </a:lnTo>
                  <a:cubicBezTo>
                    <a:pt x="19372" y="17467"/>
                    <a:pt x="19384" y="16491"/>
                    <a:pt x="19003" y="16491"/>
                  </a:cubicBezTo>
                  <a:cubicBezTo>
                    <a:pt x="18805" y="16491"/>
                    <a:pt x="17919" y="17257"/>
                    <a:pt x="17089" y="17257"/>
                  </a:cubicBezTo>
                  <a:cubicBezTo>
                    <a:pt x="16275" y="17257"/>
                    <a:pt x="15515" y="16518"/>
                    <a:pt x="15515" y="13586"/>
                  </a:cubicBezTo>
                  <a:cubicBezTo>
                    <a:pt x="15515" y="10642"/>
                    <a:pt x="16290" y="9908"/>
                    <a:pt x="17112" y="9908"/>
                  </a:cubicBezTo>
                  <a:cubicBezTo>
                    <a:pt x="17424" y="9908"/>
                    <a:pt x="17742" y="10014"/>
                    <a:pt x="18027" y="10145"/>
                  </a:cubicBezTo>
                  <a:cubicBezTo>
                    <a:pt x="18217" y="10240"/>
                    <a:pt x="18396" y="10347"/>
                    <a:pt x="18551" y="10442"/>
                  </a:cubicBezTo>
                  <a:cubicBezTo>
                    <a:pt x="18706" y="10526"/>
                    <a:pt x="18908" y="10645"/>
                    <a:pt x="18991" y="10669"/>
                  </a:cubicBezTo>
                  <a:cubicBezTo>
                    <a:pt x="18991" y="10669"/>
                    <a:pt x="19003" y="10633"/>
                    <a:pt x="19003" y="10633"/>
                  </a:cubicBezTo>
                  <a:cubicBezTo>
                    <a:pt x="19003" y="10633"/>
                    <a:pt x="19003" y="10609"/>
                    <a:pt x="19003" y="10609"/>
                  </a:cubicBezTo>
                  <a:cubicBezTo>
                    <a:pt x="19015" y="10609"/>
                    <a:pt x="19015" y="10645"/>
                    <a:pt x="19015" y="10645"/>
                  </a:cubicBezTo>
                  <a:cubicBezTo>
                    <a:pt x="19023" y="10645"/>
                    <a:pt x="19026" y="10650"/>
                    <a:pt x="19030" y="10650"/>
                  </a:cubicBezTo>
                  <a:cubicBezTo>
                    <a:pt x="19032" y="10650"/>
                    <a:pt x="19035" y="10649"/>
                    <a:pt x="19039" y="10645"/>
                  </a:cubicBezTo>
                  <a:cubicBezTo>
                    <a:pt x="19051" y="10645"/>
                    <a:pt x="19051" y="10657"/>
                    <a:pt x="19063" y="10657"/>
                  </a:cubicBezTo>
                  <a:cubicBezTo>
                    <a:pt x="19075" y="10657"/>
                    <a:pt x="19087" y="10657"/>
                    <a:pt x="19098" y="10645"/>
                  </a:cubicBezTo>
                  <a:lnTo>
                    <a:pt x="19110" y="10645"/>
                  </a:lnTo>
                  <a:cubicBezTo>
                    <a:pt x="19122" y="10633"/>
                    <a:pt x="19146" y="10621"/>
                    <a:pt x="19158" y="10609"/>
                  </a:cubicBezTo>
                  <a:cubicBezTo>
                    <a:pt x="19158" y="10609"/>
                    <a:pt x="19170" y="10609"/>
                    <a:pt x="19170" y="10597"/>
                  </a:cubicBezTo>
                  <a:cubicBezTo>
                    <a:pt x="19182" y="10585"/>
                    <a:pt x="19194" y="10573"/>
                    <a:pt x="19206" y="10561"/>
                  </a:cubicBezTo>
                  <a:cubicBezTo>
                    <a:pt x="19206" y="10561"/>
                    <a:pt x="19194" y="10550"/>
                    <a:pt x="19194" y="10550"/>
                  </a:cubicBezTo>
                  <a:cubicBezTo>
                    <a:pt x="19384" y="10288"/>
                    <a:pt x="19372" y="9704"/>
                    <a:pt x="19372" y="9704"/>
                  </a:cubicBezTo>
                  <a:lnTo>
                    <a:pt x="19372" y="3918"/>
                  </a:lnTo>
                  <a:lnTo>
                    <a:pt x="13574" y="3918"/>
                  </a:lnTo>
                  <a:cubicBezTo>
                    <a:pt x="13538" y="3918"/>
                    <a:pt x="12610" y="3870"/>
                    <a:pt x="12610" y="3501"/>
                  </a:cubicBezTo>
                  <a:cubicBezTo>
                    <a:pt x="12610" y="3132"/>
                    <a:pt x="15610" y="1"/>
                    <a:pt x="96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2" name="Google Shape;1118;p36">
              <a:extLst>
                <a:ext uri="{FF2B5EF4-FFF2-40B4-BE49-F238E27FC236}">
                  <a16:creationId xmlns:a16="http://schemas.microsoft.com/office/drawing/2014/main" id="{73FB235B-2C21-4157-A23E-95FE19CFD02F}"/>
                </a:ext>
              </a:extLst>
            </p:cNvPr>
            <p:cNvCxnSpPr/>
            <p:nvPr/>
          </p:nvCxnSpPr>
          <p:spPr>
            <a:xfrm>
              <a:off x="4788400" y="2588830"/>
              <a:ext cx="537900" cy="0"/>
            </a:xfrm>
            <a:prstGeom prst="straightConnector1">
              <a:avLst/>
            </a:prstGeom>
            <a:grpFill/>
            <a:ln w="9525" cap="flat" cmpd="sng">
              <a:solidFill>
                <a:srgbClr val="4949E7"/>
              </a:solidFill>
              <a:prstDash val="solid"/>
              <a:round/>
              <a:headEnd type="none" w="med" len="med"/>
              <a:tailEnd type="oval" w="med" len="med"/>
            </a:ln>
          </p:spPr>
        </p:cxnSp>
        <p:sp>
          <p:nvSpPr>
            <p:cNvPr id="13" name="Google Shape;1119;p36">
              <a:extLst>
                <a:ext uri="{FF2B5EF4-FFF2-40B4-BE49-F238E27FC236}">
                  <a16:creationId xmlns:a16="http://schemas.microsoft.com/office/drawing/2014/main" id="{966F1175-92A8-40C8-9650-13945FDCB2E3}"/>
                </a:ext>
              </a:extLst>
            </p:cNvPr>
            <p:cNvSpPr txBox="1"/>
            <p:nvPr/>
          </p:nvSpPr>
          <p:spPr>
            <a:xfrm>
              <a:off x="4192500" y="2430430"/>
              <a:ext cx="759900" cy="316800"/>
            </a:xfrm>
            <a:prstGeom prst="rect">
              <a:avLst/>
            </a:prstGeom>
            <a:grp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500" kern="0" dirty="0">
                  <a:solidFill>
                    <a:srgbClr val="FFFFFF"/>
                  </a:solidFill>
                  <a:latin typeface="Fira Sans Extra Condensed Medium"/>
                  <a:ea typeface="Fira Sans Extra Condensed Medium"/>
                  <a:cs typeface="Fira Sans Extra Condensed Medium"/>
                  <a:sym typeface="Fira Sans Extra Condensed Medium"/>
                </a:rPr>
                <a:t>D</a:t>
              </a:r>
              <a:endParaRPr kumimoji="0"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14" name="Google Shape;1120;p36">
            <a:extLst>
              <a:ext uri="{FF2B5EF4-FFF2-40B4-BE49-F238E27FC236}">
                <a16:creationId xmlns:a16="http://schemas.microsoft.com/office/drawing/2014/main" id="{12E37BB9-2C39-4430-AD7B-DB4ED02078CB}"/>
              </a:ext>
            </a:extLst>
          </p:cNvPr>
          <p:cNvGrpSpPr/>
          <p:nvPr/>
        </p:nvGrpSpPr>
        <p:grpSpPr>
          <a:xfrm>
            <a:off x="4890012" y="4418877"/>
            <a:ext cx="1448868" cy="757649"/>
            <a:chOff x="3654600" y="2950098"/>
            <a:chExt cx="1448868" cy="757649"/>
          </a:xfrm>
          <a:solidFill>
            <a:srgbClr val="92D050"/>
          </a:solidFill>
        </p:grpSpPr>
        <p:cxnSp>
          <p:nvCxnSpPr>
            <p:cNvPr id="15" name="Google Shape;1122;p36">
              <a:extLst>
                <a:ext uri="{FF2B5EF4-FFF2-40B4-BE49-F238E27FC236}">
                  <a16:creationId xmlns:a16="http://schemas.microsoft.com/office/drawing/2014/main" id="{A9D47B7A-3CDD-4DE9-89E2-B0FD4E6ADDF3}"/>
                </a:ext>
              </a:extLst>
            </p:cNvPr>
            <p:cNvCxnSpPr/>
            <p:nvPr/>
          </p:nvCxnSpPr>
          <p:spPr>
            <a:xfrm>
              <a:off x="3654600" y="3328923"/>
              <a:ext cx="537900" cy="0"/>
            </a:xfrm>
            <a:prstGeom prst="straightConnector1">
              <a:avLst/>
            </a:prstGeom>
            <a:grpFill/>
            <a:ln w="9525" cap="flat" cmpd="sng">
              <a:solidFill>
                <a:srgbClr val="FCBD24"/>
              </a:solidFill>
              <a:prstDash val="solid"/>
              <a:round/>
              <a:headEnd type="oval" w="med" len="med"/>
              <a:tailEnd type="none" w="med" len="med"/>
            </a:ln>
          </p:spPr>
        </p:cxnSp>
        <p:sp>
          <p:nvSpPr>
            <p:cNvPr id="16" name="Google Shape;1121;p36">
              <a:extLst>
                <a:ext uri="{FF2B5EF4-FFF2-40B4-BE49-F238E27FC236}">
                  <a16:creationId xmlns:a16="http://schemas.microsoft.com/office/drawing/2014/main" id="{2F4D668D-6391-4E5F-AF6E-6D11CA9F8213}"/>
                </a:ext>
              </a:extLst>
            </p:cNvPr>
            <p:cNvSpPr/>
            <p:nvPr/>
          </p:nvSpPr>
          <p:spPr>
            <a:xfrm>
              <a:off x="4039588" y="2950098"/>
              <a:ext cx="1063881" cy="757649"/>
            </a:xfrm>
            <a:custGeom>
              <a:avLst/>
              <a:gdLst/>
              <a:ahLst/>
              <a:cxnLst/>
              <a:rect l="l" t="t" r="r" b="b"/>
              <a:pathLst>
                <a:path w="27171" h="19350" extrusionOk="0">
                  <a:moveTo>
                    <a:pt x="3930" y="1"/>
                  </a:moveTo>
                  <a:lnTo>
                    <a:pt x="3930" y="5823"/>
                  </a:lnTo>
                  <a:cubicBezTo>
                    <a:pt x="3930" y="5823"/>
                    <a:pt x="3894" y="6787"/>
                    <a:pt x="3513" y="6787"/>
                  </a:cubicBezTo>
                  <a:cubicBezTo>
                    <a:pt x="3331" y="6787"/>
                    <a:pt x="2444" y="6032"/>
                    <a:pt x="1607" y="6032"/>
                  </a:cubicBezTo>
                  <a:cubicBezTo>
                    <a:pt x="1293" y="6032"/>
                    <a:pt x="987" y="6138"/>
                    <a:pt x="727" y="6430"/>
                  </a:cubicBezTo>
                  <a:cubicBezTo>
                    <a:pt x="739" y="6406"/>
                    <a:pt x="739" y="6395"/>
                    <a:pt x="739" y="6395"/>
                  </a:cubicBezTo>
                  <a:lnTo>
                    <a:pt x="739" y="6395"/>
                  </a:lnTo>
                  <a:cubicBezTo>
                    <a:pt x="739" y="6395"/>
                    <a:pt x="393" y="6776"/>
                    <a:pt x="251" y="7359"/>
                  </a:cubicBezTo>
                  <a:cubicBezTo>
                    <a:pt x="251" y="7395"/>
                    <a:pt x="239" y="7430"/>
                    <a:pt x="227" y="7466"/>
                  </a:cubicBezTo>
                  <a:cubicBezTo>
                    <a:pt x="84" y="8014"/>
                    <a:pt x="1" y="8740"/>
                    <a:pt x="1" y="9705"/>
                  </a:cubicBezTo>
                  <a:cubicBezTo>
                    <a:pt x="1" y="12639"/>
                    <a:pt x="770" y="13375"/>
                    <a:pt x="1586" y="13375"/>
                  </a:cubicBezTo>
                  <a:cubicBezTo>
                    <a:pt x="1700" y="13375"/>
                    <a:pt x="1815" y="13361"/>
                    <a:pt x="1929" y="13336"/>
                  </a:cubicBezTo>
                  <a:cubicBezTo>
                    <a:pt x="2013" y="13324"/>
                    <a:pt x="2096" y="13300"/>
                    <a:pt x="2191" y="13264"/>
                  </a:cubicBezTo>
                  <a:cubicBezTo>
                    <a:pt x="2477" y="13157"/>
                    <a:pt x="2751" y="13014"/>
                    <a:pt x="2977" y="12883"/>
                  </a:cubicBezTo>
                  <a:cubicBezTo>
                    <a:pt x="3239" y="12741"/>
                    <a:pt x="3453" y="12610"/>
                    <a:pt x="3489" y="12610"/>
                  </a:cubicBezTo>
                  <a:cubicBezTo>
                    <a:pt x="3513" y="12610"/>
                    <a:pt x="3537" y="12622"/>
                    <a:pt x="3561" y="12622"/>
                  </a:cubicBezTo>
                  <a:lnTo>
                    <a:pt x="3596" y="12622"/>
                  </a:lnTo>
                  <a:cubicBezTo>
                    <a:pt x="3906" y="12741"/>
                    <a:pt x="3930" y="13586"/>
                    <a:pt x="3930" y="13586"/>
                  </a:cubicBezTo>
                  <a:lnTo>
                    <a:pt x="3930" y="19349"/>
                  </a:lnTo>
                  <a:lnTo>
                    <a:pt x="9704" y="19349"/>
                  </a:lnTo>
                  <a:cubicBezTo>
                    <a:pt x="9704" y="19349"/>
                    <a:pt x="9727" y="19349"/>
                    <a:pt x="9766" y="19349"/>
                  </a:cubicBezTo>
                  <a:cubicBezTo>
                    <a:pt x="9981" y="19349"/>
                    <a:pt x="10680" y="19324"/>
                    <a:pt x="10680" y="18991"/>
                  </a:cubicBezTo>
                  <a:cubicBezTo>
                    <a:pt x="10680" y="18602"/>
                    <a:pt x="7783" y="15514"/>
                    <a:pt x="13435" y="15514"/>
                  </a:cubicBezTo>
                  <a:cubicBezTo>
                    <a:pt x="13488" y="15514"/>
                    <a:pt x="13542" y="15514"/>
                    <a:pt x="13598" y="15515"/>
                  </a:cubicBezTo>
                  <a:cubicBezTo>
                    <a:pt x="19503" y="15586"/>
                    <a:pt x="16503" y="18610"/>
                    <a:pt x="16503" y="18979"/>
                  </a:cubicBezTo>
                  <a:cubicBezTo>
                    <a:pt x="16503" y="19338"/>
                    <a:pt x="17367" y="19349"/>
                    <a:pt x="17469" y="19349"/>
                  </a:cubicBezTo>
                  <a:cubicBezTo>
                    <a:pt x="17476" y="19349"/>
                    <a:pt x="17479" y="19349"/>
                    <a:pt x="17479" y="19349"/>
                  </a:cubicBezTo>
                  <a:lnTo>
                    <a:pt x="23277" y="19349"/>
                  </a:lnTo>
                  <a:lnTo>
                    <a:pt x="23277" y="13586"/>
                  </a:lnTo>
                  <a:cubicBezTo>
                    <a:pt x="23277" y="13550"/>
                    <a:pt x="23313" y="12622"/>
                    <a:pt x="23682" y="12622"/>
                  </a:cubicBezTo>
                  <a:lnTo>
                    <a:pt x="23706" y="12622"/>
                  </a:lnTo>
                  <a:cubicBezTo>
                    <a:pt x="23941" y="12680"/>
                    <a:pt x="24787" y="13382"/>
                    <a:pt x="25585" y="13382"/>
                  </a:cubicBezTo>
                  <a:cubicBezTo>
                    <a:pt x="26404" y="13382"/>
                    <a:pt x="27171" y="12642"/>
                    <a:pt x="27171" y="9705"/>
                  </a:cubicBezTo>
                  <a:cubicBezTo>
                    <a:pt x="27171" y="6766"/>
                    <a:pt x="26405" y="6027"/>
                    <a:pt x="25587" y="6027"/>
                  </a:cubicBezTo>
                  <a:cubicBezTo>
                    <a:pt x="24757" y="6027"/>
                    <a:pt x="23874" y="6787"/>
                    <a:pt x="23682" y="6787"/>
                  </a:cubicBezTo>
                  <a:cubicBezTo>
                    <a:pt x="23301" y="6787"/>
                    <a:pt x="23277" y="5883"/>
                    <a:pt x="23277" y="5823"/>
                  </a:cubicBezTo>
                  <a:lnTo>
                    <a:pt x="23277" y="1"/>
                  </a:lnTo>
                  <a:lnTo>
                    <a:pt x="17479" y="1"/>
                  </a:lnTo>
                  <a:cubicBezTo>
                    <a:pt x="17479" y="1"/>
                    <a:pt x="16574" y="1"/>
                    <a:pt x="16503" y="394"/>
                  </a:cubicBezTo>
                  <a:cubicBezTo>
                    <a:pt x="16300" y="1680"/>
                    <a:pt x="19563" y="3882"/>
                    <a:pt x="13598" y="3882"/>
                  </a:cubicBezTo>
                  <a:cubicBezTo>
                    <a:pt x="7621" y="3882"/>
                    <a:pt x="10942" y="1680"/>
                    <a:pt x="10680" y="394"/>
                  </a:cubicBezTo>
                  <a:cubicBezTo>
                    <a:pt x="10597" y="13"/>
                    <a:pt x="9704" y="1"/>
                    <a:pt x="970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123;p36">
              <a:extLst>
                <a:ext uri="{FF2B5EF4-FFF2-40B4-BE49-F238E27FC236}">
                  <a16:creationId xmlns:a16="http://schemas.microsoft.com/office/drawing/2014/main" id="{BB41480F-57F1-4F07-8518-C9252F634F6A}"/>
                </a:ext>
              </a:extLst>
            </p:cNvPr>
            <p:cNvSpPr txBox="1"/>
            <p:nvPr/>
          </p:nvSpPr>
          <p:spPr>
            <a:xfrm>
              <a:off x="4192500" y="3170523"/>
              <a:ext cx="759900" cy="316800"/>
            </a:xfrm>
            <a:prstGeom prst="rect">
              <a:avLst/>
            </a:prstGeom>
            <a:grp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A</a:t>
              </a:r>
              <a:endParaRPr kumimoji="0"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sp>
        <p:nvSpPr>
          <p:cNvPr id="23" name="TextBox 22">
            <a:extLst>
              <a:ext uri="{FF2B5EF4-FFF2-40B4-BE49-F238E27FC236}">
                <a16:creationId xmlns:a16="http://schemas.microsoft.com/office/drawing/2014/main" id="{4F1D3F1F-D58F-4BB7-B733-EF690475CB6C}"/>
              </a:ext>
            </a:extLst>
          </p:cNvPr>
          <p:cNvSpPr txBox="1"/>
          <p:nvPr/>
        </p:nvSpPr>
        <p:spPr>
          <a:xfrm>
            <a:off x="6777945" y="2040355"/>
            <a:ext cx="4760236" cy="1015663"/>
          </a:xfrm>
          <a:prstGeom prst="rect">
            <a:avLst/>
          </a:prstGeom>
          <a:noFill/>
        </p:spPr>
        <p:txBody>
          <a:bodyPr wrap="square">
            <a:spAutoFit/>
          </a:bodyPr>
          <a:lstStyle/>
          <a:p>
            <a:r>
              <a:rPr lang="en-US" sz="1200" b="1" dirty="0">
                <a:solidFill>
                  <a:schemeClr val="bg2">
                    <a:lumMod val="50000"/>
                  </a:schemeClr>
                </a:solidFill>
                <a:latin typeface="Loto"/>
              </a:rPr>
              <a:t>Attention:</a:t>
            </a:r>
            <a:r>
              <a:rPr lang="en-US" sz="1200" dirty="0">
                <a:solidFill>
                  <a:schemeClr val="bg2">
                    <a:lumMod val="50000"/>
                  </a:schemeClr>
                </a:solidFill>
                <a:latin typeface="Loto"/>
              </a:rPr>
              <a:t>  The way the organization creates awareness among the customers of their product or service. Some methods to command consumer attention are placing advertisements in non-traditional locations, using impactful imagery or slogans, and developing advertisements that are more personal to the customer.</a:t>
            </a:r>
          </a:p>
        </p:txBody>
      </p:sp>
      <p:sp>
        <p:nvSpPr>
          <p:cNvPr id="25" name="TextBox 24">
            <a:extLst>
              <a:ext uri="{FF2B5EF4-FFF2-40B4-BE49-F238E27FC236}">
                <a16:creationId xmlns:a16="http://schemas.microsoft.com/office/drawing/2014/main" id="{03DFDD4D-AAF9-4CEB-A3F2-4C2E3E101B48}"/>
              </a:ext>
            </a:extLst>
          </p:cNvPr>
          <p:cNvSpPr txBox="1"/>
          <p:nvPr/>
        </p:nvSpPr>
        <p:spPr>
          <a:xfrm>
            <a:off x="653819" y="2690463"/>
            <a:ext cx="4400182" cy="646331"/>
          </a:xfrm>
          <a:prstGeom prst="rect">
            <a:avLst/>
          </a:prstGeom>
          <a:noFill/>
        </p:spPr>
        <p:txBody>
          <a:bodyPr wrap="square">
            <a:spAutoFit/>
          </a:bodyPr>
          <a:lstStyle>
            <a:defPPr>
              <a:defRPr lang="en-US"/>
            </a:defPPr>
            <a:lvl1pPr>
              <a:defRPr sz="1400" b="1">
                <a:solidFill>
                  <a:schemeClr val="bg2">
                    <a:lumMod val="50000"/>
                  </a:schemeClr>
                </a:solidFill>
                <a:latin typeface="Loto"/>
              </a:defRPr>
            </a:lvl1pPr>
          </a:lstStyle>
          <a:p>
            <a:r>
              <a:rPr lang="en-US" sz="1200" dirty="0"/>
              <a:t>Interest</a:t>
            </a:r>
            <a:r>
              <a:rPr lang="en-US" sz="1200" b="0" dirty="0"/>
              <a:t>:  Strategies that are used to maintain consumer interest once it has been attained. While this is difficult to do, it is easier when the information is communicated in an amusing way.</a:t>
            </a:r>
          </a:p>
        </p:txBody>
      </p:sp>
      <p:sp>
        <p:nvSpPr>
          <p:cNvPr id="27" name="TextBox 26">
            <a:extLst>
              <a:ext uri="{FF2B5EF4-FFF2-40B4-BE49-F238E27FC236}">
                <a16:creationId xmlns:a16="http://schemas.microsoft.com/office/drawing/2014/main" id="{25BF8569-4BCF-41E6-B08E-40412FFE2464}"/>
              </a:ext>
            </a:extLst>
          </p:cNvPr>
          <p:cNvSpPr txBox="1"/>
          <p:nvPr/>
        </p:nvSpPr>
        <p:spPr>
          <a:xfrm>
            <a:off x="7015399" y="3679075"/>
            <a:ext cx="4085153" cy="1015663"/>
          </a:xfrm>
          <a:prstGeom prst="rect">
            <a:avLst/>
          </a:prstGeom>
          <a:noFill/>
        </p:spPr>
        <p:txBody>
          <a:bodyPr wrap="square">
            <a:spAutoFit/>
          </a:bodyPr>
          <a:lstStyle/>
          <a:p>
            <a:r>
              <a:rPr lang="en-US" sz="1200" b="1" dirty="0">
                <a:solidFill>
                  <a:schemeClr val="bg2">
                    <a:lumMod val="50000"/>
                  </a:schemeClr>
                </a:solidFill>
                <a:latin typeface="Loto"/>
              </a:rPr>
              <a:t>Desire:</a:t>
            </a:r>
            <a:r>
              <a:rPr lang="en-US" sz="1200" dirty="0">
                <a:solidFill>
                  <a:schemeClr val="bg2">
                    <a:lumMod val="50000"/>
                  </a:schemeClr>
                </a:solidFill>
                <a:latin typeface="Loto"/>
              </a:rPr>
              <a:t> Once interest has been attained and kept; the organization is now tasked with making the product desirable to the customers. More specifically, the product or service being advertised should not only fulfill client needs but should also offer features that are desirable to the customer. </a:t>
            </a:r>
          </a:p>
        </p:txBody>
      </p:sp>
      <p:sp>
        <p:nvSpPr>
          <p:cNvPr id="29" name="TextBox 28">
            <a:extLst>
              <a:ext uri="{FF2B5EF4-FFF2-40B4-BE49-F238E27FC236}">
                <a16:creationId xmlns:a16="http://schemas.microsoft.com/office/drawing/2014/main" id="{080091E1-B391-41E1-BFD8-552267664245}"/>
              </a:ext>
            </a:extLst>
          </p:cNvPr>
          <p:cNvSpPr txBox="1"/>
          <p:nvPr/>
        </p:nvSpPr>
        <p:spPr>
          <a:xfrm>
            <a:off x="621053" y="4277767"/>
            <a:ext cx="4244987" cy="1015663"/>
          </a:xfrm>
          <a:prstGeom prst="rect">
            <a:avLst/>
          </a:prstGeom>
          <a:noFill/>
        </p:spPr>
        <p:txBody>
          <a:bodyPr wrap="square">
            <a:spAutoFit/>
          </a:bodyPr>
          <a:lstStyle/>
          <a:p>
            <a:r>
              <a:rPr lang="en-US" sz="1200" b="1" dirty="0">
                <a:solidFill>
                  <a:schemeClr val="bg2">
                    <a:lumMod val="50000"/>
                  </a:schemeClr>
                </a:solidFill>
                <a:latin typeface="Loto"/>
              </a:rPr>
              <a:t>Action:</a:t>
            </a:r>
            <a:r>
              <a:rPr lang="en-US" sz="1200" dirty="0">
                <a:solidFill>
                  <a:schemeClr val="bg2">
                    <a:lumMod val="50000"/>
                  </a:schemeClr>
                </a:solidFill>
                <a:latin typeface="Loto"/>
              </a:rPr>
              <a:t> Action is where the customer purchases the product or service being offered or engages in the action that is desired by the organization. Broadly, the goal at this phase is to convince the customer to agree with the argument that the marketing team has laid out. </a:t>
            </a:r>
          </a:p>
        </p:txBody>
      </p:sp>
      <p:sp>
        <p:nvSpPr>
          <p:cNvPr id="31" name="TextBox 30">
            <a:extLst>
              <a:ext uri="{FF2B5EF4-FFF2-40B4-BE49-F238E27FC236}">
                <a16:creationId xmlns:a16="http://schemas.microsoft.com/office/drawing/2014/main" id="{E5DB7BEE-C2DF-4AD6-9D4F-2639AF3EB4B0}"/>
              </a:ext>
            </a:extLst>
          </p:cNvPr>
          <p:cNvSpPr txBox="1"/>
          <p:nvPr/>
        </p:nvSpPr>
        <p:spPr>
          <a:xfrm>
            <a:off x="77628" y="66209"/>
            <a:ext cx="9624767" cy="830997"/>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oto"/>
              </a:rPr>
              <a:t>Cognitive or Hierarchical Tools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oto"/>
              </a:rPr>
              <a:t>AIDA – Sales Promotion Context</a:t>
            </a:r>
            <a:endParaRPr kumimoji="0" lang="en-US" sz="105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4" name="Picture 23" descr="Logo&#10;&#10;Description automatically generated">
            <a:extLst>
              <a:ext uri="{FF2B5EF4-FFF2-40B4-BE49-F238E27FC236}">
                <a16:creationId xmlns:a16="http://schemas.microsoft.com/office/drawing/2014/main" id="{C13E66A5-24F2-45B9-81E3-46C3C87FB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424103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01;p36">
            <a:extLst>
              <a:ext uri="{FF2B5EF4-FFF2-40B4-BE49-F238E27FC236}">
                <a16:creationId xmlns:a16="http://schemas.microsoft.com/office/drawing/2014/main" id="{B443C949-9453-4A9E-8DFF-9EEE083EF0D6}"/>
              </a:ext>
            </a:extLst>
          </p:cNvPr>
          <p:cNvSpPr txBox="1"/>
          <p:nvPr/>
        </p:nvSpPr>
        <p:spPr>
          <a:xfrm>
            <a:off x="6723869" y="3335814"/>
            <a:ext cx="4905562" cy="5349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1200" b="1" kern="0" dirty="0">
                <a:solidFill>
                  <a:srgbClr val="434343"/>
                </a:solidFill>
                <a:latin typeface="Loto"/>
                <a:ea typeface="Roboto"/>
                <a:cs typeface="Roboto"/>
                <a:sym typeface="Roboto"/>
              </a:rPr>
              <a:t>Desire</a:t>
            </a:r>
          </a:p>
          <a:p>
            <a:pPr marL="171450" indent="-171450">
              <a:buClr>
                <a:srgbClr val="000000"/>
              </a:buClr>
              <a:buFont typeface="Arial" panose="020B0604020202020204" pitchFamily="34" charset="0"/>
              <a:buChar char="•"/>
            </a:pPr>
            <a:r>
              <a:rPr lang="en-GB" sz="1200" kern="0" dirty="0">
                <a:solidFill>
                  <a:srgbClr val="434343"/>
                </a:solidFill>
                <a:latin typeface="Loto"/>
              </a:rPr>
              <a:t>What makes our product or service desirable? How do we interact personally to make an emotional connection? Online chat? Immediate response to Twitter feed? Share tips and advice?</a:t>
            </a:r>
          </a:p>
          <a:p>
            <a:pPr>
              <a:buClr>
                <a:srgbClr val="000000"/>
              </a:buClr>
              <a:buFont typeface="Arial"/>
              <a:buNone/>
            </a:pPr>
            <a:endParaRPr sz="1200" kern="0" dirty="0">
              <a:solidFill>
                <a:srgbClr val="434343"/>
              </a:solidFill>
              <a:latin typeface="Loto"/>
              <a:ea typeface="Roboto"/>
              <a:cs typeface="Roboto"/>
              <a:sym typeface="Roboto"/>
            </a:endParaRPr>
          </a:p>
        </p:txBody>
      </p:sp>
      <p:sp>
        <p:nvSpPr>
          <p:cNvPr id="29" name="Google Shape;1102;p36">
            <a:extLst>
              <a:ext uri="{FF2B5EF4-FFF2-40B4-BE49-F238E27FC236}">
                <a16:creationId xmlns:a16="http://schemas.microsoft.com/office/drawing/2014/main" id="{E0D7F7E1-0D76-4113-99D9-C0EBA108FCA6}"/>
              </a:ext>
            </a:extLst>
          </p:cNvPr>
          <p:cNvSpPr txBox="1"/>
          <p:nvPr/>
        </p:nvSpPr>
        <p:spPr>
          <a:xfrm>
            <a:off x="6840657" y="1231559"/>
            <a:ext cx="4905563" cy="5349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1200" b="1" kern="0" dirty="0">
                <a:solidFill>
                  <a:srgbClr val="434343"/>
                </a:solidFill>
                <a:latin typeface="Loto"/>
                <a:ea typeface="Roboto"/>
                <a:cs typeface="Roboto"/>
                <a:sym typeface="Roboto"/>
              </a:rPr>
              <a:t>Awareness</a:t>
            </a:r>
          </a:p>
          <a:p>
            <a:pPr marL="171450" indent="-171450">
              <a:buClr>
                <a:srgbClr val="000000"/>
              </a:buClr>
              <a:buFont typeface="Arial" panose="020B0604020202020204" pitchFamily="34" charset="0"/>
              <a:buChar char="•"/>
            </a:pPr>
            <a:r>
              <a:rPr lang="en" sz="1200" kern="0" dirty="0">
                <a:solidFill>
                  <a:srgbClr val="434343"/>
                </a:solidFill>
                <a:latin typeface="Loto"/>
                <a:ea typeface="Roboto"/>
                <a:cs typeface="Roboto"/>
                <a:sym typeface="Roboto"/>
              </a:rPr>
              <a:t>Understand who your target audience is.</a:t>
            </a:r>
          </a:p>
          <a:p>
            <a:pPr marL="171450" indent="-171450">
              <a:buClr>
                <a:srgbClr val="000000"/>
              </a:buClr>
              <a:buFont typeface="Arial" panose="020B0604020202020204" pitchFamily="34" charset="0"/>
              <a:buChar char="•"/>
            </a:pPr>
            <a:r>
              <a:rPr lang="en-GB" sz="1200" b="0" i="0" dirty="0">
                <a:solidFill>
                  <a:srgbClr val="595959"/>
                </a:solidFill>
                <a:effectLst/>
                <a:latin typeface="Loto"/>
              </a:rPr>
              <a:t> How </a:t>
            </a:r>
            <a:r>
              <a:rPr lang="en-GB" sz="1200" kern="0" dirty="0">
                <a:solidFill>
                  <a:srgbClr val="434343"/>
                </a:solidFill>
                <a:latin typeface="Loto"/>
              </a:rPr>
              <a:t>do we make buyers aware of our products or services? </a:t>
            </a:r>
          </a:p>
          <a:p>
            <a:pPr marL="171450" indent="-171450">
              <a:buClr>
                <a:srgbClr val="000000"/>
              </a:buClr>
              <a:buFont typeface="Arial" panose="020B0604020202020204" pitchFamily="34" charset="0"/>
              <a:buChar char="•"/>
            </a:pPr>
            <a:r>
              <a:rPr lang="en-GB" sz="1200" kern="0" dirty="0">
                <a:solidFill>
                  <a:srgbClr val="434343"/>
                </a:solidFill>
                <a:latin typeface="Loto"/>
              </a:rPr>
              <a:t>What is our reach strategy? </a:t>
            </a:r>
          </a:p>
          <a:p>
            <a:pPr marL="171450" indent="-171450">
              <a:buClr>
                <a:srgbClr val="000000"/>
              </a:buClr>
              <a:buFont typeface="Arial" panose="020B0604020202020204" pitchFamily="34" charset="0"/>
              <a:buChar char="•"/>
            </a:pPr>
            <a:r>
              <a:rPr lang="en-GB" sz="1200" kern="0" dirty="0">
                <a:solidFill>
                  <a:srgbClr val="434343"/>
                </a:solidFill>
                <a:latin typeface="Loto"/>
              </a:rPr>
              <a:t>What is our brand awareness campaign? </a:t>
            </a:r>
          </a:p>
          <a:p>
            <a:pPr marL="171450" indent="-171450">
              <a:buClr>
                <a:srgbClr val="000000"/>
              </a:buClr>
              <a:buFont typeface="Arial" panose="020B0604020202020204" pitchFamily="34" charset="0"/>
              <a:buChar char="•"/>
            </a:pPr>
            <a:r>
              <a:rPr lang="en-GB" sz="1200" kern="0" dirty="0">
                <a:solidFill>
                  <a:srgbClr val="434343"/>
                </a:solidFill>
                <a:latin typeface="Loto"/>
              </a:rPr>
              <a:t>Which tools or platforms do we use? </a:t>
            </a:r>
          </a:p>
          <a:p>
            <a:pPr marL="171450" indent="-171450">
              <a:buClr>
                <a:srgbClr val="000000"/>
              </a:buClr>
              <a:buFont typeface="Arial" panose="020B0604020202020204" pitchFamily="34" charset="0"/>
              <a:buChar char="•"/>
            </a:pPr>
            <a:r>
              <a:rPr lang="en-GB" sz="1200" kern="0" dirty="0">
                <a:solidFill>
                  <a:srgbClr val="434343"/>
                </a:solidFill>
                <a:latin typeface="Loto"/>
              </a:rPr>
              <a:t>What should the messages be?</a:t>
            </a:r>
            <a:endParaRPr sz="1200" kern="0" dirty="0">
              <a:solidFill>
                <a:srgbClr val="434343"/>
              </a:solidFill>
              <a:latin typeface="Loto"/>
              <a:sym typeface="Roboto"/>
            </a:endParaRPr>
          </a:p>
        </p:txBody>
      </p:sp>
      <p:sp>
        <p:nvSpPr>
          <p:cNvPr id="30" name="Google Shape;1104;p36">
            <a:extLst>
              <a:ext uri="{FF2B5EF4-FFF2-40B4-BE49-F238E27FC236}">
                <a16:creationId xmlns:a16="http://schemas.microsoft.com/office/drawing/2014/main" id="{22E6166F-80A6-4690-A70C-281E2BA31F83}"/>
              </a:ext>
            </a:extLst>
          </p:cNvPr>
          <p:cNvSpPr txBox="1"/>
          <p:nvPr/>
        </p:nvSpPr>
        <p:spPr>
          <a:xfrm>
            <a:off x="1059424" y="2189584"/>
            <a:ext cx="3678628" cy="534900"/>
          </a:xfrm>
          <a:prstGeom prst="rect">
            <a:avLst/>
          </a:prstGeom>
          <a:noFill/>
        </p:spPr>
        <p:txBody>
          <a:bodyPr wrap="square">
            <a:spAutoFit/>
          </a:bodyPr>
          <a:lstStyle>
            <a:defPPr>
              <a:defRPr lang="en-US"/>
            </a:defPPr>
            <a:lvl1pPr marL="171450" indent="-171450">
              <a:buClr>
                <a:srgbClr val="000000"/>
              </a:buClr>
              <a:buFont typeface="Arial" panose="020B0604020202020204" pitchFamily="34" charset="0"/>
              <a:buChar char="•"/>
              <a:defRPr sz="1200" b="1" i="0">
                <a:solidFill>
                  <a:srgbClr val="595959"/>
                </a:solidFill>
                <a:effectLst/>
                <a:latin typeface="Loto"/>
              </a:defRPr>
            </a:lvl1pPr>
          </a:lstStyle>
          <a:p>
            <a:r>
              <a:rPr lang="en" dirty="0">
                <a:sym typeface="Roboto"/>
              </a:rPr>
              <a:t>Interest</a:t>
            </a:r>
          </a:p>
          <a:p>
            <a:r>
              <a:rPr lang="en-GB" b="0" dirty="0"/>
              <a:t>How will we gain their interest? </a:t>
            </a:r>
          </a:p>
          <a:p>
            <a:r>
              <a:rPr lang="en-GB" b="0" dirty="0"/>
              <a:t>What is our content strategy? Social proof available to back up our reputation?</a:t>
            </a:r>
          </a:p>
          <a:p>
            <a:r>
              <a:rPr lang="en-GB" b="0" dirty="0"/>
              <a:t>How do we make this information available and where ? i.e.. on website, via videos, customer ratings</a:t>
            </a:r>
            <a:r>
              <a:rPr lang="en-GB" dirty="0"/>
              <a:t>,</a:t>
            </a:r>
            <a:endParaRPr dirty="0">
              <a:sym typeface="Roboto"/>
            </a:endParaRPr>
          </a:p>
        </p:txBody>
      </p:sp>
      <p:sp>
        <p:nvSpPr>
          <p:cNvPr id="31" name="Google Shape;1106;p36">
            <a:extLst>
              <a:ext uri="{FF2B5EF4-FFF2-40B4-BE49-F238E27FC236}">
                <a16:creationId xmlns:a16="http://schemas.microsoft.com/office/drawing/2014/main" id="{82B37EE9-337D-4A17-B869-5B4DD3A6B82B}"/>
              </a:ext>
            </a:extLst>
          </p:cNvPr>
          <p:cNvSpPr txBox="1"/>
          <p:nvPr/>
        </p:nvSpPr>
        <p:spPr>
          <a:xfrm>
            <a:off x="1059423" y="4090934"/>
            <a:ext cx="3755767" cy="5349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 sz="1200" b="1" kern="0" dirty="0">
                <a:solidFill>
                  <a:srgbClr val="434343"/>
                </a:solidFill>
                <a:latin typeface="Loto"/>
                <a:ea typeface="Roboto"/>
                <a:cs typeface="Roboto"/>
                <a:sym typeface="Roboto"/>
              </a:rPr>
              <a:t>Action</a:t>
            </a:r>
          </a:p>
          <a:p>
            <a:pPr marL="171450" indent="-171450">
              <a:buClr>
                <a:srgbClr val="000000"/>
              </a:buClr>
              <a:buFont typeface="Arial" panose="020B0604020202020204" pitchFamily="34" charset="0"/>
              <a:buChar char="•"/>
            </a:pPr>
            <a:r>
              <a:rPr lang="en-GB" sz="1200" dirty="0">
                <a:solidFill>
                  <a:srgbClr val="595959"/>
                </a:solidFill>
                <a:latin typeface="Loto"/>
              </a:rPr>
              <a:t>What are the call to actions and where do we place them? </a:t>
            </a:r>
          </a:p>
          <a:p>
            <a:pPr marL="171450" indent="-171450">
              <a:buClr>
                <a:srgbClr val="000000"/>
              </a:buClr>
              <a:buFont typeface="Arial" panose="020B0604020202020204" pitchFamily="34" charset="0"/>
              <a:buChar char="•"/>
            </a:pPr>
            <a:r>
              <a:rPr lang="en-GB" sz="1200" dirty="0">
                <a:solidFill>
                  <a:srgbClr val="595959"/>
                </a:solidFill>
                <a:latin typeface="Loto"/>
              </a:rPr>
              <a:t>Is it easy for consumers to connect ?</a:t>
            </a:r>
          </a:p>
          <a:p>
            <a:pPr marL="171450" indent="-171450">
              <a:buClr>
                <a:srgbClr val="000000"/>
              </a:buClr>
              <a:buFont typeface="Arial" panose="020B0604020202020204" pitchFamily="34" charset="0"/>
              <a:buChar char="•"/>
            </a:pPr>
            <a:r>
              <a:rPr lang="en-GB" sz="1200" dirty="0">
                <a:solidFill>
                  <a:srgbClr val="595959"/>
                </a:solidFill>
                <a:latin typeface="Loto"/>
              </a:rPr>
              <a:t>Which marketing channel/platform should we use to engage i.e. across the full spectrum of solutions available from e mails to advertising .</a:t>
            </a:r>
            <a:endParaRPr sz="1200" kern="0" dirty="0">
              <a:solidFill>
                <a:srgbClr val="434343"/>
              </a:solidFill>
              <a:latin typeface="Roboto"/>
              <a:ea typeface="Roboto"/>
              <a:cs typeface="Roboto"/>
              <a:sym typeface="Roboto"/>
            </a:endParaRPr>
          </a:p>
        </p:txBody>
      </p:sp>
      <p:grpSp>
        <p:nvGrpSpPr>
          <p:cNvPr id="32" name="Google Shape;1108;p36">
            <a:extLst>
              <a:ext uri="{FF2B5EF4-FFF2-40B4-BE49-F238E27FC236}">
                <a16:creationId xmlns:a16="http://schemas.microsoft.com/office/drawing/2014/main" id="{E0ED50BD-F8E0-43F3-BF00-16FA643B8C62}"/>
              </a:ext>
            </a:extLst>
          </p:cNvPr>
          <p:cNvGrpSpPr/>
          <p:nvPr/>
        </p:nvGrpSpPr>
        <p:grpSpPr>
          <a:xfrm>
            <a:off x="5427901" y="1392684"/>
            <a:ext cx="1133811" cy="1064350"/>
            <a:chOff x="4192489" y="536650"/>
            <a:chExt cx="1133811" cy="1064350"/>
          </a:xfrm>
        </p:grpSpPr>
        <p:sp>
          <p:nvSpPr>
            <p:cNvPr id="33" name="Google Shape;1109;p36">
              <a:extLst>
                <a:ext uri="{FF2B5EF4-FFF2-40B4-BE49-F238E27FC236}">
                  <a16:creationId xmlns:a16="http://schemas.microsoft.com/office/drawing/2014/main" id="{E75AA795-17A6-4E45-BD6D-D1347003CACB}"/>
                </a:ext>
              </a:extLst>
            </p:cNvPr>
            <p:cNvSpPr/>
            <p:nvPr/>
          </p:nvSpPr>
          <p:spPr>
            <a:xfrm>
              <a:off x="4192489" y="536650"/>
              <a:ext cx="759020" cy="1064350"/>
            </a:xfrm>
            <a:custGeom>
              <a:avLst/>
              <a:gdLst/>
              <a:ahLst/>
              <a:cxnLst/>
              <a:rect l="l" t="t" r="r" b="b"/>
              <a:pathLst>
                <a:path w="19385" h="27183" extrusionOk="0">
                  <a:moveTo>
                    <a:pt x="9693" y="0"/>
                  </a:moveTo>
                  <a:cubicBezTo>
                    <a:pt x="3775" y="0"/>
                    <a:pt x="6787" y="3108"/>
                    <a:pt x="6787" y="3501"/>
                  </a:cubicBezTo>
                  <a:cubicBezTo>
                    <a:pt x="6787" y="3870"/>
                    <a:pt x="5883" y="3894"/>
                    <a:pt x="5811" y="3894"/>
                  </a:cubicBezTo>
                  <a:lnTo>
                    <a:pt x="25" y="3894"/>
                  </a:lnTo>
                  <a:lnTo>
                    <a:pt x="25" y="9561"/>
                  </a:lnTo>
                  <a:lnTo>
                    <a:pt x="25" y="9704"/>
                  </a:lnTo>
                  <a:cubicBezTo>
                    <a:pt x="25" y="9704"/>
                    <a:pt x="1" y="10359"/>
                    <a:pt x="227" y="10597"/>
                  </a:cubicBezTo>
                  <a:cubicBezTo>
                    <a:pt x="263" y="10645"/>
                    <a:pt x="298" y="10668"/>
                    <a:pt x="346" y="10668"/>
                  </a:cubicBezTo>
                  <a:lnTo>
                    <a:pt x="382" y="10668"/>
                  </a:lnTo>
                  <a:cubicBezTo>
                    <a:pt x="406" y="10668"/>
                    <a:pt x="453" y="10656"/>
                    <a:pt x="525" y="10621"/>
                  </a:cubicBezTo>
                  <a:cubicBezTo>
                    <a:pt x="703" y="10537"/>
                    <a:pt x="953" y="10359"/>
                    <a:pt x="1251" y="10204"/>
                  </a:cubicBezTo>
                  <a:cubicBezTo>
                    <a:pt x="1382" y="10133"/>
                    <a:pt x="1525" y="10073"/>
                    <a:pt x="1668" y="10014"/>
                  </a:cubicBezTo>
                  <a:cubicBezTo>
                    <a:pt x="1692" y="10002"/>
                    <a:pt x="1715" y="10002"/>
                    <a:pt x="1739" y="9990"/>
                  </a:cubicBezTo>
                  <a:cubicBezTo>
                    <a:pt x="1751" y="9990"/>
                    <a:pt x="1763" y="9978"/>
                    <a:pt x="1775" y="9978"/>
                  </a:cubicBezTo>
                  <a:cubicBezTo>
                    <a:pt x="1943" y="9931"/>
                    <a:pt x="2119" y="9899"/>
                    <a:pt x="2302" y="9899"/>
                  </a:cubicBezTo>
                  <a:cubicBezTo>
                    <a:pt x="2352" y="9899"/>
                    <a:pt x="2403" y="9901"/>
                    <a:pt x="2454" y="9906"/>
                  </a:cubicBezTo>
                  <a:cubicBezTo>
                    <a:pt x="2739" y="9954"/>
                    <a:pt x="3037" y="10085"/>
                    <a:pt x="3287" y="10454"/>
                  </a:cubicBezTo>
                  <a:cubicBezTo>
                    <a:pt x="3632" y="10990"/>
                    <a:pt x="3870" y="11942"/>
                    <a:pt x="3870" y="13585"/>
                  </a:cubicBezTo>
                  <a:cubicBezTo>
                    <a:pt x="3870" y="14324"/>
                    <a:pt x="3823" y="14931"/>
                    <a:pt x="3739" y="15419"/>
                  </a:cubicBezTo>
                  <a:cubicBezTo>
                    <a:pt x="3549" y="16324"/>
                    <a:pt x="3263" y="16741"/>
                    <a:pt x="3251" y="16764"/>
                  </a:cubicBezTo>
                  <a:cubicBezTo>
                    <a:pt x="2978" y="17146"/>
                    <a:pt x="2641" y="17280"/>
                    <a:pt x="2293" y="17280"/>
                  </a:cubicBezTo>
                  <a:cubicBezTo>
                    <a:pt x="1457" y="17280"/>
                    <a:pt x="563" y="16502"/>
                    <a:pt x="370" y="16502"/>
                  </a:cubicBezTo>
                  <a:cubicBezTo>
                    <a:pt x="358" y="16502"/>
                    <a:pt x="334" y="16502"/>
                    <a:pt x="310" y="16514"/>
                  </a:cubicBezTo>
                  <a:lnTo>
                    <a:pt x="298" y="16514"/>
                  </a:lnTo>
                  <a:cubicBezTo>
                    <a:pt x="287" y="16514"/>
                    <a:pt x="275" y="16526"/>
                    <a:pt x="275" y="16526"/>
                  </a:cubicBezTo>
                  <a:cubicBezTo>
                    <a:pt x="203" y="16574"/>
                    <a:pt x="179" y="16645"/>
                    <a:pt x="144" y="16729"/>
                  </a:cubicBezTo>
                  <a:cubicBezTo>
                    <a:pt x="60" y="16907"/>
                    <a:pt x="25" y="17193"/>
                    <a:pt x="25" y="17657"/>
                  </a:cubicBezTo>
                  <a:lnTo>
                    <a:pt x="25" y="23241"/>
                  </a:lnTo>
                  <a:lnTo>
                    <a:pt x="5859" y="23241"/>
                  </a:lnTo>
                  <a:cubicBezTo>
                    <a:pt x="5966" y="23241"/>
                    <a:pt x="6228" y="23289"/>
                    <a:pt x="6442" y="23360"/>
                  </a:cubicBezTo>
                  <a:cubicBezTo>
                    <a:pt x="6549" y="23396"/>
                    <a:pt x="6633" y="23456"/>
                    <a:pt x="6704" y="23503"/>
                  </a:cubicBezTo>
                  <a:cubicBezTo>
                    <a:pt x="6716" y="23515"/>
                    <a:pt x="6728" y="23539"/>
                    <a:pt x="6740" y="23551"/>
                  </a:cubicBezTo>
                  <a:cubicBezTo>
                    <a:pt x="6740" y="23551"/>
                    <a:pt x="6740" y="23563"/>
                    <a:pt x="6740" y="23563"/>
                  </a:cubicBezTo>
                  <a:cubicBezTo>
                    <a:pt x="6764" y="23599"/>
                    <a:pt x="6775" y="23634"/>
                    <a:pt x="6775" y="23682"/>
                  </a:cubicBezTo>
                  <a:cubicBezTo>
                    <a:pt x="6775" y="23694"/>
                    <a:pt x="6775" y="23718"/>
                    <a:pt x="6764" y="23730"/>
                  </a:cubicBezTo>
                  <a:cubicBezTo>
                    <a:pt x="6740" y="23801"/>
                    <a:pt x="6680" y="23908"/>
                    <a:pt x="6597" y="24051"/>
                  </a:cubicBezTo>
                  <a:cubicBezTo>
                    <a:pt x="6537" y="24134"/>
                    <a:pt x="6478" y="24253"/>
                    <a:pt x="6406" y="24372"/>
                  </a:cubicBezTo>
                  <a:cubicBezTo>
                    <a:pt x="6204" y="24753"/>
                    <a:pt x="5990" y="25230"/>
                    <a:pt x="6025" y="25682"/>
                  </a:cubicBezTo>
                  <a:cubicBezTo>
                    <a:pt x="6025" y="25742"/>
                    <a:pt x="6037" y="25813"/>
                    <a:pt x="6049" y="25873"/>
                  </a:cubicBezTo>
                  <a:cubicBezTo>
                    <a:pt x="6109" y="26099"/>
                    <a:pt x="6228" y="26301"/>
                    <a:pt x="6442" y="26480"/>
                  </a:cubicBezTo>
                  <a:cubicBezTo>
                    <a:pt x="6466" y="26504"/>
                    <a:pt x="6502" y="26527"/>
                    <a:pt x="6537" y="26551"/>
                  </a:cubicBezTo>
                  <a:cubicBezTo>
                    <a:pt x="7049" y="26920"/>
                    <a:pt x="8014" y="27182"/>
                    <a:pt x="9693" y="27182"/>
                  </a:cubicBezTo>
                  <a:cubicBezTo>
                    <a:pt x="10764" y="27182"/>
                    <a:pt x="11538" y="27075"/>
                    <a:pt x="12086" y="26908"/>
                  </a:cubicBezTo>
                  <a:cubicBezTo>
                    <a:pt x="12193" y="26885"/>
                    <a:pt x="12300" y="26849"/>
                    <a:pt x="12383" y="26801"/>
                  </a:cubicBezTo>
                  <a:cubicBezTo>
                    <a:pt x="12621" y="26706"/>
                    <a:pt x="12812" y="26599"/>
                    <a:pt x="12955" y="26468"/>
                  </a:cubicBezTo>
                  <a:cubicBezTo>
                    <a:pt x="12979" y="26456"/>
                    <a:pt x="12991" y="26444"/>
                    <a:pt x="12991" y="26444"/>
                  </a:cubicBezTo>
                  <a:lnTo>
                    <a:pt x="12979" y="26444"/>
                  </a:lnTo>
                  <a:cubicBezTo>
                    <a:pt x="13372" y="26099"/>
                    <a:pt x="13419" y="25670"/>
                    <a:pt x="13324" y="25242"/>
                  </a:cubicBezTo>
                  <a:cubicBezTo>
                    <a:pt x="13312" y="25170"/>
                    <a:pt x="13288" y="25075"/>
                    <a:pt x="13252" y="24980"/>
                  </a:cubicBezTo>
                  <a:cubicBezTo>
                    <a:pt x="13145" y="24694"/>
                    <a:pt x="13002" y="24420"/>
                    <a:pt x="12871" y="24206"/>
                  </a:cubicBezTo>
                  <a:cubicBezTo>
                    <a:pt x="12729" y="23944"/>
                    <a:pt x="12610" y="23730"/>
                    <a:pt x="12610" y="23682"/>
                  </a:cubicBezTo>
                  <a:cubicBezTo>
                    <a:pt x="12610" y="23658"/>
                    <a:pt x="12610" y="23634"/>
                    <a:pt x="12610" y="23622"/>
                  </a:cubicBezTo>
                  <a:cubicBezTo>
                    <a:pt x="12621" y="23610"/>
                    <a:pt x="12621" y="23587"/>
                    <a:pt x="12621" y="23587"/>
                  </a:cubicBezTo>
                  <a:cubicBezTo>
                    <a:pt x="12729" y="23265"/>
                    <a:pt x="13574" y="23241"/>
                    <a:pt x="13574" y="23241"/>
                  </a:cubicBezTo>
                  <a:lnTo>
                    <a:pt x="19372" y="23241"/>
                  </a:lnTo>
                  <a:lnTo>
                    <a:pt x="19372" y="17467"/>
                  </a:lnTo>
                  <a:cubicBezTo>
                    <a:pt x="19372" y="17467"/>
                    <a:pt x="19384" y="16502"/>
                    <a:pt x="19003" y="16502"/>
                  </a:cubicBezTo>
                  <a:cubicBezTo>
                    <a:pt x="18805" y="16502"/>
                    <a:pt x="17919" y="17263"/>
                    <a:pt x="17088" y="17263"/>
                  </a:cubicBezTo>
                  <a:cubicBezTo>
                    <a:pt x="16269" y="17263"/>
                    <a:pt x="15503" y="16523"/>
                    <a:pt x="15503" y="13585"/>
                  </a:cubicBezTo>
                  <a:cubicBezTo>
                    <a:pt x="15503" y="10647"/>
                    <a:pt x="16272" y="9908"/>
                    <a:pt x="17093" y="9908"/>
                  </a:cubicBezTo>
                  <a:cubicBezTo>
                    <a:pt x="17925" y="9908"/>
                    <a:pt x="18811" y="10668"/>
                    <a:pt x="19003" y="10668"/>
                  </a:cubicBezTo>
                  <a:cubicBezTo>
                    <a:pt x="19372" y="10668"/>
                    <a:pt x="19372" y="9704"/>
                    <a:pt x="19372" y="9704"/>
                  </a:cubicBezTo>
                  <a:lnTo>
                    <a:pt x="19372" y="3894"/>
                  </a:lnTo>
                  <a:lnTo>
                    <a:pt x="13574" y="3894"/>
                  </a:lnTo>
                  <a:cubicBezTo>
                    <a:pt x="13538" y="3894"/>
                    <a:pt x="12610" y="3870"/>
                    <a:pt x="12610" y="3501"/>
                  </a:cubicBezTo>
                  <a:cubicBezTo>
                    <a:pt x="12610" y="3120"/>
                    <a:pt x="15610" y="0"/>
                    <a:pt x="9693" y="0"/>
                  </a:cubicBezTo>
                  <a:close/>
                </a:path>
              </a:pathLst>
            </a:custGeom>
            <a:solidFill>
              <a:srgbClr val="5EB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4" name="Google Shape;1110;p36">
              <a:extLst>
                <a:ext uri="{FF2B5EF4-FFF2-40B4-BE49-F238E27FC236}">
                  <a16:creationId xmlns:a16="http://schemas.microsoft.com/office/drawing/2014/main" id="{2EB11A36-2D10-4819-AED1-DD8C39DBCF25}"/>
                </a:ext>
              </a:extLst>
            </p:cNvPr>
            <p:cNvCxnSpPr/>
            <p:nvPr/>
          </p:nvCxnSpPr>
          <p:spPr>
            <a:xfrm>
              <a:off x="4788400" y="1068825"/>
              <a:ext cx="537900" cy="0"/>
            </a:xfrm>
            <a:prstGeom prst="straightConnector1">
              <a:avLst/>
            </a:prstGeom>
            <a:noFill/>
            <a:ln w="9525" cap="flat" cmpd="sng">
              <a:solidFill>
                <a:srgbClr val="5EB2FC"/>
              </a:solidFill>
              <a:prstDash val="solid"/>
              <a:round/>
              <a:headEnd type="none" w="med" len="med"/>
              <a:tailEnd type="oval" w="med" len="med"/>
            </a:ln>
          </p:spPr>
        </p:cxnSp>
        <p:sp>
          <p:nvSpPr>
            <p:cNvPr id="35" name="Google Shape;1111;p36">
              <a:extLst>
                <a:ext uri="{FF2B5EF4-FFF2-40B4-BE49-F238E27FC236}">
                  <a16:creationId xmlns:a16="http://schemas.microsoft.com/office/drawing/2014/main" id="{7557FCC4-73BD-4A7B-A146-192CD4ABA52A}"/>
                </a:ext>
              </a:extLst>
            </p:cNvPr>
            <p:cNvSpPr txBox="1"/>
            <p:nvPr/>
          </p:nvSpPr>
          <p:spPr>
            <a:xfrm>
              <a:off x="4192500" y="910425"/>
              <a:ext cx="759900" cy="316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500" kern="0" dirty="0">
                  <a:solidFill>
                    <a:srgbClr val="FFFFFF"/>
                  </a:solidFill>
                  <a:latin typeface="Fira Sans Extra Condensed Medium"/>
                  <a:ea typeface="Fira Sans Extra Condensed Medium"/>
                  <a:cs typeface="Fira Sans Extra Condensed Medium"/>
                  <a:sym typeface="Fira Sans Extra Condensed Medium"/>
                </a:rPr>
                <a:t>A</a:t>
              </a:r>
              <a:endParaRPr kumimoji="0"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36" name="Google Shape;1112;p36">
            <a:extLst>
              <a:ext uri="{FF2B5EF4-FFF2-40B4-BE49-F238E27FC236}">
                <a16:creationId xmlns:a16="http://schemas.microsoft.com/office/drawing/2014/main" id="{6655BBD0-A3EF-432C-91FC-A3D81D8BF9D4}"/>
              </a:ext>
            </a:extLst>
          </p:cNvPr>
          <p:cNvGrpSpPr/>
          <p:nvPr/>
        </p:nvGrpSpPr>
        <p:grpSpPr>
          <a:xfrm>
            <a:off x="4890012" y="2302690"/>
            <a:ext cx="1448868" cy="763640"/>
            <a:chOff x="3654600" y="1446656"/>
            <a:chExt cx="1448868" cy="763640"/>
          </a:xfrm>
        </p:grpSpPr>
        <p:sp>
          <p:nvSpPr>
            <p:cNvPr id="37" name="Google Shape;1113;p36">
              <a:extLst>
                <a:ext uri="{FF2B5EF4-FFF2-40B4-BE49-F238E27FC236}">
                  <a16:creationId xmlns:a16="http://schemas.microsoft.com/office/drawing/2014/main" id="{1E030C64-9094-40AA-90F5-4AC11C5C26D3}"/>
                </a:ext>
              </a:extLst>
            </p:cNvPr>
            <p:cNvSpPr/>
            <p:nvPr/>
          </p:nvSpPr>
          <p:spPr>
            <a:xfrm>
              <a:off x="4039588" y="1446656"/>
              <a:ext cx="1063881" cy="763640"/>
            </a:xfrm>
            <a:custGeom>
              <a:avLst/>
              <a:gdLst/>
              <a:ahLst/>
              <a:cxnLst/>
              <a:rect l="l" t="t" r="r" b="b"/>
              <a:pathLst>
                <a:path w="27171" h="19503" extrusionOk="0">
                  <a:moveTo>
                    <a:pt x="3930" y="0"/>
                  </a:moveTo>
                  <a:lnTo>
                    <a:pt x="3930" y="5870"/>
                  </a:lnTo>
                  <a:cubicBezTo>
                    <a:pt x="3930" y="5870"/>
                    <a:pt x="3894" y="6846"/>
                    <a:pt x="3513" y="6846"/>
                  </a:cubicBezTo>
                  <a:cubicBezTo>
                    <a:pt x="3331" y="6846"/>
                    <a:pt x="2440" y="6081"/>
                    <a:pt x="1601" y="6081"/>
                  </a:cubicBezTo>
                  <a:cubicBezTo>
                    <a:pt x="1291" y="6081"/>
                    <a:pt x="988" y="6186"/>
                    <a:pt x="731" y="6473"/>
                  </a:cubicBezTo>
                  <a:lnTo>
                    <a:pt x="731" y="6473"/>
                  </a:lnTo>
                  <a:cubicBezTo>
                    <a:pt x="739" y="6463"/>
                    <a:pt x="739" y="6454"/>
                    <a:pt x="739" y="6454"/>
                  </a:cubicBezTo>
                  <a:lnTo>
                    <a:pt x="739" y="6454"/>
                  </a:lnTo>
                  <a:cubicBezTo>
                    <a:pt x="739" y="6454"/>
                    <a:pt x="393" y="6835"/>
                    <a:pt x="251" y="7418"/>
                  </a:cubicBezTo>
                  <a:cubicBezTo>
                    <a:pt x="251" y="7454"/>
                    <a:pt x="239" y="7489"/>
                    <a:pt x="227" y="7525"/>
                  </a:cubicBezTo>
                  <a:cubicBezTo>
                    <a:pt x="84" y="8061"/>
                    <a:pt x="1" y="8787"/>
                    <a:pt x="1" y="9763"/>
                  </a:cubicBezTo>
                  <a:cubicBezTo>
                    <a:pt x="1" y="12698"/>
                    <a:pt x="770" y="13434"/>
                    <a:pt x="1586" y="13434"/>
                  </a:cubicBezTo>
                  <a:cubicBezTo>
                    <a:pt x="1700" y="13434"/>
                    <a:pt x="1815" y="13420"/>
                    <a:pt x="1929" y="13395"/>
                  </a:cubicBezTo>
                  <a:cubicBezTo>
                    <a:pt x="2013" y="13383"/>
                    <a:pt x="2096" y="13347"/>
                    <a:pt x="2191" y="13312"/>
                  </a:cubicBezTo>
                  <a:cubicBezTo>
                    <a:pt x="2489" y="13216"/>
                    <a:pt x="2751" y="13061"/>
                    <a:pt x="2977" y="12942"/>
                  </a:cubicBezTo>
                  <a:cubicBezTo>
                    <a:pt x="3239" y="12788"/>
                    <a:pt x="3453" y="12669"/>
                    <a:pt x="3489" y="12669"/>
                  </a:cubicBezTo>
                  <a:cubicBezTo>
                    <a:pt x="3513" y="12669"/>
                    <a:pt x="3537" y="12669"/>
                    <a:pt x="3561" y="12680"/>
                  </a:cubicBezTo>
                  <a:lnTo>
                    <a:pt x="3596" y="12680"/>
                  </a:lnTo>
                  <a:cubicBezTo>
                    <a:pt x="3906" y="12800"/>
                    <a:pt x="3930" y="13645"/>
                    <a:pt x="3930" y="13645"/>
                  </a:cubicBezTo>
                  <a:lnTo>
                    <a:pt x="3930" y="19503"/>
                  </a:lnTo>
                  <a:lnTo>
                    <a:pt x="9704" y="19503"/>
                  </a:lnTo>
                  <a:cubicBezTo>
                    <a:pt x="9704" y="19503"/>
                    <a:pt x="9728" y="19479"/>
                    <a:pt x="9752" y="19479"/>
                  </a:cubicBezTo>
                  <a:cubicBezTo>
                    <a:pt x="9966" y="19479"/>
                    <a:pt x="10133" y="19443"/>
                    <a:pt x="10264" y="19407"/>
                  </a:cubicBezTo>
                  <a:cubicBezTo>
                    <a:pt x="10478" y="19360"/>
                    <a:pt x="10680" y="19265"/>
                    <a:pt x="10680" y="19086"/>
                  </a:cubicBezTo>
                  <a:cubicBezTo>
                    <a:pt x="10680" y="18693"/>
                    <a:pt x="7680" y="15586"/>
                    <a:pt x="13598" y="15586"/>
                  </a:cubicBezTo>
                  <a:cubicBezTo>
                    <a:pt x="19503" y="15586"/>
                    <a:pt x="16503" y="18717"/>
                    <a:pt x="16503" y="19098"/>
                  </a:cubicBezTo>
                  <a:cubicBezTo>
                    <a:pt x="16503" y="19467"/>
                    <a:pt x="17479" y="19503"/>
                    <a:pt x="17479" y="19503"/>
                  </a:cubicBezTo>
                  <a:lnTo>
                    <a:pt x="23277" y="19503"/>
                  </a:lnTo>
                  <a:lnTo>
                    <a:pt x="23277" y="13645"/>
                  </a:lnTo>
                  <a:cubicBezTo>
                    <a:pt x="23277" y="13609"/>
                    <a:pt x="23313" y="12669"/>
                    <a:pt x="23682" y="12669"/>
                  </a:cubicBezTo>
                  <a:cubicBezTo>
                    <a:pt x="23682" y="12669"/>
                    <a:pt x="23706" y="12680"/>
                    <a:pt x="23706" y="12680"/>
                  </a:cubicBezTo>
                  <a:cubicBezTo>
                    <a:pt x="23941" y="12733"/>
                    <a:pt x="24787" y="13432"/>
                    <a:pt x="25585" y="13432"/>
                  </a:cubicBezTo>
                  <a:cubicBezTo>
                    <a:pt x="26404" y="13432"/>
                    <a:pt x="27171" y="12695"/>
                    <a:pt x="27171" y="9763"/>
                  </a:cubicBezTo>
                  <a:cubicBezTo>
                    <a:pt x="27171" y="6825"/>
                    <a:pt x="26405" y="6086"/>
                    <a:pt x="25587" y="6086"/>
                  </a:cubicBezTo>
                  <a:cubicBezTo>
                    <a:pt x="24757" y="6086"/>
                    <a:pt x="23874" y="6846"/>
                    <a:pt x="23682" y="6846"/>
                  </a:cubicBezTo>
                  <a:cubicBezTo>
                    <a:pt x="23301" y="6846"/>
                    <a:pt x="23277" y="5942"/>
                    <a:pt x="23277" y="5882"/>
                  </a:cubicBezTo>
                  <a:lnTo>
                    <a:pt x="23277" y="0"/>
                  </a:lnTo>
                  <a:lnTo>
                    <a:pt x="17479" y="0"/>
                  </a:lnTo>
                  <a:cubicBezTo>
                    <a:pt x="17479" y="0"/>
                    <a:pt x="16503" y="24"/>
                    <a:pt x="16503" y="417"/>
                  </a:cubicBezTo>
                  <a:cubicBezTo>
                    <a:pt x="16503" y="810"/>
                    <a:pt x="19563" y="3929"/>
                    <a:pt x="13598" y="3929"/>
                  </a:cubicBezTo>
                  <a:cubicBezTo>
                    <a:pt x="7621" y="3929"/>
                    <a:pt x="10680" y="786"/>
                    <a:pt x="10680" y="405"/>
                  </a:cubicBezTo>
                  <a:cubicBezTo>
                    <a:pt x="10680" y="36"/>
                    <a:pt x="9704" y="0"/>
                    <a:pt x="9704" y="0"/>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8" name="Google Shape;1114;p36">
              <a:extLst>
                <a:ext uri="{FF2B5EF4-FFF2-40B4-BE49-F238E27FC236}">
                  <a16:creationId xmlns:a16="http://schemas.microsoft.com/office/drawing/2014/main" id="{B667D652-8A24-4878-8A72-417A46B915B4}"/>
                </a:ext>
              </a:extLst>
            </p:cNvPr>
            <p:cNvCxnSpPr/>
            <p:nvPr/>
          </p:nvCxnSpPr>
          <p:spPr>
            <a:xfrm>
              <a:off x="3654600" y="1828476"/>
              <a:ext cx="537900" cy="0"/>
            </a:xfrm>
            <a:prstGeom prst="straightConnector1">
              <a:avLst/>
            </a:prstGeom>
            <a:noFill/>
            <a:ln w="9525" cap="flat" cmpd="sng">
              <a:solidFill>
                <a:srgbClr val="869FB2"/>
              </a:solidFill>
              <a:prstDash val="solid"/>
              <a:round/>
              <a:headEnd type="oval" w="med" len="med"/>
              <a:tailEnd type="none" w="med" len="med"/>
            </a:ln>
          </p:spPr>
        </p:cxnSp>
        <p:sp>
          <p:nvSpPr>
            <p:cNvPr id="39" name="Google Shape;1115;p36">
              <a:extLst>
                <a:ext uri="{FF2B5EF4-FFF2-40B4-BE49-F238E27FC236}">
                  <a16:creationId xmlns:a16="http://schemas.microsoft.com/office/drawing/2014/main" id="{7A7FBDB8-17A8-4212-89D4-968BD5AA9DFA}"/>
                </a:ext>
              </a:extLst>
            </p:cNvPr>
            <p:cNvSpPr txBox="1"/>
            <p:nvPr/>
          </p:nvSpPr>
          <p:spPr>
            <a:xfrm>
              <a:off x="4192500" y="1670076"/>
              <a:ext cx="759900" cy="316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I</a:t>
              </a:r>
              <a:endParaRPr kumimoji="0"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40" name="Google Shape;1116;p36">
            <a:extLst>
              <a:ext uri="{FF2B5EF4-FFF2-40B4-BE49-F238E27FC236}">
                <a16:creationId xmlns:a16="http://schemas.microsoft.com/office/drawing/2014/main" id="{2F7CDA3B-B6ED-4195-9012-3BB8E1D82774}"/>
              </a:ext>
            </a:extLst>
          </p:cNvPr>
          <p:cNvGrpSpPr/>
          <p:nvPr/>
        </p:nvGrpSpPr>
        <p:grpSpPr>
          <a:xfrm>
            <a:off x="5427901" y="2912924"/>
            <a:ext cx="1133811" cy="1063881"/>
            <a:chOff x="4192489" y="2056890"/>
            <a:chExt cx="1133811" cy="1063881"/>
          </a:xfrm>
          <a:solidFill>
            <a:schemeClr val="tx1">
              <a:lumMod val="65000"/>
              <a:lumOff val="35000"/>
            </a:schemeClr>
          </a:solidFill>
        </p:grpSpPr>
        <p:sp>
          <p:nvSpPr>
            <p:cNvPr id="41" name="Google Shape;1117;p36">
              <a:extLst>
                <a:ext uri="{FF2B5EF4-FFF2-40B4-BE49-F238E27FC236}">
                  <a16:creationId xmlns:a16="http://schemas.microsoft.com/office/drawing/2014/main" id="{0B7C5D9A-E8BE-4D65-B102-D3F02BB03160}"/>
                </a:ext>
              </a:extLst>
            </p:cNvPr>
            <p:cNvSpPr/>
            <p:nvPr/>
          </p:nvSpPr>
          <p:spPr>
            <a:xfrm>
              <a:off x="4192489" y="2056890"/>
              <a:ext cx="759920" cy="1063881"/>
            </a:xfrm>
            <a:custGeom>
              <a:avLst/>
              <a:gdLst/>
              <a:ahLst/>
              <a:cxnLst/>
              <a:rect l="l" t="t" r="r" b="b"/>
              <a:pathLst>
                <a:path w="19408" h="27171" extrusionOk="0">
                  <a:moveTo>
                    <a:pt x="9693" y="1"/>
                  </a:moveTo>
                  <a:cubicBezTo>
                    <a:pt x="3775" y="1"/>
                    <a:pt x="6787" y="3108"/>
                    <a:pt x="6787" y="3489"/>
                  </a:cubicBezTo>
                  <a:cubicBezTo>
                    <a:pt x="6787" y="3632"/>
                    <a:pt x="6656" y="3715"/>
                    <a:pt x="6502" y="3775"/>
                  </a:cubicBezTo>
                  <a:cubicBezTo>
                    <a:pt x="6490" y="3775"/>
                    <a:pt x="6490" y="3799"/>
                    <a:pt x="6490" y="3799"/>
                  </a:cubicBezTo>
                  <a:cubicBezTo>
                    <a:pt x="6216" y="3894"/>
                    <a:pt x="5847" y="3918"/>
                    <a:pt x="5811" y="3918"/>
                  </a:cubicBezTo>
                  <a:lnTo>
                    <a:pt x="25" y="3918"/>
                  </a:lnTo>
                  <a:lnTo>
                    <a:pt x="25" y="9561"/>
                  </a:lnTo>
                  <a:lnTo>
                    <a:pt x="25" y="9704"/>
                  </a:lnTo>
                  <a:cubicBezTo>
                    <a:pt x="25" y="9704"/>
                    <a:pt x="1" y="10359"/>
                    <a:pt x="227" y="10597"/>
                  </a:cubicBezTo>
                  <a:cubicBezTo>
                    <a:pt x="263" y="10645"/>
                    <a:pt x="298" y="10669"/>
                    <a:pt x="346" y="10669"/>
                  </a:cubicBezTo>
                  <a:lnTo>
                    <a:pt x="382" y="10669"/>
                  </a:lnTo>
                  <a:cubicBezTo>
                    <a:pt x="406" y="10669"/>
                    <a:pt x="453" y="10657"/>
                    <a:pt x="525" y="10621"/>
                  </a:cubicBezTo>
                  <a:cubicBezTo>
                    <a:pt x="703" y="10538"/>
                    <a:pt x="953" y="10359"/>
                    <a:pt x="1251" y="10192"/>
                  </a:cubicBezTo>
                  <a:cubicBezTo>
                    <a:pt x="1382" y="10133"/>
                    <a:pt x="1525" y="10073"/>
                    <a:pt x="1668" y="10014"/>
                  </a:cubicBezTo>
                  <a:cubicBezTo>
                    <a:pt x="1692" y="10002"/>
                    <a:pt x="1715" y="10002"/>
                    <a:pt x="1739" y="9990"/>
                  </a:cubicBezTo>
                  <a:cubicBezTo>
                    <a:pt x="1751" y="9990"/>
                    <a:pt x="1763" y="9978"/>
                    <a:pt x="1775" y="9978"/>
                  </a:cubicBezTo>
                  <a:cubicBezTo>
                    <a:pt x="1936" y="9924"/>
                    <a:pt x="2103" y="9898"/>
                    <a:pt x="2277" y="9898"/>
                  </a:cubicBezTo>
                  <a:cubicBezTo>
                    <a:pt x="2335" y="9898"/>
                    <a:pt x="2394" y="9901"/>
                    <a:pt x="2454" y="9907"/>
                  </a:cubicBezTo>
                  <a:cubicBezTo>
                    <a:pt x="2739" y="9954"/>
                    <a:pt x="3037" y="10085"/>
                    <a:pt x="3299" y="10466"/>
                  </a:cubicBezTo>
                  <a:cubicBezTo>
                    <a:pt x="3644" y="11002"/>
                    <a:pt x="3870" y="11954"/>
                    <a:pt x="3870" y="13586"/>
                  </a:cubicBezTo>
                  <a:cubicBezTo>
                    <a:pt x="3870" y="14324"/>
                    <a:pt x="3823" y="14931"/>
                    <a:pt x="3739" y="15419"/>
                  </a:cubicBezTo>
                  <a:cubicBezTo>
                    <a:pt x="3549" y="16324"/>
                    <a:pt x="3263" y="16753"/>
                    <a:pt x="3251" y="16765"/>
                  </a:cubicBezTo>
                  <a:cubicBezTo>
                    <a:pt x="2978" y="17146"/>
                    <a:pt x="2641" y="17280"/>
                    <a:pt x="2293" y="17280"/>
                  </a:cubicBezTo>
                  <a:cubicBezTo>
                    <a:pt x="1457" y="17280"/>
                    <a:pt x="563" y="16503"/>
                    <a:pt x="370" y="16503"/>
                  </a:cubicBezTo>
                  <a:cubicBezTo>
                    <a:pt x="358" y="16503"/>
                    <a:pt x="334" y="16503"/>
                    <a:pt x="310" y="16515"/>
                  </a:cubicBezTo>
                  <a:lnTo>
                    <a:pt x="298" y="16515"/>
                  </a:lnTo>
                  <a:cubicBezTo>
                    <a:pt x="287" y="16515"/>
                    <a:pt x="275" y="16526"/>
                    <a:pt x="275" y="16526"/>
                  </a:cubicBezTo>
                  <a:cubicBezTo>
                    <a:pt x="203" y="16562"/>
                    <a:pt x="179" y="16646"/>
                    <a:pt x="144" y="16729"/>
                  </a:cubicBezTo>
                  <a:cubicBezTo>
                    <a:pt x="60" y="16907"/>
                    <a:pt x="25" y="17193"/>
                    <a:pt x="25" y="17658"/>
                  </a:cubicBezTo>
                  <a:cubicBezTo>
                    <a:pt x="25" y="18562"/>
                    <a:pt x="25" y="23265"/>
                    <a:pt x="25" y="23265"/>
                  </a:cubicBezTo>
                  <a:lnTo>
                    <a:pt x="5859" y="23265"/>
                  </a:lnTo>
                  <a:cubicBezTo>
                    <a:pt x="5954" y="23265"/>
                    <a:pt x="6180" y="23301"/>
                    <a:pt x="6383" y="23349"/>
                  </a:cubicBezTo>
                  <a:cubicBezTo>
                    <a:pt x="6394" y="23349"/>
                    <a:pt x="6406" y="23373"/>
                    <a:pt x="6430" y="23373"/>
                  </a:cubicBezTo>
                  <a:cubicBezTo>
                    <a:pt x="6430" y="23373"/>
                    <a:pt x="6442" y="23384"/>
                    <a:pt x="6442" y="23384"/>
                  </a:cubicBezTo>
                  <a:cubicBezTo>
                    <a:pt x="6549" y="23420"/>
                    <a:pt x="6645" y="23468"/>
                    <a:pt x="6704" y="23515"/>
                  </a:cubicBezTo>
                  <a:cubicBezTo>
                    <a:pt x="6716" y="23527"/>
                    <a:pt x="6728" y="23539"/>
                    <a:pt x="6740" y="23551"/>
                  </a:cubicBezTo>
                  <a:cubicBezTo>
                    <a:pt x="6740" y="23563"/>
                    <a:pt x="6740" y="23563"/>
                    <a:pt x="6740" y="23563"/>
                  </a:cubicBezTo>
                  <a:cubicBezTo>
                    <a:pt x="6764" y="23599"/>
                    <a:pt x="6775" y="23634"/>
                    <a:pt x="6775" y="23682"/>
                  </a:cubicBezTo>
                  <a:cubicBezTo>
                    <a:pt x="6775" y="23694"/>
                    <a:pt x="6775" y="23718"/>
                    <a:pt x="6764" y="23730"/>
                  </a:cubicBezTo>
                  <a:cubicBezTo>
                    <a:pt x="6740" y="23801"/>
                    <a:pt x="6680" y="23908"/>
                    <a:pt x="6597" y="24039"/>
                  </a:cubicBezTo>
                  <a:cubicBezTo>
                    <a:pt x="6549" y="24135"/>
                    <a:pt x="6478" y="24254"/>
                    <a:pt x="6406" y="24385"/>
                  </a:cubicBezTo>
                  <a:cubicBezTo>
                    <a:pt x="5835" y="25408"/>
                    <a:pt x="5251" y="27171"/>
                    <a:pt x="9693" y="27171"/>
                  </a:cubicBezTo>
                  <a:cubicBezTo>
                    <a:pt x="14931" y="27171"/>
                    <a:pt x="13169" y="24730"/>
                    <a:pt x="12705" y="23896"/>
                  </a:cubicBezTo>
                  <a:cubicBezTo>
                    <a:pt x="12669" y="23837"/>
                    <a:pt x="12645" y="23789"/>
                    <a:pt x="12633" y="23754"/>
                  </a:cubicBezTo>
                  <a:cubicBezTo>
                    <a:pt x="12621" y="23730"/>
                    <a:pt x="12610" y="23682"/>
                    <a:pt x="12610" y="23658"/>
                  </a:cubicBezTo>
                  <a:cubicBezTo>
                    <a:pt x="12621" y="23289"/>
                    <a:pt x="13479" y="23265"/>
                    <a:pt x="13479" y="23265"/>
                  </a:cubicBezTo>
                  <a:lnTo>
                    <a:pt x="19408" y="23265"/>
                  </a:lnTo>
                  <a:lnTo>
                    <a:pt x="19372" y="23242"/>
                  </a:lnTo>
                  <a:lnTo>
                    <a:pt x="19372" y="17467"/>
                  </a:lnTo>
                  <a:cubicBezTo>
                    <a:pt x="19372" y="17467"/>
                    <a:pt x="19384" y="16491"/>
                    <a:pt x="19003" y="16491"/>
                  </a:cubicBezTo>
                  <a:cubicBezTo>
                    <a:pt x="18805" y="16491"/>
                    <a:pt x="17919" y="17257"/>
                    <a:pt x="17089" y="17257"/>
                  </a:cubicBezTo>
                  <a:cubicBezTo>
                    <a:pt x="16275" y="17257"/>
                    <a:pt x="15515" y="16518"/>
                    <a:pt x="15515" y="13586"/>
                  </a:cubicBezTo>
                  <a:cubicBezTo>
                    <a:pt x="15515" y="10642"/>
                    <a:pt x="16290" y="9908"/>
                    <a:pt x="17112" y="9908"/>
                  </a:cubicBezTo>
                  <a:cubicBezTo>
                    <a:pt x="17424" y="9908"/>
                    <a:pt x="17742" y="10014"/>
                    <a:pt x="18027" y="10145"/>
                  </a:cubicBezTo>
                  <a:cubicBezTo>
                    <a:pt x="18217" y="10240"/>
                    <a:pt x="18396" y="10347"/>
                    <a:pt x="18551" y="10442"/>
                  </a:cubicBezTo>
                  <a:cubicBezTo>
                    <a:pt x="18706" y="10526"/>
                    <a:pt x="18908" y="10645"/>
                    <a:pt x="18991" y="10669"/>
                  </a:cubicBezTo>
                  <a:cubicBezTo>
                    <a:pt x="18991" y="10669"/>
                    <a:pt x="19003" y="10633"/>
                    <a:pt x="19003" y="10633"/>
                  </a:cubicBezTo>
                  <a:cubicBezTo>
                    <a:pt x="19003" y="10633"/>
                    <a:pt x="19003" y="10609"/>
                    <a:pt x="19003" y="10609"/>
                  </a:cubicBezTo>
                  <a:cubicBezTo>
                    <a:pt x="19015" y="10609"/>
                    <a:pt x="19015" y="10645"/>
                    <a:pt x="19015" y="10645"/>
                  </a:cubicBezTo>
                  <a:cubicBezTo>
                    <a:pt x="19023" y="10645"/>
                    <a:pt x="19026" y="10650"/>
                    <a:pt x="19030" y="10650"/>
                  </a:cubicBezTo>
                  <a:cubicBezTo>
                    <a:pt x="19032" y="10650"/>
                    <a:pt x="19035" y="10649"/>
                    <a:pt x="19039" y="10645"/>
                  </a:cubicBezTo>
                  <a:cubicBezTo>
                    <a:pt x="19051" y="10645"/>
                    <a:pt x="19051" y="10657"/>
                    <a:pt x="19063" y="10657"/>
                  </a:cubicBezTo>
                  <a:cubicBezTo>
                    <a:pt x="19075" y="10657"/>
                    <a:pt x="19087" y="10657"/>
                    <a:pt x="19098" y="10645"/>
                  </a:cubicBezTo>
                  <a:lnTo>
                    <a:pt x="19110" y="10645"/>
                  </a:lnTo>
                  <a:cubicBezTo>
                    <a:pt x="19122" y="10633"/>
                    <a:pt x="19146" y="10621"/>
                    <a:pt x="19158" y="10609"/>
                  </a:cubicBezTo>
                  <a:cubicBezTo>
                    <a:pt x="19158" y="10609"/>
                    <a:pt x="19170" y="10609"/>
                    <a:pt x="19170" y="10597"/>
                  </a:cubicBezTo>
                  <a:cubicBezTo>
                    <a:pt x="19182" y="10585"/>
                    <a:pt x="19194" y="10573"/>
                    <a:pt x="19206" y="10561"/>
                  </a:cubicBezTo>
                  <a:cubicBezTo>
                    <a:pt x="19206" y="10561"/>
                    <a:pt x="19194" y="10550"/>
                    <a:pt x="19194" y="10550"/>
                  </a:cubicBezTo>
                  <a:cubicBezTo>
                    <a:pt x="19384" y="10288"/>
                    <a:pt x="19372" y="9704"/>
                    <a:pt x="19372" y="9704"/>
                  </a:cubicBezTo>
                  <a:lnTo>
                    <a:pt x="19372" y="3918"/>
                  </a:lnTo>
                  <a:lnTo>
                    <a:pt x="13574" y="3918"/>
                  </a:lnTo>
                  <a:cubicBezTo>
                    <a:pt x="13538" y="3918"/>
                    <a:pt x="12610" y="3870"/>
                    <a:pt x="12610" y="3501"/>
                  </a:cubicBezTo>
                  <a:cubicBezTo>
                    <a:pt x="12610" y="3132"/>
                    <a:pt x="15610" y="1"/>
                    <a:pt x="96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2" name="Google Shape;1118;p36">
              <a:extLst>
                <a:ext uri="{FF2B5EF4-FFF2-40B4-BE49-F238E27FC236}">
                  <a16:creationId xmlns:a16="http://schemas.microsoft.com/office/drawing/2014/main" id="{347C8E53-F74B-4CFF-B03F-ED593FA04EBB}"/>
                </a:ext>
              </a:extLst>
            </p:cNvPr>
            <p:cNvCxnSpPr/>
            <p:nvPr/>
          </p:nvCxnSpPr>
          <p:spPr>
            <a:xfrm>
              <a:off x="4788400" y="2588830"/>
              <a:ext cx="537900" cy="0"/>
            </a:xfrm>
            <a:prstGeom prst="straightConnector1">
              <a:avLst/>
            </a:prstGeom>
            <a:grpFill/>
            <a:ln w="9525" cap="flat" cmpd="sng">
              <a:solidFill>
                <a:srgbClr val="4949E7"/>
              </a:solidFill>
              <a:prstDash val="solid"/>
              <a:round/>
              <a:headEnd type="none" w="med" len="med"/>
              <a:tailEnd type="oval" w="med" len="med"/>
            </a:ln>
          </p:spPr>
        </p:cxnSp>
        <p:sp>
          <p:nvSpPr>
            <p:cNvPr id="43" name="Google Shape;1119;p36">
              <a:extLst>
                <a:ext uri="{FF2B5EF4-FFF2-40B4-BE49-F238E27FC236}">
                  <a16:creationId xmlns:a16="http://schemas.microsoft.com/office/drawing/2014/main" id="{580B45AF-5AD3-442F-9EA1-799CA7B8E786}"/>
                </a:ext>
              </a:extLst>
            </p:cNvPr>
            <p:cNvSpPr txBox="1"/>
            <p:nvPr/>
          </p:nvSpPr>
          <p:spPr>
            <a:xfrm>
              <a:off x="4192500" y="2430430"/>
              <a:ext cx="759900" cy="316800"/>
            </a:xfrm>
            <a:prstGeom prst="rect">
              <a:avLst/>
            </a:prstGeom>
            <a:grp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500" kern="0" dirty="0">
                  <a:solidFill>
                    <a:srgbClr val="FFFFFF"/>
                  </a:solidFill>
                  <a:latin typeface="Fira Sans Extra Condensed Medium"/>
                  <a:ea typeface="Fira Sans Extra Condensed Medium"/>
                  <a:cs typeface="Fira Sans Extra Condensed Medium"/>
                  <a:sym typeface="Fira Sans Extra Condensed Medium"/>
                </a:rPr>
                <a:t>D</a:t>
              </a:r>
              <a:endParaRPr kumimoji="0"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44" name="Google Shape;1120;p36">
            <a:extLst>
              <a:ext uri="{FF2B5EF4-FFF2-40B4-BE49-F238E27FC236}">
                <a16:creationId xmlns:a16="http://schemas.microsoft.com/office/drawing/2014/main" id="{1B0089A3-41D9-4B93-8340-E5A30C52733A}"/>
              </a:ext>
            </a:extLst>
          </p:cNvPr>
          <p:cNvGrpSpPr/>
          <p:nvPr/>
        </p:nvGrpSpPr>
        <p:grpSpPr>
          <a:xfrm>
            <a:off x="4890012" y="3806132"/>
            <a:ext cx="1448868" cy="757649"/>
            <a:chOff x="3654600" y="2950098"/>
            <a:chExt cx="1448868" cy="757649"/>
          </a:xfrm>
          <a:solidFill>
            <a:srgbClr val="92D050"/>
          </a:solidFill>
        </p:grpSpPr>
        <p:cxnSp>
          <p:nvCxnSpPr>
            <p:cNvPr id="46" name="Google Shape;1122;p36">
              <a:extLst>
                <a:ext uri="{FF2B5EF4-FFF2-40B4-BE49-F238E27FC236}">
                  <a16:creationId xmlns:a16="http://schemas.microsoft.com/office/drawing/2014/main" id="{21D84BFF-69CB-4808-B4B0-73DF6E0D4328}"/>
                </a:ext>
              </a:extLst>
            </p:cNvPr>
            <p:cNvCxnSpPr/>
            <p:nvPr/>
          </p:nvCxnSpPr>
          <p:spPr>
            <a:xfrm>
              <a:off x="3654600" y="3328923"/>
              <a:ext cx="537900" cy="0"/>
            </a:xfrm>
            <a:prstGeom prst="straightConnector1">
              <a:avLst/>
            </a:prstGeom>
            <a:grpFill/>
            <a:ln w="9525" cap="flat" cmpd="sng">
              <a:solidFill>
                <a:srgbClr val="FCBD24"/>
              </a:solidFill>
              <a:prstDash val="solid"/>
              <a:round/>
              <a:headEnd type="oval" w="med" len="med"/>
              <a:tailEnd type="none" w="med" len="med"/>
            </a:ln>
          </p:spPr>
        </p:cxnSp>
        <p:sp>
          <p:nvSpPr>
            <p:cNvPr id="45" name="Google Shape;1121;p36">
              <a:extLst>
                <a:ext uri="{FF2B5EF4-FFF2-40B4-BE49-F238E27FC236}">
                  <a16:creationId xmlns:a16="http://schemas.microsoft.com/office/drawing/2014/main" id="{52868F77-4F1E-4518-ACE1-E458A4B8A5CB}"/>
                </a:ext>
              </a:extLst>
            </p:cNvPr>
            <p:cNvSpPr/>
            <p:nvPr/>
          </p:nvSpPr>
          <p:spPr>
            <a:xfrm>
              <a:off x="4039588" y="2950098"/>
              <a:ext cx="1063881" cy="757649"/>
            </a:xfrm>
            <a:custGeom>
              <a:avLst/>
              <a:gdLst/>
              <a:ahLst/>
              <a:cxnLst/>
              <a:rect l="l" t="t" r="r" b="b"/>
              <a:pathLst>
                <a:path w="27171" h="19350" extrusionOk="0">
                  <a:moveTo>
                    <a:pt x="3930" y="1"/>
                  </a:moveTo>
                  <a:lnTo>
                    <a:pt x="3930" y="5823"/>
                  </a:lnTo>
                  <a:cubicBezTo>
                    <a:pt x="3930" y="5823"/>
                    <a:pt x="3894" y="6787"/>
                    <a:pt x="3513" y="6787"/>
                  </a:cubicBezTo>
                  <a:cubicBezTo>
                    <a:pt x="3331" y="6787"/>
                    <a:pt x="2444" y="6032"/>
                    <a:pt x="1607" y="6032"/>
                  </a:cubicBezTo>
                  <a:cubicBezTo>
                    <a:pt x="1293" y="6032"/>
                    <a:pt x="987" y="6138"/>
                    <a:pt x="727" y="6430"/>
                  </a:cubicBezTo>
                  <a:cubicBezTo>
                    <a:pt x="739" y="6406"/>
                    <a:pt x="739" y="6395"/>
                    <a:pt x="739" y="6395"/>
                  </a:cubicBezTo>
                  <a:lnTo>
                    <a:pt x="739" y="6395"/>
                  </a:lnTo>
                  <a:cubicBezTo>
                    <a:pt x="739" y="6395"/>
                    <a:pt x="393" y="6776"/>
                    <a:pt x="251" y="7359"/>
                  </a:cubicBezTo>
                  <a:cubicBezTo>
                    <a:pt x="251" y="7395"/>
                    <a:pt x="239" y="7430"/>
                    <a:pt x="227" y="7466"/>
                  </a:cubicBezTo>
                  <a:cubicBezTo>
                    <a:pt x="84" y="8014"/>
                    <a:pt x="1" y="8740"/>
                    <a:pt x="1" y="9705"/>
                  </a:cubicBezTo>
                  <a:cubicBezTo>
                    <a:pt x="1" y="12639"/>
                    <a:pt x="770" y="13375"/>
                    <a:pt x="1586" y="13375"/>
                  </a:cubicBezTo>
                  <a:cubicBezTo>
                    <a:pt x="1700" y="13375"/>
                    <a:pt x="1815" y="13361"/>
                    <a:pt x="1929" y="13336"/>
                  </a:cubicBezTo>
                  <a:cubicBezTo>
                    <a:pt x="2013" y="13324"/>
                    <a:pt x="2096" y="13300"/>
                    <a:pt x="2191" y="13264"/>
                  </a:cubicBezTo>
                  <a:cubicBezTo>
                    <a:pt x="2477" y="13157"/>
                    <a:pt x="2751" y="13014"/>
                    <a:pt x="2977" y="12883"/>
                  </a:cubicBezTo>
                  <a:cubicBezTo>
                    <a:pt x="3239" y="12741"/>
                    <a:pt x="3453" y="12610"/>
                    <a:pt x="3489" y="12610"/>
                  </a:cubicBezTo>
                  <a:cubicBezTo>
                    <a:pt x="3513" y="12610"/>
                    <a:pt x="3537" y="12622"/>
                    <a:pt x="3561" y="12622"/>
                  </a:cubicBezTo>
                  <a:lnTo>
                    <a:pt x="3596" y="12622"/>
                  </a:lnTo>
                  <a:cubicBezTo>
                    <a:pt x="3906" y="12741"/>
                    <a:pt x="3930" y="13586"/>
                    <a:pt x="3930" y="13586"/>
                  </a:cubicBezTo>
                  <a:lnTo>
                    <a:pt x="3930" y="19349"/>
                  </a:lnTo>
                  <a:lnTo>
                    <a:pt x="9704" y="19349"/>
                  </a:lnTo>
                  <a:cubicBezTo>
                    <a:pt x="9704" y="19349"/>
                    <a:pt x="9727" y="19349"/>
                    <a:pt x="9766" y="19349"/>
                  </a:cubicBezTo>
                  <a:cubicBezTo>
                    <a:pt x="9981" y="19349"/>
                    <a:pt x="10680" y="19324"/>
                    <a:pt x="10680" y="18991"/>
                  </a:cubicBezTo>
                  <a:cubicBezTo>
                    <a:pt x="10680" y="18602"/>
                    <a:pt x="7783" y="15514"/>
                    <a:pt x="13435" y="15514"/>
                  </a:cubicBezTo>
                  <a:cubicBezTo>
                    <a:pt x="13488" y="15514"/>
                    <a:pt x="13542" y="15514"/>
                    <a:pt x="13598" y="15515"/>
                  </a:cubicBezTo>
                  <a:cubicBezTo>
                    <a:pt x="19503" y="15586"/>
                    <a:pt x="16503" y="18610"/>
                    <a:pt x="16503" y="18979"/>
                  </a:cubicBezTo>
                  <a:cubicBezTo>
                    <a:pt x="16503" y="19338"/>
                    <a:pt x="17367" y="19349"/>
                    <a:pt x="17469" y="19349"/>
                  </a:cubicBezTo>
                  <a:cubicBezTo>
                    <a:pt x="17476" y="19349"/>
                    <a:pt x="17479" y="19349"/>
                    <a:pt x="17479" y="19349"/>
                  </a:cubicBezTo>
                  <a:lnTo>
                    <a:pt x="23277" y="19349"/>
                  </a:lnTo>
                  <a:lnTo>
                    <a:pt x="23277" y="13586"/>
                  </a:lnTo>
                  <a:cubicBezTo>
                    <a:pt x="23277" y="13550"/>
                    <a:pt x="23313" y="12622"/>
                    <a:pt x="23682" y="12622"/>
                  </a:cubicBezTo>
                  <a:lnTo>
                    <a:pt x="23706" y="12622"/>
                  </a:lnTo>
                  <a:cubicBezTo>
                    <a:pt x="23941" y="12680"/>
                    <a:pt x="24787" y="13382"/>
                    <a:pt x="25585" y="13382"/>
                  </a:cubicBezTo>
                  <a:cubicBezTo>
                    <a:pt x="26404" y="13382"/>
                    <a:pt x="27171" y="12642"/>
                    <a:pt x="27171" y="9705"/>
                  </a:cubicBezTo>
                  <a:cubicBezTo>
                    <a:pt x="27171" y="6766"/>
                    <a:pt x="26405" y="6027"/>
                    <a:pt x="25587" y="6027"/>
                  </a:cubicBezTo>
                  <a:cubicBezTo>
                    <a:pt x="24757" y="6027"/>
                    <a:pt x="23874" y="6787"/>
                    <a:pt x="23682" y="6787"/>
                  </a:cubicBezTo>
                  <a:cubicBezTo>
                    <a:pt x="23301" y="6787"/>
                    <a:pt x="23277" y="5883"/>
                    <a:pt x="23277" y="5823"/>
                  </a:cubicBezTo>
                  <a:lnTo>
                    <a:pt x="23277" y="1"/>
                  </a:lnTo>
                  <a:lnTo>
                    <a:pt x="17479" y="1"/>
                  </a:lnTo>
                  <a:cubicBezTo>
                    <a:pt x="17479" y="1"/>
                    <a:pt x="16574" y="1"/>
                    <a:pt x="16503" y="394"/>
                  </a:cubicBezTo>
                  <a:cubicBezTo>
                    <a:pt x="16300" y="1680"/>
                    <a:pt x="19563" y="3882"/>
                    <a:pt x="13598" y="3882"/>
                  </a:cubicBezTo>
                  <a:cubicBezTo>
                    <a:pt x="7621" y="3882"/>
                    <a:pt x="10942" y="1680"/>
                    <a:pt x="10680" y="394"/>
                  </a:cubicBezTo>
                  <a:cubicBezTo>
                    <a:pt x="10597" y="13"/>
                    <a:pt x="9704" y="1"/>
                    <a:pt x="970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23;p36">
              <a:extLst>
                <a:ext uri="{FF2B5EF4-FFF2-40B4-BE49-F238E27FC236}">
                  <a16:creationId xmlns:a16="http://schemas.microsoft.com/office/drawing/2014/main" id="{11CE5A18-D9DC-4E08-95AC-E9201C4C6D7D}"/>
                </a:ext>
              </a:extLst>
            </p:cNvPr>
            <p:cNvSpPr txBox="1"/>
            <p:nvPr/>
          </p:nvSpPr>
          <p:spPr>
            <a:xfrm>
              <a:off x="4192500" y="3170523"/>
              <a:ext cx="759900" cy="316800"/>
            </a:xfrm>
            <a:prstGeom prst="rect">
              <a:avLst/>
            </a:prstGeom>
            <a:grp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A</a:t>
              </a:r>
              <a:endParaRPr kumimoji="0" sz="25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68" name="Google Shape;1108;p36">
            <a:extLst>
              <a:ext uri="{FF2B5EF4-FFF2-40B4-BE49-F238E27FC236}">
                <a16:creationId xmlns:a16="http://schemas.microsoft.com/office/drawing/2014/main" id="{1E755BD1-F565-4BC4-A459-AD2D242B0DE5}"/>
              </a:ext>
            </a:extLst>
          </p:cNvPr>
          <p:cNvGrpSpPr/>
          <p:nvPr/>
        </p:nvGrpSpPr>
        <p:grpSpPr>
          <a:xfrm>
            <a:off x="5427090" y="4414632"/>
            <a:ext cx="1133811" cy="1064350"/>
            <a:chOff x="4192489" y="536650"/>
            <a:chExt cx="1133811" cy="1064350"/>
          </a:xfrm>
        </p:grpSpPr>
        <p:sp>
          <p:nvSpPr>
            <p:cNvPr id="69" name="Google Shape;1109;p36">
              <a:extLst>
                <a:ext uri="{FF2B5EF4-FFF2-40B4-BE49-F238E27FC236}">
                  <a16:creationId xmlns:a16="http://schemas.microsoft.com/office/drawing/2014/main" id="{18EAD0F6-DDF8-4580-8A77-50120B1289F1}"/>
                </a:ext>
              </a:extLst>
            </p:cNvPr>
            <p:cNvSpPr/>
            <p:nvPr/>
          </p:nvSpPr>
          <p:spPr>
            <a:xfrm>
              <a:off x="4192489" y="536650"/>
              <a:ext cx="759020" cy="1064350"/>
            </a:xfrm>
            <a:custGeom>
              <a:avLst/>
              <a:gdLst/>
              <a:ahLst/>
              <a:cxnLst/>
              <a:rect l="l" t="t" r="r" b="b"/>
              <a:pathLst>
                <a:path w="19385" h="27183" extrusionOk="0">
                  <a:moveTo>
                    <a:pt x="9693" y="0"/>
                  </a:moveTo>
                  <a:cubicBezTo>
                    <a:pt x="3775" y="0"/>
                    <a:pt x="6787" y="3108"/>
                    <a:pt x="6787" y="3501"/>
                  </a:cubicBezTo>
                  <a:cubicBezTo>
                    <a:pt x="6787" y="3870"/>
                    <a:pt x="5883" y="3894"/>
                    <a:pt x="5811" y="3894"/>
                  </a:cubicBezTo>
                  <a:lnTo>
                    <a:pt x="25" y="3894"/>
                  </a:lnTo>
                  <a:lnTo>
                    <a:pt x="25" y="9561"/>
                  </a:lnTo>
                  <a:lnTo>
                    <a:pt x="25" y="9704"/>
                  </a:lnTo>
                  <a:cubicBezTo>
                    <a:pt x="25" y="9704"/>
                    <a:pt x="1" y="10359"/>
                    <a:pt x="227" y="10597"/>
                  </a:cubicBezTo>
                  <a:cubicBezTo>
                    <a:pt x="263" y="10645"/>
                    <a:pt x="298" y="10668"/>
                    <a:pt x="346" y="10668"/>
                  </a:cubicBezTo>
                  <a:lnTo>
                    <a:pt x="382" y="10668"/>
                  </a:lnTo>
                  <a:cubicBezTo>
                    <a:pt x="406" y="10668"/>
                    <a:pt x="453" y="10656"/>
                    <a:pt x="525" y="10621"/>
                  </a:cubicBezTo>
                  <a:cubicBezTo>
                    <a:pt x="703" y="10537"/>
                    <a:pt x="953" y="10359"/>
                    <a:pt x="1251" y="10204"/>
                  </a:cubicBezTo>
                  <a:cubicBezTo>
                    <a:pt x="1382" y="10133"/>
                    <a:pt x="1525" y="10073"/>
                    <a:pt x="1668" y="10014"/>
                  </a:cubicBezTo>
                  <a:cubicBezTo>
                    <a:pt x="1692" y="10002"/>
                    <a:pt x="1715" y="10002"/>
                    <a:pt x="1739" y="9990"/>
                  </a:cubicBezTo>
                  <a:cubicBezTo>
                    <a:pt x="1751" y="9990"/>
                    <a:pt x="1763" y="9978"/>
                    <a:pt x="1775" y="9978"/>
                  </a:cubicBezTo>
                  <a:cubicBezTo>
                    <a:pt x="1943" y="9931"/>
                    <a:pt x="2119" y="9899"/>
                    <a:pt x="2302" y="9899"/>
                  </a:cubicBezTo>
                  <a:cubicBezTo>
                    <a:pt x="2352" y="9899"/>
                    <a:pt x="2403" y="9901"/>
                    <a:pt x="2454" y="9906"/>
                  </a:cubicBezTo>
                  <a:cubicBezTo>
                    <a:pt x="2739" y="9954"/>
                    <a:pt x="3037" y="10085"/>
                    <a:pt x="3287" y="10454"/>
                  </a:cubicBezTo>
                  <a:cubicBezTo>
                    <a:pt x="3632" y="10990"/>
                    <a:pt x="3870" y="11942"/>
                    <a:pt x="3870" y="13585"/>
                  </a:cubicBezTo>
                  <a:cubicBezTo>
                    <a:pt x="3870" y="14324"/>
                    <a:pt x="3823" y="14931"/>
                    <a:pt x="3739" y="15419"/>
                  </a:cubicBezTo>
                  <a:cubicBezTo>
                    <a:pt x="3549" y="16324"/>
                    <a:pt x="3263" y="16741"/>
                    <a:pt x="3251" y="16764"/>
                  </a:cubicBezTo>
                  <a:cubicBezTo>
                    <a:pt x="2978" y="17146"/>
                    <a:pt x="2641" y="17280"/>
                    <a:pt x="2293" y="17280"/>
                  </a:cubicBezTo>
                  <a:cubicBezTo>
                    <a:pt x="1457" y="17280"/>
                    <a:pt x="563" y="16502"/>
                    <a:pt x="370" y="16502"/>
                  </a:cubicBezTo>
                  <a:cubicBezTo>
                    <a:pt x="358" y="16502"/>
                    <a:pt x="334" y="16502"/>
                    <a:pt x="310" y="16514"/>
                  </a:cubicBezTo>
                  <a:lnTo>
                    <a:pt x="298" y="16514"/>
                  </a:lnTo>
                  <a:cubicBezTo>
                    <a:pt x="287" y="16514"/>
                    <a:pt x="275" y="16526"/>
                    <a:pt x="275" y="16526"/>
                  </a:cubicBezTo>
                  <a:cubicBezTo>
                    <a:pt x="203" y="16574"/>
                    <a:pt x="179" y="16645"/>
                    <a:pt x="144" y="16729"/>
                  </a:cubicBezTo>
                  <a:cubicBezTo>
                    <a:pt x="60" y="16907"/>
                    <a:pt x="25" y="17193"/>
                    <a:pt x="25" y="17657"/>
                  </a:cubicBezTo>
                  <a:lnTo>
                    <a:pt x="25" y="23241"/>
                  </a:lnTo>
                  <a:lnTo>
                    <a:pt x="5859" y="23241"/>
                  </a:lnTo>
                  <a:cubicBezTo>
                    <a:pt x="5966" y="23241"/>
                    <a:pt x="6228" y="23289"/>
                    <a:pt x="6442" y="23360"/>
                  </a:cubicBezTo>
                  <a:cubicBezTo>
                    <a:pt x="6549" y="23396"/>
                    <a:pt x="6633" y="23456"/>
                    <a:pt x="6704" y="23503"/>
                  </a:cubicBezTo>
                  <a:cubicBezTo>
                    <a:pt x="6716" y="23515"/>
                    <a:pt x="6728" y="23539"/>
                    <a:pt x="6740" y="23551"/>
                  </a:cubicBezTo>
                  <a:cubicBezTo>
                    <a:pt x="6740" y="23551"/>
                    <a:pt x="6740" y="23563"/>
                    <a:pt x="6740" y="23563"/>
                  </a:cubicBezTo>
                  <a:cubicBezTo>
                    <a:pt x="6764" y="23599"/>
                    <a:pt x="6775" y="23634"/>
                    <a:pt x="6775" y="23682"/>
                  </a:cubicBezTo>
                  <a:cubicBezTo>
                    <a:pt x="6775" y="23694"/>
                    <a:pt x="6775" y="23718"/>
                    <a:pt x="6764" y="23730"/>
                  </a:cubicBezTo>
                  <a:cubicBezTo>
                    <a:pt x="6740" y="23801"/>
                    <a:pt x="6680" y="23908"/>
                    <a:pt x="6597" y="24051"/>
                  </a:cubicBezTo>
                  <a:cubicBezTo>
                    <a:pt x="6537" y="24134"/>
                    <a:pt x="6478" y="24253"/>
                    <a:pt x="6406" y="24372"/>
                  </a:cubicBezTo>
                  <a:cubicBezTo>
                    <a:pt x="6204" y="24753"/>
                    <a:pt x="5990" y="25230"/>
                    <a:pt x="6025" y="25682"/>
                  </a:cubicBezTo>
                  <a:cubicBezTo>
                    <a:pt x="6025" y="25742"/>
                    <a:pt x="6037" y="25813"/>
                    <a:pt x="6049" y="25873"/>
                  </a:cubicBezTo>
                  <a:cubicBezTo>
                    <a:pt x="6109" y="26099"/>
                    <a:pt x="6228" y="26301"/>
                    <a:pt x="6442" y="26480"/>
                  </a:cubicBezTo>
                  <a:cubicBezTo>
                    <a:pt x="6466" y="26504"/>
                    <a:pt x="6502" y="26527"/>
                    <a:pt x="6537" y="26551"/>
                  </a:cubicBezTo>
                  <a:cubicBezTo>
                    <a:pt x="7049" y="26920"/>
                    <a:pt x="8014" y="27182"/>
                    <a:pt x="9693" y="27182"/>
                  </a:cubicBezTo>
                  <a:cubicBezTo>
                    <a:pt x="10764" y="27182"/>
                    <a:pt x="11538" y="27075"/>
                    <a:pt x="12086" y="26908"/>
                  </a:cubicBezTo>
                  <a:cubicBezTo>
                    <a:pt x="12193" y="26885"/>
                    <a:pt x="12300" y="26849"/>
                    <a:pt x="12383" y="26801"/>
                  </a:cubicBezTo>
                  <a:cubicBezTo>
                    <a:pt x="12621" y="26706"/>
                    <a:pt x="12812" y="26599"/>
                    <a:pt x="12955" y="26468"/>
                  </a:cubicBezTo>
                  <a:cubicBezTo>
                    <a:pt x="12979" y="26456"/>
                    <a:pt x="12991" y="26444"/>
                    <a:pt x="12991" y="26444"/>
                  </a:cubicBezTo>
                  <a:lnTo>
                    <a:pt x="12979" y="26444"/>
                  </a:lnTo>
                  <a:cubicBezTo>
                    <a:pt x="13372" y="26099"/>
                    <a:pt x="13419" y="25670"/>
                    <a:pt x="13324" y="25242"/>
                  </a:cubicBezTo>
                  <a:cubicBezTo>
                    <a:pt x="13312" y="25170"/>
                    <a:pt x="13288" y="25075"/>
                    <a:pt x="13252" y="24980"/>
                  </a:cubicBezTo>
                  <a:cubicBezTo>
                    <a:pt x="13145" y="24694"/>
                    <a:pt x="13002" y="24420"/>
                    <a:pt x="12871" y="24206"/>
                  </a:cubicBezTo>
                  <a:cubicBezTo>
                    <a:pt x="12729" y="23944"/>
                    <a:pt x="12610" y="23730"/>
                    <a:pt x="12610" y="23682"/>
                  </a:cubicBezTo>
                  <a:cubicBezTo>
                    <a:pt x="12610" y="23658"/>
                    <a:pt x="12610" y="23634"/>
                    <a:pt x="12610" y="23622"/>
                  </a:cubicBezTo>
                  <a:cubicBezTo>
                    <a:pt x="12621" y="23610"/>
                    <a:pt x="12621" y="23587"/>
                    <a:pt x="12621" y="23587"/>
                  </a:cubicBezTo>
                  <a:cubicBezTo>
                    <a:pt x="12729" y="23265"/>
                    <a:pt x="13574" y="23241"/>
                    <a:pt x="13574" y="23241"/>
                  </a:cubicBezTo>
                  <a:lnTo>
                    <a:pt x="19372" y="23241"/>
                  </a:lnTo>
                  <a:lnTo>
                    <a:pt x="19372" y="17467"/>
                  </a:lnTo>
                  <a:cubicBezTo>
                    <a:pt x="19372" y="17467"/>
                    <a:pt x="19384" y="16502"/>
                    <a:pt x="19003" y="16502"/>
                  </a:cubicBezTo>
                  <a:cubicBezTo>
                    <a:pt x="18805" y="16502"/>
                    <a:pt x="17919" y="17263"/>
                    <a:pt x="17088" y="17263"/>
                  </a:cubicBezTo>
                  <a:cubicBezTo>
                    <a:pt x="16269" y="17263"/>
                    <a:pt x="15503" y="16523"/>
                    <a:pt x="15503" y="13585"/>
                  </a:cubicBezTo>
                  <a:cubicBezTo>
                    <a:pt x="15503" y="10647"/>
                    <a:pt x="16272" y="9908"/>
                    <a:pt x="17093" y="9908"/>
                  </a:cubicBezTo>
                  <a:cubicBezTo>
                    <a:pt x="17925" y="9908"/>
                    <a:pt x="18811" y="10668"/>
                    <a:pt x="19003" y="10668"/>
                  </a:cubicBezTo>
                  <a:cubicBezTo>
                    <a:pt x="19372" y="10668"/>
                    <a:pt x="19372" y="9704"/>
                    <a:pt x="19372" y="9704"/>
                  </a:cubicBezTo>
                  <a:lnTo>
                    <a:pt x="19372" y="3894"/>
                  </a:lnTo>
                  <a:lnTo>
                    <a:pt x="13574" y="3894"/>
                  </a:lnTo>
                  <a:cubicBezTo>
                    <a:pt x="13538" y="3894"/>
                    <a:pt x="12610" y="3870"/>
                    <a:pt x="12610" y="3501"/>
                  </a:cubicBezTo>
                  <a:cubicBezTo>
                    <a:pt x="12610" y="3120"/>
                    <a:pt x="15610" y="0"/>
                    <a:pt x="9693" y="0"/>
                  </a:cubicBezTo>
                  <a:close/>
                </a:path>
              </a:pathLst>
            </a:custGeom>
            <a:solidFill>
              <a:srgbClr val="5EB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70" name="Google Shape;1110;p36">
              <a:extLst>
                <a:ext uri="{FF2B5EF4-FFF2-40B4-BE49-F238E27FC236}">
                  <a16:creationId xmlns:a16="http://schemas.microsoft.com/office/drawing/2014/main" id="{D23B5590-A00A-41D8-846D-545B91C14F03}"/>
                </a:ext>
              </a:extLst>
            </p:cNvPr>
            <p:cNvCxnSpPr/>
            <p:nvPr/>
          </p:nvCxnSpPr>
          <p:spPr>
            <a:xfrm>
              <a:off x="4788400" y="1068825"/>
              <a:ext cx="537900" cy="0"/>
            </a:xfrm>
            <a:prstGeom prst="straightConnector1">
              <a:avLst/>
            </a:prstGeom>
            <a:noFill/>
            <a:ln w="9525" cap="flat" cmpd="sng">
              <a:solidFill>
                <a:srgbClr val="5EB2FC"/>
              </a:solidFill>
              <a:prstDash val="solid"/>
              <a:round/>
              <a:headEnd type="none" w="med" len="med"/>
              <a:tailEnd type="oval" w="med" len="med"/>
            </a:ln>
          </p:spPr>
        </p:cxnSp>
        <p:sp>
          <p:nvSpPr>
            <p:cNvPr id="71" name="Google Shape;1111;p36">
              <a:extLst>
                <a:ext uri="{FF2B5EF4-FFF2-40B4-BE49-F238E27FC236}">
                  <a16:creationId xmlns:a16="http://schemas.microsoft.com/office/drawing/2014/main" id="{46B28BE3-E574-4D72-84A7-E7E24831CE9A}"/>
                </a:ext>
              </a:extLst>
            </p:cNvPr>
            <p:cNvSpPr txBox="1"/>
            <p:nvPr/>
          </p:nvSpPr>
          <p:spPr>
            <a:xfrm>
              <a:off x="4192500" y="910425"/>
              <a:ext cx="759900" cy="316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500" kern="0" dirty="0">
                  <a:solidFill>
                    <a:srgbClr val="FF0000"/>
                  </a:solidFill>
                  <a:latin typeface="Fira Sans Extra Condensed Medium"/>
                  <a:ea typeface="Fira Sans Extra Condensed Medium"/>
                  <a:cs typeface="Fira Sans Extra Condensed Medium"/>
                  <a:sym typeface="Fira Sans Extra Condensed Medium"/>
                </a:rPr>
                <a:t>R</a:t>
              </a:r>
              <a:endParaRPr kumimoji="0" sz="2500" b="0" i="0" u="none" strike="noStrike" kern="0" cap="none" spc="0" normalizeH="0" baseline="0" noProof="0" dirty="0">
                <a:ln>
                  <a:noFill/>
                </a:ln>
                <a:solidFill>
                  <a:srgbClr val="FF0000"/>
                </a:solidFill>
                <a:effectLst/>
                <a:uLnTx/>
                <a:uFillTx/>
                <a:latin typeface="Fira Sans Extra Condensed Medium"/>
                <a:ea typeface="Fira Sans Extra Condensed Medium"/>
                <a:cs typeface="Fira Sans Extra Condensed Medium"/>
                <a:sym typeface="Fira Sans Extra Condensed Medium"/>
              </a:endParaRPr>
            </a:p>
          </p:txBody>
        </p:sp>
      </p:grpSp>
      <p:sp>
        <p:nvSpPr>
          <p:cNvPr id="73" name="TextBox 72">
            <a:extLst>
              <a:ext uri="{FF2B5EF4-FFF2-40B4-BE49-F238E27FC236}">
                <a16:creationId xmlns:a16="http://schemas.microsoft.com/office/drawing/2014/main" id="{6C708226-D81C-43E9-8FCF-E673E75B4211}"/>
              </a:ext>
            </a:extLst>
          </p:cNvPr>
          <p:cNvSpPr txBox="1"/>
          <p:nvPr/>
        </p:nvSpPr>
        <p:spPr>
          <a:xfrm>
            <a:off x="6662527" y="4715974"/>
            <a:ext cx="4905562" cy="461665"/>
          </a:xfrm>
          <a:prstGeom prst="rect">
            <a:avLst/>
          </a:prstGeom>
          <a:noFill/>
        </p:spPr>
        <p:txBody>
          <a:bodyPr wrap="square">
            <a:spAutoFit/>
          </a:bodyPr>
          <a:lstStyle/>
          <a:p>
            <a:pPr marL="171450" indent="-171450">
              <a:buClr>
                <a:srgbClr val="000000"/>
              </a:buClr>
              <a:buFont typeface="Arial" panose="020B0604020202020204" pitchFamily="34" charset="0"/>
              <a:buChar char="•"/>
            </a:pPr>
            <a:r>
              <a:rPr lang="en-GB" sz="1200" b="1" i="0" dirty="0">
                <a:solidFill>
                  <a:srgbClr val="595959"/>
                </a:solidFill>
                <a:effectLst/>
                <a:latin typeface="Loto"/>
              </a:rPr>
              <a:t>Retention:</a:t>
            </a:r>
            <a:r>
              <a:rPr lang="en-GB" sz="1200" b="0" i="0" dirty="0">
                <a:solidFill>
                  <a:srgbClr val="595959"/>
                </a:solidFill>
                <a:effectLst/>
                <a:latin typeface="Loto"/>
              </a:rPr>
              <a:t> </a:t>
            </a:r>
            <a:r>
              <a:rPr lang="en-GB" sz="1200" kern="0" dirty="0">
                <a:solidFill>
                  <a:srgbClr val="434343"/>
                </a:solidFill>
                <a:latin typeface="Loto"/>
              </a:rPr>
              <a:t>What is the proposition to retain loyalty?</a:t>
            </a:r>
          </a:p>
          <a:p>
            <a:pPr marL="171450" indent="-171450">
              <a:buClr>
                <a:srgbClr val="000000"/>
              </a:buClr>
              <a:buFont typeface="Arial" panose="020B0604020202020204" pitchFamily="34" charset="0"/>
              <a:buChar char="•"/>
            </a:pPr>
            <a:endParaRPr lang="en-GB" sz="1200" kern="0" dirty="0">
              <a:solidFill>
                <a:srgbClr val="434343"/>
              </a:solidFill>
              <a:latin typeface="Loto"/>
            </a:endParaRPr>
          </a:p>
        </p:txBody>
      </p:sp>
      <p:sp>
        <p:nvSpPr>
          <p:cNvPr id="75" name="TextBox 74">
            <a:extLst>
              <a:ext uri="{FF2B5EF4-FFF2-40B4-BE49-F238E27FC236}">
                <a16:creationId xmlns:a16="http://schemas.microsoft.com/office/drawing/2014/main" id="{8A5F1AF9-32B8-4CF8-958D-912D3144270F}"/>
              </a:ext>
            </a:extLst>
          </p:cNvPr>
          <p:cNvSpPr txBox="1"/>
          <p:nvPr/>
        </p:nvSpPr>
        <p:spPr>
          <a:xfrm>
            <a:off x="94018" y="61048"/>
            <a:ext cx="9624767" cy="830997"/>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cap="none" spc="0" normalizeH="0" baseline="0">
                <a:ln>
                  <a:noFill/>
                </a:ln>
                <a:solidFill>
                  <a:srgbClr val="002060"/>
                </a:solidFill>
                <a:effectLst/>
                <a:uLnTx/>
                <a:uFillTx/>
                <a:latin typeface="Loto"/>
              </a:defRPr>
            </a:lvl1pPr>
          </a:lstStyle>
          <a:p>
            <a:r>
              <a:rPr lang="en-US" dirty="0"/>
              <a:t>Strategic Tools </a:t>
            </a:r>
          </a:p>
          <a:p>
            <a:r>
              <a:rPr lang="en-US" dirty="0"/>
              <a:t>AIDA – Sales Promotion Context</a:t>
            </a:r>
          </a:p>
        </p:txBody>
      </p:sp>
      <p:pic>
        <p:nvPicPr>
          <p:cNvPr id="48" name="Picture 47" descr="Logo&#10;&#10;Description automatically generated">
            <a:extLst>
              <a:ext uri="{FF2B5EF4-FFF2-40B4-BE49-F238E27FC236}">
                <a16:creationId xmlns:a16="http://schemas.microsoft.com/office/drawing/2014/main" id="{63F83127-AAFD-41D5-94A6-45FC5A08E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40059335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1262</Words>
  <Application>Microsoft Office PowerPoint</Application>
  <PresentationFormat>Widescreen</PresentationFormat>
  <Paragraphs>226</Paragraphs>
  <Slides>12</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12</vt:i4>
      </vt:variant>
    </vt:vector>
  </HeadingPairs>
  <TitlesOfParts>
    <vt:vector size="30" baseType="lpstr">
      <vt:lpstr>-apple-system</vt:lpstr>
      <vt:lpstr>Arial</vt:lpstr>
      <vt:lpstr>Arial</vt:lpstr>
      <vt:lpstr>Calibri</vt:lpstr>
      <vt:lpstr>Calibri Light</vt:lpstr>
      <vt:lpstr>Fira Sans Extra Condensed Medium</vt:lpstr>
      <vt:lpstr>Inter</vt:lpstr>
      <vt:lpstr>Lato Light</vt:lpstr>
      <vt:lpstr>Lato Light</vt:lpstr>
      <vt:lpstr>Loto</vt:lpstr>
      <vt:lpstr>Montserrat</vt:lpstr>
      <vt:lpstr>Montserrat Light</vt:lpstr>
      <vt:lpstr>Poppins</vt:lpstr>
      <vt:lpstr>Roboto</vt:lpstr>
      <vt:lpstr>1_Office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14</cp:revision>
  <dcterms:created xsi:type="dcterms:W3CDTF">2020-09-28T15:56:22Z</dcterms:created>
  <dcterms:modified xsi:type="dcterms:W3CDTF">2023-07-11T11:42:11Z</dcterms:modified>
</cp:coreProperties>
</file>