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213" r:id="rId2"/>
    <p:sldId id="408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darshan chakravarthi" initials="sc" lastIdx="2" clrIdx="0">
    <p:extLst>
      <p:ext uri="{19B8F6BF-5375-455C-9EA6-DF929625EA0E}">
        <p15:presenceInfo xmlns:p15="http://schemas.microsoft.com/office/powerpoint/2012/main" userId="d5120c10f3c850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99A3"/>
    <a:srgbClr val="2A4A8B"/>
    <a:srgbClr val="23CBB7"/>
    <a:srgbClr val="348E98"/>
    <a:srgbClr val="48C13F"/>
    <a:srgbClr val="215B61"/>
    <a:srgbClr val="3E8E4B"/>
    <a:srgbClr val="EC6540"/>
    <a:srgbClr val="E951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E74C70-02D9-445F-B1F2-A2A725B635AA}" v="7" dt="2023-07-13T11:51:43.3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26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2" d="100"/>
        <a:sy n="7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arshan Chakravarthi" userId="9632d19e-631d-46a5-9e9a-d9cc496f17d0" providerId="ADAL" clId="{DDE74C70-02D9-445F-B1F2-A2A725B635AA}"/>
    <pc:docChg chg="custSel addSld modSld sldOrd">
      <pc:chgData name="Sudarshan Chakravarthi" userId="9632d19e-631d-46a5-9e9a-d9cc496f17d0" providerId="ADAL" clId="{DDE74C70-02D9-445F-B1F2-A2A725B635AA}" dt="2023-07-18T13:16:53.832" v="31" actId="6549"/>
      <pc:docMkLst>
        <pc:docMk/>
      </pc:docMkLst>
      <pc:sldChg chg="modSp mod">
        <pc:chgData name="Sudarshan Chakravarthi" userId="9632d19e-631d-46a5-9e9a-d9cc496f17d0" providerId="ADAL" clId="{DDE74C70-02D9-445F-B1F2-A2A725B635AA}" dt="2023-07-18T13:16:53.832" v="31" actId="6549"/>
        <pc:sldMkLst>
          <pc:docMk/>
          <pc:sldMk cId="3492172806" sldId="4085"/>
        </pc:sldMkLst>
        <pc:spChg chg="mod">
          <ac:chgData name="Sudarshan Chakravarthi" userId="9632d19e-631d-46a5-9e9a-d9cc496f17d0" providerId="ADAL" clId="{DDE74C70-02D9-445F-B1F2-A2A725B635AA}" dt="2023-07-18T13:16:53.832" v="31" actId="6549"/>
          <ac:spMkLst>
            <pc:docMk/>
            <pc:sldMk cId="3492172806" sldId="4085"/>
            <ac:spMk id="5" creationId="{45FDACBF-7973-A144-6D9E-4AB8781837EC}"/>
          </ac:spMkLst>
        </pc:spChg>
        <pc:picChg chg="mod">
          <ac:chgData name="Sudarshan Chakravarthi" userId="9632d19e-631d-46a5-9e9a-d9cc496f17d0" providerId="ADAL" clId="{DDE74C70-02D9-445F-B1F2-A2A725B635AA}" dt="2023-07-09T15:05:28.123" v="0" actId="1076"/>
          <ac:picMkLst>
            <pc:docMk/>
            <pc:sldMk cId="3492172806" sldId="4085"/>
            <ac:picMk id="3" creationId="{6C6955E0-7345-3C7D-8E55-2AB14335DDDD}"/>
          </ac:picMkLst>
        </pc:picChg>
      </pc:sldChg>
      <pc:sldChg chg="addSp delSp modSp add mod ord">
        <pc:chgData name="Sudarshan Chakravarthi" userId="9632d19e-631d-46a5-9e9a-d9cc496f17d0" providerId="ADAL" clId="{DDE74C70-02D9-445F-B1F2-A2A725B635AA}" dt="2023-07-13T11:51:43.381" v="26" actId="1076"/>
        <pc:sldMkLst>
          <pc:docMk/>
          <pc:sldMk cId="1805402828" sldId="4213"/>
        </pc:sldMkLst>
        <pc:spChg chg="mod">
          <ac:chgData name="Sudarshan Chakravarthi" userId="9632d19e-631d-46a5-9e9a-d9cc496f17d0" providerId="ADAL" clId="{DDE74C70-02D9-445F-B1F2-A2A725B635AA}" dt="2023-07-13T11:47:43.673" v="14" actId="1076"/>
          <ac:spMkLst>
            <pc:docMk/>
            <pc:sldMk cId="1805402828" sldId="4213"/>
            <ac:spMk id="15" creationId="{DFDAF7A2-E5F4-949B-7EB5-E7621AC1BEFA}"/>
          </ac:spMkLst>
        </pc:spChg>
        <pc:picChg chg="add mod modCrop">
          <ac:chgData name="Sudarshan Chakravarthi" userId="9632d19e-631d-46a5-9e9a-d9cc496f17d0" providerId="ADAL" clId="{DDE74C70-02D9-445F-B1F2-A2A725B635AA}" dt="2023-07-13T11:51:36.669" v="24" actId="1076"/>
          <ac:picMkLst>
            <pc:docMk/>
            <pc:sldMk cId="1805402828" sldId="4213"/>
            <ac:picMk id="2" creationId="{DC37108A-EA42-8EF2-7D52-84EA91DB3532}"/>
          </ac:picMkLst>
        </pc:picChg>
        <pc:picChg chg="del">
          <ac:chgData name="Sudarshan Chakravarthi" userId="9632d19e-631d-46a5-9e9a-d9cc496f17d0" providerId="ADAL" clId="{DDE74C70-02D9-445F-B1F2-A2A725B635AA}" dt="2023-07-13T11:48:22.436" v="18" actId="478"/>
          <ac:picMkLst>
            <pc:docMk/>
            <pc:sldMk cId="1805402828" sldId="4213"/>
            <ac:picMk id="17" creationId="{5D662467-5687-4C5F-7521-F9076416848C}"/>
          </ac:picMkLst>
        </pc:picChg>
        <pc:picChg chg="del">
          <ac:chgData name="Sudarshan Chakravarthi" userId="9632d19e-631d-46a5-9e9a-d9cc496f17d0" providerId="ADAL" clId="{DDE74C70-02D9-445F-B1F2-A2A725B635AA}" dt="2023-07-13T11:48:17.802" v="17" actId="478"/>
          <ac:picMkLst>
            <pc:docMk/>
            <pc:sldMk cId="1805402828" sldId="4213"/>
            <ac:picMk id="18" creationId="{DC3E9FCF-4837-3669-AB30-510B353DBDF4}"/>
          </ac:picMkLst>
        </pc:picChg>
        <pc:picChg chg="add mod">
          <ac:chgData name="Sudarshan Chakravarthi" userId="9632d19e-631d-46a5-9e9a-d9cc496f17d0" providerId="ADAL" clId="{DDE74C70-02D9-445F-B1F2-A2A725B635AA}" dt="2023-07-13T11:51:43.381" v="26" actId="1076"/>
          <ac:picMkLst>
            <pc:docMk/>
            <pc:sldMk cId="1805402828" sldId="4213"/>
            <ac:picMk id="1026" creationId="{AF91A351-D23A-E077-48E7-7966C9389B9E}"/>
          </ac:picMkLst>
        </pc:picChg>
      </pc:sldChg>
    </pc:docChg>
  </pc:docChgLst>
  <pc:docChgLst>
    <pc:chgData name="Sudarshan Chakravarthi" userId="9632d19e-631d-46a5-9e9a-d9cc496f17d0" providerId="ADAL" clId="{A46CBF3B-BCA9-4FD7-BA13-C85D04FC69AE}"/>
    <pc:docChg chg="delSld modSld delMainMaster">
      <pc:chgData name="Sudarshan Chakravarthi" userId="9632d19e-631d-46a5-9e9a-d9cc496f17d0" providerId="ADAL" clId="{A46CBF3B-BCA9-4FD7-BA13-C85D04FC69AE}" dt="2023-01-20T18:52:38.527" v="15" actId="20577"/>
      <pc:docMkLst>
        <pc:docMk/>
      </pc:docMkLst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853109081" sldId="261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1049646376" sldId="3808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4008473177" sldId="3839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3097043110" sldId="3965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4149201057" sldId="3968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2608341058" sldId="4047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3729215013" sldId="4049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3301685939" sldId="4050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2492135582" sldId="4051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2132400876" sldId="4069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684208034" sldId="4078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1308166260" sldId="4079"/>
        </pc:sldMkLst>
      </pc:sldChg>
      <pc:sldChg chg="addSp modSp mod">
        <pc:chgData name="Sudarshan Chakravarthi" userId="9632d19e-631d-46a5-9e9a-d9cc496f17d0" providerId="ADAL" clId="{A46CBF3B-BCA9-4FD7-BA13-C85D04FC69AE}" dt="2023-01-20T18:52:38.527" v="15" actId="20577"/>
        <pc:sldMkLst>
          <pc:docMk/>
          <pc:sldMk cId="3492172806" sldId="4085"/>
        </pc:sldMkLst>
        <pc:spChg chg="add mod">
          <ac:chgData name="Sudarshan Chakravarthi" userId="9632d19e-631d-46a5-9e9a-d9cc496f17d0" providerId="ADAL" clId="{A46CBF3B-BCA9-4FD7-BA13-C85D04FC69AE}" dt="2023-01-20T18:52:38.527" v="15" actId="20577"/>
          <ac:spMkLst>
            <pc:docMk/>
            <pc:sldMk cId="3492172806" sldId="4085"/>
            <ac:spMk id="5" creationId="{45FDACBF-7973-A144-6D9E-4AB8781837EC}"/>
          </ac:spMkLst>
        </pc:spChg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3078498460" sldId="4091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2274739118" sldId="4094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1502480127" sldId="4099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702800006" sldId="4105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3632167565" sldId="4115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2578727524" sldId="4119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43270218" sldId="4212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2710360716" sldId="4215"/>
        </pc:sldMkLst>
      </pc:sldChg>
      <pc:sldChg chg="del">
        <pc:chgData name="Sudarshan Chakravarthi" userId="9632d19e-631d-46a5-9e9a-d9cc496f17d0" providerId="ADAL" clId="{A46CBF3B-BCA9-4FD7-BA13-C85D04FC69AE}" dt="2023-01-20T18:51:43.684" v="0" actId="47"/>
        <pc:sldMkLst>
          <pc:docMk/>
          <pc:sldMk cId="3522475004" sldId="4226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2282057685" sldId="4227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2763145833" sldId="4228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2903111250" sldId="4229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592217255" sldId="4230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683501595" sldId="4411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2434400758" sldId="4412"/>
        </pc:sldMkLst>
      </pc:sldChg>
      <pc:sldChg chg="del">
        <pc:chgData name="Sudarshan Chakravarthi" userId="9632d19e-631d-46a5-9e9a-d9cc496f17d0" providerId="ADAL" clId="{A46CBF3B-BCA9-4FD7-BA13-C85D04FC69AE}" dt="2023-01-20T18:51:43.684" v="0" actId="47"/>
        <pc:sldMkLst>
          <pc:docMk/>
          <pc:sldMk cId="2586001998" sldId="4413"/>
        </pc:sldMkLst>
      </pc:sldChg>
      <pc:sldChg chg="del">
        <pc:chgData name="Sudarshan Chakravarthi" userId="9632d19e-631d-46a5-9e9a-d9cc496f17d0" providerId="ADAL" clId="{A46CBF3B-BCA9-4FD7-BA13-C85D04FC69AE}" dt="2023-01-20T18:51:43.684" v="0" actId="47"/>
        <pc:sldMkLst>
          <pc:docMk/>
          <pc:sldMk cId="1098699164" sldId="4567"/>
        </pc:sldMkLst>
      </pc:sldChg>
      <pc:sldMasterChg chg="del delSldLayout">
        <pc:chgData name="Sudarshan Chakravarthi" userId="9632d19e-631d-46a5-9e9a-d9cc496f17d0" providerId="ADAL" clId="{A46CBF3B-BCA9-4FD7-BA13-C85D04FC69AE}" dt="2023-01-20T18:51:52.054" v="1" actId="47"/>
        <pc:sldMasterMkLst>
          <pc:docMk/>
          <pc:sldMasterMk cId="284913485" sldId="2147483660"/>
        </pc:sldMasterMkLst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84913485" sldId="2147483660"/>
            <pc:sldLayoutMk cId="2350725214" sldId="2147483661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84913485" sldId="2147483660"/>
            <pc:sldLayoutMk cId="1805493422" sldId="2147483662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84913485" sldId="2147483660"/>
            <pc:sldLayoutMk cId="3715369070" sldId="2147483663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84913485" sldId="2147483660"/>
            <pc:sldLayoutMk cId="1310069911" sldId="2147483664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84913485" sldId="2147483660"/>
            <pc:sldLayoutMk cId="2098307968" sldId="2147483665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84913485" sldId="2147483660"/>
            <pc:sldLayoutMk cId="865770391" sldId="2147483666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84913485" sldId="2147483660"/>
            <pc:sldLayoutMk cId="854735532" sldId="2147483667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84913485" sldId="2147483660"/>
            <pc:sldLayoutMk cId="2246029676" sldId="2147483668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84913485" sldId="2147483660"/>
            <pc:sldLayoutMk cId="2976125259" sldId="2147483669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84913485" sldId="2147483660"/>
            <pc:sldLayoutMk cId="1333012191" sldId="2147483670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84913485" sldId="2147483660"/>
            <pc:sldLayoutMk cId="771163102" sldId="2147483671"/>
          </pc:sldLayoutMkLst>
        </pc:sldLayoutChg>
      </pc:sldMasterChg>
      <pc:sldMasterChg chg="del delSldLayout">
        <pc:chgData name="Sudarshan Chakravarthi" userId="9632d19e-631d-46a5-9e9a-d9cc496f17d0" providerId="ADAL" clId="{A46CBF3B-BCA9-4FD7-BA13-C85D04FC69AE}" dt="2023-01-20T18:51:52.054" v="1" actId="47"/>
        <pc:sldMasterMkLst>
          <pc:docMk/>
          <pc:sldMasterMk cId="3404098547" sldId="2147483672"/>
        </pc:sldMasterMkLst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404098547" sldId="2147483672"/>
            <pc:sldLayoutMk cId="3019192548" sldId="2147483673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404098547" sldId="2147483672"/>
            <pc:sldLayoutMk cId="2914447181" sldId="2147483674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404098547" sldId="2147483672"/>
            <pc:sldLayoutMk cId="2050121065" sldId="2147483675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404098547" sldId="2147483672"/>
            <pc:sldLayoutMk cId="1317355894" sldId="2147483676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404098547" sldId="2147483672"/>
            <pc:sldLayoutMk cId="2699540703" sldId="2147483677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404098547" sldId="2147483672"/>
            <pc:sldLayoutMk cId="1568012680" sldId="2147483678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404098547" sldId="2147483672"/>
            <pc:sldLayoutMk cId="2477753449" sldId="2147483679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404098547" sldId="2147483672"/>
            <pc:sldLayoutMk cId="3119931620" sldId="2147483680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404098547" sldId="2147483672"/>
            <pc:sldLayoutMk cId="3883412640" sldId="2147483681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404098547" sldId="2147483672"/>
            <pc:sldLayoutMk cId="747742168" sldId="2147483682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404098547" sldId="2147483672"/>
            <pc:sldLayoutMk cId="259247970" sldId="2147483683"/>
          </pc:sldLayoutMkLst>
        </pc:sldLayoutChg>
      </pc:sldMasterChg>
      <pc:sldMasterChg chg="del delSldLayout">
        <pc:chgData name="Sudarshan Chakravarthi" userId="9632d19e-631d-46a5-9e9a-d9cc496f17d0" providerId="ADAL" clId="{A46CBF3B-BCA9-4FD7-BA13-C85D04FC69AE}" dt="2023-01-20T18:51:52.054" v="1" actId="47"/>
        <pc:sldMasterMkLst>
          <pc:docMk/>
          <pc:sldMasterMk cId="2283391547" sldId="2147483684"/>
        </pc:sldMasterMkLst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2318914735" sldId="2147483685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4120735226" sldId="2147483686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2836030059" sldId="2147483687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322078946" sldId="2147483688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3366699564" sldId="2147483689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2168631215" sldId="2147483690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3496945766" sldId="2147483691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1737128801" sldId="2147483692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1936559686" sldId="2147483693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3756552583" sldId="2147483694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3292696759" sldId="2147483695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3501798866" sldId="2147483696"/>
          </pc:sldLayoutMkLst>
        </pc:sldLayoutChg>
      </pc:sldMasterChg>
      <pc:sldMasterChg chg="del delSldLayout">
        <pc:chgData name="Sudarshan Chakravarthi" userId="9632d19e-631d-46a5-9e9a-d9cc496f17d0" providerId="ADAL" clId="{A46CBF3B-BCA9-4FD7-BA13-C85D04FC69AE}" dt="2023-01-20T18:51:52.054" v="1" actId="47"/>
        <pc:sldMasterMkLst>
          <pc:docMk/>
          <pc:sldMasterMk cId="441690653" sldId="2147483697"/>
        </pc:sldMasterMkLst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441690653" sldId="2147483697"/>
            <pc:sldLayoutMk cId="1540299238" sldId="2147483698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441690653" sldId="2147483697"/>
            <pc:sldLayoutMk cId="2809516834" sldId="2147483699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441690653" sldId="2147483697"/>
            <pc:sldLayoutMk cId="1119660366" sldId="2147483700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441690653" sldId="2147483697"/>
            <pc:sldLayoutMk cId="2480113695" sldId="2147483701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441690653" sldId="2147483697"/>
            <pc:sldLayoutMk cId="424868924" sldId="2147483702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441690653" sldId="2147483697"/>
            <pc:sldLayoutMk cId="3781502845" sldId="2147483703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441690653" sldId="2147483697"/>
            <pc:sldLayoutMk cId="3444347074" sldId="2147483704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441690653" sldId="2147483697"/>
            <pc:sldLayoutMk cId="2550669504" sldId="2147483705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441690653" sldId="2147483697"/>
            <pc:sldLayoutMk cId="3785924263" sldId="2147483706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441690653" sldId="2147483697"/>
            <pc:sldLayoutMk cId="537043018" sldId="2147483707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441690653" sldId="2147483697"/>
            <pc:sldLayoutMk cId="2649386164" sldId="2147483708"/>
          </pc:sldLayoutMkLst>
        </pc:sldLayoutChg>
      </pc:sldMasterChg>
      <pc:sldMasterChg chg="del delSldLayout">
        <pc:chgData name="Sudarshan Chakravarthi" userId="9632d19e-631d-46a5-9e9a-d9cc496f17d0" providerId="ADAL" clId="{A46CBF3B-BCA9-4FD7-BA13-C85D04FC69AE}" dt="2023-01-20T18:51:52.054" v="1" actId="47"/>
        <pc:sldMasterMkLst>
          <pc:docMk/>
          <pc:sldMasterMk cId="3661812732" sldId="2147483709"/>
        </pc:sldMasterMkLst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661812732" sldId="2147483709"/>
            <pc:sldLayoutMk cId="1474649637" sldId="2147483710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661812732" sldId="2147483709"/>
            <pc:sldLayoutMk cId="727727958" sldId="2147483711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661812732" sldId="2147483709"/>
            <pc:sldLayoutMk cId="902967102" sldId="2147483712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661812732" sldId="2147483709"/>
            <pc:sldLayoutMk cId="4157027739" sldId="2147483713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661812732" sldId="2147483709"/>
            <pc:sldLayoutMk cId="1865799776" sldId="2147483714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661812732" sldId="2147483709"/>
            <pc:sldLayoutMk cId="3482611973" sldId="2147483715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661812732" sldId="2147483709"/>
            <pc:sldLayoutMk cId="1233505706" sldId="2147483716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661812732" sldId="2147483709"/>
            <pc:sldLayoutMk cId="477849497" sldId="2147483717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661812732" sldId="2147483709"/>
            <pc:sldLayoutMk cId="323410059" sldId="2147483718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661812732" sldId="2147483709"/>
            <pc:sldLayoutMk cId="2778066267" sldId="2147483719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661812732" sldId="2147483709"/>
            <pc:sldLayoutMk cId="19193069" sldId="2147483720"/>
          </pc:sldLayoutMkLst>
        </pc:sldLayoutChg>
      </pc:sldMasterChg>
      <pc:sldMasterChg chg="del delSldLayout">
        <pc:chgData name="Sudarshan Chakravarthi" userId="9632d19e-631d-46a5-9e9a-d9cc496f17d0" providerId="ADAL" clId="{A46CBF3B-BCA9-4FD7-BA13-C85D04FC69AE}" dt="2023-01-20T18:51:52.054" v="1" actId="47"/>
        <pc:sldMasterMkLst>
          <pc:docMk/>
          <pc:sldMasterMk cId="603421706" sldId="2147483723"/>
        </pc:sldMasterMkLst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4028352834" sldId="2147483724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2238832416" sldId="2147483725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1969348609" sldId="2147483726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1858356780" sldId="2147483727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1219841635" sldId="2147483728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2745200857" sldId="2147483729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1543626422" sldId="2147483730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1452286493" sldId="2147483731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2115856851" sldId="2147483732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1476094261" sldId="2147483733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798253398" sldId="2147483734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110035502" sldId="2147483735"/>
          </pc:sldLayoutMkLst>
        </pc:sldLayoutChg>
      </pc:sldMasterChg>
      <pc:sldMasterChg chg="del delSldLayout">
        <pc:chgData name="Sudarshan Chakravarthi" userId="9632d19e-631d-46a5-9e9a-d9cc496f17d0" providerId="ADAL" clId="{A46CBF3B-BCA9-4FD7-BA13-C85D04FC69AE}" dt="2023-01-20T18:51:52.054" v="1" actId="47"/>
        <pc:sldMasterMkLst>
          <pc:docMk/>
          <pc:sldMasterMk cId="951624759" sldId="2147483736"/>
        </pc:sldMasterMkLst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951624759" sldId="2147483736"/>
            <pc:sldLayoutMk cId="3594986460" sldId="2147483737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951624759" sldId="2147483736"/>
            <pc:sldLayoutMk cId="3806989089" sldId="2147483738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951624759" sldId="2147483736"/>
            <pc:sldLayoutMk cId="1909844115" sldId="2147483739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951624759" sldId="2147483736"/>
            <pc:sldLayoutMk cId="407911191" sldId="2147483740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951624759" sldId="2147483736"/>
            <pc:sldLayoutMk cId="3344944005" sldId="2147483741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951624759" sldId="2147483736"/>
            <pc:sldLayoutMk cId="3141662160" sldId="2147483742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951624759" sldId="2147483736"/>
            <pc:sldLayoutMk cId="938410066" sldId="2147483743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951624759" sldId="2147483736"/>
            <pc:sldLayoutMk cId="194836213" sldId="2147483744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951624759" sldId="2147483736"/>
            <pc:sldLayoutMk cId="3959331775" sldId="2147483745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951624759" sldId="2147483736"/>
            <pc:sldLayoutMk cId="1550008462" sldId="2147483746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951624759" sldId="2147483736"/>
            <pc:sldLayoutMk cId="4146642223" sldId="214748374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D89FB-E4E9-449F-BA2C-BA895B3EF3E3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97B47-8BC4-4976-90AE-147113414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273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B1826-D498-48E5-AA9B-B4EBC0C52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5FE3DD-E93F-4D2E-987A-64593EA33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0842C-D550-4498-A4CC-71EF6789E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E3FAE-29F2-4B7C-BD2E-44618AAB42AE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D9E25-94C3-4FF2-9C18-98F28514F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05330-FCDA-4116-9D35-1E83D378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65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A3A99-E009-4945-B351-031994219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3CF56F-F8FE-4BF0-8C96-808155C41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BD1B4-1FC3-409B-8927-C76646211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DD4C-5CF2-4E00-ADE3-BD76004A7614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E86E2-8AE0-4558-9C7F-92601EED3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00FFB-AB6C-4009-88C7-BCAD5909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017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7CE00F-1BB6-45A0-8A80-54011B3726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078400-5A9C-472E-98B6-503B5FE09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2B60D-D55D-4CF6-BA9F-9594896EF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A64-7BAE-4108-879C-CB86D1A26F41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63FE3-3E09-47C9-927C-9AE17CFB0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C06D9-2621-4CBF-A1C2-609D0CB3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2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C3093-5215-4745-8918-148085D92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35212-F30A-4AC4-8EE2-9D9378840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60807-1962-4A71-AD85-E38BA081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D90E-8816-4E4C-8337-84EB2D1C84AA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C719D-F69A-4C6A-AE96-7CA916F99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D54BB-19C3-4DF3-BBF8-F0AD57865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390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52231-71DD-482F-A320-560670B58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FBA56-15E6-4E8D-A1AD-22B4528E4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3087-8483-4C13-87E6-A22D46E9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81BE-00E8-446E-B488-C1202A93A603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50501-E5E9-41E8-A44E-7E76705EB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42938-D099-4B7B-B184-CC6DD9665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1B620-8115-40FF-BEFE-CBFF235F7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B127A-4964-4E3D-A3E9-7863DFBC3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A25D7-E04A-48E6-AC95-814B99984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5D35AB-A2F4-44D2-869E-8A4C4F4F7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70A4-0B9B-4652-9887-5F7CA26DF82F}" type="datetime1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6E1DB-EC16-48CE-BC6B-CDF282322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E69554-9227-4544-A2FC-8B74672B2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667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A34E9-8C56-46D3-BA0D-FFC5CF535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B4F21-8383-4855-9E71-4EC3A65FC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3466C-D993-4582-868A-5A2449F15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7A067E-66AC-4937-BDA8-6B4EB26437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E6EBB8-B3BB-4749-8D17-B0A46531C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C02AAE-BE61-4FFF-940A-DAA134E08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6B06-2F26-480C-A255-D4EDF6290C52}" type="datetime1">
              <a:rPr lang="en-GB" smtClean="0"/>
              <a:t>18/07/2023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5C93EC-3631-4CD8-A4BB-C7316EDD1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E5701B-90F8-4200-A927-0E52DA360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45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218AA-1011-4C4A-B976-121AE10A5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7BD369-124A-47C0-ACE5-3B2F71508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0499-DDAB-4E8A-99D8-C93516B60AAE}" type="datetime1">
              <a:rPr lang="en-GB" smtClean="0"/>
              <a:t>18/07/2023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385D96-C2B7-4445-8E29-E6C7EE9BC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20F9AC-532B-418F-B395-D5A92E16C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52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A6517D-15F4-4E0C-9D1B-4E4B1229F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2B4-BC45-4F02-9973-B580E88C5FC2}" type="datetime1">
              <a:rPr lang="en-GB" smtClean="0"/>
              <a:t>18/07/2023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9DAA54-968A-41A4-B72D-6231ECF28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2F91E5-785B-45FA-BC79-63C744F78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640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A62F8-0E68-4FC0-AF6E-B817529A4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F18E6-56BB-41E2-BC59-697EDC95E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37A0B-A5C9-4710-874D-8F8EC64192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114A4-9BE5-4E60-9581-BA7DD6C72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3FAEC-E894-445A-B669-460D286ED73D}" type="datetime1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50D87-6BD4-4F07-B2BB-E19858CAD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422D3-6E7F-45E6-8BE7-A5C9BE45B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345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5CA26-D884-4BAD-A070-BFF3C4A3A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F09122-6F40-4D2A-B8E1-2578895EA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0E97E1-A822-4FAC-BA57-B41BF1799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5EAAC-05AF-479D-95A8-000889B54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92D3-D794-4B34-B6D2-95E2579A96AE}" type="datetime1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81FF2-4C56-4084-A35C-D6C43DEC4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AD1756-EFC5-44B1-A5E8-C8046244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478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A3B58B-866D-4682-8065-86792E4E2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C0794-91F5-4083-B136-8DC543D3D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44BE9-9587-4F0B-961C-B719CC625F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60594-6232-4BD2-A19C-52D7565771AB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C730C-230B-4DB9-AF47-7E637BC58C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73D1D-4DBA-431C-B9B9-062DA81764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925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6242F6-CA1E-42FB-BB1A-B13E71A7D987}"/>
              </a:ext>
            </a:extLst>
          </p:cNvPr>
          <p:cNvSpPr/>
          <p:nvPr/>
        </p:nvSpPr>
        <p:spPr>
          <a:xfrm>
            <a:off x="0" y="-12699"/>
            <a:ext cx="5760000" cy="6871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F4A6D227-4561-4949-BB83-BE740B69E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240D2B3-1915-AB14-5BF4-B21F4016EAA3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8DCCA2-B19F-114A-9405-5577D8629993}"/>
              </a:ext>
            </a:extLst>
          </p:cNvPr>
          <p:cNvSpPr txBox="1"/>
          <p:nvPr/>
        </p:nvSpPr>
        <p:spPr>
          <a:xfrm>
            <a:off x="-4572" y="6136221"/>
            <a:ext cx="2534711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B94FB5-ED9A-85E0-9D20-809B8547B1E6}"/>
              </a:ext>
            </a:extLst>
          </p:cNvPr>
          <p:cNvGrpSpPr/>
          <p:nvPr/>
        </p:nvGrpSpPr>
        <p:grpSpPr>
          <a:xfrm>
            <a:off x="0" y="2634240"/>
            <a:ext cx="5769691" cy="1116256"/>
            <a:chOff x="33044" y="-822601"/>
            <a:chExt cx="5769691" cy="111625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DAF7A2-E5F4-949B-7EB5-E7621AC1BEFA}"/>
                </a:ext>
              </a:extLst>
            </p:cNvPr>
            <p:cNvSpPr txBox="1"/>
            <p:nvPr/>
          </p:nvSpPr>
          <p:spPr>
            <a:xfrm>
              <a:off x="113501" y="-822601"/>
              <a:ext cx="568923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Scorecard-</a:t>
              </a:r>
            </a:p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b="1" dirty="0">
                  <a:solidFill>
                    <a:prstClr val="black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Aligning 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Channel &amp; Portfolio</a:t>
              </a:r>
              <a:endPara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7AD807-AF0B-D4AD-6577-0506C852F90E}"/>
                </a:ext>
              </a:extLst>
            </p:cNvPr>
            <p:cNvSpPr txBox="1"/>
            <p:nvPr/>
          </p:nvSpPr>
          <p:spPr>
            <a:xfrm>
              <a:off x="33044" y="47434"/>
              <a:ext cx="575009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b="0" i="0">
                  <a:solidFill>
                    <a:srgbClr val="909399"/>
                  </a:solidFill>
                  <a:effectLst/>
                  <a:latin typeface="Helvetica Neue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Establish the synergy between channel and portfolio alignment .</a:t>
              </a:r>
            </a:p>
          </p:txBody>
        </p:sp>
      </p:grpSp>
      <p:pic>
        <p:nvPicPr>
          <p:cNvPr id="20" name="Graphic 19" descr="Target Audience outline">
            <a:extLst>
              <a:ext uri="{FF2B5EF4-FFF2-40B4-BE49-F238E27FC236}">
                <a16:creationId xmlns:a16="http://schemas.microsoft.com/office/drawing/2014/main" id="{BE5B4F09-6882-84C7-38DD-9A6BE3FA3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53922" y="3833021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B777F8D-8994-FBF1-33F5-6A9FCC617C89}"/>
              </a:ext>
            </a:extLst>
          </p:cNvPr>
          <p:cNvGrpSpPr/>
          <p:nvPr/>
        </p:nvGrpSpPr>
        <p:grpSpPr>
          <a:xfrm>
            <a:off x="5198734" y="4462162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2E3945-786A-333F-69BD-99378B25A668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E68279EA-0CCA-DECA-67F2-AAE369573CB4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026" name="Picture 2" descr="portfolio glyph icon">
            <a:extLst>
              <a:ext uri="{FF2B5EF4-FFF2-40B4-BE49-F238E27FC236}">
                <a16:creationId xmlns:a16="http://schemas.microsoft.com/office/drawing/2014/main" id="{AF91A351-D23A-E077-48E7-7966C9389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2132" y="3354778"/>
            <a:ext cx="1407227" cy="1407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C37108A-EA42-8EF2-7D52-84EA91DB353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32616"/>
          <a:stretch/>
        </p:blipFill>
        <p:spPr>
          <a:xfrm>
            <a:off x="8710501" y="2208810"/>
            <a:ext cx="2274175" cy="2288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40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1C7D87-5461-4790-8514-49B0409AEAFA}"/>
              </a:ext>
            </a:extLst>
          </p:cNvPr>
          <p:cNvSpPr txBox="1"/>
          <p:nvPr/>
        </p:nvSpPr>
        <p:spPr>
          <a:xfrm>
            <a:off x="-1" y="19076"/>
            <a:ext cx="4157221" cy="8002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Poppins" panose="00000500000000000000" pitchFamily="2" charset="0"/>
                <a:cs typeface="Poppins" panose="00000500000000000000" pitchFamily="2" charset="0"/>
              </a:rPr>
              <a:t>Channel Portfolio</a:t>
            </a: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</a:p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Poppins" panose="00000500000000000000" pitchFamily="2" charset="0"/>
                <a:cs typeface="Poppins" panose="00000500000000000000" pitchFamily="2" charset="0"/>
              </a:rPr>
              <a:t>Scorecard – Aligning channel and portfolio 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9B9EFE-6132-41E7-B60C-284F149A7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2</a:t>
            </a:fld>
            <a:endParaRPr lang="en-GB"/>
          </a:p>
        </p:txBody>
      </p:sp>
      <p:pic>
        <p:nvPicPr>
          <p:cNvPr id="46" name="Picture 45" descr="Logo&#10;&#10;Description automatically generated">
            <a:extLst>
              <a:ext uri="{FF2B5EF4-FFF2-40B4-BE49-F238E27FC236}">
                <a16:creationId xmlns:a16="http://schemas.microsoft.com/office/drawing/2014/main" id="{0EBE27B2-DD40-4D54-802A-B5B6BF9E56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1E30863F-868C-94A7-210E-5751316D4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84366"/>
            <a:ext cx="4114800" cy="365125"/>
          </a:xfrm>
        </p:spPr>
        <p:txBody>
          <a:bodyPr/>
          <a:lstStyle/>
          <a:p>
            <a:r>
              <a:rPr lang="en-GB" sz="9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www.upskilpro.com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6955E0-7345-3C7D-8E55-2AB14335DD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0966" y="843429"/>
            <a:ext cx="9821507" cy="554784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5FDACBF-7973-A144-6D9E-4AB8781837EC}"/>
              </a:ext>
            </a:extLst>
          </p:cNvPr>
          <p:cNvSpPr/>
          <p:nvPr/>
        </p:nvSpPr>
        <p:spPr>
          <a:xfrm>
            <a:off x="8530167" y="842433"/>
            <a:ext cx="1790700" cy="2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2002</a:t>
            </a:r>
          </a:p>
        </p:txBody>
      </p:sp>
    </p:spTree>
    <p:extLst>
      <p:ext uri="{BB962C8B-B14F-4D97-AF65-F5344CB8AC3E}">
        <p14:creationId xmlns:p14="http://schemas.microsoft.com/office/powerpoint/2010/main" val="3492172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3932</TotalTime>
  <Words>47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Lato Light</vt:lpstr>
      <vt:lpstr>Poppins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 Chakravarthi</dc:creator>
  <cp:lastModifiedBy>Sudarshan Raman</cp:lastModifiedBy>
  <cp:revision>179</cp:revision>
  <dcterms:created xsi:type="dcterms:W3CDTF">2020-11-05T09:36:38Z</dcterms:created>
  <dcterms:modified xsi:type="dcterms:W3CDTF">2023-07-18T13:16:57Z</dcterms:modified>
</cp:coreProperties>
</file>