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3" r:id="rId5"/>
    <p:sldMasterId id="2147483715" r:id="rId6"/>
  </p:sldMasterIdLst>
  <p:notesMasterIdLst>
    <p:notesMasterId r:id="rId27"/>
  </p:notesMasterIdLst>
  <p:sldIdLst>
    <p:sldId id="4226" r:id="rId7"/>
    <p:sldId id="4415" r:id="rId8"/>
    <p:sldId id="4412" r:id="rId9"/>
    <p:sldId id="3965" r:id="rId10"/>
    <p:sldId id="3968" r:id="rId11"/>
    <p:sldId id="4115" r:id="rId12"/>
    <p:sldId id="3903" r:id="rId13"/>
    <p:sldId id="3904" r:id="rId14"/>
    <p:sldId id="3905" r:id="rId15"/>
    <p:sldId id="3906" r:id="rId16"/>
    <p:sldId id="3907" r:id="rId17"/>
    <p:sldId id="3934" r:id="rId18"/>
    <p:sldId id="3935" r:id="rId19"/>
    <p:sldId id="3936" r:id="rId20"/>
    <p:sldId id="3937" r:id="rId21"/>
    <p:sldId id="3938" r:id="rId22"/>
    <p:sldId id="3939" r:id="rId23"/>
    <p:sldId id="4413" r:id="rId24"/>
    <p:sldId id="4414" r:id="rId25"/>
    <p:sldId id="42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B9083-41D7-4C0C-BFF0-B8C9ECA7B544}" v="81" dt="2023-02-20T12:04:11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017B9083-41D7-4C0C-BFF0-B8C9ECA7B544}"/>
    <pc:docChg chg="undo custSel addSld delSld modSld sldOrd">
      <pc:chgData name="Sudarshan Chakravarthi" userId="9632d19e-631d-46a5-9e9a-d9cc496f17d0" providerId="ADAL" clId="{017B9083-41D7-4C0C-BFF0-B8C9ECA7B544}" dt="2023-02-20T12:04:11.291" v="894"/>
      <pc:docMkLst>
        <pc:docMk/>
      </pc:docMkLst>
      <pc:sldChg chg="addSp delSp modSp del mod">
        <pc:chgData name="Sudarshan Chakravarthi" userId="9632d19e-631d-46a5-9e9a-d9cc496f17d0" providerId="ADAL" clId="{017B9083-41D7-4C0C-BFF0-B8C9ECA7B544}" dt="2022-08-10T13:36:44.499" v="844" actId="47"/>
        <pc:sldMkLst>
          <pc:docMk/>
          <pc:sldMk cId="1893867157" sldId="3902"/>
        </pc:sldMkLst>
        <pc:spChg chg="add mod">
          <ac:chgData name="Sudarshan Chakravarthi" userId="9632d19e-631d-46a5-9e9a-d9cc496f17d0" providerId="ADAL" clId="{017B9083-41D7-4C0C-BFF0-B8C9ECA7B544}" dt="2022-08-10T13:29:07.782" v="808"/>
          <ac:spMkLst>
            <pc:docMk/>
            <pc:sldMk cId="1893867157" sldId="3902"/>
            <ac:spMk id="3" creationId="{2D642B1F-4B30-598B-DC4A-48ED3FE1F7D7}"/>
          </ac:spMkLst>
        </pc:spChg>
        <pc:spChg chg="mod">
          <ac:chgData name="Sudarshan Chakravarthi" userId="9632d19e-631d-46a5-9e9a-d9cc496f17d0" providerId="ADAL" clId="{017B9083-41D7-4C0C-BFF0-B8C9ECA7B544}" dt="2022-08-10T13:05:36.590" v="696" actId="403"/>
          <ac:spMkLst>
            <pc:docMk/>
            <pc:sldMk cId="1893867157" sldId="3902"/>
            <ac:spMk id="5" creationId="{A57559D6-7C12-4D6D-9A07-94BCC0728649}"/>
          </ac:spMkLst>
        </pc:spChg>
        <pc:picChg chg="add mod">
          <ac:chgData name="Sudarshan Chakravarthi" userId="9632d19e-631d-46a5-9e9a-d9cc496f17d0" providerId="ADAL" clId="{017B9083-41D7-4C0C-BFF0-B8C9ECA7B544}" dt="2021-08-29T12:31:29.568" v="543" actId="1076"/>
          <ac:picMkLst>
            <pc:docMk/>
            <pc:sldMk cId="1893867157" sldId="3902"/>
            <ac:picMk id="2" creationId="{B9799DA1-CE67-48B5-BE69-87A80D12CCFF}"/>
          </ac:picMkLst>
        </pc:picChg>
        <pc:picChg chg="add mod">
          <ac:chgData name="Sudarshan Chakravarthi" userId="9632d19e-631d-46a5-9e9a-d9cc496f17d0" providerId="ADAL" clId="{017B9083-41D7-4C0C-BFF0-B8C9ECA7B544}" dt="2021-07-14T14:04:40.677" v="83"/>
          <ac:picMkLst>
            <pc:docMk/>
            <pc:sldMk cId="1893867157" sldId="3902"/>
            <ac:picMk id="6" creationId="{2DC7FB88-6BBA-45EB-A698-1583836CC9E8}"/>
          </ac:picMkLst>
        </pc:picChg>
        <pc:picChg chg="del">
          <ac:chgData name="Sudarshan Chakravarthi" userId="9632d19e-631d-46a5-9e9a-d9cc496f17d0" providerId="ADAL" clId="{017B9083-41D7-4C0C-BFF0-B8C9ECA7B544}" dt="2021-08-29T12:31:18.897" v="540" actId="478"/>
          <ac:picMkLst>
            <pc:docMk/>
            <pc:sldMk cId="1893867157" sldId="3902"/>
            <ac:picMk id="9" creationId="{98E5359D-3B04-47D1-BA98-67DEF43CD144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0:02.036" v="851" actId="1076"/>
        <pc:sldMkLst>
          <pc:docMk/>
          <pc:sldMk cId="2035887348" sldId="3903"/>
        </pc:sldMkLst>
        <pc:spChg chg="add mod">
          <ac:chgData name="Sudarshan Chakravarthi" userId="9632d19e-631d-46a5-9e9a-d9cc496f17d0" providerId="ADAL" clId="{017B9083-41D7-4C0C-BFF0-B8C9ECA7B544}" dt="2022-08-10T13:29:09.010" v="809"/>
          <ac:spMkLst>
            <pc:docMk/>
            <pc:sldMk cId="2035887348" sldId="3903"/>
            <ac:spMk id="3" creationId="{AE1CE97E-0D2D-E611-4DAB-DA763F1C5B85}"/>
          </ac:spMkLst>
        </pc:spChg>
        <pc:spChg chg="mod">
          <ac:chgData name="Sudarshan Chakravarthi" userId="9632d19e-631d-46a5-9e9a-d9cc496f17d0" providerId="ADAL" clId="{017B9083-41D7-4C0C-BFF0-B8C9ECA7B544}" dt="2022-08-10T13:05:51.673" v="700" actId="403"/>
          <ac:spMkLst>
            <pc:docMk/>
            <pc:sldMk cId="2035887348" sldId="3903"/>
            <ac:spMk id="4" creationId="{F440391E-3E03-4A94-8E4C-A7A0E99B1991}"/>
          </ac:spMkLst>
        </pc:spChg>
        <pc:picChg chg="add del mod">
          <ac:chgData name="Sudarshan Chakravarthi" userId="9632d19e-631d-46a5-9e9a-d9cc496f17d0" providerId="ADAL" clId="{017B9083-41D7-4C0C-BFF0-B8C9ECA7B544}" dt="2022-08-10T14:09:36.762" v="847" actId="478"/>
          <ac:picMkLst>
            <pc:docMk/>
            <pc:sldMk cId="2035887348" sldId="3903"/>
            <ac:picMk id="2" creationId="{C3C538C5-B216-4956-8359-984ED6F01E08}"/>
          </ac:picMkLst>
        </pc:picChg>
        <pc:picChg chg="add mod">
          <ac:chgData name="Sudarshan Chakravarthi" userId="9632d19e-631d-46a5-9e9a-d9cc496f17d0" providerId="ADAL" clId="{017B9083-41D7-4C0C-BFF0-B8C9ECA7B544}" dt="2022-08-10T14:10:02.036" v="851" actId="1076"/>
          <ac:picMkLst>
            <pc:docMk/>
            <pc:sldMk cId="2035887348" sldId="3903"/>
            <ac:picMk id="5" creationId="{5F357681-F08F-FEBC-F9BC-09A8144A9ED6}"/>
          </ac:picMkLst>
        </pc:picChg>
        <pc:picChg chg="add mod">
          <ac:chgData name="Sudarshan Chakravarthi" userId="9632d19e-631d-46a5-9e9a-d9cc496f17d0" providerId="ADAL" clId="{017B9083-41D7-4C0C-BFF0-B8C9ECA7B544}" dt="2021-07-14T14:04:41.736" v="84"/>
          <ac:picMkLst>
            <pc:docMk/>
            <pc:sldMk cId="2035887348" sldId="3903"/>
            <ac:picMk id="6" creationId="{75F1B8C4-28DE-4ED9-93A3-E604CF0538F3}"/>
          </ac:picMkLst>
        </pc:picChg>
        <pc:picChg chg="del">
          <ac:chgData name="Sudarshan Chakravarthi" userId="9632d19e-631d-46a5-9e9a-d9cc496f17d0" providerId="ADAL" clId="{017B9083-41D7-4C0C-BFF0-B8C9ECA7B544}" dt="2021-08-29T12:35:18.397" v="544" actId="478"/>
          <ac:picMkLst>
            <pc:docMk/>
            <pc:sldMk cId="2035887348" sldId="3903"/>
            <ac:picMk id="10" creationId="{B10F3298-8133-4A9A-A19A-5549C1490A5A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3:29:51.922" v="826" actId="1076"/>
        <pc:sldMkLst>
          <pc:docMk/>
          <pc:sldMk cId="1120523767" sldId="3904"/>
        </pc:sldMkLst>
        <pc:spChg chg="add mod">
          <ac:chgData name="Sudarshan Chakravarthi" userId="9632d19e-631d-46a5-9e9a-d9cc496f17d0" providerId="ADAL" clId="{017B9083-41D7-4C0C-BFF0-B8C9ECA7B544}" dt="2022-08-10T13:29:10.235" v="810"/>
          <ac:spMkLst>
            <pc:docMk/>
            <pc:sldMk cId="1120523767" sldId="3904"/>
            <ac:spMk id="3" creationId="{8018D317-70C3-449B-0ACE-73CAB6C17D68}"/>
          </ac:spMkLst>
        </pc:spChg>
        <pc:spChg chg="mod">
          <ac:chgData name="Sudarshan Chakravarthi" userId="9632d19e-631d-46a5-9e9a-d9cc496f17d0" providerId="ADAL" clId="{017B9083-41D7-4C0C-BFF0-B8C9ECA7B544}" dt="2022-08-10T13:06:06.977" v="704" actId="403"/>
          <ac:spMkLst>
            <pc:docMk/>
            <pc:sldMk cId="1120523767" sldId="3904"/>
            <ac:spMk id="4" creationId="{1B20ED74-CD96-4A1D-950A-DD688DE8D54D}"/>
          </ac:spMkLst>
        </pc:spChg>
        <pc:picChg chg="add mod">
          <ac:chgData name="Sudarshan Chakravarthi" userId="9632d19e-631d-46a5-9e9a-d9cc496f17d0" providerId="ADAL" clId="{017B9083-41D7-4C0C-BFF0-B8C9ECA7B544}" dt="2022-08-10T13:29:51.922" v="826" actId="1076"/>
          <ac:picMkLst>
            <pc:docMk/>
            <pc:sldMk cId="1120523767" sldId="3904"/>
            <ac:picMk id="2" creationId="{16906072-F58D-438B-A2CF-2D2BB6AB9F02}"/>
          </ac:picMkLst>
        </pc:picChg>
        <pc:picChg chg="del mod">
          <ac:chgData name="Sudarshan Chakravarthi" userId="9632d19e-631d-46a5-9e9a-d9cc496f17d0" providerId="ADAL" clId="{017B9083-41D7-4C0C-BFF0-B8C9ECA7B544}" dt="2021-08-29T12:37:01.037" v="549" actId="478"/>
          <ac:picMkLst>
            <pc:docMk/>
            <pc:sldMk cId="1120523767" sldId="3904"/>
            <ac:picMk id="6" creationId="{295310C8-ED18-4931-A31C-DA5F2AF1B3C9}"/>
          </ac:picMkLst>
        </pc:picChg>
        <pc:picChg chg="add mod">
          <ac:chgData name="Sudarshan Chakravarthi" userId="9632d19e-631d-46a5-9e9a-d9cc496f17d0" providerId="ADAL" clId="{017B9083-41D7-4C0C-BFF0-B8C9ECA7B544}" dt="2021-07-14T14:04:42.457" v="85"/>
          <ac:picMkLst>
            <pc:docMk/>
            <pc:sldMk cId="1120523767" sldId="3904"/>
            <ac:picMk id="7" creationId="{B09901B5-8F99-4B40-BFB0-CB801E57242D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08:42.232" v="846" actId="403"/>
        <pc:sldMkLst>
          <pc:docMk/>
          <pc:sldMk cId="1639006996" sldId="3905"/>
        </pc:sldMkLst>
        <pc:spChg chg="mod">
          <ac:chgData name="Sudarshan Chakravarthi" userId="9632d19e-631d-46a5-9e9a-d9cc496f17d0" providerId="ADAL" clId="{017B9083-41D7-4C0C-BFF0-B8C9ECA7B544}" dt="2022-08-10T14:08:42.232" v="846" actId="403"/>
          <ac:spMkLst>
            <pc:docMk/>
            <pc:sldMk cId="1639006996" sldId="3905"/>
            <ac:spMk id="2" creationId="{91D2B692-349D-445F-A15F-7C8376B745D1}"/>
          </ac:spMkLst>
        </pc:spChg>
        <pc:spChg chg="add mod">
          <ac:chgData name="Sudarshan Chakravarthi" userId="9632d19e-631d-46a5-9e9a-d9cc496f17d0" providerId="ADAL" clId="{017B9083-41D7-4C0C-BFF0-B8C9ECA7B544}" dt="2022-08-10T13:29:11.236" v="811"/>
          <ac:spMkLst>
            <pc:docMk/>
            <pc:sldMk cId="1639006996" sldId="3905"/>
            <ac:spMk id="4" creationId="{30CC7564-6778-2CA7-5FB5-3D32DB19B799}"/>
          </ac:spMkLst>
        </pc:spChg>
        <pc:picChg chg="add mod">
          <ac:chgData name="Sudarshan Chakravarthi" userId="9632d19e-631d-46a5-9e9a-d9cc496f17d0" providerId="ADAL" clId="{017B9083-41D7-4C0C-BFF0-B8C9ECA7B544}" dt="2022-08-10T13:29:57.658" v="828" actId="1076"/>
          <ac:picMkLst>
            <pc:docMk/>
            <pc:sldMk cId="1639006996" sldId="3905"/>
            <ac:picMk id="3" creationId="{EC6D6303-2FC5-468C-9B53-C274F0FBA28A}"/>
          </ac:picMkLst>
        </pc:picChg>
        <pc:picChg chg="del">
          <ac:chgData name="Sudarshan Chakravarthi" userId="9632d19e-631d-46a5-9e9a-d9cc496f17d0" providerId="ADAL" clId="{017B9083-41D7-4C0C-BFF0-B8C9ECA7B544}" dt="2021-08-29T12:37:33.188" v="552" actId="478"/>
          <ac:picMkLst>
            <pc:docMk/>
            <pc:sldMk cId="1639006996" sldId="3905"/>
            <ac:picMk id="6" creationId="{94CDC8E9-3737-4271-B6B1-E7637199BACD}"/>
          </ac:picMkLst>
        </pc:picChg>
        <pc:picChg chg="add mod">
          <ac:chgData name="Sudarshan Chakravarthi" userId="9632d19e-631d-46a5-9e9a-d9cc496f17d0" providerId="ADAL" clId="{017B9083-41D7-4C0C-BFF0-B8C9ECA7B544}" dt="2021-07-14T14:04:43.116" v="86"/>
          <ac:picMkLst>
            <pc:docMk/>
            <pc:sldMk cId="1639006996" sldId="3905"/>
            <ac:picMk id="7" creationId="{7DD11264-C8B7-4CFC-AB01-20709E553BD2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3:30:03.273" v="831" actId="1076"/>
        <pc:sldMkLst>
          <pc:docMk/>
          <pc:sldMk cId="597433131" sldId="3906"/>
        </pc:sldMkLst>
        <pc:spChg chg="mod">
          <ac:chgData name="Sudarshan Chakravarthi" userId="9632d19e-631d-46a5-9e9a-d9cc496f17d0" providerId="ADAL" clId="{017B9083-41D7-4C0C-BFF0-B8C9ECA7B544}" dt="2022-08-10T13:20:03.412" v="706" actId="2711"/>
          <ac:spMkLst>
            <pc:docMk/>
            <pc:sldMk cId="597433131" sldId="3906"/>
            <ac:spMk id="3" creationId="{F603704D-C564-4C52-A975-D01B525702A0}"/>
          </ac:spMkLst>
        </pc:spChg>
        <pc:spChg chg="add mod">
          <ac:chgData name="Sudarshan Chakravarthi" userId="9632d19e-631d-46a5-9e9a-d9cc496f17d0" providerId="ADAL" clId="{017B9083-41D7-4C0C-BFF0-B8C9ECA7B544}" dt="2022-08-10T13:29:12.124" v="812"/>
          <ac:spMkLst>
            <pc:docMk/>
            <pc:sldMk cId="597433131" sldId="3906"/>
            <ac:spMk id="4" creationId="{DF0DB57E-A37E-693F-02DD-C60DD77A5EFE}"/>
          </ac:spMkLst>
        </pc:spChg>
        <pc:picChg chg="add mod">
          <ac:chgData name="Sudarshan Chakravarthi" userId="9632d19e-631d-46a5-9e9a-d9cc496f17d0" providerId="ADAL" clId="{017B9083-41D7-4C0C-BFF0-B8C9ECA7B544}" dt="2022-08-10T13:30:03.273" v="831" actId="1076"/>
          <ac:picMkLst>
            <pc:docMk/>
            <pc:sldMk cId="597433131" sldId="3906"/>
            <ac:picMk id="2" creationId="{CDF843CC-617D-41BC-B169-A05797355B43}"/>
          </ac:picMkLst>
        </pc:picChg>
        <pc:picChg chg="del">
          <ac:chgData name="Sudarshan Chakravarthi" userId="9632d19e-631d-46a5-9e9a-d9cc496f17d0" providerId="ADAL" clId="{017B9083-41D7-4C0C-BFF0-B8C9ECA7B544}" dt="2021-08-29T12:38:00.369" v="554" actId="478"/>
          <ac:picMkLst>
            <pc:docMk/>
            <pc:sldMk cId="597433131" sldId="3906"/>
            <ac:picMk id="5" creationId="{EAAEFE2D-AF99-4F21-AE2A-B7A7A459F2BC}"/>
          </ac:picMkLst>
        </pc:picChg>
        <pc:picChg chg="add mod">
          <ac:chgData name="Sudarshan Chakravarthi" userId="9632d19e-631d-46a5-9e9a-d9cc496f17d0" providerId="ADAL" clId="{017B9083-41D7-4C0C-BFF0-B8C9ECA7B544}" dt="2021-07-14T14:04:43.686" v="87"/>
          <ac:picMkLst>
            <pc:docMk/>
            <pc:sldMk cId="597433131" sldId="3906"/>
            <ac:picMk id="6" creationId="{AB0D28B6-5988-4B8F-A2AE-34096534F931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1:20.799" v="873" actId="1076"/>
        <pc:sldMkLst>
          <pc:docMk/>
          <pc:sldMk cId="261618813" sldId="3907"/>
        </pc:sldMkLst>
        <pc:spChg chg="mod">
          <ac:chgData name="Sudarshan Chakravarthi" userId="9632d19e-631d-46a5-9e9a-d9cc496f17d0" providerId="ADAL" clId="{017B9083-41D7-4C0C-BFF0-B8C9ECA7B544}" dt="2022-08-10T13:20:10.676" v="707" actId="2711"/>
          <ac:spMkLst>
            <pc:docMk/>
            <pc:sldMk cId="261618813" sldId="3907"/>
            <ac:spMk id="2" creationId="{2D93748A-B6FE-4E2E-AC9E-BA016C76DA54}"/>
          </ac:spMkLst>
        </pc:spChg>
        <pc:spChg chg="add mod">
          <ac:chgData name="Sudarshan Chakravarthi" userId="9632d19e-631d-46a5-9e9a-d9cc496f17d0" providerId="ADAL" clId="{017B9083-41D7-4C0C-BFF0-B8C9ECA7B544}" dt="2022-08-10T13:29:12.956" v="813"/>
          <ac:spMkLst>
            <pc:docMk/>
            <pc:sldMk cId="261618813" sldId="3907"/>
            <ac:spMk id="4" creationId="{2B41A3BF-C6C9-8730-CB89-6B33F446BFE2}"/>
          </ac:spMkLst>
        </pc:spChg>
        <pc:spChg chg="add mod">
          <ac:chgData name="Sudarshan Chakravarthi" userId="9632d19e-631d-46a5-9e9a-d9cc496f17d0" providerId="ADAL" clId="{017B9083-41D7-4C0C-BFF0-B8C9ECA7B544}" dt="2022-08-10T14:11:20.799" v="873" actId="1076"/>
          <ac:spMkLst>
            <pc:docMk/>
            <pc:sldMk cId="261618813" sldId="3907"/>
            <ac:spMk id="5" creationId="{8B670017-8334-DF1B-A580-9522659126D8}"/>
          </ac:spMkLst>
        </pc:spChg>
        <pc:picChg chg="add mod">
          <ac:chgData name="Sudarshan Chakravarthi" userId="9632d19e-631d-46a5-9e9a-d9cc496f17d0" providerId="ADAL" clId="{017B9083-41D7-4C0C-BFF0-B8C9ECA7B544}" dt="2022-08-10T13:30:07.975" v="833" actId="1076"/>
          <ac:picMkLst>
            <pc:docMk/>
            <pc:sldMk cId="261618813" sldId="3907"/>
            <ac:picMk id="3" creationId="{E795ECEC-7447-47A3-824B-B046B99533C8}"/>
          </ac:picMkLst>
        </pc:picChg>
        <pc:picChg chg="add mod">
          <ac:chgData name="Sudarshan Chakravarthi" userId="9632d19e-631d-46a5-9e9a-d9cc496f17d0" providerId="ADAL" clId="{017B9083-41D7-4C0C-BFF0-B8C9ECA7B544}" dt="2021-07-14T14:04:44.408" v="88"/>
          <ac:picMkLst>
            <pc:docMk/>
            <pc:sldMk cId="261618813" sldId="3907"/>
            <ac:picMk id="6" creationId="{F4F6F1ED-358F-4CEF-BFD4-BE9AD7B58B04}"/>
          </ac:picMkLst>
        </pc:picChg>
        <pc:picChg chg="del">
          <ac:chgData name="Sudarshan Chakravarthi" userId="9632d19e-631d-46a5-9e9a-d9cc496f17d0" providerId="ADAL" clId="{017B9083-41D7-4C0C-BFF0-B8C9ECA7B544}" dt="2021-08-29T12:38:38.019" v="556" actId="478"/>
          <ac:picMkLst>
            <pc:docMk/>
            <pc:sldMk cId="261618813" sldId="3907"/>
            <ac:picMk id="7" creationId="{03F54692-D7E0-4F70-B6F6-544AD0872004}"/>
          </ac:picMkLst>
        </pc:picChg>
      </pc:sldChg>
      <pc:sldChg chg="del">
        <pc:chgData name="Sudarshan Chakravarthi" userId="9632d19e-631d-46a5-9e9a-d9cc496f17d0" providerId="ADAL" clId="{017B9083-41D7-4C0C-BFF0-B8C9ECA7B544}" dt="2021-07-14T14:02:01.718" v="68" actId="47"/>
        <pc:sldMkLst>
          <pc:docMk/>
          <pc:sldMk cId="797992179" sldId="3908"/>
        </pc:sldMkLst>
      </pc:sldChg>
      <pc:sldChg chg="del">
        <pc:chgData name="Sudarshan Chakravarthi" userId="9632d19e-631d-46a5-9e9a-d9cc496f17d0" providerId="ADAL" clId="{017B9083-41D7-4C0C-BFF0-B8C9ECA7B544}" dt="2021-07-14T14:02:04.258" v="69" actId="47"/>
        <pc:sldMkLst>
          <pc:docMk/>
          <pc:sldMk cId="489093041" sldId="3931"/>
        </pc:sldMkLst>
      </pc:sldChg>
      <pc:sldChg chg="del">
        <pc:chgData name="Sudarshan Chakravarthi" userId="9632d19e-631d-46a5-9e9a-d9cc496f17d0" providerId="ADAL" clId="{017B9083-41D7-4C0C-BFF0-B8C9ECA7B544}" dt="2021-07-14T14:01:23.626" v="1" actId="47"/>
        <pc:sldMkLst>
          <pc:docMk/>
          <pc:sldMk cId="1484394355" sldId="3932"/>
        </pc:sldMkLst>
      </pc:sldChg>
      <pc:sldChg chg="del">
        <pc:chgData name="Sudarshan Chakravarthi" userId="9632d19e-631d-46a5-9e9a-d9cc496f17d0" providerId="ADAL" clId="{017B9083-41D7-4C0C-BFF0-B8C9ECA7B544}" dt="2021-07-14T14:01:24.464" v="2" actId="47"/>
        <pc:sldMkLst>
          <pc:docMk/>
          <pc:sldMk cId="2414775200" sldId="3933"/>
        </pc:sldMkLst>
      </pc:sldChg>
      <pc:sldChg chg="addSp delSp modSp mod">
        <pc:chgData name="Sudarshan Chakravarthi" userId="9632d19e-631d-46a5-9e9a-d9cc496f17d0" providerId="ADAL" clId="{017B9083-41D7-4C0C-BFF0-B8C9ECA7B544}" dt="2022-08-10T14:11:14.814" v="872" actId="1076"/>
        <pc:sldMkLst>
          <pc:docMk/>
          <pc:sldMk cId="401898242" sldId="3934"/>
        </pc:sldMkLst>
        <pc:spChg chg="add mod">
          <ac:chgData name="Sudarshan Chakravarthi" userId="9632d19e-631d-46a5-9e9a-d9cc496f17d0" providerId="ADAL" clId="{017B9083-41D7-4C0C-BFF0-B8C9ECA7B544}" dt="2022-08-10T13:29:13.574" v="814"/>
          <ac:spMkLst>
            <pc:docMk/>
            <pc:sldMk cId="401898242" sldId="3934"/>
            <ac:spMk id="4" creationId="{9AB7C398-EA57-445B-AE70-B7C215FB7FBC}"/>
          </ac:spMkLst>
        </pc:spChg>
        <pc:spChg chg="add mod">
          <ac:chgData name="Sudarshan Chakravarthi" userId="9632d19e-631d-46a5-9e9a-d9cc496f17d0" providerId="ADAL" clId="{017B9083-41D7-4C0C-BFF0-B8C9ECA7B544}" dt="2022-08-10T14:11:14.814" v="872" actId="1076"/>
          <ac:spMkLst>
            <pc:docMk/>
            <pc:sldMk cId="401898242" sldId="3934"/>
            <ac:spMk id="5" creationId="{04AFFF6C-EE10-FCF2-5DED-8D24BE235104}"/>
          </ac:spMkLst>
        </pc:spChg>
        <pc:spChg chg="mod">
          <ac:chgData name="Sudarshan Chakravarthi" userId="9632d19e-631d-46a5-9e9a-d9cc496f17d0" providerId="ADAL" clId="{017B9083-41D7-4C0C-BFF0-B8C9ECA7B544}" dt="2022-08-10T13:20:18.451" v="708" actId="2711"/>
          <ac:spMkLst>
            <pc:docMk/>
            <pc:sldMk cId="401898242" sldId="3934"/>
            <ac:spMk id="8" creationId="{5B71A9A2-327E-4D6D-8E86-3C6AF47061D9}"/>
          </ac:spMkLst>
        </pc:spChg>
        <pc:picChg chg="add mod">
          <ac:chgData name="Sudarshan Chakravarthi" userId="9632d19e-631d-46a5-9e9a-d9cc496f17d0" providerId="ADAL" clId="{017B9083-41D7-4C0C-BFF0-B8C9ECA7B544}" dt="2022-08-10T13:30:09.858" v="834" actId="1076"/>
          <ac:picMkLst>
            <pc:docMk/>
            <pc:sldMk cId="401898242" sldId="3934"/>
            <ac:picMk id="2" creationId="{48D74442-C8D9-4338-9AC9-D3785DEACCFB}"/>
          </ac:picMkLst>
        </pc:picChg>
        <pc:picChg chg="add mod">
          <ac:chgData name="Sudarshan Chakravarthi" userId="9632d19e-631d-46a5-9e9a-d9cc496f17d0" providerId="ADAL" clId="{017B9083-41D7-4C0C-BFF0-B8C9ECA7B544}" dt="2021-08-29T12:40:02.287" v="567" actId="1076"/>
          <ac:picMkLst>
            <pc:docMk/>
            <pc:sldMk cId="401898242" sldId="3934"/>
            <ac:picMk id="3" creationId="{9608C690-AAC9-4B4A-8841-13C486AA3B65}"/>
          </ac:picMkLst>
        </pc:picChg>
        <pc:picChg chg="del">
          <ac:chgData name="Sudarshan Chakravarthi" userId="9632d19e-631d-46a5-9e9a-d9cc496f17d0" providerId="ADAL" clId="{017B9083-41D7-4C0C-BFF0-B8C9ECA7B544}" dt="2021-08-29T12:39:16.377" v="560" actId="478"/>
          <ac:picMkLst>
            <pc:docMk/>
            <pc:sldMk cId="401898242" sldId="3934"/>
            <ac:picMk id="4" creationId="{E8C0A704-15D7-4D85-9F3C-4FAA50754977}"/>
          </ac:picMkLst>
        </pc:picChg>
        <pc:picChg chg="del">
          <ac:chgData name="Sudarshan Chakravarthi" userId="9632d19e-631d-46a5-9e9a-d9cc496f17d0" providerId="ADAL" clId="{017B9083-41D7-4C0C-BFF0-B8C9ECA7B544}" dt="2021-08-29T12:39:27.760" v="564" actId="478"/>
          <ac:picMkLst>
            <pc:docMk/>
            <pc:sldMk cId="401898242" sldId="3934"/>
            <ac:picMk id="5" creationId="{3D363554-0334-4DCD-B185-E8D1640CBD01}"/>
          </ac:picMkLst>
        </pc:picChg>
        <pc:picChg chg="add mod">
          <ac:chgData name="Sudarshan Chakravarthi" userId="9632d19e-631d-46a5-9e9a-d9cc496f17d0" providerId="ADAL" clId="{017B9083-41D7-4C0C-BFF0-B8C9ECA7B544}" dt="2021-07-14T14:04:44.968" v="89"/>
          <ac:picMkLst>
            <pc:docMk/>
            <pc:sldMk cId="401898242" sldId="3934"/>
            <ac:picMk id="9" creationId="{312B7CFC-E5DD-479B-AF46-2B9E0162C921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1:10.461" v="871" actId="1076"/>
        <pc:sldMkLst>
          <pc:docMk/>
          <pc:sldMk cId="2596339244" sldId="3935"/>
        </pc:sldMkLst>
        <pc:spChg chg="add mod">
          <ac:chgData name="Sudarshan Chakravarthi" userId="9632d19e-631d-46a5-9e9a-d9cc496f17d0" providerId="ADAL" clId="{017B9083-41D7-4C0C-BFF0-B8C9ECA7B544}" dt="2022-08-10T13:29:14.251" v="815"/>
          <ac:spMkLst>
            <pc:docMk/>
            <pc:sldMk cId="2596339244" sldId="3935"/>
            <ac:spMk id="3" creationId="{89B3B3CA-CFE1-8758-EE8B-9AB68F0CF266}"/>
          </ac:spMkLst>
        </pc:spChg>
        <pc:spChg chg="add mod">
          <ac:chgData name="Sudarshan Chakravarthi" userId="9632d19e-631d-46a5-9e9a-d9cc496f17d0" providerId="ADAL" clId="{017B9083-41D7-4C0C-BFF0-B8C9ECA7B544}" dt="2022-08-10T14:11:10.461" v="871" actId="1076"/>
          <ac:spMkLst>
            <pc:docMk/>
            <pc:sldMk cId="2596339244" sldId="3935"/>
            <ac:spMk id="4" creationId="{34622488-A92A-2A09-B9F4-465CEFCDA930}"/>
          </ac:spMkLst>
        </pc:spChg>
        <pc:spChg chg="mod">
          <ac:chgData name="Sudarshan Chakravarthi" userId="9632d19e-631d-46a5-9e9a-d9cc496f17d0" providerId="ADAL" clId="{017B9083-41D7-4C0C-BFF0-B8C9ECA7B544}" dt="2022-08-10T13:20:25.503" v="709" actId="2711"/>
          <ac:spMkLst>
            <pc:docMk/>
            <pc:sldMk cId="2596339244" sldId="3935"/>
            <ac:spMk id="10" creationId="{EE828CD7-BD1E-4221-B5F4-A08B6B4CCB2A}"/>
          </ac:spMkLst>
        </pc:spChg>
        <pc:picChg chg="add mod">
          <ac:chgData name="Sudarshan Chakravarthi" userId="9632d19e-631d-46a5-9e9a-d9cc496f17d0" providerId="ADAL" clId="{017B9083-41D7-4C0C-BFF0-B8C9ECA7B544}" dt="2022-08-10T13:30:19.337" v="836" actId="1076"/>
          <ac:picMkLst>
            <pc:docMk/>
            <pc:sldMk cId="2596339244" sldId="3935"/>
            <ac:picMk id="2" creationId="{E1FC75B7-DF69-4C88-86F9-A456274A83AF}"/>
          </ac:picMkLst>
        </pc:picChg>
        <pc:picChg chg="add mod">
          <ac:chgData name="Sudarshan Chakravarthi" userId="9632d19e-631d-46a5-9e9a-d9cc496f17d0" providerId="ADAL" clId="{017B9083-41D7-4C0C-BFF0-B8C9ECA7B544}" dt="2021-07-14T14:04:45.506" v="90"/>
          <ac:picMkLst>
            <pc:docMk/>
            <pc:sldMk cId="2596339244" sldId="3935"/>
            <ac:picMk id="7" creationId="{71F6BCA0-3D3D-443D-BAB3-48CCB52B1FE2}"/>
          </ac:picMkLst>
        </pc:picChg>
        <pc:picChg chg="del">
          <ac:chgData name="Sudarshan Chakravarthi" userId="9632d19e-631d-46a5-9e9a-d9cc496f17d0" providerId="ADAL" clId="{017B9083-41D7-4C0C-BFF0-B8C9ECA7B544}" dt="2021-08-29T12:41:30.131" v="568" actId="478"/>
          <ac:picMkLst>
            <pc:docMk/>
            <pc:sldMk cId="2596339244" sldId="3935"/>
            <ac:picMk id="9" creationId="{3C571AA2-2B8F-4E7C-A8EF-B649CDC1BB1E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1:05.748" v="870" actId="1076"/>
        <pc:sldMkLst>
          <pc:docMk/>
          <pc:sldMk cId="2421276487" sldId="3936"/>
        </pc:sldMkLst>
        <pc:spChg chg="add mod">
          <ac:chgData name="Sudarshan Chakravarthi" userId="9632d19e-631d-46a5-9e9a-d9cc496f17d0" providerId="ADAL" clId="{017B9083-41D7-4C0C-BFF0-B8C9ECA7B544}" dt="2022-08-10T13:29:15.780" v="816"/>
          <ac:spMkLst>
            <pc:docMk/>
            <pc:sldMk cId="2421276487" sldId="3936"/>
            <ac:spMk id="3" creationId="{36843785-80C5-23CC-5FDB-B9F4CB67F0EC}"/>
          </ac:spMkLst>
        </pc:spChg>
        <pc:spChg chg="add mod">
          <ac:chgData name="Sudarshan Chakravarthi" userId="9632d19e-631d-46a5-9e9a-d9cc496f17d0" providerId="ADAL" clId="{017B9083-41D7-4C0C-BFF0-B8C9ECA7B544}" dt="2022-08-10T14:11:05.748" v="870" actId="1076"/>
          <ac:spMkLst>
            <pc:docMk/>
            <pc:sldMk cId="2421276487" sldId="3936"/>
            <ac:spMk id="4" creationId="{97916287-0200-C290-6D48-CE263946CDCA}"/>
          </ac:spMkLst>
        </pc:spChg>
        <pc:spChg chg="mod">
          <ac:chgData name="Sudarshan Chakravarthi" userId="9632d19e-631d-46a5-9e9a-d9cc496f17d0" providerId="ADAL" clId="{017B9083-41D7-4C0C-BFF0-B8C9ECA7B544}" dt="2022-08-10T13:20:31.931" v="710" actId="2711"/>
          <ac:spMkLst>
            <pc:docMk/>
            <pc:sldMk cId="2421276487" sldId="3936"/>
            <ac:spMk id="6" creationId="{97640D60-9DAF-4884-81B8-1D31225E60A3}"/>
          </ac:spMkLst>
        </pc:spChg>
        <pc:picChg chg="add mod">
          <ac:chgData name="Sudarshan Chakravarthi" userId="9632d19e-631d-46a5-9e9a-d9cc496f17d0" providerId="ADAL" clId="{017B9083-41D7-4C0C-BFF0-B8C9ECA7B544}" dt="2022-08-10T13:30:23.972" v="838" actId="1076"/>
          <ac:picMkLst>
            <pc:docMk/>
            <pc:sldMk cId="2421276487" sldId="3936"/>
            <ac:picMk id="2" creationId="{A5C252D3-1E8F-4229-8320-452EC3DF692B}"/>
          </ac:picMkLst>
        </pc:picChg>
        <pc:picChg chg="del">
          <ac:chgData name="Sudarshan Chakravarthi" userId="9632d19e-631d-46a5-9e9a-d9cc496f17d0" providerId="ADAL" clId="{017B9083-41D7-4C0C-BFF0-B8C9ECA7B544}" dt="2021-08-29T12:41:41.059" v="571" actId="478"/>
          <ac:picMkLst>
            <pc:docMk/>
            <pc:sldMk cId="2421276487" sldId="3936"/>
            <ac:picMk id="5" creationId="{77A3CACD-99E8-4B39-AA4D-204330D497E2}"/>
          </ac:picMkLst>
        </pc:picChg>
        <pc:picChg chg="add mod">
          <ac:chgData name="Sudarshan Chakravarthi" userId="9632d19e-631d-46a5-9e9a-d9cc496f17d0" providerId="ADAL" clId="{017B9083-41D7-4C0C-BFF0-B8C9ECA7B544}" dt="2021-07-14T14:04:46.103" v="91"/>
          <ac:picMkLst>
            <pc:docMk/>
            <pc:sldMk cId="2421276487" sldId="3936"/>
            <ac:picMk id="7" creationId="{18FCB053-7E2E-4844-8D32-37CAB766F674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0:52.299" v="866"/>
        <pc:sldMkLst>
          <pc:docMk/>
          <pc:sldMk cId="3147190797" sldId="3937"/>
        </pc:sldMkLst>
        <pc:spChg chg="add mod">
          <ac:chgData name="Sudarshan Chakravarthi" userId="9632d19e-631d-46a5-9e9a-d9cc496f17d0" providerId="ADAL" clId="{017B9083-41D7-4C0C-BFF0-B8C9ECA7B544}" dt="2022-08-10T13:29:16.725" v="817"/>
          <ac:spMkLst>
            <pc:docMk/>
            <pc:sldMk cId="3147190797" sldId="3937"/>
            <ac:spMk id="2" creationId="{6C091CBB-2ED4-DDDC-07BE-BFFA0E4903C7}"/>
          </ac:spMkLst>
        </pc:spChg>
        <pc:spChg chg="add mod">
          <ac:chgData name="Sudarshan Chakravarthi" userId="9632d19e-631d-46a5-9e9a-d9cc496f17d0" providerId="ADAL" clId="{017B9083-41D7-4C0C-BFF0-B8C9ECA7B544}" dt="2022-08-10T14:10:52.299" v="866"/>
          <ac:spMkLst>
            <pc:docMk/>
            <pc:sldMk cId="3147190797" sldId="3937"/>
            <ac:spMk id="4" creationId="{57B2402B-8447-AAE8-6D35-927A8B629BA5}"/>
          </ac:spMkLst>
        </pc:spChg>
        <pc:spChg chg="mod">
          <ac:chgData name="Sudarshan Chakravarthi" userId="9632d19e-631d-46a5-9e9a-d9cc496f17d0" providerId="ADAL" clId="{017B9083-41D7-4C0C-BFF0-B8C9ECA7B544}" dt="2022-08-10T13:20:38.366" v="711" actId="2711"/>
          <ac:spMkLst>
            <pc:docMk/>
            <pc:sldMk cId="3147190797" sldId="3937"/>
            <ac:spMk id="6" creationId="{894E39DD-1288-4F4F-AB34-CEA3E6394836}"/>
          </ac:spMkLst>
        </pc:spChg>
        <pc:picChg chg="add del">
          <ac:chgData name="Sudarshan Chakravarthi" userId="9632d19e-631d-46a5-9e9a-d9cc496f17d0" providerId="ADAL" clId="{017B9083-41D7-4C0C-BFF0-B8C9ECA7B544}" dt="2021-08-29T12:42:46.349" v="575" actId="478"/>
          <ac:picMkLst>
            <pc:docMk/>
            <pc:sldMk cId="3147190797" sldId="3937"/>
            <ac:picMk id="2" creationId="{8986D74D-D4B7-48FA-8064-FAE96170F0A4}"/>
          </ac:picMkLst>
        </pc:picChg>
        <pc:picChg chg="add mod">
          <ac:chgData name="Sudarshan Chakravarthi" userId="9632d19e-631d-46a5-9e9a-d9cc496f17d0" providerId="ADAL" clId="{017B9083-41D7-4C0C-BFF0-B8C9ECA7B544}" dt="2022-08-10T13:30:29.047" v="840" actId="1076"/>
          <ac:picMkLst>
            <pc:docMk/>
            <pc:sldMk cId="3147190797" sldId="3937"/>
            <ac:picMk id="3" creationId="{C511458E-31F6-4049-B437-E81D418748B4}"/>
          </ac:picMkLst>
        </pc:picChg>
        <pc:picChg chg="del">
          <ac:chgData name="Sudarshan Chakravarthi" userId="9632d19e-631d-46a5-9e9a-d9cc496f17d0" providerId="ADAL" clId="{017B9083-41D7-4C0C-BFF0-B8C9ECA7B544}" dt="2021-08-29T12:42:25.660" v="573" actId="478"/>
          <ac:picMkLst>
            <pc:docMk/>
            <pc:sldMk cId="3147190797" sldId="3937"/>
            <ac:picMk id="5" creationId="{BA88AC9D-2F02-4CE0-BBAD-0DE2018632E6}"/>
          </ac:picMkLst>
        </pc:picChg>
        <pc:picChg chg="add mod">
          <ac:chgData name="Sudarshan Chakravarthi" userId="9632d19e-631d-46a5-9e9a-d9cc496f17d0" providerId="ADAL" clId="{017B9083-41D7-4C0C-BFF0-B8C9ECA7B544}" dt="2021-07-14T14:04:46.651" v="92"/>
          <ac:picMkLst>
            <pc:docMk/>
            <pc:sldMk cId="3147190797" sldId="3937"/>
            <ac:picMk id="7" creationId="{74C42F2D-5A14-4CCF-A517-AAE4D5BF37C3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1:01.156" v="869" actId="1076"/>
        <pc:sldMkLst>
          <pc:docMk/>
          <pc:sldMk cId="63716190" sldId="3938"/>
        </pc:sldMkLst>
        <pc:spChg chg="add mod">
          <ac:chgData name="Sudarshan Chakravarthi" userId="9632d19e-631d-46a5-9e9a-d9cc496f17d0" providerId="ADAL" clId="{017B9083-41D7-4C0C-BFF0-B8C9ECA7B544}" dt="2022-08-10T13:29:17.941" v="818"/>
          <ac:spMkLst>
            <pc:docMk/>
            <pc:sldMk cId="63716190" sldId="3938"/>
            <ac:spMk id="3" creationId="{B2E4C251-91E8-9870-AF58-E247902B72D8}"/>
          </ac:spMkLst>
        </pc:spChg>
        <pc:spChg chg="add mod">
          <ac:chgData name="Sudarshan Chakravarthi" userId="9632d19e-631d-46a5-9e9a-d9cc496f17d0" providerId="ADAL" clId="{017B9083-41D7-4C0C-BFF0-B8C9ECA7B544}" dt="2022-08-10T14:11:01.156" v="869" actId="1076"/>
          <ac:spMkLst>
            <pc:docMk/>
            <pc:sldMk cId="63716190" sldId="3938"/>
            <ac:spMk id="4" creationId="{E31E8D43-B5E3-0B03-FE1E-D5594F7DFA4D}"/>
          </ac:spMkLst>
        </pc:spChg>
        <pc:spChg chg="mod">
          <ac:chgData name="Sudarshan Chakravarthi" userId="9632d19e-631d-46a5-9e9a-d9cc496f17d0" providerId="ADAL" clId="{017B9083-41D7-4C0C-BFF0-B8C9ECA7B544}" dt="2022-08-10T13:20:45.856" v="712" actId="2711"/>
          <ac:spMkLst>
            <pc:docMk/>
            <pc:sldMk cId="63716190" sldId="3938"/>
            <ac:spMk id="6" creationId="{E8198292-5555-490A-BDB9-5B124741081A}"/>
          </ac:spMkLst>
        </pc:spChg>
        <pc:picChg chg="add mod">
          <ac:chgData name="Sudarshan Chakravarthi" userId="9632d19e-631d-46a5-9e9a-d9cc496f17d0" providerId="ADAL" clId="{017B9083-41D7-4C0C-BFF0-B8C9ECA7B544}" dt="2022-08-10T13:30:39.645" v="843" actId="1076"/>
          <ac:picMkLst>
            <pc:docMk/>
            <pc:sldMk cId="63716190" sldId="3938"/>
            <ac:picMk id="2" creationId="{5F84441A-84C6-4110-899F-415E8073D245}"/>
          </ac:picMkLst>
        </pc:picChg>
        <pc:picChg chg="del">
          <ac:chgData name="Sudarshan Chakravarthi" userId="9632d19e-631d-46a5-9e9a-d9cc496f17d0" providerId="ADAL" clId="{017B9083-41D7-4C0C-BFF0-B8C9ECA7B544}" dt="2021-08-29T12:42:55.341" v="577" actId="478"/>
          <ac:picMkLst>
            <pc:docMk/>
            <pc:sldMk cId="63716190" sldId="3938"/>
            <ac:picMk id="5" creationId="{663C8AF8-334D-4570-86CA-58B0D7C42857}"/>
          </ac:picMkLst>
        </pc:picChg>
        <pc:picChg chg="add mod">
          <ac:chgData name="Sudarshan Chakravarthi" userId="9632d19e-631d-46a5-9e9a-d9cc496f17d0" providerId="ADAL" clId="{017B9083-41D7-4C0C-BFF0-B8C9ECA7B544}" dt="2021-07-14T14:04:47.213" v="93"/>
          <ac:picMkLst>
            <pc:docMk/>
            <pc:sldMk cId="63716190" sldId="3938"/>
            <ac:picMk id="7" creationId="{C2B06746-E063-438E-AB88-19494B5391FD}"/>
          </ac:picMkLst>
        </pc:picChg>
      </pc:sldChg>
      <pc:sldChg chg="addSp delSp modSp mod">
        <pc:chgData name="Sudarshan Chakravarthi" userId="9632d19e-631d-46a5-9e9a-d9cc496f17d0" providerId="ADAL" clId="{017B9083-41D7-4C0C-BFF0-B8C9ECA7B544}" dt="2022-08-10T14:10:55.395" v="868"/>
        <pc:sldMkLst>
          <pc:docMk/>
          <pc:sldMk cId="4065720855" sldId="3939"/>
        </pc:sldMkLst>
        <pc:spChg chg="del">
          <ac:chgData name="Sudarshan Chakravarthi" userId="9632d19e-631d-46a5-9e9a-d9cc496f17d0" providerId="ADAL" clId="{017B9083-41D7-4C0C-BFF0-B8C9ECA7B544}" dt="2021-08-26T13:02:40.100" v="200" actId="478"/>
          <ac:spMkLst>
            <pc:docMk/>
            <pc:sldMk cId="4065720855" sldId="3939"/>
            <ac:spMk id="2" creationId="{9560BC60-2021-498D-AD90-18DB6018F571}"/>
          </ac:spMkLst>
        </pc:spChg>
        <pc:spChg chg="add mod">
          <ac:chgData name="Sudarshan Chakravarthi" userId="9632d19e-631d-46a5-9e9a-d9cc496f17d0" providerId="ADAL" clId="{017B9083-41D7-4C0C-BFF0-B8C9ECA7B544}" dt="2022-08-10T13:29:19.090" v="819"/>
          <ac:spMkLst>
            <pc:docMk/>
            <pc:sldMk cId="4065720855" sldId="3939"/>
            <ac:spMk id="3" creationId="{9913A981-6B1F-0E41-FF42-78E5B1C245F8}"/>
          </ac:spMkLst>
        </pc:spChg>
        <pc:spChg chg="add mod">
          <ac:chgData name="Sudarshan Chakravarthi" userId="9632d19e-631d-46a5-9e9a-d9cc496f17d0" providerId="ADAL" clId="{017B9083-41D7-4C0C-BFF0-B8C9ECA7B544}" dt="2022-08-10T14:10:55.395" v="868"/>
          <ac:spMkLst>
            <pc:docMk/>
            <pc:sldMk cId="4065720855" sldId="3939"/>
            <ac:spMk id="4" creationId="{99F72336-B6B9-9975-3E6E-9FFEB36A237B}"/>
          </ac:spMkLst>
        </pc:spChg>
        <pc:spChg chg="mod">
          <ac:chgData name="Sudarshan Chakravarthi" userId="9632d19e-631d-46a5-9e9a-d9cc496f17d0" providerId="ADAL" clId="{017B9083-41D7-4C0C-BFF0-B8C9ECA7B544}" dt="2022-08-10T13:20:53.873" v="713" actId="2711"/>
          <ac:spMkLst>
            <pc:docMk/>
            <pc:sldMk cId="4065720855" sldId="3939"/>
            <ac:spMk id="5" creationId="{7A453518-4E0E-4D90-AEFE-C14858200D3D}"/>
          </ac:spMkLst>
        </pc:spChg>
        <pc:picChg chg="add mod">
          <ac:chgData name="Sudarshan Chakravarthi" userId="9632d19e-631d-46a5-9e9a-d9cc496f17d0" providerId="ADAL" clId="{017B9083-41D7-4C0C-BFF0-B8C9ECA7B544}" dt="2021-08-29T12:43:42.797" v="582" actId="1076"/>
          <ac:picMkLst>
            <pc:docMk/>
            <pc:sldMk cId="4065720855" sldId="3939"/>
            <ac:picMk id="2" creationId="{A90AF888-2343-46D0-89D7-7A3F119D41A8}"/>
          </ac:picMkLst>
        </pc:picChg>
        <pc:picChg chg="del mod">
          <ac:chgData name="Sudarshan Chakravarthi" userId="9632d19e-631d-46a5-9e9a-d9cc496f17d0" providerId="ADAL" clId="{017B9083-41D7-4C0C-BFF0-B8C9ECA7B544}" dt="2021-08-29T12:43:35.692" v="579" actId="478"/>
          <ac:picMkLst>
            <pc:docMk/>
            <pc:sldMk cId="4065720855" sldId="3939"/>
            <ac:picMk id="4" creationId="{7321445C-FDA7-4BE1-89FD-6C70303E23B8}"/>
          </ac:picMkLst>
        </pc:picChg>
        <pc:picChg chg="add mod">
          <ac:chgData name="Sudarshan Chakravarthi" userId="9632d19e-631d-46a5-9e9a-d9cc496f17d0" providerId="ADAL" clId="{017B9083-41D7-4C0C-BFF0-B8C9ECA7B544}" dt="2021-07-14T14:04:47.749" v="94"/>
          <ac:picMkLst>
            <pc:docMk/>
            <pc:sldMk cId="4065720855" sldId="3939"/>
            <ac:picMk id="6" creationId="{1B36C269-7A66-464A-A422-392A6834FF03}"/>
          </ac:picMkLst>
        </pc:picChg>
      </pc:sldChg>
      <pc:sldChg chg="add del">
        <pc:chgData name="Sudarshan Chakravarthi" userId="9632d19e-631d-46a5-9e9a-d9cc496f17d0" providerId="ADAL" clId="{017B9083-41D7-4C0C-BFF0-B8C9ECA7B544}" dt="2021-08-29T12:45:38.113" v="686" actId="47"/>
        <pc:sldMkLst>
          <pc:docMk/>
          <pc:sldMk cId="2812969886" sldId="3964"/>
        </pc:sldMkLst>
      </pc:sldChg>
      <pc:sldChg chg="add del">
        <pc:chgData name="Sudarshan Chakravarthi" userId="9632d19e-631d-46a5-9e9a-d9cc496f17d0" providerId="ADAL" clId="{017B9083-41D7-4C0C-BFF0-B8C9ECA7B544}" dt="2023-01-23T16:38:59.441" v="876"/>
        <pc:sldMkLst>
          <pc:docMk/>
          <pc:sldMk cId="3097043110" sldId="3965"/>
        </pc:sldMkLst>
      </pc:sldChg>
      <pc:sldChg chg="add del">
        <pc:chgData name="Sudarshan Chakravarthi" userId="9632d19e-631d-46a5-9e9a-d9cc496f17d0" providerId="ADAL" clId="{017B9083-41D7-4C0C-BFF0-B8C9ECA7B544}" dt="2023-01-23T16:38:59.441" v="876"/>
        <pc:sldMkLst>
          <pc:docMk/>
          <pc:sldMk cId="4149201057" sldId="3968"/>
        </pc:sldMkLst>
      </pc:sldChg>
      <pc:sldChg chg="addSp delSp modSp add del mod ord">
        <pc:chgData name="Sudarshan Chakravarthi" userId="9632d19e-631d-46a5-9e9a-d9cc496f17d0" providerId="ADAL" clId="{017B9083-41D7-4C0C-BFF0-B8C9ECA7B544}" dt="2022-08-10T13:29:06.332" v="807"/>
        <pc:sldMkLst>
          <pc:docMk/>
          <pc:sldMk cId="3632167565" sldId="4115"/>
        </pc:sldMkLst>
        <pc:spChg chg="mod">
          <ac:chgData name="Sudarshan Chakravarthi" userId="9632d19e-631d-46a5-9e9a-d9cc496f17d0" providerId="ADAL" clId="{017B9083-41D7-4C0C-BFF0-B8C9ECA7B544}" dt="2021-08-29T12:44:42.768" v="680" actId="20577"/>
          <ac:spMkLst>
            <pc:docMk/>
            <pc:sldMk cId="3632167565" sldId="4115"/>
            <ac:spMk id="3" creationId="{9ED2E605-02B4-4CFA-8C8A-EA27AB990E7D}"/>
          </ac:spMkLst>
        </pc:spChg>
        <pc:spChg chg="add mod">
          <ac:chgData name="Sudarshan Chakravarthi" userId="9632d19e-631d-46a5-9e9a-d9cc496f17d0" providerId="ADAL" clId="{017B9083-41D7-4C0C-BFF0-B8C9ECA7B544}" dt="2022-08-10T13:29:06.332" v="807"/>
          <ac:spMkLst>
            <pc:docMk/>
            <pc:sldMk cId="3632167565" sldId="4115"/>
            <ac:spMk id="4" creationId="{4E56992B-52A0-A084-7AA2-9B9B1FF552FE}"/>
          </ac:spMkLst>
        </pc:spChg>
        <pc:spChg chg="mod">
          <ac:chgData name="Sudarshan Chakravarthi" userId="9632d19e-631d-46a5-9e9a-d9cc496f17d0" providerId="ADAL" clId="{017B9083-41D7-4C0C-BFF0-B8C9ECA7B544}" dt="2022-08-10T13:05:22.987" v="692" actId="403"/>
          <ac:spMkLst>
            <pc:docMk/>
            <pc:sldMk cId="3632167565" sldId="4115"/>
            <ac:spMk id="5" creationId="{38129DBC-E3C1-4AFE-A7F9-B1B333A0A243}"/>
          </ac:spMkLst>
        </pc:spChg>
        <pc:picChg chg="add mod">
          <ac:chgData name="Sudarshan Chakravarthi" userId="9632d19e-631d-46a5-9e9a-d9cc496f17d0" providerId="ADAL" clId="{017B9083-41D7-4C0C-BFF0-B8C9ECA7B544}" dt="2021-08-29T12:27:13.364" v="525"/>
          <ac:picMkLst>
            <pc:docMk/>
            <pc:sldMk cId="3632167565" sldId="4115"/>
            <ac:picMk id="6" creationId="{AA52D84E-D3AA-450E-9F3C-F961E898BC04}"/>
          </ac:picMkLst>
        </pc:picChg>
        <pc:picChg chg="del">
          <ac:chgData name="Sudarshan Chakravarthi" userId="9632d19e-631d-46a5-9e9a-d9cc496f17d0" providerId="ADAL" clId="{017B9083-41D7-4C0C-BFF0-B8C9ECA7B544}" dt="2021-08-29T12:26:59.647" v="524" actId="478"/>
          <ac:picMkLst>
            <pc:docMk/>
            <pc:sldMk cId="3632167565" sldId="4115"/>
            <ac:picMk id="10" creationId="{A99BF2FE-708E-4245-AE30-B7EABE67DEF5}"/>
          </ac:picMkLst>
        </pc:picChg>
      </pc:sldChg>
      <pc:sldChg chg="add del">
        <pc:chgData name="Sudarshan Chakravarthi" userId="9632d19e-631d-46a5-9e9a-d9cc496f17d0" providerId="ADAL" clId="{017B9083-41D7-4C0C-BFF0-B8C9ECA7B544}" dt="2021-08-29T12:45:37.162" v="685" actId="47"/>
        <pc:sldMkLst>
          <pc:docMk/>
          <pc:sldMk cId="2411745767" sldId="4117"/>
        </pc:sldMkLst>
      </pc:sldChg>
      <pc:sldChg chg="add del ord">
        <pc:chgData name="Sudarshan Chakravarthi" userId="9632d19e-631d-46a5-9e9a-d9cc496f17d0" providerId="ADAL" clId="{017B9083-41D7-4C0C-BFF0-B8C9ECA7B544}" dt="2021-08-26T13:01:01.722" v="193" actId="47"/>
        <pc:sldMkLst>
          <pc:docMk/>
          <pc:sldMk cId="4286229765" sldId="4122"/>
        </pc:sldMkLst>
      </pc:sldChg>
      <pc:sldChg chg="add del">
        <pc:chgData name="Sudarshan Chakravarthi" userId="9632d19e-631d-46a5-9e9a-d9cc496f17d0" providerId="ADAL" clId="{017B9083-41D7-4C0C-BFF0-B8C9ECA7B544}" dt="2021-08-26T13:01:34.994" v="196" actId="47"/>
        <pc:sldMkLst>
          <pc:docMk/>
          <pc:sldMk cId="3464550587" sldId="4127"/>
        </pc:sldMkLst>
      </pc:sldChg>
      <pc:sldChg chg="addSp delSp modSp add del mod">
        <pc:chgData name="Sudarshan Chakravarthi" userId="9632d19e-631d-46a5-9e9a-d9cc496f17d0" providerId="ADAL" clId="{017B9083-41D7-4C0C-BFF0-B8C9ECA7B544}" dt="2021-08-29T12:45:48.273" v="688" actId="47"/>
        <pc:sldMkLst>
          <pc:docMk/>
          <pc:sldMk cId="1042429621" sldId="4137"/>
        </pc:sldMkLst>
        <pc:spChg chg="mod">
          <ac:chgData name="Sudarshan Chakravarthi" userId="9632d19e-631d-46a5-9e9a-d9cc496f17d0" providerId="ADAL" clId="{017B9083-41D7-4C0C-BFF0-B8C9ECA7B544}" dt="2021-08-29T12:28:33.570" v="539" actId="122"/>
          <ac:spMkLst>
            <pc:docMk/>
            <pc:sldMk cId="1042429621" sldId="4137"/>
            <ac:spMk id="5" creationId="{0BF2CD04-2193-49DF-B0BD-9634B753B78B}"/>
          </ac:spMkLst>
        </pc:spChg>
        <pc:picChg chg="add del mod">
          <ac:chgData name="Sudarshan Chakravarthi" userId="9632d19e-631d-46a5-9e9a-d9cc496f17d0" providerId="ADAL" clId="{017B9083-41D7-4C0C-BFF0-B8C9ECA7B544}" dt="2021-07-14T14:04:51.109" v="96" actId="478"/>
          <ac:picMkLst>
            <pc:docMk/>
            <pc:sldMk cId="1042429621" sldId="4137"/>
            <ac:picMk id="4" creationId="{FCBCF24D-3DA9-49E3-BC4C-E355007D3B9E}"/>
          </ac:picMkLst>
        </pc:picChg>
      </pc:sldChg>
      <pc:sldChg chg="add del">
        <pc:chgData name="Sudarshan Chakravarthi" userId="9632d19e-631d-46a5-9e9a-d9cc496f17d0" providerId="ADAL" clId="{017B9083-41D7-4C0C-BFF0-B8C9ECA7B544}" dt="2021-08-26T13:00:24.214" v="183" actId="47"/>
        <pc:sldMkLst>
          <pc:docMk/>
          <pc:sldMk cId="495994252" sldId="4145"/>
        </pc:sldMkLst>
      </pc:sldChg>
      <pc:sldChg chg="add del">
        <pc:chgData name="Sudarshan Chakravarthi" userId="9632d19e-631d-46a5-9e9a-d9cc496f17d0" providerId="ADAL" clId="{017B9083-41D7-4C0C-BFF0-B8C9ECA7B544}" dt="2021-08-26T13:01:34.994" v="196" actId="47"/>
        <pc:sldMkLst>
          <pc:docMk/>
          <pc:sldMk cId="3297990769" sldId="4149"/>
        </pc:sldMkLst>
      </pc:sldChg>
      <pc:sldChg chg="addSp delSp modSp add del mod">
        <pc:chgData name="Sudarshan Chakravarthi" userId="9632d19e-631d-46a5-9e9a-d9cc496f17d0" providerId="ADAL" clId="{017B9083-41D7-4C0C-BFF0-B8C9ECA7B544}" dt="2021-07-15T12:14:15.002" v="101" actId="47"/>
        <pc:sldMkLst>
          <pc:docMk/>
          <pc:sldMk cId="200093954" sldId="4158"/>
        </pc:sldMkLst>
        <pc:spChg chg="mod">
          <ac:chgData name="Sudarshan Chakravarthi" userId="9632d19e-631d-46a5-9e9a-d9cc496f17d0" providerId="ADAL" clId="{017B9083-41D7-4C0C-BFF0-B8C9ECA7B544}" dt="2021-07-14T14:01:41.220" v="24" actId="20577"/>
          <ac:spMkLst>
            <pc:docMk/>
            <pc:sldMk cId="200093954" sldId="4158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017B9083-41D7-4C0C-BFF0-B8C9ECA7B544}" dt="2021-07-14T14:01:55.209" v="67" actId="20577"/>
          <ac:spMkLst>
            <pc:docMk/>
            <pc:sldMk cId="200093954" sldId="4158"/>
            <ac:spMk id="11" creationId="{DD7351A5-4D4D-4B0B-9C5B-90532D0FC818}"/>
          </ac:spMkLst>
        </pc:spChg>
        <pc:picChg chg="add mod modCrop">
          <ac:chgData name="Sudarshan Chakravarthi" userId="9632d19e-631d-46a5-9e9a-d9cc496f17d0" providerId="ADAL" clId="{017B9083-41D7-4C0C-BFF0-B8C9ECA7B544}" dt="2021-07-14T14:03:49.377" v="80" actId="1076"/>
          <ac:picMkLst>
            <pc:docMk/>
            <pc:sldMk cId="200093954" sldId="4158"/>
            <ac:picMk id="15" creationId="{ADC78969-6655-4095-B896-94A78606FB97}"/>
          </ac:picMkLst>
        </pc:picChg>
        <pc:picChg chg="del">
          <ac:chgData name="Sudarshan Chakravarthi" userId="9632d19e-631d-46a5-9e9a-d9cc496f17d0" providerId="ADAL" clId="{017B9083-41D7-4C0C-BFF0-B8C9ECA7B544}" dt="2021-07-14T14:03:27.760" v="74" actId="478"/>
          <ac:picMkLst>
            <pc:docMk/>
            <pc:sldMk cId="200093954" sldId="4158"/>
            <ac:picMk id="16" creationId="{339F6304-0261-46B1-943B-762539A49D94}"/>
          </ac:picMkLst>
        </pc:picChg>
      </pc:sldChg>
      <pc:sldChg chg="add del">
        <pc:chgData name="Sudarshan Chakravarthi" userId="9632d19e-631d-46a5-9e9a-d9cc496f17d0" providerId="ADAL" clId="{017B9083-41D7-4C0C-BFF0-B8C9ECA7B544}" dt="2021-08-26T13:00:29.520" v="186" actId="47"/>
        <pc:sldMkLst>
          <pc:docMk/>
          <pc:sldMk cId="1209959053" sldId="4159"/>
        </pc:sldMkLst>
      </pc:sldChg>
      <pc:sldChg chg="addSp delSp modSp add del mod">
        <pc:chgData name="Sudarshan Chakravarthi" userId="9632d19e-631d-46a5-9e9a-d9cc496f17d0" providerId="ADAL" clId="{017B9083-41D7-4C0C-BFF0-B8C9ECA7B544}" dt="2021-07-15T12:14:21.191" v="102" actId="47"/>
        <pc:sldMkLst>
          <pc:docMk/>
          <pc:sldMk cId="2996888310" sldId="4160"/>
        </pc:sldMkLst>
        <pc:picChg chg="add mod">
          <ac:chgData name="Sudarshan Chakravarthi" userId="9632d19e-631d-46a5-9e9a-d9cc496f17d0" providerId="ADAL" clId="{017B9083-41D7-4C0C-BFF0-B8C9ECA7B544}" dt="2021-07-14T14:04:27.480" v="82" actId="1076"/>
          <ac:picMkLst>
            <pc:docMk/>
            <pc:sldMk cId="2996888310" sldId="4160"/>
            <ac:picMk id="15" creationId="{756E0271-9F06-411A-98A1-B6BF3789ECBD}"/>
          </ac:picMkLst>
        </pc:picChg>
        <pc:picChg chg="del">
          <ac:chgData name="Sudarshan Chakravarthi" userId="9632d19e-631d-46a5-9e9a-d9cc496f17d0" providerId="ADAL" clId="{017B9083-41D7-4C0C-BFF0-B8C9ECA7B544}" dt="2021-07-14T14:02:56.079" v="73" actId="478"/>
          <ac:picMkLst>
            <pc:docMk/>
            <pc:sldMk cId="2996888310" sldId="4160"/>
            <ac:picMk id="16" creationId="{339F6304-0261-46B1-943B-762539A49D94}"/>
          </ac:picMkLst>
        </pc:picChg>
      </pc:sldChg>
      <pc:sldChg chg="add del">
        <pc:chgData name="Sudarshan Chakravarthi" userId="9632d19e-631d-46a5-9e9a-d9cc496f17d0" providerId="ADAL" clId="{017B9083-41D7-4C0C-BFF0-B8C9ECA7B544}" dt="2021-07-14T14:01:30.435" v="4" actId="47"/>
        <pc:sldMkLst>
          <pc:docMk/>
          <pc:sldMk cId="3031627450" sldId="4160"/>
        </pc:sldMkLst>
      </pc:sldChg>
      <pc:sldChg chg="add del">
        <pc:chgData name="Sudarshan Chakravarthi" userId="9632d19e-631d-46a5-9e9a-d9cc496f17d0" providerId="ADAL" clId="{017B9083-41D7-4C0C-BFF0-B8C9ECA7B544}" dt="2021-08-26T13:01:40.957" v="197" actId="47"/>
        <pc:sldMkLst>
          <pc:docMk/>
          <pc:sldMk cId="2411745767" sldId="4161"/>
        </pc:sldMkLst>
      </pc:sldChg>
      <pc:sldChg chg="add del">
        <pc:chgData name="Sudarshan Chakravarthi" userId="9632d19e-631d-46a5-9e9a-d9cc496f17d0" providerId="ADAL" clId="{017B9083-41D7-4C0C-BFF0-B8C9ECA7B544}" dt="2021-07-14T14:01:30.435" v="4" actId="47"/>
        <pc:sldMkLst>
          <pc:docMk/>
          <pc:sldMk cId="2856670051" sldId="4161"/>
        </pc:sldMkLst>
      </pc:sldChg>
      <pc:sldChg chg="delSp modSp add del mod">
        <pc:chgData name="Sudarshan Chakravarthi" userId="9632d19e-631d-46a5-9e9a-d9cc496f17d0" providerId="ADAL" clId="{017B9083-41D7-4C0C-BFF0-B8C9ECA7B544}" dt="2022-08-10T13:23:58.029" v="782" actId="47"/>
        <pc:sldMkLst>
          <pc:docMk/>
          <pc:sldMk cId="1215906239" sldId="4162"/>
        </pc:sldMkLst>
        <pc:spChg chg="mod">
          <ac:chgData name="Sudarshan Chakravarthi" userId="9632d19e-631d-46a5-9e9a-d9cc496f17d0" providerId="ADAL" clId="{017B9083-41D7-4C0C-BFF0-B8C9ECA7B544}" dt="2021-08-26T13:00:00.216" v="180" actId="108"/>
          <ac:spMkLst>
            <pc:docMk/>
            <pc:sldMk cId="1215906239" sldId="4162"/>
            <ac:spMk id="4" creationId="{506242F6-CA1E-42FB-BB1A-B13E71A7D987}"/>
          </ac:spMkLst>
        </pc:spChg>
        <pc:spChg chg="mod">
          <ac:chgData name="Sudarshan Chakravarthi" userId="9632d19e-631d-46a5-9e9a-d9cc496f17d0" providerId="ADAL" clId="{017B9083-41D7-4C0C-BFF0-B8C9ECA7B544}" dt="2021-08-26T12:58:49.515" v="115" actId="20577"/>
          <ac:spMkLst>
            <pc:docMk/>
            <pc:sldMk cId="1215906239" sldId="4162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017B9083-41D7-4C0C-BFF0-B8C9ECA7B544}" dt="2021-08-26T12:59:20.285" v="176" actId="20577"/>
          <ac:spMkLst>
            <pc:docMk/>
            <pc:sldMk cId="1215906239" sldId="4162"/>
            <ac:spMk id="10" creationId="{4B5F75FC-EC67-41BD-8241-FCDFFD0B2B59}"/>
          </ac:spMkLst>
        </pc:spChg>
        <pc:spChg chg="del">
          <ac:chgData name="Sudarshan Chakravarthi" userId="9632d19e-631d-46a5-9e9a-d9cc496f17d0" providerId="ADAL" clId="{017B9083-41D7-4C0C-BFF0-B8C9ECA7B544}" dt="2021-07-15T12:14:07.880" v="98" actId="478"/>
          <ac:spMkLst>
            <pc:docMk/>
            <pc:sldMk cId="1215906239" sldId="4162"/>
            <ac:spMk id="11" creationId="{DD7351A5-4D4D-4B0B-9C5B-90532D0FC818}"/>
          </ac:spMkLst>
        </pc:spChg>
        <pc:spChg chg="mod">
          <ac:chgData name="Sudarshan Chakravarthi" userId="9632d19e-631d-46a5-9e9a-d9cc496f17d0" providerId="ADAL" clId="{017B9083-41D7-4C0C-BFF0-B8C9ECA7B544}" dt="2021-08-26T13:00:09.836" v="182" actId="20577"/>
          <ac:spMkLst>
            <pc:docMk/>
            <pc:sldMk cId="1215906239" sldId="4162"/>
            <ac:spMk id="13" creationId="{E4F23697-1BEC-4F6B-A1E1-CF2064D07358}"/>
          </ac:spMkLst>
        </pc:spChg>
        <pc:picChg chg="mod">
          <ac:chgData name="Sudarshan Chakravarthi" userId="9632d19e-631d-46a5-9e9a-d9cc496f17d0" providerId="ADAL" clId="{017B9083-41D7-4C0C-BFF0-B8C9ECA7B544}" dt="2021-07-15T12:14:11.482" v="100" actId="1076"/>
          <ac:picMkLst>
            <pc:docMk/>
            <pc:sldMk cId="1215906239" sldId="4162"/>
            <ac:picMk id="15" creationId="{ADC78969-6655-4095-B896-94A78606FB97}"/>
          </ac:picMkLst>
        </pc:picChg>
        <pc:cxnChg chg="del">
          <ac:chgData name="Sudarshan Chakravarthi" userId="9632d19e-631d-46a5-9e9a-d9cc496f17d0" providerId="ADAL" clId="{017B9083-41D7-4C0C-BFF0-B8C9ECA7B544}" dt="2021-07-15T12:14:08.754" v="99" actId="478"/>
          <ac:cxnSpMkLst>
            <pc:docMk/>
            <pc:sldMk cId="1215906239" sldId="4162"/>
            <ac:cxnSpMk id="3" creationId="{7C876483-A82D-4725-BDFC-1D0C11E306A5}"/>
          </ac:cxnSpMkLst>
        </pc:cxnChg>
      </pc:sldChg>
      <pc:sldChg chg="add del">
        <pc:chgData name="Sudarshan Chakravarthi" userId="9632d19e-631d-46a5-9e9a-d9cc496f17d0" providerId="ADAL" clId="{017B9083-41D7-4C0C-BFF0-B8C9ECA7B544}" dt="2021-07-14T14:02:52.668" v="72" actId="47"/>
        <pc:sldMkLst>
          <pc:docMk/>
          <pc:sldMk cId="3686219751" sldId="4162"/>
        </pc:sldMkLst>
      </pc:sldChg>
      <pc:sldChg chg="add del">
        <pc:chgData name="Sudarshan Chakravarthi" userId="9632d19e-631d-46a5-9e9a-d9cc496f17d0" providerId="ADAL" clId="{017B9083-41D7-4C0C-BFF0-B8C9ECA7B544}" dt="2021-08-26T13:01:29.237" v="195" actId="47"/>
        <pc:sldMkLst>
          <pc:docMk/>
          <pc:sldMk cId="3312144283" sldId="4163"/>
        </pc:sldMkLst>
      </pc:sldChg>
      <pc:sldChg chg="add del ord">
        <pc:chgData name="Sudarshan Chakravarthi" userId="9632d19e-631d-46a5-9e9a-d9cc496f17d0" providerId="ADAL" clId="{017B9083-41D7-4C0C-BFF0-B8C9ECA7B544}" dt="2021-08-29T12:24:22.069" v="335" actId="47"/>
        <pc:sldMkLst>
          <pc:docMk/>
          <pc:sldMk cId="3208584127" sldId="4207"/>
        </pc:sldMkLst>
      </pc:sldChg>
      <pc:sldChg chg="addSp delSp modSp add mod ord">
        <pc:chgData name="Sudarshan Chakravarthi" userId="9632d19e-631d-46a5-9e9a-d9cc496f17d0" providerId="ADAL" clId="{017B9083-41D7-4C0C-BFF0-B8C9ECA7B544}" dt="2023-02-20T12:04:11.291" v="894"/>
        <pc:sldMkLst>
          <pc:docMk/>
          <pc:sldMk cId="2178731929" sldId="4208"/>
        </pc:sldMkLst>
        <pc:spChg chg="mod">
          <ac:chgData name="Sudarshan Chakravarthi" userId="9632d19e-631d-46a5-9e9a-d9cc496f17d0" providerId="ADAL" clId="{017B9083-41D7-4C0C-BFF0-B8C9ECA7B544}" dt="2023-01-25T10:39:51.004" v="885" actId="14100"/>
          <ac:spMkLst>
            <pc:docMk/>
            <pc:sldMk cId="2178731929" sldId="4208"/>
            <ac:spMk id="4" creationId="{506242F6-CA1E-42FB-BB1A-B13E71A7D987}"/>
          </ac:spMkLst>
        </pc:spChg>
        <pc:spChg chg="add mod">
          <ac:chgData name="Sudarshan Chakravarthi" userId="9632d19e-631d-46a5-9e9a-d9cc496f17d0" providerId="ADAL" clId="{017B9083-41D7-4C0C-BFF0-B8C9ECA7B544}" dt="2023-01-25T10:39:42.156" v="884"/>
          <ac:spMkLst>
            <pc:docMk/>
            <pc:sldMk cId="2178731929" sldId="4208"/>
            <ac:spMk id="5" creationId="{6B771E2F-60A8-D63C-CD27-DB7BE23E9D99}"/>
          </ac:spMkLst>
        </pc:spChg>
        <pc:spChg chg="del topLvl">
          <ac:chgData name="Sudarshan Chakravarthi" userId="9632d19e-631d-46a5-9e9a-d9cc496f17d0" providerId="ADAL" clId="{017B9083-41D7-4C0C-BFF0-B8C9ECA7B544}" dt="2022-08-10T13:21:17.171" v="717" actId="478"/>
          <ac:spMkLst>
            <pc:docMk/>
            <pc:sldMk cId="2178731929" sldId="4208"/>
            <ac:spMk id="5" creationId="{D5888414-9614-4A02-ABC7-6A1E2937F203}"/>
          </ac:spMkLst>
        </pc:spChg>
        <pc:spChg chg="add mod">
          <ac:chgData name="Sudarshan Chakravarthi" userId="9632d19e-631d-46a5-9e9a-d9cc496f17d0" providerId="ADAL" clId="{017B9083-41D7-4C0C-BFF0-B8C9ECA7B544}" dt="2023-01-25T10:39:42.156" v="884"/>
          <ac:spMkLst>
            <pc:docMk/>
            <pc:sldMk cId="2178731929" sldId="4208"/>
            <ac:spMk id="6" creationId="{A0C9F73F-8442-9E75-03AC-E486517C610A}"/>
          </ac:spMkLst>
        </pc:spChg>
        <pc:spChg chg="add mod">
          <ac:chgData name="Sudarshan Chakravarthi" userId="9632d19e-631d-46a5-9e9a-d9cc496f17d0" providerId="ADAL" clId="{017B9083-41D7-4C0C-BFF0-B8C9ECA7B544}" dt="2023-02-20T12:04:11.291" v="894"/>
          <ac:spMkLst>
            <pc:docMk/>
            <pc:sldMk cId="2178731929" sldId="4208"/>
            <ac:spMk id="7" creationId="{A0EEF606-FCBF-C2AB-6F8F-4539F89740F8}"/>
          </ac:spMkLst>
        </pc:spChg>
        <pc:spChg chg="mod">
          <ac:chgData name="Sudarshan Chakravarthi" userId="9632d19e-631d-46a5-9e9a-d9cc496f17d0" providerId="ADAL" clId="{017B9083-41D7-4C0C-BFF0-B8C9ECA7B544}" dt="2022-08-10T13:21:34.758" v="724" actId="2711"/>
          <ac:spMkLst>
            <pc:docMk/>
            <pc:sldMk cId="2178731929" sldId="4208"/>
            <ac:spMk id="8" creationId="{DA32DBBD-D3E4-453E-AFA1-C79D34C915C9}"/>
          </ac:spMkLst>
        </pc:spChg>
        <pc:spChg chg="add mod">
          <ac:chgData name="Sudarshan Chakravarthi" userId="9632d19e-631d-46a5-9e9a-d9cc496f17d0" providerId="ADAL" clId="{017B9083-41D7-4C0C-BFF0-B8C9ECA7B544}" dt="2023-02-20T12:04:11.291" v="894"/>
          <ac:spMkLst>
            <pc:docMk/>
            <pc:sldMk cId="2178731929" sldId="4208"/>
            <ac:spMk id="9" creationId="{612E3713-B119-F126-7C86-FD59621A1B1B}"/>
          </ac:spMkLst>
        </pc:spChg>
        <pc:spChg chg="mod">
          <ac:chgData name="Sudarshan Chakravarthi" userId="9632d19e-631d-46a5-9e9a-d9cc496f17d0" providerId="ADAL" clId="{017B9083-41D7-4C0C-BFF0-B8C9ECA7B544}" dt="2022-08-10T13:22:23.094" v="767" actId="1076"/>
          <ac:spMkLst>
            <pc:docMk/>
            <pc:sldMk cId="2178731929" sldId="4208"/>
            <ac:spMk id="10" creationId="{4B5F75FC-EC67-41BD-8241-FCDFFD0B2B59}"/>
          </ac:spMkLst>
        </pc:spChg>
        <pc:spChg chg="del topLvl">
          <ac:chgData name="Sudarshan Chakravarthi" userId="9632d19e-631d-46a5-9e9a-d9cc496f17d0" providerId="ADAL" clId="{017B9083-41D7-4C0C-BFF0-B8C9ECA7B544}" dt="2022-08-10T13:21:14.953" v="716" actId="478"/>
          <ac:spMkLst>
            <pc:docMk/>
            <pc:sldMk cId="2178731929" sldId="4208"/>
            <ac:spMk id="18" creationId="{E2F7E469-2F29-48A5-B9AC-D62795ECECD6}"/>
          </ac:spMkLst>
        </pc:spChg>
        <pc:grpChg chg="add del">
          <ac:chgData name="Sudarshan Chakravarthi" userId="9632d19e-631d-46a5-9e9a-d9cc496f17d0" providerId="ADAL" clId="{017B9083-41D7-4C0C-BFF0-B8C9ECA7B544}" dt="2022-08-10T13:21:20.489" v="719" actId="478"/>
          <ac:grpSpMkLst>
            <pc:docMk/>
            <pc:sldMk cId="2178731929" sldId="4208"/>
            <ac:grpSpMk id="2" creationId="{B02CDA83-F011-4420-8F23-2716CDF9D048}"/>
          </ac:grpSpMkLst>
        </pc:grpChg>
        <pc:grpChg chg="del">
          <ac:chgData name="Sudarshan Chakravarthi" userId="9632d19e-631d-46a5-9e9a-d9cc496f17d0" providerId="ADAL" clId="{017B9083-41D7-4C0C-BFF0-B8C9ECA7B544}" dt="2022-08-10T13:21:14.953" v="716" actId="478"/>
          <ac:grpSpMkLst>
            <pc:docMk/>
            <pc:sldMk cId="2178731929" sldId="4208"/>
            <ac:grpSpMk id="6" creationId="{CBA82B01-3207-4652-91EA-473270379187}"/>
          </ac:grpSpMkLst>
        </pc:grpChg>
        <pc:picChg chg="add mod modCrop">
          <ac:chgData name="Sudarshan Chakravarthi" userId="9632d19e-631d-46a5-9e9a-d9cc496f17d0" providerId="ADAL" clId="{017B9083-41D7-4C0C-BFF0-B8C9ECA7B544}" dt="2022-08-10T13:23:35.443" v="780" actId="1076"/>
          <ac:picMkLst>
            <pc:docMk/>
            <pc:sldMk cId="2178731929" sldId="4208"/>
            <ac:picMk id="3" creationId="{957965B4-AEFC-0AF9-3F56-88911FC1D012}"/>
          </ac:picMkLst>
        </pc:picChg>
        <pc:picChg chg="del">
          <ac:chgData name="Sudarshan Chakravarthi" userId="9632d19e-631d-46a5-9e9a-d9cc496f17d0" providerId="ADAL" clId="{017B9083-41D7-4C0C-BFF0-B8C9ECA7B544}" dt="2022-08-10T13:23:07.385" v="770" actId="478"/>
          <ac:picMkLst>
            <pc:docMk/>
            <pc:sldMk cId="2178731929" sldId="4208"/>
            <ac:picMk id="15" creationId="{ADC78969-6655-4095-B896-94A78606FB97}"/>
          </ac:picMkLst>
        </pc:picChg>
        <pc:cxnChg chg="del">
          <ac:chgData name="Sudarshan Chakravarthi" userId="9632d19e-631d-46a5-9e9a-d9cc496f17d0" providerId="ADAL" clId="{017B9083-41D7-4C0C-BFF0-B8C9ECA7B544}" dt="2022-08-10T13:21:22.979" v="720" actId="478"/>
          <ac:cxnSpMkLst>
            <pc:docMk/>
            <pc:sldMk cId="2178731929" sldId="4208"/>
            <ac:cxnSpMk id="7" creationId="{3FAEC7E0-7F32-4918-A38F-934F0EB67C9E}"/>
          </ac:cxnSpMkLst>
        </pc:cxnChg>
      </pc:sldChg>
      <pc:sldChg chg="add del">
        <pc:chgData name="Sudarshan Chakravarthi" userId="9632d19e-631d-46a5-9e9a-d9cc496f17d0" providerId="ADAL" clId="{017B9083-41D7-4C0C-BFF0-B8C9ECA7B544}" dt="2021-08-29T12:45:45.484" v="687" actId="47"/>
        <pc:sldMkLst>
          <pc:docMk/>
          <pc:sldMk cId="2873297445" sldId="4209"/>
        </pc:sldMkLst>
      </pc:sldChg>
      <pc:sldChg chg="addSp modSp add del">
        <pc:chgData name="Sudarshan Chakravarthi" userId="9632d19e-631d-46a5-9e9a-d9cc496f17d0" providerId="ADAL" clId="{017B9083-41D7-4C0C-BFF0-B8C9ECA7B544}" dt="2023-01-23T16:39:12.931" v="880" actId="47"/>
        <pc:sldMkLst>
          <pc:docMk/>
          <pc:sldMk cId="3996649973" sldId="4210"/>
        </pc:sldMkLst>
        <pc:spChg chg="add mod">
          <ac:chgData name="Sudarshan Chakravarthi" userId="9632d19e-631d-46a5-9e9a-d9cc496f17d0" providerId="ADAL" clId="{017B9083-41D7-4C0C-BFF0-B8C9ECA7B544}" dt="2022-08-10T13:29:21.539" v="821"/>
          <ac:spMkLst>
            <pc:docMk/>
            <pc:sldMk cId="3996649973" sldId="4210"/>
            <ac:spMk id="2" creationId="{89F15402-1C8D-FC18-EE14-D27F49DC0052}"/>
          </ac:spMkLst>
        </pc:spChg>
      </pc:sldChg>
      <pc:sldChg chg="addSp delSp modSp add del mod">
        <pc:chgData name="Sudarshan Chakravarthi" userId="9632d19e-631d-46a5-9e9a-d9cc496f17d0" providerId="ADAL" clId="{017B9083-41D7-4C0C-BFF0-B8C9ECA7B544}" dt="2023-01-23T16:39:12.931" v="880" actId="47"/>
        <pc:sldMkLst>
          <pc:docMk/>
          <pc:sldMk cId="2285513529" sldId="4211"/>
        </pc:sldMkLst>
        <pc:spChg chg="del">
          <ac:chgData name="Sudarshan Chakravarthi" userId="9632d19e-631d-46a5-9e9a-d9cc496f17d0" providerId="ADAL" clId="{017B9083-41D7-4C0C-BFF0-B8C9ECA7B544}" dt="2022-08-10T13:29:28.405" v="823" actId="478"/>
          <ac:spMkLst>
            <pc:docMk/>
            <pc:sldMk cId="2285513529" sldId="4211"/>
            <ac:spMk id="2" creationId="{78511745-0995-46A1-8654-83C3BE7AC5DD}"/>
          </ac:spMkLst>
        </pc:spChg>
        <pc:spChg chg="add mod">
          <ac:chgData name="Sudarshan Chakravarthi" userId="9632d19e-631d-46a5-9e9a-d9cc496f17d0" providerId="ADAL" clId="{017B9083-41D7-4C0C-BFF0-B8C9ECA7B544}" dt="2022-08-10T13:29:23.613" v="822"/>
          <ac:spMkLst>
            <pc:docMk/>
            <pc:sldMk cId="2285513529" sldId="4211"/>
            <ac:spMk id="14" creationId="{761F542F-7A1E-F10D-EB8E-D513FA313DDF}"/>
          </ac:spMkLst>
        </pc:spChg>
      </pc:sldChg>
      <pc:sldChg chg="add del">
        <pc:chgData name="Sudarshan Chakravarthi" userId="9632d19e-631d-46a5-9e9a-d9cc496f17d0" providerId="ADAL" clId="{017B9083-41D7-4C0C-BFF0-B8C9ECA7B544}" dt="2023-01-23T16:39:12.931" v="880" actId="47"/>
        <pc:sldMkLst>
          <pc:docMk/>
          <pc:sldMk cId="3666552147" sldId="4212"/>
        </pc:sldMkLst>
      </pc:sldChg>
      <pc:sldChg chg="add del">
        <pc:chgData name="Sudarshan Chakravarthi" userId="9632d19e-631d-46a5-9e9a-d9cc496f17d0" providerId="ADAL" clId="{017B9083-41D7-4C0C-BFF0-B8C9ECA7B544}" dt="2023-02-20T12:03:57.673" v="893" actId="47"/>
        <pc:sldMkLst>
          <pc:docMk/>
          <pc:sldMk cId="1805402828" sldId="4213"/>
        </pc:sldMkLst>
      </pc:sldChg>
      <pc:sldChg chg="add del">
        <pc:chgData name="Sudarshan Chakravarthi" userId="9632d19e-631d-46a5-9e9a-d9cc496f17d0" providerId="ADAL" clId="{017B9083-41D7-4C0C-BFF0-B8C9ECA7B544}" dt="2021-08-29T12:45:36.443" v="684" actId="47"/>
        <pc:sldMkLst>
          <pc:docMk/>
          <pc:sldMk cId="3494542914" sldId="4213"/>
        </pc:sldMkLst>
      </pc:sldChg>
      <pc:sldChg chg="modSp add del mod">
        <pc:chgData name="Sudarshan Chakravarthi" userId="9632d19e-631d-46a5-9e9a-d9cc496f17d0" providerId="ADAL" clId="{017B9083-41D7-4C0C-BFF0-B8C9ECA7B544}" dt="2023-01-23T16:39:01.625" v="877" actId="47"/>
        <pc:sldMkLst>
          <pc:docMk/>
          <pc:sldMk cId="2970925400" sldId="4214"/>
        </pc:sldMkLst>
        <pc:spChg chg="mod">
          <ac:chgData name="Sudarshan Chakravarthi" userId="9632d19e-631d-46a5-9e9a-d9cc496f17d0" providerId="ADAL" clId="{017B9083-41D7-4C0C-BFF0-B8C9ECA7B544}" dt="2022-08-10T13:29:02.178" v="806" actId="1036"/>
          <ac:spMkLst>
            <pc:docMk/>
            <pc:sldMk cId="2970925400" sldId="4214"/>
            <ac:spMk id="4" creationId="{7645C8D1-EABD-447B-B8E8-294ED42B5306}"/>
          </ac:spMkLst>
        </pc:spChg>
      </pc:sldChg>
      <pc:sldChg chg="modSp add del mod">
        <pc:chgData name="Sudarshan Chakravarthi" userId="9632d19e-631d-46a5-9e9a-d9cc496f17d0" providerId="ADAL" clId="{017B9083-41D7-4C0C-BFF0-B8C9ECA7B544}" dt="2021-08-29T12:25:26.631" v="361" actId="47"/>
        <pc:sldMkLst>
          <pc:docMk/>
          <pc:sldMk cId="2976290433" sldId="4215"/>
        </pc:sldMkLst>
        <pc:spChg chg="mod">
          <ac:chgData name="Sudarshan Chakravarthi" userId="9632d19e-631d-46a5-9e9a-d9cc496f17d0" providerId="ADAL" clId="{017B9083-41D7-4C0C-BFF0-B8C9ECA7B544}" dt="2021-08-29T12:24:51.588" v="358" actId="20577"/>
          <ac:spMkLst>
            <pc:docMk/>
            <pc:sldMk cId="2976290433" sldId="4215"/>
            <ac:spMk id="12" creationId="{293D920B-A70E-47FC-BD47-537A2100AD03}"/>
          </ac:spMkLst>
        </pc:spChg>
        <pc:spChg chg="mod">
          <ac:chgData name="Sudarshan Chakravarthi" userId="9632d19e-631d-46a5-9e9a-d9cc496f17d0" providerId="ADAL" clId="{017B9083-41D7-4C0C-BFF0-B8C9ECA7B544}" dt="2021-08-29T12:25:11.743" v="360" actId="20577"/>
          <ac:spMkLst>
            <pc:docMk/>
            <pc:sldMk cId="2976290433" sldId="4215"/>
            <ac:spMk id="52" creationId="{603C634E-9149-4277-8682-29F7561686C2}"/>
          </ac:spMkLst>
        </pc:spChg>
      </pc:sldChg>
      <pc:sldChg chg="addSp modSp add del mod">
        <pc:chgData name="Sudarshan Chakravarthi" userId="9632d19e-631d-46a5-9e9a-d9cc496f17d0" providerId="ADAL" clId="{017B9083-41D7-4C0C-BFF0-B8C9ECA7B544}" dt="2023-01-23T16:39:15.806" v="881" actId="47"/>
        <pc:sldMkLst>
          <pc:docMk/>
          <pc:sldMk cId="1224949156" sldId="4225"/>
        </pc:sldMkLst>
        <pc:spChg chg="mod">
          <ac:chgData name="Sudarshan Chakravarthi" userId="9632d19e-631d-46a5-9e9a-d9cc496f17d0" providerId="ADAL" clId="{017B9083-41D7-4C0C-BFF0-B8C9ECA7B544}" dt="2022-08-10T13:21:08.243" v="715" actId="2711"/>
          <ac:spMkLst>
            <pc:docMk/>
            <pc:sldMk cId="1224949156" sldId="4225"/>
            <ac:spMk id="2" creationId="{9C057681-76F7-4239-A27B-035113C51F62}"/>
          </ac:spMkLst>
        </pc:spChg>
        <pc:spChg chg="add mod">
          <ac:chgData name="Sudarshan Chakravarthi" userId="9632d19e-631d-46a5-9e9a-d9cc496f17d0" providerId="ADAL" clId="{017B9083-41D7-4C0C-BFF0-B8C9ECA7B544}" dt="2022-08-10T13:29:20.527" v="820"/>
          <ac:spMkLst>
            <pc:docMk/>
            <pc:sldMk cId="1224949156" sldId="4225"/>
            <ac:spMk id="3" creationId="{A320101A-9E2D-F4CA-E51F-8EB7CEB2FB4A}"/>
          </ac:spMkLst>
        </pc:spChg>
      </pc:sldChg>
      <pc:sldChg chg="addSp modSp add mod">
        <pc:chgData name="Sudarshan Chakravarthi" userId="9632d19e-631d-46a5-9e9a-d9cc496f17d0" providerId="ADAL" clId="{017B9083-41D7-4C0C-BFF0-B8C9ECA7B544}" dt="2023-02-20T12:03:48.661" v="889"/>
        <pc:sldMkLst>
          <pc:docMk/>
          <pc:sldMk cId="547997314" sldId="4226"/>
        </pc:sldMkLst>
        <pc:spChg chg="mod">
          <ac:chgData name="Sudarshan Chakravarthi" userId="9632d19e-631d-46a5-9e9a-d9cc496f17d0" providerId="ADAL" clId="{017B9083-41D7-4C0C-BFF0-B8C9ECA7B544}" dt="2023-01-25T10:39:34.745" v="883" actId="14100"/>
          <ac:spMkLst>
            <pc:docMk/>
            <pc:sldMk cId="547997314" sldId="4226"/>
            <ac:spMk id="4" creationId="{506242F6-CA1E-42FB-BB1A-B13E71A7D987}"/>
          </ac:spMkLst>
        </pc:spChg>
        <pc:spChg chg="add mod">
          <ac:chgData name="Sudarshan Chakravarthi" userId="9632d19e-631d-46a5-9e9a-d9cc496f17d0" providerId="ADAL" clId="{017B9083-41D7-4C0C-BFF0-B8C9ECA7B544}" dt="2023-01-25T10:39:23.618" v="882"/>
          <ac:spMkLst>
            <pc:docMk/>
            <pc:sldMk cId="547997314" sldId="4226"/>
            <ac:spMk id="5" creationId="{51538BDD-EC9C-F271-FC98-50ECE06BFAA2}"/>
          </ac:spMkLst>
        </pc:spChg>
        <pc:spChg chg="add mod">
          <ac:chgData name="Sudarshan Chakravarthi" userId="9632d19e-631d-46a5-9e9a-d9cc496f17d0" providerId="ADAL" clId="{017B9083-41D7-4C0C-BFF0-B8C9ECA7B544}" dt="2023-01-25T10:39:23.618" v="882"/>
          <ac:spMkLst>
            <pc:docMk/>
            <pc:sldMk cId="547997314" sldId="4226"/>
            <ac:spMk id="6" creationId="{2334B94E-C6E8-4392-8B1A-AAE385E63B2D}"/>
          </ac:spMkLst>
        </pc:spChg>
        <pc:spChg chg="add mod">
          <ac:chgData name="Sudarshan Chakravarthi" userId="9632d19e-631d-46a5-9e9a-d9cc496f17d0" providerId="ADAL" clId="{017B9083-41D7-4C0C-BFF0-B8C9ECA7B544}" dt="2023-02-20T12:03:48.661" v="889"/>
          <ac:spMkLst>
            <pc:docMk/>
            <pc:sldMk cId="547997314" sldId="4226"/>
            <ac:spMk id="7" creationId="{95CD4E0E-9937-2D98-7528-BB198554C270}"/>
          </ac:spMkLst>
        </pc:spChg>
        <pc:spChg chg="mod">
          <ac:chgData name="Sudarshan Chakravarthi" userId="9632d19e-631d-46a5-9e9a-d9cc496f17d0" providerId="ADAL" clId="{017B9083-41D7-4C0C-BFF0-B8C9ECA7B544}" dt="2022-08-10T13:24:14.001" v="796" actId="6549"/>
          <ac:spMkLst>
            <pc:docMk/>
            <pc:sldMk cId="547997314" sldId="4226"/>
            <ac:spMk id="8" creationId="{DA32DBBD-D3E4-453E-AFA1-C79D34C915C9}"/>
          </ac:spMkLst>
        </pc:spChg>
        <pc:spChg chg="add mod">
          <ac:chgData name="Sudarshan Chakravarthi" userId="9632d19e-631d-46a5-9e9a-d9cc496f17d0" providerId="ADAL" clId="{017B9083-41D7-4C0C-BFF0-B8C9ECA7B544}" dt="2023-02-20T12:03:48.661" v="889"/>
          <ac:spMkLst>
            <pc:docMk/>
            <pc:sldMk cId="547997314" sldId="4226"/>
            <ac:spMk id="9" creationId="{03A4AAD0-BD4A-7889-D20F-D3F97CFCE163}"/>
          </ac:spMkLst>
        </pc:spChg>
      </pc:sldChg>
      <pc:sldChg chg="add del">
        <pc:chgData name="Sudarshan Chakravarthi" userId="9632d19e-631d-46a5-9e9a-d9cc496f17d0" providerId="ADAL" clId="{017B9083-41D7-4C0C-BFF0-B8C9ECA7B544}" dt="2023-02-20T12:03:53.408" v="890" actId="47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017B9083-41D7-4C0C-BFF0-B8C9ECA7B544}" dt="2023-01-23T16:38:59.441" v="876"/>
        <pc:sldMkLst>
          <pc:docMk/>
          <pc:sldMk cId="2434400758" sldId="4412"/>
        </pc:sldMkLst>
      </pc:sldChg>
      <pc:sldChg chg="add del ord">
        <pc:chgData name="Sudarshan Chakravarthi" userId="9632d19e-631d-46a5-9e9a-d9cc496f17d0" providerId="ADAL" clId="{017B9083-41D7-4C0C-BFF0-B8C9ECA7B544}" dt="2023-01-23T16:39:08.421" v="879"/>
        <pc:sldMkLst>
          <pc:docMk/>
          <pc:sldMk cId="2586001998" sldId="4413"/>
        </pc:sldMkLst>
      </pc:sldChg>
      <pc:sldChg chg="add del ord">
        <pc:chgData name="Sudarshan Chakravarthi" userId="9632d19e-631d-46a5-9e9a-d9cc496f17d0" providerId="ADAL" clId="{017B9083-41D7-4C0C-BFF0-B8C9ECA7B544}" dt="2023-01-23T16:39:08.421" v="879"/>
        <pc:sldMkLst>
          <pc:docMk/>
          <pc:sldMk cId="842485834" sldId="4414"/>
        </pc:sldMkLst>
      </pc:sldChg>
      <pc:sldChg chg="add del ord">
        <pc:chgData name="Sudarshan Chakravarthi" userId="9632d19e-631d-46a5-9e9a-d9cc496f17d0" providerId="ADAL" clId="{017B9083-41D7-4C0C-BFF0-B8C9ECA7B544}" dt="2023-02-20T12:03:55.603" v="892"/>
        <pc:sldMkLst>
          <pc:docMk/>
          <pc:sldMk cId="2688905033" sldId="4415"/>
        </pc:sldMkLst>
      </pc:sldChg>
      <pc:sldMasterChg chg="delSldLayout">
        <pc:chgData name="Sudarshan Chakravarthi" userId="9632d19e-631d-46a5-9e9a-d9cc496f17d0" providerId="ADAL" clId="{017B9083-41D7-4C0C-BFF0-B8C9ECA7B544}" dt="2023-01-23T16:39:12.931" v="880" actId="47"/>
        <pc:sldMasterMkLst>
          <pc:docMk/>
          <pc:sldMasterMk cId="3193457712" sldId="2147483648"/>
        </pc:sldMasterMkLst>
        <pc:sldLayoutChg chg="del">
          <pc:chgData name="Sudarshan Chakravarthi" userId="9632d19e-631d-46a5-9e9a-d9cc496f17d0" providerId="ADAL" clId="{017B9083-41D7-4C0C-BFF0-B8C9ECA7B544}" dt="2021-08-26T13:01:34.994" v="196" actId="47"/>
          <pc:sldLayoutMkLst>
            <pc:docMk/>
            <pc:sldMasterMk cId="3193457712" sldId="2147483648"/>
            <pc:sldLayoutMk cId="126424114" sldId="2147483674"/>
          </pc:sldLayoutMkLst>
        </pc:sldLayoutChg>
        <pc:sldLayoutChg chg="del">
          <pc:chgData name="Sudarshan Chakravarthi" userId="9632d19e-631d-46a5-9e9a-d9cc496f17d0" providerId="ADAL" clId="{017B9083-41D7-4C0C-BFF0-B8C9ECA7B544}" dt="2021-07-14T14:01:30.435" v="4" actId="47"/>
          <pc:sldLayoutMkLst>
            <pc:docMk/>
            <pc:sldMasterMk cId="3193457712" sldId="2147483648"/>
            <pc:sldLayoutMk cId="1074677600" sldId="2147483674"/>
          </pc:sldLayoutMkLst>
        </pc:sldLayoutChg>
        <pc:sldLayoutChg chg="del">
          <pc:chgData name="Sudarshan Chakravarthi" userId="9632d19e-631d-46a5-9e9a-d9cc496f17d0" providerId="ADAL" clId="{017B9083-41D7-4C0C-BFF0-B8C9ECA7B544}" dt="2023-01-23T16:39:12.931" v="880" actId="47"/>
          <pc:sldLayoutMkLst>
            <pc:docMk/>
            <pc:sldMasterMk cId="3193457712" sldId="2147483648"/>
            <pc:sldLayoutMk cId="1213176290" sldId="2147483688"/>
          </pc:sldLayoutMkLst>
        </pc:sldLayoutChg>
      </pc:sldMasterChg>
      <pc:sldMasterChg chg="delSldLayout">
        <pc:chgData name="Sudarshan Chakravarthi" userId="9632d19e-631d-46a5-9e9a-d9cc496f17d0" providerId="ADAL" clId="{017B9083-41D7-4C0C-BFF0-B8C9ECA7B544}" dt="2023-01-23T16:39:01.625" v="877" actId="47"/>
        <pc:sldMasterMkLst>
          <pc:docMk/>
          <pc:sldMasterMk cId="2430970368" sldId="2147483660"/>
        </pc:sldMasterMkLst>
        <pc:sldLayoutChg chg="del">
          <pc:chgData name="Sudarshan Chakravarthi" userId="9632d19e-631d-46a5-9e9a-d9cc496f17d0" providerId="ADAL" clId="{017B9083-41D7-4C0C-BFF0-B8C9ECA7B544}" dt="2021-08-26T13:00:29.520" v="186" actId="47"/>
          <pc:sldLayoutMkLst>
            <pc:docMk/>
            <pc:sldMasterMk cId="2430970368" sldId="2147483660"/>
            <pc:sldLayoutMk cId="451066987" sldId="2147483673"/>
          </pc:sldLayoutMkLst>
        </pc:sldLayoutChg>
        <pc:sldLayoutChg chg="del">
          <pc:chgData name="Sudarshan Chakravarthi" userId="9632d19e-631d-46a5-9e9a-d9cc496f17d0" providerId="ADAL" clId="{017B9083-41D7-4C0C-BFF0-B8C9ECA7B544}" dt="2023-01-23T16:39:01.625" v="877" actId="47"/>
          <pc:sldLayoutMkLst>
            <pc:docMk/>
            <pc:sldMasterMk cId="2430970368" sldId="2147483660"/>
            <pc:sldLayoutMk cId="3453801303" sldId="2147483689"/>
          </pc:sldLayoutMkLst>
        </pc:sldLayoutChg>
      </pc:sldMasterChg>
      <pc:sldMasterChg chg="delSldLayout">
        <pc:chgData name="Sudarshan Chakravarthi" userId="9632d19e-631d-46a5-9e9a-d9cc496f17d0" providerId="ADAL" clId="{017B9083-41D7-4C0C-BFF0-B8C9ECA7B544}" dt="2021-08-29T12:24:22.069" v="335" actId="47"/>
        <pc:sldMasterMkLst>
          <pc:docMk/>
          <pc:sldMasterMk cId="2227583407" sldId="2147483675"/>
        </pc:sldMasterMkLst>
        <pc:sldLayoutChg chg="del">
          <pc:chgData name="Sudarshan Chakravarthi" userId="9632d19e-631d-46a5-9e9a-d9cc496f17d0" providerId="ADAL" clId="{017B9083-41D7-4C0C-BFF0-B8C9ECA7B544}" dt="2021-08-29T12:24:22.069" v="335" actId="47"/>
          <pc:sldLayoutMkLst>
            <pc:docMk/>
            <pc:sldMasterMk cId="2227583407" sldId="2147483675"/>
            <pc:sldLayoutMk cId="3570830218" sldId="2147483687"/>
          </pc:sldLayoutMkLst>
        </pc:sldLayoutChg>
      </pc:sldMasterChg>
      <pc:sldMasterChg chg="delSldLayout">
        <pc:chgData name="Sudarshan Chakravarthi" userId="9632d19e-631d-46a5-9e9a-d9cc496f17d0" providerId="ADAL" clId="{017B9083-41D7-4C0C-BFF0-B8C9ECA7B544}" dt="2023-02-20T12:03:53.408" v="890" actId="47"/>
        <pc:sldMasterMkLst>
          <pc:docMk/>
          <pc:sldMasterMk cId="1178265774" sldId="2147483690"/>
        </pc:sldMasterMkLst>
        <pc:sldLayoutChg chg="del">
          <pc:chgData name="Sudarshan Chakravarthi" userId="9632d19e-631d-46a5-9e9a-d9cc496f17d0" providerId="ADAL" clId="{017B9083-41D7-4C0C-BFF0-B8C9ECA7B544}" dt="2023-02-20T12:03:53.408" v="890" actId="47"/>
          <pc:sldLayoutMkLst>
            <pc:docMk/>
            <pc:sldMasterMk cId="1178265774" sldId="2147483690"/>
            <pc:sldLayoutMk cId="613615539" sldId="21474837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9A12-EC9C-4ED4-ABFF-73B91677271A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84717-4E6A-4489-8C2A-53CE0CEA1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7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0DB8-BDBC-4332-BF86-42FBD7BC7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BDA0F-E45B-48F7-BED7-4EE511812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F21E-D4F1-46BC-AD27-6AA9743A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2E00-5F3E-4FB8-9EB4-58E0762E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B8355-1527-4C40-BC89-2544912B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9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A0E8-C2C1-48E8-A4F9-E0BEF70E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3AFDB-97A6-42AE-A024-3BCE4CA1A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658B8-EC3E-4D59-89AF-4CD8FD9B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3FAD-E698-49C9-B63E-866A1FA2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B9D21-0E83-49A8-B384-1415FDE0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8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71B0F-3CD5-4E0F-AE22-03E27D3FC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7E39C-EBE6-4095-AE2E-DC9D547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99CE0-15D7-42D4-AA1F-6C95F94E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145A-5DA4-46B4-A3B4-BF10376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8CF3-EB3E-4B78-94A5-2D0C1E7E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5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5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1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5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56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0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86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7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3389-FF9E-439E-8FCF-D54791AC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1F81-B524-420C-80CC-6352684F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D02E-9367-4D56-9E6E-17ED6941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51D4-002F-4E6D-9BA7-5FE67C65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50A66-28CF-473B-B156-36ECE51A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6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20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75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85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6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4464-739A-4331-B732-5F351C0D0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4D075-BA42-4D89-AFB8-5CC7C4566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699A-D1BB-4333-A8DD-DAF15271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DA8B-DFA5-4334-B5B1-EC27ED5F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7B623-63BF-41F7-9E63-7D6A2EFF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82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0BD0-F81C-4DFB-925A-E6FF8120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BB4F-0DC0-4F42-8E89-C8C6344C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8F7F-B391-4456-85F8-54D52A7C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634E-C744-4794-B849-05B9E2CA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BF11-51C9-44B3-BB63-49760C5B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81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6849-8337-4C9A-882E-2A69723A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7721-5B0D-4E64-A15E-162DF7FF5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B504-F5C9-42F9-9E6E-3F9133BC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1C9D-F373-4C42-A4C6-A0CB8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DA84-6231-4DDB-A080-E8FF0137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71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D0E2-A2A8-4B57-8C20-F6D76816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6072-3689-4CC2-9351-48F7C4F04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7656-D15C-44A1-BA86-CE058894F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42B6-8193-4BEB-B6C3-1FEA7CF1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624F4-63BF-490D-9AC6-E5BB31CC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9A43B-1B05-4CAB-8278-C3414C30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86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6B68-A73B-4FB8-ADAA-E7C7935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DDE8-D294-4C8A-A178-3976CB5E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3A928-D7F2-43B4-822D-D3EAE40B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0E0E5-4857-49BE-9EF4-5F473FB3C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84204-C7FB-4AFD-95F5-9FEAF9915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6A1B4-338F-4F8F-BDAB-40EB576F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B1102-F590-4C07-8B41-AC8F693F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72DE0-7435-44E2-985C-5A34878F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6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476B-E253-414B-B7B1-E79E948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56643-4EA6-4D69-B19C-9C20701F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DF0EE-00B8-48DE-9DFB-AF0C1B37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61947-CF87-4FA4-A9A2-EE61D187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8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1DAF-8DC6-4770-AA16-6E507309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ABC4-5DDD-499D-99C4-230ADA04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D5EFC-AB6B-404B-8BF1-D172DFFA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A337-71E7-46C0-AF0A-E106D34E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2DA0-6146-43B8-AC3F-A328203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1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26B29-EAAE-40C9-B8C4-4ED2BE0F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91D00-BEBD-4EF8-A8B1-84919EC4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964C0-1DD3-45AE-98F3-8F66F584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16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BEA5-0586-4352-A3E2-39D23C3C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7D6E-F5FA-4DFE-9C0A-47CCDAC6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6BE45-BB6D-4DDD-B9D0-81D6BF05D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F1F2A-C4BA-4885-B165-FE5E577C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2723A-E134-4F8A-8557-D8841695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5A26A-4B65-44CC-80F9-A4989E1F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76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BCB6-27D6-4E68-B5F0-D72A9CCA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35C37-CDC3-45C0-ADF0-2FCE5A397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0B46A-A4D3-4B9D-8B06-42B39DE79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F7BA4-2F99-445D-A87B-EE204B4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E9FA5-F67D-4680-9026-747C87C5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462F-DD43-432B-909D-F92F7745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03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A18F-7FC9-4B20-85D9-3B434E1D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3970-01A9-4EF3-BC3E-B4F8EA2B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53A-693A-4ACB-BA98-A3B1FCE8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39D0-660E-4A7C-912B-0D48561A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DDFF6-6117-47B9-8B20-5490D2A6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73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272CA-68DA-45CF-B78B-F07364409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1E5E5-1ECC-4102-889C-CAC28F714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D2C9-048B-4608-91BC-331689D7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5A06-2ED3-4161-8368-3264437E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EF63-63FF-400C-9EFA-78951555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12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26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13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65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51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8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2F01-3F28-4D63-A1B9-093FF31F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E8AA-3965-4AA9-B203-844B579FB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C1AA4-F1EB-4B21-B481-7D022E7AE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68F4A-EBEE-43EE-8736-7D998323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4D44E-7D1C-4917-ACCB-68FA2243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C2D74-CEA9-4D4B-A056-5EC5EA8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09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74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80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85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86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799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17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872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43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9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3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BA84-CC0E-42AF-AC3E-0C522A04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060B6-AD83-4640-B413-7AE85962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D719D-BF3C-4A48-9053-7B777FC73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6AF5C-3C47-4EB2-80A9-D34498D3C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EFD3E-02A7-4B05-AE6F-F518AAE98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41706-DA6B-4CF8-94D4-F996F7EF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DE866-E251-4912-B62D-B36B6348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CD2CD-DA37-41A0-BF9F-A54D07B9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20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7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83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15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70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03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32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29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91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03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3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B3AC-7D38-442D-B8A8-DFDE4622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F04C5-C4B9-44CA-B4D9-C0EF4114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D08B6-F547-4D72-9FA6-DDB5AC40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B8E12-D71F-412E-ABD7-C6405B0E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928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193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83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15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6718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73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87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212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42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81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35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EF36A-781E-46FC-B760-3BA7A384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14FFB-06CA-4665-A3D5-B09593A8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E9129-0C7C-4BF3-9256-3705FAC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11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8618-0C2B-4D5E-AA0E-C8FFFF08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BA7F-FB81-4A88-AAE4-78C84120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A159C-94E9-46B2-9A79-231D50BCA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C61C-F5C7-42BA-AC66-7FA57D19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C5560-8C08-4268-BA2F-83497AF9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A8C58-2405-42D7-8D42-7193702A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0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D920-0759-4D58-A85A-D8ADD872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9862C-F40E-48F9-8411-7252CA8F9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D2075-847E-46FA-9ABD-85CE82689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6AED4-9EB2-48DA-8BAD-589DC3C6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29E93-846D-48BB-A83F-F3810DD3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86F9-AAB9-46CC-8513-854869A9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4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EB41A-CB62-40CA-80FA-33A0EEA7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FC4E9-7DB1-4CDF-8114-E1193D089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F7AB8-ACF2-4FBA-91D3-DCFA10D12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2E5D2-2E83-450B-9EEC-2442CF0A0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3E03-E5B9-4222-849F-9279B44FE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D5497-720E-4D7D-9E49-992F9FE6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F88E8-1143-49A6-8847-2D2F0655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F45C3-9961-4E7E-912B-4D61C9232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3022-FF64-4F7E-B6F8-94292178D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B03A0-3373-40EB-9FC5-139297F29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8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6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2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2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0"/>
            <a:ext cx="5774267" cy="6871209"/>
          </a:xfrm>
          <a:prstGeom prst="rect">
            <a:avLst/>
          </a:prstGeom>
          <a:solidFill>
            <a:srgbClr val="0091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1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2CDA83-F011-4420-8F23-2716CDF9D048}"/>
              </a:ext>
            </a:extLst>
          </p:cNvPr>
          <p:cNvGrpSpPr/>
          <p:nvPr/>
        </p:nvGrpSpPr>
        <p:grpSpPr>
          <a:xfrm>
            <a:off x="0" y="2850227"/>
            <a:ext cx="5906608" cy="1277159"/>
            <a:chOff x="-17756" y="-593914"/>
            <a:chExt cx="5906608" cy="12771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2DBBD-D3E4-453E-AFA1-C79D34C915C9}"/>
                </a:ext>
              </a:extLst>
            </p:cNvPr>
            <p:cNvSpPr txBox="1"/>
            <p:nvPr/>
          </p:nvSpPr>
          <p:spPr>
            <a:xfrm>
              <a:off x="-17756" y="-593914"/>
              <a:ext cx="59066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MS Gothic" panose="020B0609070205080204" pitchFamily="49" charset="-128"/>
                  <a:cs typeface="Poppins" panose="00000500000000000000" pitchFamily="2" charset="0"/>
                </a:rPr>
                <a:t>Pricing Assessment   Scorecards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5F75FC-EC67-41BD-8241-FCDFFD0B2B59}"/>
                </a:ext>
              </a:extLst>
            </p:cNvPr>
            <p:cNvSpPr txBox="1"/>
            <p:nvPr/>
          </p:nvSpPr>
          <p:spPr>
            <a:xfrm>
              <a:off x="304382" y="406246"/>
              <a:ext cx="546864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algn="ctr"/>
              <a:r>
                <a:rPr lang="en-GB" sz="1200" dirty="0">
                  <a:solidFill>
                    <a:schemeClr val="bg1"/>
                  </a:solidFill>
                  <a:latin typeface="Lato Light" panose="020F0502020204030203"/>
                </a:rPr>
                <a:t>Adopt a “from” and “to”  method in engaging pricing performance.</a:t>
              </a: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965B4-AEFC-0AF9-3F56-88911FC1D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5" t="15310"/>
          <a:stretch/>
        </p:blipFill>
        <p:spPr>
          <a:xfrm>
            <a:off x="6919233" y="1763485"/>
            <a:ext cx="4122964" cy="3278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538BDD-EC9C-F271-FC98-50ECE06BFAA2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4B94E-C6E8-4392-8B1A-AAE385E63B2D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CD4E0E-9937-2D98-7528-BB198554C270}"/>
              </a:ext>
            </a:extLst>
          </p:cNvPr>
          <p:cNvSpPr/>
          <p:nvPr/>
        </p:nvSpPr>
        <p:spPr>
          <a:xfrm>
            <a:off x="5245947" y="3870330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Google Shape;104;p13">
            <a:extLst>
              <a:ext uri="{FF2B5EF4-FFF2-40B4-BE49-F238E27FC236}">
                <a16:creationId xmlns:a16="http://schemas.microsoft.com/office/drawing/2014/main" id="{03A4AAD0-BD4A-7889-D20F-D3F97CFCE163}"/>
              </a:ext>
            </a:extLst>
          </p:cNvPr>
          <p:cNvSpPr/>
          <p:nvPr/>
        </p:nvSpPr>
        <p:spPr>
          <a:xfrm>
            <a:off x="5459412" y="4095750"/>
            <a:ext cx="631825" cy="550862"/>
          </a:xfrm>
          <a:custGeom>
            <a:avLst/>
            <a:gdLst/>
            <a:ahLst/>
            <a:cxnLst/>
            <a:rect l="l" t="t" r="r" b="b"/>
            <a:pathLst>
              <a:path w="145" h="126" extrusionOk="0">
                <a:moveTo>
                  <a:pt x="129" y="126"/>
                </a:moveTo>
                <a:cubicBezTo>
                  <a:pt x="17" y="126"/>
                  <a:pt x="17" y="126"/>
                  <a:pt x="17" y="126"/>
                </a:cubicBezTo>
                <a:cubicBezTo>
                  <a:pt x="8" y="126"/>
                  <a:pt x="0" y="118"/>
                  <a:pt x="0" y="10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1" y="78"/>
                  <a:pt x="3" y="78"/>
                </a:cubicBezTo>
                <a:cubicBezTo>
                  <a:pt x="5" y="78"/>
                  <a:pt x="6" y="80"/>
                  <a:pt x="6" y="81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5"/>
                  <a:pt x="11" y="120"/>
                  <a:pt x="17" y="120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4" y="120"/>
                  <a:pt x="139" y="115"/>
                  <a:pt x="139" y="109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0"/>
                  <a:pt x="141" y="79"/>
                  <a:pt x="142" y="79"/>
                </a:cubicBezTo>
                <a:cubicBezTo>
                  <a:pt x="144" y="79"/>
                  <a:pt x="145" y="80"/>
                  <a:pt x="145" y="82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118"/>
                  <a:pt x="138" y="126"/>
                  <a:pt x="129" y="126"/>
                </a:cubicBezTo>
                <a:close/>
                <a:moveTo>
                  <a:pt x="79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2" y="90"/>
                  <a:pt x="59" y="86"/>
                  <a:pt x="59" y="81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2"/>
                  <a:pt x="62" y="58"/>
                  <a:pt x="67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83" y="58"/>
                  <a:pt x="87" y="62"/>
                  <a:pt x="87" y="67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6"/>
                  <a:pt x="83" y="90"/>
                  <a:pt x="79" y="90"/>
                </a:cubicBezTo>
                <a:close/>
                <a:moveTo>
                  <a:pt x="67" y="64"/>
                </a:moveTo>
                <a:cubicBezTo>
                  <a:pt x="66" y="64"/>
                  <a:pt x="65" y="65"/>
                  <a:pt x="65" y="67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3"/>
                  <a:pt x="66" y="84"/>
                  <a:pt x="6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80" y="84"/>
                  <a:pt x="81" y="83"/>
                  <a:pt x="81" y="81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5"/>
                  <a:pt x="80" y="64"/>
                  <a:pt x="79" y="64"/>
                </a:cubicBezTo>
                <a:lnTo>
                  <a:pt x="67" y="64"/>
                </a:lnTo>
                <a:close/>
                <a:moveTo>
                  <a:pt x="129" y="77"/>
                </a:moveTo>
                <a:cubicBezTo>
                  <a:pt x="96" y="77"/>
                  <a:pt x="96" y="77"/>
                  <a:pt x="96" y="77"/>
                </a:cubicBezTo>
                <a:cubicBezTo>
                  <a:pt x="94" y="77"/>
                  <a:pt x="93" y="76"/>
                  <a:pt x="93" y="74"/>
                </a:cubicBezTo>
                <a:cubicBezTo>
                  <a:pt x="93" y="72"/>
                  <a:pt x="94" y="71"/>
                  <a:pt x="96" y="71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34" y="71"/>
                  <a:pt x="139" y="66"/>
                  <a:pt x="139" y="60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39" y="33"/>
                  <a:pt x="134" y="28"/>
                  <a:pt x="129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1" y="28"/>
                  <a:pt x="6" y="33"/>
                  <a:pt x="6" y="39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6"/>
                  <a:pt x="11" y="71"/>
                  <a:pt x="17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2" y="71"/>
                  <a:pt x="53" y="72"/>
                  <a:pt x="53" y="74"/>
                </a:cubicBezTo>
                <a:cubicBezTo>
                  <a:pt x="53" y="76"/>
                  <a:pt x="52" y="77"/>
                  <a:pt x="50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8" y="77"/>
                  <a:pt x="0" y="70"/>
                  <a:pt x="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0"/>
                  <a:pt x="8" y="22"/>
                  <a:pt x="17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8" y="22"/>
                  <a:pt x="145" y="30"/>
                  <a:pt x="145" y="39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5" y="63"/>
                  <a:pt x="145" y="64"/>
                  <a:pt x="145" y="64"/>
                </a:cubicBezTo>
                <a:cubicBezTo>
                  <a:pt x="143" y="72"/>
                  <a:pt x="137" y="77"/>
                  <a:pt x="129" y="77"/>
                </a:cubicBezTo>
                <a:close/>
                <a:moveTo>
                  <a:pt x="97" y="17"/>
                </a:moveTo>
                <a:cubicBezTo>
                  <a:pt x="95" y="17"/>
                  <a:pt x="94" y="15"/>
                  <a:pt x="94" y="13"/>
                </a:cubicBezTo>
                <a:cubicBezTo>
                  <a:pt x="94" y="9"/>
                  <a:pt x="90" y="6"/>
                  <a:pt x="85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56" y="6"/>
                  <a:pt x="52" y="9"/>
                  <a:pt x="52" y="13"/>
                </a:cubicBezTo>
                <a:cubicBezTo>
                  <a:pt x="52" y="15"/>
                  <a:pt x="50" y="17"/>
                  <a:pt x="49" y="17"/>
                </a:cubicBezTo>
                <a:cubicBezTo>
                  <a:pt x="47" y="17"/>
                  <a:pt x="45" y="15"/>
                  <a:pt x="45" y="13"/>
                </a:cubicBezTo>
                <a:cubicBezTo>
                  <a:pt x="45" y="6"/>
                  <a:pt x="52" y="0"/>
                  <a:pt x="6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3" y="0"/>
                  <a:pt x="100" y="6"/>
                  <a:pt x="100" y="13"/>
                </a:cubicBezTo>
                <a:cubicBezTo>
                  <a:pt x="100" y="15"/>
                  <a:pt x="99" y="17"/>
                  <a:pt x="97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99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03704D-C564-4C52-A975-D01B525702A0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0D28B6-5988-4B8F-A2AE-34096534F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843CC-617D-41BC-B169-A05797355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09" y="1625154"/>
            <a:ext cx="11530693" cy="344610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DB57E-A37E-693F-02DD-C60DD77A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59743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93748A-B6FE-4E2E-AC9E-BA016C76DA54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4F6F1ED-358F-4CEF-BFD4-BE9AD7B58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5ECEC-7447-47A3-824B-B046B9953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2" y="1488647"/>
            <a:ext cx="11355161" cy="39162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1A3BF-C6C9-8730-CB89-6B33F446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70017-8334-DF1B-A580-9522659126D8}"/>
              </a:ext>
            </a:extLst>
          </p:cNvPr>
          <p:cNvSpPr/>
          <p:nvPr/>
        </p:nvSpPr>
        <p:spPr bwMode="auto">
          <a:xfrm>
            <a:off x="11221811" y="1236889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26161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71A9A2-327E-4D6D-8E86-3C6AF47061D9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12B7CFC-E5DD-479B-AF46-2B9E0162C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D74442-C8D9-4338-9AC9-D3785DEAC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4" y="1967927"/>
            <a:ext cx="6590449" cy="309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08C690-AAC9-4B4A-8841-13C486AA3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115" y="2128759"/>
            <a:ext cx="4673168" cy="31312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7C398-EA57-445B-AE70-B7C215FB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FFF6C-EE10-FCF2-5DED-8D24BE235104}"/>
              </a:ext>
            </a:extLst>
          </p:cNvPr>
          <p:cNvSpPr/>
          <p:nvPr/>
        </p:nvSpPr>
        <p:spPr bwMode="auto">
          <a:xfrm>
            <a:off x="11025868" y="1853294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40189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E828CD7-BD1E-4221-B5F4-A08B6B4CCB2A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 &amp; Actions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1F6BCA0-3D3D-443D-BAB3-48CCB52B1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FC75B7-DF69-4C88-86F9-A456274A8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1" y="1176754"/>
            <a:ext cx="11579679" cy="5278712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9B3B3CA-CFE1-8758-EE8B-9AB68F0C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22488-A92A-2A09-B9F4-465CEFCDA930}"/>
              </a:ext>
            </a:extLst>
          </p:cNvPr>
          <p:cNvSpPr/>
          <p:nvPr/>
        </p:nvSpPr>
        <p:spPr bwMode="auto">
          <a:xfrm>
            <a:off x="11201401" y="889908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259633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640D60-9DAF-4884-81B8-1D31225E60A3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 &amp; Actions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FCB053-7E2E-4844-8D32-37CAB766F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C252D3-1E8F-4229-8320-452EC3DF6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31" y="1274344"/>
            <a:ext cx="11310257" cy="4372611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6843785-80C5-23CC-5FDB-B9F4CB67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16287-0200-C290-6D48-CE263946CDCA}"/>
              </a:ext>
            </a:extLst>
          </p:cNvPr>
          <p:cNvSpPr/>
          <p:nvPr/>
        </p:nvSpPr>
        <p:spPr bwMode="auto">
          <a:xfrm>
            <a:off x="11021786" y="991961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242127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4E39DD-1288-4F4F-AB34-CEA3E6394836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 &amp; Actions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4C42F2D-5A14-4CCF-A517-AAE4D5BF3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11458E-31F6-4049-B437-E81D41874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1" y="1360041"/>
            <a:ext cx="11604171" cy="3885719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C091CBB-2ED4-DDDC-07BE-BFFA0E49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2402B-8447-AAE8-6D35-927A8B629BA5}"/>
              </a:ext>
            </a:extLst>
          </p:cNvPr>
          <p:cNvSpPr/>
          <p:nvPr/>
        </p:nvSpPr>
        <p:spPr bwMode="auto">
          <a:xfrm>
            <a:off x="11132004" y="1073604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314719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198292-5555-490A-BDB9-5B124741081A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 &amp; Actions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2B06746-E063-438E-AB88-19494B539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84441A-84C6-4110-899F-415E8073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32" y="1294668"/>
            <a:ext cx="11738882" cy="4440049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2E4C251-91E8-9870-AF58-E247902B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E8D43-B5E3-0B03-FE1E-D5594F7DFA4D}"/>
              </a:ext>
            </a:extLst>
          </p:cNvPr>
          <p:cNvSpPr/>
          <p:nvPr/>
        </p:nvSpPr>
        <p:spPr bwMode="auto">
          <a:xfrm>
            <a:off x="11209565" y="1008289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6371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453518-4E0E-4D90-AEFE-C14858200D3D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 - Review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B36C269-7A66-464A-A422-392A6834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0AF888-2343-46D0-89D7-7A3F119D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538" y="1036870"/>
            <a:ext cx="5663038" cy="508246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913A981-6B1F-0E41-FF42-78E5B1C2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72336-B6B9-9975-3E6E-9FFEB36A237B}"/>
              </a:ext>
            </a:extLst>
          </p:cNvPr>
          <p:cNvSpPr/>
          <p:nvPr/>
        </p:nvSpPr>
        <p:spPr bwMode="auto">
          <a:xfrm>
            <a:off x="11132004" y="1073604"/>
            <a:ext cx="669785" cy="2245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9002</a:t>
            </a:r>
          </a:p>
        </p:txBody>
      </p:sp>
    </p:spTree>
    <p:extLst>
      <p:ext uri="{BB962C8B-B14F-4D97-AF65-F5344CB8AC3E}">
        <p14:creationId xmlns:p14="http://schemas.microsoft.com/office/powerpoint/2010/main" val="406572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E6765-9B7D-A731-9F54-77C150D53576}"/>
              </a:ext>
            </a:extLst>
          </p:cNvPr>
          <p:cNvSpPr txBox="1"/>
          <p:nvPr/>
        </p:nvSpPr>
        <p:spPr>
          <a:xfrm>
            <a:off x="3292743" y="2725182"/>
            <a:ext cx="46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58600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84248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2688905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0"/>
            <a:ext cx="5761567" cy="6871209"/>
          </a:xfrm>
          <a:prstGeom prst="rect">
            <a:avLst/>
          </a:prstGeom>
          <a:solidFill>
            <a:srgbClr val="0091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1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2CDA83-F011-4420-8F23-2716CDF9D048}"/>
              </a:ext>
            </a:extLst>
          </p:cNvPr>
          <p:cNvGrpSpPr/>
          <p:nvPr/>
        </p:nvGrpSpPr>
        <p:grpSpPr>
          <a:xfrm>
            <a:off x="0" y="2850227"/>
            <a:ext cx="5906608" cy="1277159"/>
            <a:chOff x="-17756" y="-593914"/>
            <a:chExt cx="5906608" cy="12771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2DBBD-D3E4-453E-AFA1-C79D34C915C9}"/>
                </a:ext>
              </a:extLst>
            </p:cNvPr>
            <p:cNvSpPr txBox="1"/>
            <p:nvPr/>
          </p:nvSpPr>
          <p:spPr>
            <a:xfrm>
              <a:off x="-17756" y="-593914"/>
              <a:ext cx="59066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MS Gothic" panose="020B0609070205080204" pitchFamily="49" charset="-128"/>
                  <a:cs typeface="Poppins" panose="00000500000000000000" pitchFamily="2" charset="0"/>
                </a:rPr>
                <a:t>Pricing Assessment Scorecards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5F75FC-EC67-41BD-8241-FCDFFD0B2B59}"/>
                </a:ext>
              </a:extLst>
            </p:cNvPr>
            <p:cNvSpPr txBox="1"/>
            <p:nvPr/>
          </p:nvSpPr>
          <p:spPr>
            <a:xfrm>
              <a:off x="304382" y="406246"/>
              <a:ext cx="546864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algn="ctr"/>
              <a:r>
                <a:rPr lang="en-GB" sz="1200" dirty="0">
                  <a:solidFill>
                    <a:schemeClr val="bg1"/>
                  </a:solidFill>
                  <a:latin typeface="Lato Light" panose="020F0502020204030203"/>
                </a:rPr>
                <a:t>Adopt a “from” and “to”  method in engaging pricing performance.</a:t>
              </a: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965B4-AEFC-0AF9-3F56-88911FC1D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5" t="15310"/>
          <a:stretch/>
        </p:blipFill>
        <p:spPr>
          <a:xfrm>
            <a:off x="6919233" y="1763485"/>
            <a:ext cx="4122964" cy="3278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771E2F-60A8-D63C-CD27-DB7BE23E9D99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9F73F-8442-9E75-03AC-E486517C610A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EEF606-FCBF-C2AB-6F8F-4539F89740F8}"/>
              </a:ext>
            </a:extLst>
          </p:cNvPr>
          <p:cNvSpPr/>
          <p:nvPr/>
        </p:nvSpPr>
        <p:spPr>
          <a:xfrm>
            <a:off x="5245947" y="3870330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Google Shape;104;p13">
            <a:extLst>
              <a:ext uri="{FF2B5EF4-FFF2-40B4-BE49-F238E27FC236}">
                <a16:creationId xmlns:a16="http://schemas.microsoft.com/office/drawing/2014/main" id="{612E3713-B119-F126-7C86-FD59621A1B1B}"/>
              </a:ext>
            </a:extLst>
          </p:cNvPr>
          <p:cNvSpPr/>
          <p:nvPr/>
        </p:nvSpPr>
        <p:spPr>
          <a:xfrm>
            <a:off x="5459412" y="4095750"/>
            <a:ext cx="631825" cy="550862"/>
          </a:xfrm>
          <a:custGeom>
            <a:avLst/>
            <a:gdLst/>
            <a:ahLst/>
            <a:cxnLst/>
            <a:rect l="l" t="t" r="r" b="b"/>
            <a:pathLst>
              <a:path w="145" h="126" extrusionOk="0">
                <a:moveTo>
                  <a:pt x="129" y="126"/>
                </a:moveTo>
                <a:cubicBezTo>
                  <a:pt x="17" y="126"/>
                  <a:pt x="17" y="126"/>
                  <a:pt x="17" y="126"/>
                </a:cubicBezTo>
                <a:cubicBezTo>
                  <a:pt x="8" y="126"/>
                  <a:pt x="0" y="118"/>
                  <a:pt x="0" y="10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1" y="78"/>
                  <a:pt x="3" y="78"/>
                </a:cubicBezTo>
                <a:cubicBezTo>
                  <a:pt x="5" y="78"/>
                  <a:pt x="6" y="80"/>
                  <a:pt x="6" y="81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5"/>
                  <a:pt x="11" y="120"/>
                  <a:pt x="17" y="120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4" y="120"/>
                  <a:pt x="139" y="115"/>
                  <a:pt x="139" y="109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0"/>
                  <a:pt x="141" y="79"/>
                  <a:pt x="142" y="79"/>
                </a:cubicBezTo>
                <a:cubicBezTo>
                  <a:pt x="144" y="79"/>
                  <a:pt x="145" y="80"/>
                  <a:pt x="145" y="82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118"/>
                  <a:pt x="138" y="126"/>
                  <a:pt x="129" y="126"/>
                </a:cubicBezTo>
                <a:close/>
                <a:moveTo>
                  <a:pt x="79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2" y="90"/>
                  <a:pt x="59" y="86"/>
                  <a:pt x="59" y="81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2"/>
                  <a:pt x="62" y="58"/>
                  <a:pt x="67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83" y="58"/>
                  <a:pt x="87" y="62"/>
                  <a:pt x="87" y="67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6"/>
                  <a:pt x="83" y="90"/>
                  <a:pt x="79" y="90"/>
                </a:cubicBezTo>
                <a:close/>
                <a:moveTo>
                  <a:pt x="67" y="64"/>
                </a:moveTo>
                <a:cubicBezTo>
                  <a:pt x="66" y="64"/>
                  <a:pt x="65" y="65"/>
                  <a:pt x="65" y="67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3"/>
                  <a:pt x="66" y="84"/>
                  <a:pt x="6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80" y="84"/>
                  <a:pt x="81" y="83"/>
                  <a:pt x="81" y="81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5"/>
                  <a:pt x="80" y="64"/>
                  <a:pt x="79" y="64"/>
                </a:cubicBezTo>
                <a:lnTo>
                  <a:pt x="67" y="64"/>
                </a:lnTo>
                <a:close/>
                <a:moveTo>
                  <a:pt x="129" y="77"/>
                </a:moveTo>
                <a:cubicBezTo>
                  <a:pt x="96" y="77"/>
                  <a:pt x="96" y="77"/>
                  <a:pt x="96" y="77"/>
                </a:cubicBezTo>
                <a:cubicBezTo>
                  <a:pt x="94" y="77"/>
                  <a:pt x="93" y="76"/>
                  <a:pt x="93" y="74"/>
                </a:cubicBezTo>
                <a:cubicBezTo>
                  <a:pt x="93" y="72"/>
                  <a:pt x="94" y="71"/>
                  <a:pt x="96" y="71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34" y="71"/>
                  <a:pt x="139" y="66"/>
                  <a:pt x="139" y="60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39" y="33"/>
                  <a:pt x="134" y="28"/>
                  <a:pt x="129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1" y="28"/>
                  <a:pt x="6" y="33"/>
                  <a:pt x="6" y="39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6"/>
                  <a:pt x="11" y="71"/>
                  <a:pt x="17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2" y="71"/>
                  <a:pt x="53" y="72"/>
                  <a:pt x="53" y="74"/>
                </a:cubicBezTo>
                <a:cubicBezTo>
                  <a:pt x="53" y="76"/>
                  <a:pt x="52" y="77"/>
                  <a:pt x="50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8" y="77"/>
                  <a:pt x="0" y="70"/>
                  <a:pt x="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0"/>
                  <a:pt x="8" y="22"/>
                  <a:pt x="17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8" y="22"/>
                  <a:pt x="145" y="30"/>
                  <a:pt x="145" y="39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5" y="63"/>
                  <a:pt x="145" y="64"/>
                  <a:pt x="145" y="64"/>
                </a:cubicBezTo>
                <a:cubicBezTo>
                  <a:pt x="143" y="72"/>
                  <a:pt x="137" y="77"/>
                  <a:pt x="129" y="77"/>
                </a:cubicBezTo>
                <a:close/>
                <a:moveTo>
                  <a:pt x="97" y="17"/>
                </a:moveTo>
                <a:cubicBezTo>
                  <a:pt x="95" y="17"/>
                  <a:pt x="94" y="15"/>
                  <a:pt x="94" y="13"/>
                </a:cubicBezTo>
                <a:cubicBezTo>
                  <a:pt x="94" y="9"/>
                  <a:pt x="90" y="6"/>
                  <a:pt x="85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56" y="6"/>
                  <a:pt x="52" y="9"/>
                  <a:pt x="52" y="13"/>
                </a:cubicBezTo>
                <a:cubicBezTo>
                  <a:pt x="52" y="15"/>
                  <a:pt x="50" y="17"/>
                  <a:pt x="49" y="17"/>
                </a:cubicBezTo>
                <a:cubicBezTo>
                  <a:pt x="47" y="17"/>
                  <a:pt x="45" y="15"/>
                  <a:pt x="45" y="13"/>
                </a:cubicBezTo>
                <a:cubicBezTo>
                  <a:pt x="45" y="6"/>
                  <a:pt x="52" y="0"/>
                  <a:pt x="6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3" y="0"/>
                  <a:pt x="100" y="6"/>
                  <a:pt x="100" y="13"/>
                </a:cubicBezTo>
                <a:cubicBezTo>
                  <a:pt x="100" y="15"/>
                  <a:pt x="99" y="17"/>
                  <a:pt x="97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73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1E1A1A4-84C1-A0B6-F684-4C7EFDC53DB3}"/>
              </a:ext>
            </a:extLst>
          </p:cNvPr>
          <p:cNvSpPr txBox="1"/>
          <p:nvPr/>
        </p:nvSpPr>
        <p:spPr>
          <a:xfrm>
            <a:off x="8077842" y="2991069"/>
            <a:ext cx="4114158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Created UpskilPRO for the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Sales Professional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Trade Marketer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Marketing Executive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Operations Manager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VP/Director/Manager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5FBC2-87F4-C9D1-D315-DE19EC3C9736}"/>
              </a:ext>
            </a:extLst>
          </p:cNvPr>
          <p:cNvSpPr/>
          <p:nvPr/>
        </p:nvSpPr>
        <p:spPr>
          <a:xfrm>
            <a:off x="6496980" y="5376705"/>
            <a:ext cx="326347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SAVE THOUSANDS OF DOLLARS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 average company will save 1000’s of $ per employee in time &amp; effort using our ready tools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3E5D50-6A58-1AC9-0C09-D3F625B87940}"/>
              </a:ext>
            </a:extLst>
          </p:cNvPr>
          <p:cNvSpPr/>
          <p:nvPr/>
        </p:nvSpPr>
        <p:spPr>
          <a:xfrm>
            <a:off x="3357665" y="539326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All tools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are based on topics and subject based situations  and are simple and easy to use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5388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4DAE25-6C5F-3494-F64C-741ABE1C03FF}"/>
              </a:ext>
            </a:extLst>
          </p:cNvPr>
          <p:cNvSpPr/>
          <p:nvPr/>
        </p:nvSpPr>
        <p:spPr>
          <a:xfrm>
            <a:off x="7830607" y="1956265"/>
            <a:ext cx="3337401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YOUR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&amp; utilize the knowledge and  processes and enhance your capabilities  as the other companies have</a:t>
            </a:r>
          </a:p>
        </p:txBody>
      </p:sp>
      <p:pic>
        <p:nvPicPr>
          <p:cNvPr id="103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F37EE7CD-C229-CDF2-39F2-6C252DB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4" y="1897420"/>
            <a:ext cx="590319" cy="5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8E332B7-B7E1-B248-F475-7B8D5F897C26}"/>
              </a:ext>
            </a:extLst>
          </p:cNvPr>
          <p:cNvSpPr/>
          <p:nvPr/>
        </p:nvSpPr>
        <p:spPr>
          <a:xfrm>
            <a:off x="6277006" y="886897"/>
            <a:ext cx="3144395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your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professional Strategic Tools , Templates and planning documents for any business situation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!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0" name="Picture 4" descr="Learn icon Icons PNG - Free PNG and Icons Downloads">
            <a:extLst>
              <a:ext uri="{FF2B5EF4-FFF2-40B4-BE49-F238E27FC236}">
                <a16:creationId xmlns:a16="http://schemas.microsoft.com/office/drawing/2014/main" id="{17E3F676-CEEC-B059-1406-339AEFF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6" y="1012242"/>
            <a:ext cx="610069" cy="5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B7572A61-3D16-2FF2-7007-2C55805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6875" y="1969502"/>
            <a:ext cx="662581" cy="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9D4F0335-D83F-9DE6-A01B-0DE8E2C0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5811332" y="5387897"/>
            <a:ext cx="709472" cy="7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9CC267-64BE-B908-C1DB-27BE7B6B9F54}"/>
              </a:ext>
            </a:extLst>
          </p:cNvPr>
          <p:cNvSpPr/>
          <p:nvPr/>
        </p:nvSpPr>
        <p:spPr>
          <a:xfrm>
            <a:off x="1749884" y="477862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all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world class sales and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business professionals. </a:t>
            </a:r>
          </a:p>
        </p:txBody>
      </p:sp>
      <p:pic>
        <p:nvPicPr>
          <p:cNvPr id="85" name="Picture 10" descr="Consultation Icon">
            <a:extLst>
              <a:ext uri="{FF2B5EF4-FFF2-40B4-BE49-F238E27FC236}">
                <a16:creationId xmlns:a16="http://schemas.microsoft.com/office/drawing/2014/main" id="{6645D959-C975-81C9-81C2-B5A09A38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2" y="4954325"/>
            <a:ext cx="639512" cy="6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9451BE40-AB2E-11A1-B0D1-AA49BF12AE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9328" r="21644" b="22223"/>
          <a:stretch/>
        </p:blipFill>
        <p:spPr>
          <a:xfrm>
            <a:off x="7646466" y="4922416"/>
            <a:ext cx="642211" cy="690035"/>
          </a:xfrm>
          <a:prstGeom prst="rect">
            <a:avLst/>
          </a:pr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864CF7-24A3-3B94-B422-2AD66106B8EE}"/>
              </a:ext>
            </a:extLst>
          </p:cNvPr>
          <p:cNvSpPr/>
          <p:nvPr/>
        </p:nvSpPr>
        <p:spPr>
          <a:xfrm>
            <a:off x="5432777" y="160053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C4C54A-73DF-E83B-986F-C836D627D18C}"/>
              </a:ext>
            </a:extLst>
          </p:cNvPr>
          <p:cNvSpPr/>
          <p:nvPr/>
        </p:nvSpPr>
        <p:spPr>
          <a:xfrm rot="2700000">
            <a:off x="5428994" y="1598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7F91A-5C53-A643-243D-EEC550C799E9}"/>
              </a:ext>
            </a:extLst>
          </p:cNvPr>
          <p:cNvSpPr/>
          <p:nvPr/>
        </p:nvSpPr>
        <p:spPr>
          <a:xfrm rot="18900000">
            <a:off x="5445056" y="1598963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9C2471-DBEC-8886-99F4-D0B564E3A51A}"/>
              </a:ext>
            </a:extLst>
          </p:cNvPr>
          <p:cNvSpPr/>
          <p:nvPr/>
        </p:nvSpPr>
        <p:spPr>
          <a:xfrm rot="16200000">
            <a:off x="5438127" y="159518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A69157-44DF-88CE-64A8-F88C4190F02C}"/>
              </a:ext>
            </a:extLst>
          </p:cNvPr>
          <p:cNvSpPr/>
          <p:nvPr/>
        </p:nvSpPr>
        <p:spPr>
          <a:xfrm>
            <a:off x="863029" y="1587399"/>
            <a:ext cx="3262843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ready made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filled in examples and ready to print &amp; edit at your convenience . Just edit and fill-in the blanks !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D8FB7-D191-5C19-D54D-737D65DC34A1}"/>
              </a:ext>
            </a:extLst>
          </p:cNvPr>
          <p:cNvSpPr/>
          <p:nvPr/>
        </p:nvSpPr>
        <p:spPr>
          <a:xfrm>
            <a:off x="981598" y="3289253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100’s of tools 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TEMPLATES &amp; 	documents</a:t>
            </a:r>
          </a:p>
        </p:txBody>
      </p:sp>
      <p:pic>
        <p:nvPicPr>
          <p:cNvPr id="91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6D019537-5315-7A0C-25E1-AB43D31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4" y="3565135"/>
            <a:ext cx="461016" cy="3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778BE2-FE51-772A-3E0C-9B72E460DB91}"/>
              </a:ext>
            </a:extLst>
          </p:cNvPr>
          <p:cNvGrpSpPr/>
          <p:nvPr/>
        </p:nvGrpSpPr>
        <p:grpSpPr>
          <a:xfrm>
            <a:off x="2346067" y="6098477"/>
            <a:ext cx="8219335" cy="663120"/>
            <a:chOff x="1750166" y="5512849"/>
            <a:chExt cx="8219335" cy="6631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FAA1BF-3660-16D9-751A-5D38FF0E5289}"/>
                </a:ext>
              </a:extLst>
            </p:cNvPr>
            <p:cNvSpPr txBox="1"/>
            <p:nvPr/>
          </p:nvSpPr>
          <p:spPr>
            <a:xfrm>
              <a:off x="1811867" y="5557981"/>
              <a:ext cx="8157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Top Quality Tools &amp; Templates for developing both you and your business.</a:t>
              </a:r>
            </a:p>
          </p:txBody>
        </p:sp>
        <p:pic>
          <p:nvPicPr>
            <p:cNvPr id="107" name="Picture 6" descr="Productivity Icons - Download Free Vector Icons | Noun Project">
              <a:extLst>
                <a:ext uri="{FF2B5EF4-FFF2-40B4-BE49-F238E27FC236}">
                  <a16:creationId xmlns:a16="http://schemas.microsoft.com/office/drawing/2014/main" id="{580A944C-DCAF-86DC-B58C-6478FD3A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66" y="5512849"/>
              <a:ext cx="663120" cy="66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AA3F540-B22F-A9E9-CBE6-3EF3719E654E}"/>
              </a:ext>
            </a:extLst>
          </p:cNvPr>
          <p:cNvSpPr txBox="1"/>
          <p:nvPr/>
        </p:nvSpPr>
        <p:spPr>
          <a:xfrm>
            <a:off x="2793364" y="294829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to"/>
                <a:ea typeface="+mn-ea"/>
                <a:cs typeface="Poppins" pitchFamily="2" charset="77"/>
              </a:rPr>
              <a:t>7 Benefits of using UpskilPRO :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2CC18E73-53FD-68F6-E45E-1B5B6BFDF921}"/>
              </a:ext>
            </a:extLst>
          </p:cNvPr>
          <p:cNvSpPr/>
          <p:nvPr/>
        </p:nvSpPr>
        <p:spPr>
          <a:xfrm>
            <a:off x="8198778" y="3472665"/>
            <a:ext cx="359595" cy="4828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4084C4-B220-6BFE-77C2-3C960BFCDF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001FF7-069F-DCA4-8097-811B3C9C50D6}"/>
              </a:ext>
            </a:extLst>
          </p:cNvPr>
          <p:cNvSpPr txBox="1">
            <a:spLocks/>
          </p:cNvSpPr>
          <p:nvPr/>
        </p:nvSpPr>
        <p:spPr>
          <a:xfrm>
            <a:off x="3764280" y="64935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92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E3B73-F732-4A02-8204-0F7346674109}"/>
              </a:ext>
            </a:extLst>
          </p:cNvPr>
          <p:cNvSpPr/>
          <p:nvPr/>
        </p:nvSpPr>
        <p:spPr>
          <a:xfrm>
            <a:off x="0" y="2079171"/>
            <a:ext cx="12192000" cy="20247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2E605-02B4-4CFA-8C8A-EA27AB990E7D}"/>
              </a:ext>
            </a:extLst>
          </p:cNvPr>
          <p:cNvSpPr txBox="1"/>
          <p:nvPr/>
        </p:nvSpPr>
        <p:spPr>
          <a:xfrm>
            <a:off x="2071550" y="2905780"/>
            <a:ext cx="8500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Pricing assessment is best based on a set of traceable attributes which can be used to enhance both positioning and profitability.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5F6368"/>
                </a:solidFill>
                <a:latin typeface="arial" panose="020B0604020202020204" pitchFamily="34" charset="0"/>
              </a:rPr>
              <a:t>Pricing is the only element of the marketing mix which appears on the P&amp;L.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Plat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29DBC-E3C1-4AFE-A7F9-B1B333A0A243}"/>
              </a:ext>
            </a:extLst>
          </p:cNvPr>
          <p:cNvSpPr txBox="1"/>
          <p:nvPr/>
        </p:nvSpPr>
        <p:spPr>
          <a:xfrm>
            <a:off x="94018" y="23340"/>
            <a:ext cx="65819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2A4A8B"/>
                </a:solidFill>
                <a:latin typeface="Lato Light"/>
              </a:defRPr>
            </a:lvl1pPr>
          </a:lstStyle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A52D84E-D3AA-450E-9F3C-F961E898B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6992B-52A0-A084-7AA2-9B9B1FF5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63216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40391E-3E03-4A94-8E4C-A7A0E99B1991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5F1B8C4-28DE-4ED9-93A3-E604CF053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E1CE97E-0D2D-E611-4DAB-DA763F1C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57681-F08F-FEBC-F9BC-09A8144A9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677" y="957419"/>
            <a:ext cx="7093421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8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20ED74-CD96-4A1D-950A-DD688DE8D54D}"/>
              </a:ext>
            </a:extLst>
          </p:cNvPr>
          <p:cNvSpPr txBox="1"/>
          <p:nvPr/>
        </p:nvSpPr>
        <p:spPr>
          <a:xfrm>
            <a:off x="94018" y="23340"/>
            <a:ext cx="60019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Pricing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Drivers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09901B5-8F99-4B40-BFB0-CB801E572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906072-F58D-438B-A2CF-2D2BB6AB9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4" y="1171994"/>
            <a:ext cx="11404146" cy="4720375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18D317-70C3-449B-0ACE-73CAB6C1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12052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D2B692-349D-445F-A15F-7C8376B745D1}"/>
              </a:ext>
            </a:extLst>
          </p:cNvPr>
          <p:cNvSpPr txBox="1"/>
          <p:nvPr/>
        </p:nvSpPr>
        <p:spPr>
          <a:xfrm>
            <a:off x="94018" y="23340"/>
            <a:ext cx="60019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Scorecard </a:t>
            </a:r>
          </a:p>
          <a:p>
            <a:pPr lvl="0" defTabSz="435356"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Pricing Assessment Drivers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DD11264-C8B7-4CFC-AB01-20709E55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6D6303-2FC5-468C-9B53-C274F0FB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02" y="1379831"/>
            <a:ext cx="11469461" cy="39556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C7564-6778-2CA7-5FB5-3D32DB19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1257" y="6501039"/>
            <a:ext cx="4114800" cy="365125"/>
          </a:xfrm>
        </p:spPr>
        <p:txBody>
          <a:bodyPr/>
          <a:lstStyle/>
          <a:p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63900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1133</Words>
  <Application>Microsoft Office PowerPoint</Application>
  <PresentationFormat>Widescreen</PresentationFormat>
  <Paragraphs>252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-apple-system</vt:lpstr>
      <vt:lpstr>arial</vt:lpstr>
      <vt:lpstr>arial</vt:lpstr>
      <vt:lpstr>Calibri</vt:lpstr>
      <vt:lpstr>Calibri Light</vt:lpstr>
      <vt:lpstr>Inter</vt:lpstr>
      <vt:lpstr>Lato Light</vt:lpstr>
      <vt:lpstr>Lato Light</vt:lpstr>
      <vt:lpstr>Plato</vt:lpstr>
      <vt:lpstr>Poppins</vt:lpstr>
      <vt:lpstr>Office Theme</vt:lpstr>
      <vt:lpstr>1_Office Theme</vt:lpstr>
      <vt:lpstr>5_Office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Chakravarthi</cp:lastModifiedBy>
  <cp:revision>11</cp:revision>
  <dcterms:created xsi:type="dcterms:W3CDTF">2020-09-21T11:56:48Z</dcterms:created>
  <dcterms:modified xsi:type="dcterms:W3CDTF">2023-02-20T12:04:16Z</dcterms:modified>
</cp:coreProperties>
</file>